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8"/>
  </p:notesMasterIdLst>
  <p:handoutMasterIdLst>
    <p:handoutMasterId r:id="rId19"/>
  </p:handoutMasterIdLst>
  <p:sldIdLst>
    <p:sldId id="272" r:id="rId5"/>
    <p:sldId id="257" r:id="rId6"/>
    <p:sldId id="262" r:id="rId7"/>
    <p:sldId id="259" r:id="rId8"/>
    <p:sldId id="260" r:id="rId9"/>
    <p:sldId id="273" r:id="rId10"/>
    <p:sldId id="258" r:id="rId11"/>
    <p:sldId id="265" r:id="rId12"/>
    <p:sldId id="274" r:id="rId13"/>
    <p:sldId id="266" r:id="rId14"/>
    <p:sldId id="267" r:id="rId15"/>
    <p:sldId id="263" r:id="rId16"/>
    <p:sldId id="264" r:id="rId1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42DBD-1EE7-4065-9413-5036D1EDA3B2}" v="2855" dt="2025-11-01T09:53:45.4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93202" autoAdjust="0"/>
  </p:normalViewPr>
  <p:slideViewPr>
    <p:cSldViewPr snapToGrid="0">
      <p:cViewPr varScale="1">
        <p:scale>
          <a:sx n="69" d="100"/>
          <a:sy n="69" d="100"/>
        </p:scale>
        <p:origin x="3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m Akhtar (2439007)" userId="328a2b09-9483-42c6-bc02-fcae243ee2e7" providerId="ADAL" clId="{2129EE20-38D1-442E-8935-94BF061B97C0}"/>
    <pc:docChg chg="undo custSel modSld sldOrd">
      <pc:chgData name="Sonam Akhtar (2439007)" userId="328a2b09-9483-42c6-bc02-fcae243ee2e7" providerId="ADAL" clId="{2129EE20-38D1-442E-8935-94BF061B97C0}" dt="2025-11-01T09:53:45.471" v="5553" actId="20577"/>
      <pc:docMkLst>
        <pc:docMk/>
      </pc:docMkLst>
      <pc:sldChg chg="addSp delSp modSp mod modClrScheme modAnim chgLayout">
        <pc:chgData name="Sonam Akhtar (2439007)" userId="328a2b09-9483-42c6-bc02-fcae243ee2e7" providerId="ADAL" clId="{2129EE20-38D1-442E-8935-94BF061B97C0}" dt="2025-10-31T16:56:37.665" v="5456"/>
        <pc:sldMkLst>
          <pc:docMk/>
          <pc:sldMk cId="2233391020" sldId="257"/>
        </pc:sldMkLst>
        <pc:spChg chg="add mod">
          <ac:chgData name="Sonam Akhtar (2439007)" userId="328a2b09-9483-42c6-bc02-fcae243ee2e7" providerId="ADAL" clId="{2129EE20-38D1-442E-8935-94BF061B97C0}" dt="2025-10-31T16:56:37.665" v="5456"/>
          <ac:spMkLst>
            <pc:docMk/>
            <pc:sldMk cId="2233391020" sldId="257"/>
            <ac:spMk id="22" creationId="{EF4BF0C6-3DBC-DE93-2B93-3C944C2C9133}"/>
          </ac:spMkLst>
        </pc:spChg>
        <pc:spChg chg="add mod">
          <ac:chgData name="Sonam Akhtar (2439007)" userId="328a2b09-9483-42c6-bc02-fcae243ee2e7" providerId="ADAL" clId="{2129EE20-38D1-442E-8935-94BF061B97C0}" dt="2025-10-27T08:48:53.290" v="104" actId="20577"/>
          <ac:spMkLst>
            <pc:docMk/>
            <pc:sldMk cId="2233391020" sldId="257"/>
            <ac:spMk id="25" creationId="{2E81C852-3BDE-E7B1-CB54-7D8F8A88210B}"/>
          </ac:spMkLst>
        </pc:spChg>
      </pc:sldChg>
      <pc:sldChg chg="addSp delSp modSp mod modClrScheme modAnim chgLayout">
        <pc:chgData name="Sonam Akhtar (2439007)" userId="328a2b09-9483-42c6-bc02-fcae243ee2e7" providerId="ADAL" clId="{2129EE20-38D1-442E-8935-94BF061B97C0}" dt="2025-10-28T21:19:54.900" v="4325"/>
        <pc:sldMkLst>
          <pc:docMk/>
          <pc:sldMk cId="4258045973" sldId="258"/>
        </pc:sldMkLst>
        <pc:spChg chg="mod ord">
          <ac:chgData name="Sonam Akhtar (2439007)" userId="328a2b09-9483-42c6-bc02-fcae243ee2e7" providerId="ADAL" clId="{2129EE20-38D1-442E-8935-94BF061B97C0}" dt="2025-10-28T08:22:47.795" v="1821" actId="20577"/>
          <ac:spMkLst>
            <pc:docMk/>
            <pc:sldMk cId="4258045973" sldId="258"/>
            <ac:spMk id="2" creationId="{2717DA3A-207F-49B1-B04B-4ABF2C16B8F8}"/>
          </ac:spMkLst>
        </pc:spChg>
        <pc:spChg chg="add mod">
          <ac:chgData name="Sonam Akhtar (2439007)" userId="328a2b09-9483-42c6-bc02-fcae243ee2e7" providerId="ADAL" clId="{2129EE20-38D1-442E-8935-94BF061B97C0}" dt="2025-10-28T08:56:55.536" v="2530"/>
          <ac:spMkLst>
            <pc:docMk/>
            <pc:sldMk cId="4258045973" sldId="258"/>
            <ac:spMk id="5" creationId="{64018289-76F8-F783-B73D-462CDA859CC6}"/>
          </ac:spMkLst>
        </pc:spChg>
        <pc:graphicFrameChg chg="add mod modGraphic">
          <ac:chgData name="Sonam Akhtar (2439007)" userId="328a2b09-9483-42c6-bc02-fcae243ee2e7" providerId="ADAL" clId="{2129EE20-38D1-442E-8935-94BF061B97C0}" dt="2025-10-28T08:50:51.223" v="2295" actId="1076"/>
          <ac:graphicFrameMkLst>
            <pc:docMk/>
            <pc:sldMk cId="4258045973" sldId="258"/>
            <ac:graphicFrameMk id="4" creationId="{20F56BAB-BCB0-BE1E-2526-93126A6C248E}"/>
          </ac:graphicFrameMkLst>
        </pc:graphicFrameChg>
      </pc:sldChg>
      <pc:sldChg chg="addSp delSp modSp mod modClrScheme modAnim chgLayout">
        <pc:chgData name="Sonam Akhtar (2439007)" userId="328a2b09-9483-42c6-bc02-fcae243ee2e7" providerId="ADAL" clId="{2129EE20-38D1-442E-8935-94BF061B97C0}" dt="2025-10-28T08:23:08.549" v="1837" actId="478"/>
        <pc:sldMkLst>
          <pc:docMk/>
          <pc:sldMk cId="1806520590" sldId="259"/>
        </pc:sldMkLst>
        <pc:spChg chg="add del mod ord">
          <ac:chgData name="Sonam Akhtar (2439007)" userId="328a2b09-9483-42c6-bc02-fcae243ee2e7" providerId="ADAL" clId="{2129EE20-38D1-442E-8935-94BF061B97C0}" dt="2025-10-28T07:51:21.874" v="805" actId="26606"/>
          <ac:spMkLst>
            <pc:docMk/>
            <pc:sldMk cId="1806520590" sldId="259"/>
            <ac:spMk id="2" creationId="{5466122A-795E-4E91-8829-A4FC066F2CE7}"/>
          </ac:spMkLst>
        </pc:spChg>
        <pc:spChg chg="add mod">
          <ac:chgData name="Sonam Akhtar (2439007)" userId="328a2b09-9483-42c6-bc02-fcae243ee2e7" providerId="ADAL" clId="{2129EE20-38D1-442E-8935-94BF061B97C0}" dt="2025-10-28T07:59:37.322" v="1221" actId="1076"/>
          <ac:spMkLst>
            <pc:docMk/>
            <pc:sldMk cId="1806520590" sldId="259"/>
            <ac:spMk id="9" creationId="{268E3109-4EC9-EFC5-C97A-98900E4FBFDE}"/>
          </ac:spMkLst>
        </pc:spChg>
      </pc:sldChg>
      <pc:sldChg chg="addSp delSp modSp mod modClrScheme modAnim chgLayout">
        <pc:chgData name="Sonam Akhtar (2439007)" userId="328a2b09-9483-42c6-bc02-fcae243ee2e7" providerId="ADAL" clId="{2129EE20-38D1-442E-8935-94BF061B97C0}" dt="2025-10-28T08:19:31.987" v="1703" actId="20577"/>
        <pc:sldMkLst>
          <pc:docMk/>
          <pc:sldMk cId="2193031901" sldId="260"/>
        </pc:sldMkLst>
        <pc:spChg chg="mod ord">
          <ac:chgData name="Sonam Akhtar (2439007)" userId="328a2b09-9483-42c6-bc02-fcae243ee2e7" providerId="ADAL" clId="{2129EE20-38D1-442E-8935-94BF061B97C0}" dt="2025-10-28T08:09:01.896" v="1278" actId="26606"/>
          <ac:spMkLst>
            <pc:docMk/>
            <pc:sldMk cId="2193031901" sldId="260"/>
            <ac:spMk id="2" creationId="{5C526D7E-EC6D-4B21-BCCC-32A29B9B2B33}"/>
          </ac:spMkLst>
        </pc:spChg>
        <pc:spChg chg="add mod">
          <ac:chgData name="Sonam Akhtar (2439007)" userId="328a2b09-9483-42c6-bc02-fcae243ee2e7" providerId="ADAL" clId="{2129EE20-38D1-442E-8935-94BF061B97C0}" dt="2025-10-28T08:19:31.987" v="1703" actId="20577"/>
          <ac:spMkLst>
            <pc:docMk/>
            <pc:sldMk cId="2193031901" sldId="260"/>
            <ac:spMk id="39" creationId="{F0C5876F-12E2-ED73-B3A3-D5EC820F4018}"/>
          </ac:spMkLst>
        </pc:spChg>
        <pc:picChg chg="add mod">
          <ac:chgData name="Sonam Akhtar (2439007)" userId="328a2b09-9483-42c6-bc02-fcae243ee2e7" providerId="ADAL" clId="{2129EE20-38D1-442E-8935-94BF061B97C0}" dt="2025-10-28T08:09:01.896" v="1278" actId="26606"/>
          <ac:picMkLst>
            <pc:docMk/>
            <pc:sldMk cId="2193031901" sldId="260"/>
            <ac:picMk id="34" creationId="{DC8A63A6-59E7-B609-39C0-6249C703680B}"/>
          </ac:picMkLst>
        </pc:picChg>
      </pc:sldChg>
      <pc:sldChg chg="addSp delSp modSp mod modClrScheme modAnim chgLayout">
        <pc:chgData name="Sonam Akhtar (2439007)" userId="328a2b09-9483-42c6-bc02-fcae243ee2e7" providerId="ADAL" clId="{2129EE20-38D1-442E-8935-94BF061B97C0}" dt="2025-10-28T08:26:09.003" v="2010" actId="20577"/>
        <pc:sldMkLst>
          <pc:docMk/>
          <pc:sldMk cId="4250089896" sldId="262"/>
        </pc:sldMkLst>
        <pc:spChg chg="mod">
          <ac:chgData name="Sonam Akhtar (2439007)" userId="328a2b09-9483-42c6-bc02-fcae243ee2e7" providerId="ADAL" clId="{2129EE20-38D1-442E-8935-94BF061B97C0}" dt="2025-10-28T07:47:36.026" v="690" actId="1076"/>
          <ac:spMkLst>
            <pc:docMk/>
            <pc:sldMk cId="4250089896" sldId="262"/>
            <ac:spMk id="2" creationId="{A20BF798-8948-401D-89CE-1ED6136ED254}"/>
          </ac:spMkLst>
        </pc:spChg>
        <pc:spChg chg="add mod">
          <ac:chgData name="Sonam Akhtar (2439007)" userId="328a2b09-9483-42c6-bc02-fcae243ee2e7" providerId="ADAL" clId="{2129EE20-38D1-442E-8935-94BF061B97C0}" dt="2025-10-28T08:26:09.003" v="2010" actId="20577"/>
          <ac:spMkLst>
            <pc:docMk/>
            <pc:sldMk cId="4250089896" sldId="262"/>
            <ac:spMk id="33" creationId="{399D375D-548E-400F-579D-068ED78A369A}"/>
          </ac:spMkLst>
        </pc:spChg>
        <pc:picChg chg="add mod">
          <ac:chgData name="Sonam Akhtar (2439007)" userId="328a2b09-9483-42c6-bc02-fcae243ee2e7" providerId="ADAL" clId="{2129EE20-38D1-442E-8935-94BF061B97C0}" dt="2025-10-28T07:49:24.847" v="779" actId="1076"/>
          <ac:picMkLst>
            <pc:docMk/>
            <pc:sldMk cId="4250089896" sldId="262"/>
            <ac:picMk id="6" creationId="{B9ACF001-58A2-8C19-AE19-1160D3AA581F}"/>
          </ac:picMkLst>
        </pc:picChg>
      </pc:sldChg>
      <pc:sldChg chg="addSp delSp modSp mod modClrScheme modAnim chgLayout">
        <pc:chgData name="Sonam Akhtar (2439007)" userId="328a2b09-9483-42c6-bc02-fcae243ee2e7" providerId="ADAL" clId="{2129EE20-38D1-442E-8935-94BF061B97C0}" dt="2025-10-31T16:57:48.750" v="5466" actId="1076"/>
        <pc:sldMkLst>
          <pc:docMk/>
          <pc:sldMk cId="1211995302" sldId="263"/>
        </pc:sldMkLst>
        <pc:spChg chg="mod ord">
          <ac:chgData name="Sonam Akhtar (2439007)" userId="328a2b09-9483-42c6-bc02-fcae243ee2e7" providerId="ADAL" clId="{2129EE20-38D1-442E-8935-94BF061B97C0}" dt="2025-10-30T20:46:15.225" v="4545" actId="1076"/>
          <ac:spMkLst>
            <pc:docMk/>
            <pc:sldMk cId="1211995302" sldId="263"/>
            <ac:spMk id="2" creationId="{6D44E42C-2B5D-4037-AD45-0C89E167EDE7}"/>
          </ac:spMkLst>
        </pc:spChg>
        <pc:spChg chg="add mod ord">
          <ac:chgData name="Sonam Akhtar (2439007)" userId="328a2b09-9483-42c6-bc02-fcae243ee2e7" providerId="ADAL" clId="{2129EE20-38D1-442E-8935-94BF061B97C0}" dt="2025-10-31T16:57:48.750" v="5466" actId="1076"/>
          <ac:spMkLst>
            <pc:docMk/>
            <pc:sldMk cId="1211995302" sldId="263"/>
            <ac:spMk id="15" creationId="{E49C351C-3A60-43FA-8F4B-461DCC111E53}"/>
          </ac:spMkLst>
        </pc:spChg>
      </pc:sldChg>
      <pc:sldChg chg="addSp delSp modSp mod chgLayout">
        <pc:chgData name="Sonam Akhtar (2439007)" userId="328a2b09-9483-42c6-bc02-fcae243ee2e7" providerId="ADAL" clId="{2129EE20-38D1-442E-8935-94BF061B97C0}" dt="2025-10-28T08:28:29.704" v="2087" actId="14100"/>
        <pc:sldMkLst>
          <pc:docMk/>
          <pc:sldMk cId="850743011" sldId="264"/>
        </pc:sldMkLst>
        <pc:spChg chg="mod ord">
          <ac:chgData name="Sonam Akhtar (2439007)" userId="328a2b09-9483-42c6-bc02-fcae243ee2e7" providerId="ADAL" clId="{2129EE20-38D1-442E-8935-94BF061B97C0}" dt="2025-10-28T08:28:16.225" v="2070" actId="6264"/>
          <ac:spMkLst>
            <pc:docMk/>
            <pc:sldMk cId="850743011" sldId="264"/>
            <ac:spMk id="2" creationId="{BBEC8C2A-D6A8-4036-9B23-884C344822B0}"/>
          </ac:spMkLst>
        </pc:spChg>
        <pc:spChg chg="add mod ord">
          <ac:chgData name="Sonam Akhtar (2439007)" userId="328a2b09-9483-42c6-bc02-fcae243ee2e7" providerId="ADAL" clId="{2129EE20-38D1-442E-8935-94BF061B97C0}" dt="2025-10-28T08:28:29.704" v="2087" actId="14100"/>
          <ac:spMkLst>
            <pc:docMk/>
            <pc:sldMk cId="850743011" sldId="264"/>
            <ac:spMk id="10" creationId="{E7323C5C-9760-155A-BF6E-CCBF54D9C817}"/>
          </ac:spMkLst>
        </pc:spChg>
        <pc:picChg chg="mod ord">
          <ac:chgData name="Sonam Akhtar (2439007)" userId="328a2b09-9483-42c6-bc02-fcae243ee2e7" providerId="ADAL" clId="{2129EE20-38D1-442E-8935-94BF061B97C0}" dt="2025-10-28T08:28:16.225" v="2070" actId="6264"/>
          <ac:picMkLst>
            <pc:docMk/>
            <pc:sldMk cId="850743011" sldId="264"/>
            <ac:picMk id="6" creationId="{7152A34F-5793-48E6-BC6E-4B7215AA9A18}"/>
          </ac:picMkLst>
        </pc:picChg>
      </pc:sldChg>
      <pc:sldChg chg="addSp delSp modSp mod modAnim">
        <pc:chgData name="Sonam Akhtar (2439007)" userId="328a2b09-9483-42c6-bc02-fcae243ee2e7" providerId="ADAL" clId="{2129EE20-38D1-442E-8935-94BF061B97C0}" dt="2025-11-01T09:53:45.471" v="5553" actId="20577"/>
        <pc:sldMkLst>
          <pc:docMk/>
          <pc:sldMk cId="3643072968" sldId="265"/>
        </pc:sldMkLst>
        <pc:spChg chg="mod">
          <ac:chgData name="Sonam Akhtar (2439007)" userId="328a2b09-9483-42c6-bc02-fcae243ee2e7" providerId="ADAL" clId="{2129EE20-38D1-442E-8935-94BF061B97C0}" dt="2025-10-31T10:41:04.495" v="5026" actId="20577"/>
          <ac:spMkLst>
            <pc:docMk/>
            <pc:sldMk cId="3643072968" sldId="265"/>
            <ac:spMk id="2" creationId="{24DAC368-E9BD-4EC4-9A06-80317CCFBA3E}"/>
          </ac:spMkLst>
        </pc:spChg>
        <pc:spChg chg="add mod">
          <ac:chgData name="Sonam Akhtar (2439007)" userId="328a2b09-9483-42c6-bc02-fcae243ee2e7" providerId="ADAL" clId="{2129EE20-38D1-442E-8935-94BF061B97C0}" dt="2025-11-01T09:53:27.087" v="5552" actId="20577"/>
          <ac:spMkLst>
            <pc:docMk/>
            <pc:sldMk cId="3643072968" sldId="265"/>
            <ac:spMk id="5" creationId="{81385135-AAA2-5DF2-3B7D-4D12782911BE}"/>
          </ac:spMkLst>
        </pc:spChg>
      </pc:sldChg>
      <pc:sldChg chg="addSp delSp modSp mod modAnim">
        <pc:chgData name="Sonam Akhtar (2439007)" userId="328a2b09-9483-42c6-bc02-fcae243ee2e7" providerId="ADAL" clId="{2129EE20-38D1-442E-8935-94BF061B97C0}" dt="2025-10-31T16:56:50.982" v="5457" actId="20577"/>
        <pc:sldMkLst>
          <pc:docMk/>
          <pc:sldMk cId="1451757259" sldId="266"/>
        </pc:sldMkLst>
        <pc:spChg chg="add mod">
          <ac:chgData name="Sonam Akhtar (2439007)" userId="328a2b09-9483-42c6-bc02-fcae243ee2e7" providerId="ADAL" clId="{2129EE20-38D1-442E-8935-94BF061B97C0}" dt="2025-10-31T16:56:50.982" v="5457" actId="20577"/>
          <ac:spMkLst>
            <pc:docMk/>
            <pc:sldMk cId="1451757259" sldId="266"/>
            <ac:spMk id="3" creationId="{7A0BC1BA-F9C3-03CD-989A-D4ECDE764677}"/>
          </ac:spMkLst>
        </pc:spChg>
        <pc:spChg chg="mod">
          <ac:chgData name="Sonam Akhtar (2439007)" userId="328a2b09-9483-42c6-bc02-fcae243ee2e7" providerId="ADAL" clId="{2129EE20-38D1-442E-8935-94BF061B97C0}" dt="2025-10-28T08:24:59.166" v="1967" actId="20577"/>
          <ac:spMkLst>
            <pc:docMk/>
            <pc:sldMk cId="1451757259" sldId="266"/>
            <ac:spMk id="4" creationId="{5AF26291-2E41-4809-A8FA-909338710E70}"/>
          </ac:spMkLst>
        </pc:spChg>
      </pc:sldChg>
      <pc:sldChg chg="addSp delSp modSp mod ord modAnim">
        <pc:chgData name="Sonam Akhtar (2439007)" userId="328a2b09-9483-42c6-bc02-fcae243ee2e7" providerId="ADAL" clId="{2129EE20-38D1-442E-8935-94BF061B97C0}" dt="2025-10-31T10:08:42.262" v="5001"/>
        <pc:sldMkLst>
          <pc:docMk/>
          <pc:sldMk cId="2956612343" sldId="267"/>
        </pc:sldMkLst>
        <pc:spChg chg="mod">
          <ac:chgData name="Sonam Akhtar (2439007)" userId="328a2b09-9483-42c6-bc02-fcae243ee2e7" providerId="ADAL" clId="{2129EE20-38D1-442E-8935-94BF061B97C0}" dt="2025-10-28T08:26:15.565" v="2017" actId="20577"/>
          <ac:spMkLst>
            <pc:docMk/>
            <pc:sldMk cId="2956612343" sldId="267"/>
            <ac:spMk id="2" creationId="{4ACDBDF5-397E-4B63-9502-BFA8BD9ECBAF}"/>
          </ac:spMkLst>
        </pc:spChg>
        <pc:spChg chg="add mod">
          <ac:chgData name="Sonam Akhtar (2439007)" userId="328a2b09-9483-42c6-bc02-fcae243ee2e7" providerId="ADAL" clId="{2129EE20-38D1-442E-8935-94BF061B97C0}" dt="2025-10-29T08:41:58.174" v="4326" actId="313"/>
          <ac:spMkLst>
            <pc:docMk/>
            <pc:sldMk cId="2956612343" sldId="267"/>
            <ac:spMk id="10" creationId="{FA7E885A-9583-E825-9942-51D296BCDB0A}"/>
          </ac:spMkLst>
        </pc:spChg>
      </pc:sldChg>
      <pc:sldChg chg="modSp mod modAnim">
        <pc:chgData name="Sonam Akhtar (2439007)" userId="328a2b09-9483-42c6-bc02-fcae243ee2e7" providerId="ADAL" clId="{2129EE20-38D1-442E-8935-94BF061B97C0}" dt="2025-10-28T07:52:57.213" v="812"/>
        <pc:sldMkLst>
          <pc:docMk/>
          <pc:sldMk cId="331669714" sldId="272"/>
        </pc:sldMkLst>
        <pc:spChg chg="mod">
          <ac:chgData name="Sonam Akhtar (2439007)" userId="328a2b09-9483-42c6-bc02-fcae243ee2e7" providerId="ADAL" clId="{2129EE20-38D1-442E-8935-94BF061B97C0}" dt="2025-10-28T07:04:23.142" v="283" actId="20577"/>
          <ac:spMkLst>
            <pc:docMk/>
            <pc:sldMk cId="331669714" sldId="272"/>
            <ac:spMk id="4" creationId="{D7559F58-E7E3-4312-BFB5-D3B5719E827E}"/>
          </ac:spMkLst>
        </pc:spChg>
        <pc:spChg chg="mod">
          <ac:chgData name="Sonam Akhtar (2439007)" userId="328a2b09-9483-42c6-bc02-fcae243ee2e7" providerId="ADAL" clId="{2129EE20-38D1-442E-8935-94BF061B97C0}" dt="2025-10-27T08:46:13.531" v="50" actId="20577"/>
          <ac:spMkLst>
            <pc:docMk/>
            <pc:sldMk cId="331669714" sldId="272"/>
            <ac:spMk id="5" creationId="{EF502785-6557-4038-9743-2ABFF39CB24A}"/>
          </ac:spMkLst>
        </pc:spChg>
        <pc:picChg chg="mod">
          <ac:chgData name="Sonam Akhtar (2439007)" userId="328a2b09-9483-42c6-bc02-fcae243ee2e7" providerId="ADAL" clId="{2129EE20-38D1-442E-8935-94BF061B97C0}" dt="2025-10-28T07:04:22.602" v="282" actId="1076"/>
          <ac:picMkLst>
            <pc:docMk/>
            <pc:sldMk cId="331669714" sldId="272"/>
            <ac:picMk id="8" creationId="{15FF348E-C446-4450-8262-D18488C886AA}"/>
          </ac:picMkLst>
        </pc:picChg>
      </pc:sldChg>
      <pc:sldChg chg="addSp delSp modSp mod modAnim">
        <pc:chgData name="Sonam Akhtar (2439007)" userId="328a2b09-9483-42c6-bc02-fcae243ee2e7" providerId="ADAL" clId="{2129EE20-38D1-442E-8935-94BF061B97C0}" dt="2025-11-01T09:51:44.029" v="5535" actId="20577"/>
        <pc:sldMkLst>
          <pc:docMk/>
          <pc:sldMk cId="2072775290" sldId="273"/>
        </pc:sldMkLst>
        <pc:spChg chg="mod">
          <ac:chgData name="Sonam Akhtar (2439007)" userId="328a2b09-9483-42c6-bc02-fcae243ee2e7" providerId="ADAL" clId="{2129EE20-38D1-442E-8935-94BF061B97C0}" dt="2025-10-28T08:21:28.171" v="1742" actId="20577"/>
          <ac:spMkLst>
            <pc:docMk/>
            <pc:sldMk cId="2072775290" sldId="273"/>
            <ac:spMk id="2" creationId="{33EA32F0-1738-4EDC-912D-4960AC57BFFE}"/>
          </ac:spMkLst>
        </pc:spChg>
        <pc:spChg chg="add mod">
          <ac:chgData name="Sonam Akhtar (2439007)" userId="328a2b09-9483-42c6-bc02-fcae243ee2e7" providerId="ADAL" clId="{2129EE20-38D1-442E-8935-94BF061B97C0}" dt="2025-11-01T09:51:44.029" v="5535" actId="20577"/>
          <ac:spMkLst>
            <pc:docMk/>
            <pc:sldMk cId="2072775290" sldId="273"/>
            <ac:spMk id="8" creationId="{AEA10C9D-362A-35BB-3222-163E4366F363}"/>
          </ac:spMkLst>
        </pc:spChg>
      </pc:sldChg>
      <pc:sldChg chg="addSp delSp modSp mod delAnim modAnim">
        <pc:chgData name="Sonam Akhtar (2439007)" userId="328a2b09-9483-42c6-bc02-fcae243ee2e7" providerId="ADAL" clId="{2129EE20-38D1-442E-8935-94BF061B97C0}" dt="2025-10-31T10:41:08.947" v="5031" actId="20577"/>
        <pc:sldMkLst>
          <pc:docMk/>
          <pc:sldMk cId="2012213559" sldId="274"/>
        </pc:sldMkLst>
        <pc:spChg chg="mod">
          <ac:chgData name="Sonam Akhtar (2439007)" userId="328a2b09-9483-42c6-bc02-fcae243ee2e7" providerId="ADAL" clId="{2129EE20-38D1-442E-8935-94BF061B97C0}" dt="2025-10-31T10:41:08.947" v="5031" actId="20577"/>
          <ac:spMkLst>
            <pc:docMk/>
            <pc:sldMk cId="2012213559" sldId="274"/>
            <ac:spMk id="2" creationId="{1737298F-B272-4BC5-BFF2-053334392B37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7" creationId="{6D7588EE-A327-0F96-0AFE-BA2DD3EB99CF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9" creationId="{F1380AFE-8192-AC9D-3802-3CD097E6FFFB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0" creationId="{10E74706-6F6B-0AC4-BC67-295FE635AD21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1" creationId="{C54E4139-0EB6-71E6-9C8F-E4FD67B74E4B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2" creationId="{D0FD7CA4-6592-5E45-393D-4640E8D924A2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3" creationId="{485141F9-3031-5ED6-8BAE-19ABD4BB3D0D}"/>
          </ac:spMkLst>
        </pc:spChg>
        <pc:spChg chg="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4" creationId="{0348F2BD-EB7F-6CB4-C0CF-1F3E6626E660}"/>
          </ac:spMkLst>
        </pc:spChg>
        <pc:spChg chg="add mod topLvl">
          <ac:chgData name="Sonam Akhtar (2439007)" userId="328a2b09-9483-42c6-bc02-fcae243ee2e7" providerId="ADAL" clId="{2129EE20-38D1-442E-8935-94BF061B97C0}" dt="2025-10-28T21:19:01.933" v="4323" actId="164"/>
          <ac:spMkLst>
            <pc:docMk/>
            <pc:sldMk cId="2012213559" sldId="274"/>
            <ac:spMk id="15" creationId="{33234D7A-9CEA-F9C0-3EA9-575F1411705E}"/>
          </ac:spMkLst>
        </pc:spChg>
        <pc:grpChg chg="add mod">
          <ac:chgData name="Sonam Akhtar (2439007)" userId="328a2b09-9483-42c6-bc02-fcae243ee2e7" providerId="ADAL" clId="{2129EE20-38D1-442E-8935-94BF061B97C0}" dt="2025-10-28T21:19:01.933" v="4323" actId="164"/>
          <ac:grpSpMkLst>
            <pc:docMk/>
            <pc:sldMk cId="2012213559" sldId="274"/>
            <ac:grpSpMk id="20" creationId="{01BF29A0-1AAA-E043-2E34-23891B400733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BADEB-A821-444D-A03D-C112DF0A8C4B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BACE11-F009-4F66-994B-FA310FB20725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gm:t>
    </dgm:pt>
    <dgm:pt modelId="{B0214A77-B272-4D09-B610-306C78D6AEA5}" type="parTrans" cxnId="{467D8601-A5B8-45C3-8A94-61FA66B69957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A86218-93CE-4061-A623-5ACBAF926A46}" type="sibTrans" cxnId="{467D8601-A5B8-45C3-8A94-61FA66B69957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171F11-CAB2-4FCB-92E8-3213FBA3F366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gm:t>
    </dgm:pt>
    <dgm:pt modelId="{39150AF0-C830-4A97-9CB1-D6E6D6358D08}" type="parTrans" cxnId="{8AF91FA8-B55A-4E86-AE3A-F3D8B152803C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4F1FA1-E838-4FE1-B776-E229B5AB67EC}" type="sibTrans" cxnId="{8AF91FA8-B55A-4E86-AE3A-F3D8B152803C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FA4A78-A420-4040-A2E4-FB9239CD176F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gm:t>
    </dgm:pt>
    <dgm:pt modelId="{623DE6D0-9EFB-415A-A0EA-77D9F3324683}" type="parTrans" cxnId="{1397FB1B-4B81-4F2A-BA87-212918E9474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FAACAE-F9A3-43D4-B0C8-3CCD99516E3A}" type="sibTrans" cxnId="{1397FB1B-4B81-4F2A-BA87-212918E94749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BBA268-7EB3-458D-BB81-7F7E0EBE6834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gm:t>
    </dgm:pt>
    <dgm:pt modelId="{47C81BAF-D62C-4D55-B4E6-9D8217F02512}" type="parTrans" cxnId="{7FE0CD1C-9124-4BE2-8D4E-8DBC58C037EB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BCAB61-27B5-4027-8B75-2DA91E6E5F6A}" type="sibTrans" cxnId="{7FE0CD1C-9124-4BE2-8D4E-8DBC58C037EB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00A3E9-B457-4459-AC15-D3F973DDD2AD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gm:t>
    </dgm:pt>
    <dgm:pt modelId="{ACC3F076-5EBF-443F-AC1C-B1165EB30896}" type="par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0911B5-D02D-4EE1-8B31-490C5963CF2B}" type="sib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49054C-E9BE-4510-B72B-1529489E4247}" type="pres">
      <dgm:prSet presAssocID="{E26BADEB-A821-444D-A03D-C112DF0A8C4B}" presName="Name0" presStyleCnt="0">
        <dgm:presLayoutVars>
          <dgm:dir/>
          <dgm:resizeHandles val="exact"/>
        </dgm:presLayoutVars>
      </dgm:prSet>
      <dgm:spPr/>
    </dgm:pt>
    <dgm:pt modelId="{98455DF7-54C5-41D1-B6C5-716BC470F899}" type="pres">
      <dgm:prSet presAssocID="{C5BACE11-F009-4F66-994B-FA310FB20725}" presName="node" presStyleLbl="node1" presStyleIdx="0" presStyleCnt="5">
        <dgm:presLayoutVars>
          <dgm:bulletEnabled val="1"/>
        </dgm:presLayoutVars>
      </dgm:prSet>
      <dgm:spPr/>
    </dgm:pt>
    <dgm:pt modelId="{B8F18D88-0111-4404-86EC-EA1CB4778AF9}" type="pres">
      <dgm:prSet presAssocID="{2CA86218-93CE-4061-A623-5ACBAF926A46}" presName="sibTrans" presStyleLbl="sibTrans1D1" presStyleIdx="0" presStyleCnt="4"/>
      <dgm:spPr/>
    </dgm:pt>
    <dgm:pt modelId="{F7069FAD-34B7-41E1-958E-3E68F2637C69}" type="pres">
      <dgm:prSet presAssocID="{2CA86218-93CE-4061-A623-5ACBAF926A46}" presName="connectorText" presStyleLbl="sibTrans1D1" presStyleIdx="0" presStyleCnt="4"/>
      <dgm:spPr/>
    </dgm:pt>
    <dgm:pt modelId="{EE045CCC-65F1-4A73-8B8E-4583B4B0F6E6}" type="pres">
      <dgm:prSet presAssocID="{5D171F11-CAB2-4FCB-92E8-3213FBA3F366}" presName="node" presStyleLbl="node1" presStyleIdx="1" presStyleCnt="5">
        <dgm:presLayoutVars>
          <dgm:bulletEnabled val="1"/>
        </dgm:presLayoutVars>
      </dgm:prSet>
      <dgm:spPr/>
    </dgm:pt>
    <dgm:pt modelId="{648226C1-3689-4529-8E41-CEAA4C443B5D}" type="pres">
      <dgm:prSet presAssocID="{114F1FA1-E838-4FE1-B776-E229B5AB67EC}" presName="sibTrans" presStyleLbl="sibTrans1D1" presStyleIdx="1" presStyleCnt="4"/>
      <dgm:spPr/>
    </dgm:pt>
    <dgm:pt modelId="{4C161D64-566B-49BC-9207-85AF58AAFD02}" type="pres">
      <dgm:prSet presAssocID="{114F1FA1-E838-4FE1-B776-E229B5AB67EC}" presName="connectorText" presStyleLbl="sibTrans1D1" presStyleIdx="1" presStyleCnt="4"/>
      <dgm:spPr/>
    </dgm:pt>
    <dgm:pt modelId="{D48CDAB7-47DF-499B-ACD8-9E6CD12321C3}" type="pres">
      <dgm:prSet presAssocID="{58FA4A78-A420-4040-A2E4-FB9239CD176F}" presName="node" presStyleLbl="node1" presStyleIdx="2" presStyleCnt="5" custLinFactNeighborX="334">
        <dgm:presLayoutVars>
          <dgm:bulletEnabled val="1"/>
        </dgm:presLayoutVars>
      </dgm:prSet>
      <dgm:spPr/>
    </dgm:pt>
    <dgm:pt modelId="{3856232F-AA92-4C7C-90E6-144E29E8E3EF}" type="pres">
      <dgm:prSet presAssocID="{36FAACAE-F9A3-43D4-B0C8-3CCD99516E3A}" presName="sibTrans" presStyleLbl="sibTrans1D1" presStyleIdx="2" presStyleCnt="4"/>
      <dgm:spPr/>
    </dgm:pt>
    <dgm:pt modelId="{CFC27C14-6F01-40E0-BC2C-1547F713897F}" type="pres">
      <dgm:prSet presAssocID="{36FAACAE-F9A3-43D4-B0C8-3CCD99516E3A}" presName="connectorText" presStyleLbl="sibTrans1D1" presStyleIdx="2" presStyleCnt="4"/>
      <dgm:spPr/>
    </dgm:pt>
    <dgm:pt modelId="{0E9C5B62-6F09-4E24-BBAE-5214210B3390}" type="pres">
      <dgm:prSet presAssocID="{18BBA268-7EB3-458D-BB81-7F7E0EBE6834}" presName="node" presStyleLbl="node1" presStyleIdx="3" presStyleCnt="5">
        <dgm:presLayoutVars>
          <dgm:bulletEnabled val="1"/>
        </dgm:presLayoutVars>
      </dgm:prSet>
      <dgm:spPr/>
    </dgm:pt>
    <dgm:pt modelId="{C668A084-9F47-46E9-B2C5-86099ADF224F}" type="pres">
      <dgm:prSet presAssocID="{F0BCAB61-27B5-4027-8B75-2DA91E6E5F6A}" presName="sibTrans" presStyleLbl="sibTrans1D1" presStyleIdx="3" presStyleCnt="4"/>
      <dgm:spPr/>
    </dgm:pt>
    <dgm:pt modelId="{CA2A582B-A370-48B5-92C8-07691DFE0D9D}" type="pres">
      <dgm:prSet presAssocID="{F0BCAB61-27B5-4027-8B75-2DA91E6E5F6A}" presName="connectorText" presStyleLbl="sibTrans1D1" presStyleIdx="3" presStyleCnt="4"/>
      <dgm:spPr/>
    </dgm:pt>
    <dgm:pt modelId="{A4B44047-31DA-41D2-9800-78C8F9F2B20D}" type="pres">
      <dgm:prSet presAssocID="{4F00A3E9-B457-4459-AC15-D3F973DDD2AD}" presName="node" presStyleLbl="node1" presStyleIdx="4" presStyleCnt="5">
        <dgm:presLayoutVars>
          <dgm:bulletEnabled val="1"/>
        </dgm:presLayoutVars>
      </dgm:prSet>
      <dgm:spPr/>
    </dgm:pt>
  </dgm:ptLst>
  <dgm:cxnLst>
    <dgm:cxn modelId="{DC261D00-81DB-4343-A2B3-501FAAE1D3D9}" type="presOf" srcId="{18BBA268-7EB3-458D-BB81-7F7E0EBE6834}" destId="{0E9C5B62-6F09-4E24-BBAE-5214210B3390}" srcOrd="0" destOrd="0" presId="urn:microsoft.com/office/officeart/2005/8/layout/bProcess3"/>
    <dgm:cxn modelId="{BF447501-4609-469D-B332-1E73C8E79256}" type="presOf" srcId="{5D171F11-CAB2-4FCB-92E8-3213FBA3F366}" destId="{EE045CCC-65F1-4A73-8B8E-4583B4B0F6E6}" srcOrd="0" destOrd="0" presId="urn:microsoft.com/office/officeart/2005/8/layout/bProcess3"/>
    <dgm:cxn modelId="{467D8601-A5B8-45C3-8A94-61FA66B69957}" srcId="{E26BADEB-A821-444D-A03D-C112DF0A8C4B}" destId="{C5BACE11-F009-4F66-994B-FA310FB20725}" srcOrd="0" destOrd="0" parTransId="{B0214A77-B272-4D09-B610-306C78D6AEA5}" sibTransId="{2CA86218-93CE-4061-A623-5ACBAF926A46}"/>
    <dgm:cxn modelId="{DFC16516-4213-4207-98DB-07B48707C551}" type="presOf" srcId="{114F1FA1-E838-4FE1-B776-E229B5AB67EC}" destId="{648226C1-3689-4529-8E41-CEAA4C443B5D}" srcOrd="0" destOrd="0" presId="urn:microsoft.com/office/officeart/2005/8/layout/bProcess3"/>
    <dgm:cxn modelId="{1397FB1B-4B81-4F2A-BA87-212918E94749}" srcId="{E26BADEB-A821-444D-A03D-C112DF0A8C4B}" destId="{58FA4A78-A420-4040-A2E4-FB9239CD176F}" srcOrd="2" destOrd="0" parTransId="{623DE6D0-9EFB-415A-A0EA-77D9F3324683}" sibTransId="{36FAACAE-F9A3-43D4-B0C8-3CCD99516E3A}"/>
    <dgm:cxn modelId="{29CB981C-B76B-4304-9B0F-0085BA1E858D}" type="presOf" srcId="{36FAACAE-F9A3-43D4-B0C8-3CCD99516E3A}" destId="{3856232F-AA92-4C7C-90E6-144E29E8E3EF}" srcOrd="0" destOrd="0" presId="urn:microsoft.com/office/officeart/2005/8/layout/bProcess3"/>
    <dgm:cxn modelId="{7FE0CD1C-9124-4BE2-8D4E-8DBC58C037EB}" srcId="{E26BADEB-A821-444D-A03D-C112DF0A8C4B}" destId="{18BBA268-7EB3-458D-BB81-7F7E0EBE6834}" srcOrd="3" destOrd="0" parTransId="{47C81BAF-D62C-4D55-B4E6-9D8217F02512}" sibTransId="{F0BCAB61-27B5-4027-8B75-2DA91E6E5F6A}"/>
    <dgm:cxn modelId="{7F077831-F42C-4534-90CE-061566DFCE6A}" type="presOf" srcId="{114F1FA1-E838-4FE1-B776-E229B5AB67EC}" destId="{4C161D64-566B-49BC-9207-85AF58AAFD02}" srcOrd="1" destOrd="0" presId="urn:microsoft.com/office/officeart/2005/8/layout/bProcess3"/>
    <dgm:cxn modelId="{1CA2CA32-7A8B-4B2C-819F-0659A446F818}" type="presOf" srcId="{4F00A3E9-B457-4459-AC15-D3F973DDD2AD}" destId="{A4B44047-31DA-41D2-9800-78C8F9F2B20D}" srcOrd="0" destOrd="0" presId="urn:microsoft.com/office/officeart/2005/8/layout/bProcess3"/>
    <dgm:cxn modelId="{DCAA9739-6CD2-4951-9B4C-C4C966AE7950}" type="presOf" srcId="{36FAACAE-F9A3-43D4-B0C8-3CCD99516E3A}" destId="{CFC27C14-6F01-40E0-BC2C-1547F713897F}" srcOrd="1" destOrd="0" presId="urn:microsoft.com/office/officeart/2005/8/layout/bProcess3"/>
    <dgm:cxn modelId="{9356A945-70A1-40F9-A2B3-3941FC7A24AB}" type="presOf" srcId="{2CA86218-93CE-4061-A623-5ACBAF926A46}" destId="{B8F18D88-0111-4404-86EC-EA1CB4778AF9}" srcOrd="0" destOrd="0" presId="urn:microsoft.com/office/officeart/2005/8/layout/bProcess3"/>
    <dgm:cxn modelId="{68DB966C-E8D5-49EE-A313-621671FC587B}" type="presOf" srcId="{2CA86218-93CE-4061-A623-5ACBAF926A46}" destId="{F7069FAD-34B7-41E1-958E-3E68F2637C69}" srcOrd="1" destOrd="0" presId="urn:microsoft.com/office/officeart/2005/8/layout/bProcess3"/>
    <dgm:cxn modelId="{02117B57-3FE3-4A9D-8DE0-7E6B31C22A79}" srcId="{E26BADEB-A821-444D-A03D-C112DF0A8C4B}" destId="{4F00A3E9-B457-4459-AC15-D3F973DDD2AD}" srcOrd="4" destOrd="0" parTransId="{ACC3F076-5EBF-443F-AC1C-B1165EB30896}" sibTransId="{E20911B5-D02D-4EE1-8B31-490C5963CF2B}"/>
    <dgm:cxn modelId="{8AF91FA8-B55A-4E86-AE3A-F3D8B152803C}" srcId="{E26BADEB-A821-444D-A03D-C112DF0A8C4B}" destId="{5D171F11-CAB2-4FCB-92E8-3213FBA3F366}" srcOrd="1" destOrd="0" parTransId="{39150AF0-C830-4A97-9CB1-D6E6D6358D08}" sibTransId="{114F1FA1-E838-4FE1-B776-E229B5AB67EC}"/>
    <dgm:cxn modelId="{EC849CC5-A7E5-4961-ACEC-CC7B73AFAE37}" type="presOf" srcId="{C5BACE11-F009-4F66-994B-FA310FB20725}" destId="{98455DF7-54C5-41D1-B6C5-716BC470F899}" srcOrd="0" destOrd="0" presId="urn:microsoft.com/office/officeart/2005/8/layout/bProcess3"/>
    <dgm:cxn modelId="{E4A407C6-484A-4811-8906-2EF54EA1BB17}" type="presOf" srcId="{F0BCAB61-27B5-4027-8B75-2DA91E6E5F6A}" destId="{CA2A582B-A370-48B5-92C8-07691DFE0D9D}" srcOrd="1" destOrd="0" presId="urn:microsoft.com/office/officeart/2005/8/layout/bProcess3"/>
    <dgm:cxn modelId="{A95514C9-E1A7-481E-9299-4352CEF2C53B}" type="presOf" srcId="{F0BCAB61-27B5-4027-8B75-2DA91E6E5F6A}" destId="{C668A084-9F47-46E9-B2C5-86099ADF224F}" srcOrd="0" destOrd="0" presId="urn:microsoft.com/office/officeart/2005/8/layout/bProcess3"/>
    <dgm:cxn modelId="{6854AFDB-2141-4676-8A4B-BB3862BF576B}" type="presOf" srcId="{E26BADEB-A821-444D-A03D-C112DF0A8C4B}" destId="{7249054C-E9BE-4510-B72B-1529489E4247}" srcOrd="0" destOrd="0" presId="urn:microsoft.com/office/officeart/2005/8/layout/bProcess3"/>
    <dgm:cxn modelId="{172873F9-5F73-4808-8C32-C69EC5445795}" type="presOf" srcId="{58FA4A78-A420-4040-A2E4-FB9239CD176F}" destId="{D48CDAB7-47DF-499B-ACD8-9E6CD12321C3}" srcOrd="0" destOrd="0" presId="urn:microsoft.com/office/officeart/2005/8/layout/bProcess3"/>
    <dgm:cxn modelId="{294D3008-18E8-4530-9423-574401DDA407}" type="presParOf" srcId="{7249054C-E9BE-4510-B72B-1529489E4247}" destId="{98455DF7-54C5-41D1-B6C5-716BC470F899}" srcOrd="0" destOrd="0" presId="urn:microsoft.com/office/officeart/2005/8/layout/bProcess3"/>
    <dgm:cxn modelId="{9E2FD8A2-3597-4245-9A5A-D96C5AC5DEEE}" type="presParOf" srcId="{7249054C-E9BE-4510-B72B-1529489E4247}" destId="{B8F18D88-0111-4404-86EC-EA1CB4778AF9}" srcOrd="1" destOrd="0" presId="urn:microsoft.com/office/officeart/2005/8/layout/bProcess3"/>
    <dgm:cxn modelId="{7199E928-6F7F-45B2-8667-18E5A6DA72F0}" type="presParOf" srcId="{B8F18D88-0111-4404-86EC-EA1CB4778AF9}" destId="{F7069FAD-34B7-41E1-958E-3E68F2637C69}" srcOrd="0" destOrd="0" presId="urn:microsoft.com/office/officeart/2005/8/layout/bProcess3"/>
    <dgm:cxn modelId="{E22071E6-D83C-4C72-AC70-3956162B979D}" type="presParOf" srcId="{7249054C-E9BE-4510-B72B-1529489E4247}" destId="{EE045CCC-65F1-4A73-8B8E-4583B4B0F6E6}" srcOrd="2" destOrd="0" presId="urn:microsoft.com/office/officeart/2005/8/layout/bProcess3"/>
    <dgm:cxn modelId="{76BADB2F-16F0-4C65-A196-C4366BAA6F9B}" type="presParOf" srcId="{7249054C-E9BE-4510-B72B-1529489E4247}" destId="{648226C1-3689-4529-8E41-CEAA4C443B5D}" srcOrd="3" destOrd="0" presId="urn:microsoft.com/office/officeart/2005/8/layout/bProcess3"/>
    <dgm:cxn modelId="{99666878-365A-4C2A-8463-1F9EF35575EE}" type="presParOf" srcId="{648226C1-3689-4529-8E41-CEAA4C443B5D}" destId="{4C161D64-566B-49BC-9207-85AF58AAFD02}" srcOrd="0" destOrd="0" presId="urn:microsoft.com/office/officeart/2005/8/layout/bProcess3"/>
    <dgm:cxn modelId="{4AC36DE2-45A7-4854-9446-23176F3EE7A0}" type="presParOf" srcId="{7249054C-E9BE-4510-B72B-1529489E4247}" destId="{D48CDAB7-47DF-499B-ACD8-9E6CD12321C3}" srcOrd="4" destOrd="0" presId="urn:microsoft.com/office/officeart/2005/8/layout/bProcess3"/>
    <dgm:cxn modelId="{CADB0196-9A19-41F3-AB13-A4B49E43B878}" type="presParOf" srcId="{7249054C-E9BE-4510-B72B-1529489E4247}" destId="{3856232F-AA92-4C7C-90E6-144E29E8E3EF}" srcOrd="5" destOrd="0" presId="urn:microsoft.com/office/officeart/2005/8/layout/bProcess3"/>
    <dgm:cxn modelId="{F5CE4AA2-6A26-4C9A-8211-76FE946394D3}" type="presParOf" srcId="{3856232F-AA92-4C7C-90E6-144E29E8E3EF}" destId="{CFC27C14-6F01-40E0-BC2C-1547F713897F}" srcOrd="0" destOrd="0" presId="urn:microsoft.com/office/officeart/2005/8/layout/bProcess3"/>
    <dgm:cxn modelId="{5BF2E49F-AD28-497C-9A90-33036ECCDFA1}" type="presParOf" srcId="{7249054C-E9BE-4510-B72B-1529489E4247}" destId="{0E9C5B62-6F09-4E24-BBAE-5214210B3390}" srcOrd="6" destOrd="0" presId="urn:microsoft.com/office/officeart/2005/8/layout/bProcess3"/>
    <dgm:cxn modelId="{D6945D03-4F81-40D5-88D5-6E2210980D07}" type="presParOf" srcId="{7249054C-E9BE-4510-B72B-1529489E4247}" destId="{C668A084-9F47-46E9-B2C5-86099ADF224F}" srcOrd="7" destOrd="0" presId="urn:microsoft.com/office/officeart/2005/8/layout/bProcess3"/>
    <dgm:cxn modelId="{EF7E6A3B-E649-4DCF-B254-780042A5E08C}" type="presParOf" srcId="{C668A084-9F47-46E9-B2C5-86099ADF224F}" destId="{CA2A582B-A370-48B5-92C8-07691DFE0D9D}" srcOrd="0" destOrd="0" presId="urn:microsoft.com/office/officeart/2005/8/layout/bProcess3"/>
    <dgm:cxn modelId="{3BF887F8-9332-483D-B08E-15D2AA2E090F}" type="presParOf" srcId="{7249054C-E9BE-4510-B72B-1529489E4247}" destId="{A4B44047-31DA-41D2-9800-78C8F9F2B20D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18D88-0111-4404-86EC-EA1CB4778AF9}">
      <dsp:nvSpPr>
        <dsp:cNvPr id="0" name=""/>
        <dsp:cNvSpPr/>
      </dsp:nvSpPr>
      <dsp:spPr>
        <a:xfrm>
          <a:off x="2965541" y="78473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827278"/>
        <a:ext cx="31756" cy="6357"/>
      </dsp:txXfrm>
    </dsp:sp>
    <dsp:sp modelId="{98455DF7-54C5-41D1-B6C5-716BC470F899}">
      <dsp:nvSpPr>
        <dsp:cNvPr id="0" name=""/>
        <dsp:cNvSpPr/>
      </dsp:nvSpPr>
      <dsp:spPr>
        <a:xfrm>
          <a:off x="205942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sp:txBody>
      <dsp:txXfrm>
        <a:off x="205942" y="2037"/>
        <a:ext cx="2761398" cy="1656839"/>
      </dsp:txXfrm>
    </dsp:sp>
    <dsp:sp modelId="{648226C1-3689-4529-8E41-CEAA4C443B5D}">
      <dsp:nvSpPr>
        <dsp:cNvPr id="0" name=""/>
        <dsp:cNvSpPr/>
      </dsp:nvSpPr>
      <dsp:spPr>
        <a:xfrm>
          <a:off x="6362061" y="784737"/>
          <a:ext cx="6137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74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52825" y="827278"/>
        <a:ext cx="32217" cy="6357"/>
      </dsp:txXfrm>
    </dsp:sp>
    <dsp:sp modelId="{EE045CCC-65F1-4A73-8B8E-4583B4B0F6E6}">
      <dsp:nvSpPr>
        <dsp:cNvPr id="0" name=""/>
        <dsp:cNvSpPr/>
      </dsp:nvSpPr>
      <dsp:spPr>
        <a:xfrm>
          <a:off x="3602463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sp:txBody>
      <dsp:txXfrm>
        <a:off x="3602463" y="2037"/>
        <a:ext cx="2761398" cy="1656839"/>
      </dsp:txXfrm>
    </dsp:sp>
    <dsp:sp modelId="{3856232F-AA92-4C7C-90E6-144E29E8E3EF}">
      <dsp:nvSpPr>
        <dsp:cNvPr id="0" name=""/>
        <dsp:cNvSpPr/>
      </dsp:nvSpPr>
      <dsp:spPr>
        <a:xfrm>
          <a:off x="1586642" y="1657076"/>
          <a:ext cx="6802263" cy="604521"/>
        </a:xfrm>
        <a:custGeom>
          <a:avLst/>
          <a:gdLst/>
          <a:ahLst/>
          <a:cxnLst/>
          <a:rect l="0" t="0" r="0" b="0"/>
          <a:pathLst>
            <a:path>
              <a:moveTo>
                <a:pt x="6802263" y="0"/>
              </a:moveTo>
              <a:lnTo>
                <a:pt x="6802263" y="319360"/>
              </a:lnTo>
              <a:lnTo>
                <a:pt x="0" y="319360"/>
              </a:lnTo>
              <a:lnTo>
                <a:pt x="0" y="6045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16977" y="1956158"/>
        <a:ext cx="341592" cy="6357"/>
      </dsp:txXfrm>
    </dsp:sp>
    <dsp:sp modelId="{D48CDAB7-47DF-499B-ACD8-9E6CD12321C3}">
      <dsp:nvSpPr>
        <dsp:cNvPr id="0" name=""/>
        <dsp:cNvSpPr/>
      </dsp:nvSpPr>
      <dsp:spPr>
        <a:xfrm>
          <a:off x="7008206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sp:txBody>
      <dsp:txXfrm>
        <a:off x="7008206" y="2037"/>
        <a:ext cx="2761398" cy="1656839"/>
      </dsp:txXfrm>
    </dsp:sp>
    <dsp:sp modelId="{C668A084-9F47-46E9-B2C5-86099ADF224F}">
      <dsp:nvSpPr>
        <dsp:cNvPr id="0" name=""/>
        <dsp:cNvSpPr/>
      </dsp:nvSpPr>
      <dsp:spPr>
        <a:xfrm>
          <a:off x="2965541" y="307669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3119239"/>
        <a:ext cx="31756" cy="6357"/>
      </dsp:txXfrm>
    </dsp:sp>
    <dsp:sp modelId="{0E9C5B62-6F09-4E24-BBAE-5214210B3390}">
      <dsp:nvSpPr>
        <dsp:cNvPr id="0" name=""/>
        <dsp:cNvSpPr/>
      </dsp:nvSpPr>
      <dsp:spPr>
        <a:xfrm>
          <a:off x="205942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sp:txBody>
      <dsp:txXfrm>
        <a:off x="205942" y="2293998"/>
        <a:ext cx="2761398" cy="1656839"/>
      </dsp:txXfrm>
    </dsp:sp>
    <dsp:sp modelId="{A4B44047-31DA-41D2-9800-78C8F9F2B20D}">
      <dsp:nvSpPr>
        <dsp:cNvPr id="0" name=""/>
        <dsp:cNvSpPr/>
      </dsp:nvSpPr>
      <dsp:spPr>
        <a:xfrm>
          <a:off x="3602463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sp:txBody>
      <dsp:txXfrm>
        <a:off x="3602463" y="2293998"/>
        <a:ext cx="2761398" cy="1656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01/11/2025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17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38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31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92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11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6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134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7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</p:spPr>
        <p:txBody>
          <a:bodyPr rtlCol="0"/>
          <a:lstStyle/>
          <a:p>
            <a:pPr rtl="0"/>
            <a:r>
              <a:rPr lang="en-GB" dirty="0"/>
              <a:t>Flight Foods Ltd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GB" dirty="0"/>
              <a:t>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2E81C852-3BDE-E7B1-CB54-7D8F8A88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Members of group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EF4BF0C6-3DBC-DE93-2B93-3C944C2C9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Zara Haq (2439013)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Sonam Akhtar (2439007)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Zaffar Hussain (2436275)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Munir Ahmed (2441102)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94239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399D375D-548E-400F-579D-068ED78A3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20900"/>
            <a:ext cx="5343236" cy="4095173"/>
          </a:xfrm>
        </p:spPr>
        <p:txBody>
          <a:bodyPr>
            <a:normAutofit fontScale="92500" lnSpcReduction="2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Good morning, in our presentation, we will: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Provide an overview of Flight Foods Ltd.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Communication barriers faced by Flight Foods Ltd.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Analyse and apply the Shannon and Weaver model.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Analyse and apply Berlo’s Model of communication.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Provide solutions to overcome barriers.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Summary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Reference List.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9" descr="Handshake">
            <a:extLst>
              <a:ext uri="{FF2B5EF4-FFF2-40B4-BE49-F238E27FC236}">
                <a16:creationId xmlns:a16="http://schemas.microsoft.com/office/drawing/2014/main" id="{B9ACF001-58A2-8C19-AE19-1160D3AA58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36" r="-4" b="353"/>
          <a:stretch>
            <a:fillRect/>
          </a:stretch>
        </p:blipFill>
        <p:spPr>
          <a:xfrm>
            <a:off x="6485464" y="2294389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6122A-795E-4E91-8829-A4FC066F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Flight Foods Ltd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68E3109-4EC9-EFC5-C97A-98900E4FB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486025"/>
            <a:ext cx="9966960" cy="258040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Flight Foods Ltd provide food for airlines.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Flight Foods is trying to increase its market share.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Has 40 people working from ages 16-60 years old.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Employees are mainly immigrants from 5 distinct cultures. </a:t>
            </a:r>
          </a:p>
        </p:txBody>
      </p:sp>
    </p:spTree>
    <p:extLst>
      <p:ext uri="{BB962C8B-B14F-4D97-AF65-F5344CB8AC3E}">
        <p14:creationId xmlns:p14="http://schemas.microsoft.com/office/powerpoint/2010/main" val="180652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26D7E-EC6D-4B21-BCCC-32A29B9B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Problems faced at Flight Foods Ltd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F0C5876F-12E2-ED73-B3A3-D5EC820F40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5156662" cy="3748193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Language barriers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workers don’t speak fluent English.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Cultural barriers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views on hygiene and teamwork.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Noise distractions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loud machines being used.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Lack of training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no training is being provided.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Poor management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management is not setting a good example for hygiene standards.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Content Placeholder 33" descr="Different sizes of cardboard boxes at production">
            <a:extLst>
              <a:ext uri="{FF2B5EF4-FFF2-40B4-BE49-F238E27FC236}">
                <a16:creationId xmlns:a16="http://schemas.microsoft.com/office/drawing/2014/main" id="{DC8A63A6-59E7-B609-39C0-6249C70368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1313" r="6059" b="-1"/>
          <a:stretch>
            <a:fillRect/>
          </a:stretch>
        </p:blipFill>
        <p:spPr>
          <a:xfrm>
            <a:off x="6515944" y="2120900"/>
            <a:ext cx="4639736" cy="3748194"/>
          </a:xfrm>
          <a:noFill/>
        </p:spPr>
      </p:pic>
    </p:spTree>
    <p:extLst>
      <p:ext uri="{BB962C8B-B14F-4D97-AF65-F5344CB8AC3E}">
        <p14:creationId xmlns:p14="http://schemas.microsoft.com/office/powerpoint/2010/main" val="219303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32F0-1738-4EDC-912D-4960AC57B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Shannon and Weaver Model 1949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A10C9D-362A-35BB-3222-163E4366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45578"/>
            <a:ext cx="9966960" cy="36708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Shannon and Weaver Model (1949) has five elements. Sender, message, channel, receiver and noise.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Dickinson, G. &amp; Hendricks, B., (2023), believe it outlines the process through which information moves from one person to another.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 is that it is simple and easy to understand. This model also emphasises the noise element of the model.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disadvantage identified by Venkateswarlu, S., Rani, C.R., and Sitara, S.N.M. (2018) is that the model treats communication as a one-way process.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7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Apply the Shannon and Weaver model to Flight Foods Ltd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F56BAB-BCB0-BE1E-2526-93126A6C24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060814"/>
              </p:ext>
            </p:extLst>
          </p:nvPr>
        </p:nvGraphicFramePr>
        <p:xfrm>
          <a:off x="921183" y="2096655"/>
          <a:ext cx="9966325" cy="3952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4018289-76F8-F783-B73D-462CDA859CC6}"/>
              </a:ext>
            </a:extLst>
          </p:cNvPr>
          <p:cNvSpPr txBox="1"/>
          <p:nvPr/>
        </p:nvSpPr>
        <p:spPr>
          <a:xfrm>
            <a:off x="7712364" y="4461164"/>
            <a:ext cx="38885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has led to a distortion of messages, misunderstandings about hygiene standards, and a decline in food quality.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AC368-E9BD-4EC4-9A06-80317CCF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Berlo’s SMCR Model of Communication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385135-AAA2-5DF2-3B7D-4D1278291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2147178"/>
            <a:ext cx="9966960" cy="3782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Berlo’s Model consists of 4 main factors: Source, message, channel, and receiver.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According to Communication Theory (2025),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Berlo’s model, effective communication occurs when the source and receiver are on the same level.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model, as noted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Z.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D. (2018), it is important to consider the personal backgrounds and experiences of communicators when trying to understand their messages.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B.A. (2025), believes that a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 of using this model is that it does not consider 'noise' that can hinder message transmission.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7298F-B272-4BC5-BFF2-05333439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r>
              <a:rPr lang="en-GB" dirty="0"/>
              <a:t>Apply Berlo’s SMCR Model of Communication to Flight Foods Ltd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1BF29A0-1AAA-E043-2E34-23891B400733}"/>
              </a:ext>
            </a:extLst>
          </p:cNvPr>
          <p:cNvGrpSpPr/>
          <p:nvPr/>
        </p:nvGrpSpPr>
        <p:grpSpPr>
          <a:xfrm>
            <a:off x="819583" y="2160685"/>
            <a:ext cx="9975574" cy="3365303"/>
            <a:chOff x="819583" y="2160685"/>
            <a:chExt cx="9975574" cy="3365303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D7588EE-A327-0F96-0AFE-BA2DD3EB99CF}"/>
                </a:ext>
              </a:extLst>
            </p:cNvPr>
            <p:cNvSpPr/>
            <p:nvPr/>
          </p:nvSpPr>
          <p:spPr>
            <a:xfrm>
              <a:off x="4407458" y="2221506"/>
              <a:ext cx="6378449" cy="810913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Gary can only speak English. </a:t>
              </a:r>
              <a:endParaRPr lang="en-GB" sz="4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1380AFE-8192-AC9D-3802-3CD097E6FFFB}"/>
                </a:ext>
              </a:extLst>
            </p:cNvPr>
            <p:cNvSpPr/>
            <p:nvPr/>
          </p:nvSpPr>
          <p:spPr>
            <a:xfrm>
              <a:off x="819583" y="2160685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Source: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0E74706-6F6B-0AC4-BC67-295FE635AD21}"/>
                </a:ext>
              </a:extLst>
            </p:cNvPr>
            <p:cNvSpPr/>
            <p:nvPr/>
          </p:nvSpPr>
          <p:spPr>
            <a:xfrm>
              <a:off x="4416707" y="3154058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Hygiene rules are unclear.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4E4139-0EB6-71E6-9C8F-E4FD67B74E4B}"/>
                </a:ext>
              </a:extLst>
            </p:cNvPr>
            <p:cNvSpPr/>
            <p:nvPr/>
          </p:nvSpPr>
          <p:spPr>
            <a:xfrm>
              <a:off x="819583" y="3012148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Message: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0FD7CA4-6592-5E45-393D-4640E8D924A2}"/>
                </a:ext>
              </a:extLst>
            </p:cNvPr>
            <p:cNvSpPr/>
            <p:nvPr/>
          </p:nvSpPr>
          <p:spPr>
            <a:xfrm>
              <a:off x="4407459" y="394470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Workers do not understand English.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5141F9-3031-5ED6-8BAE-19ABD4BB3D0D}"/>
                </a:ext>
              </a:extLst>
            </p:cNvPr>
            <p:cNvSpPr/>
            <p:nvPr/>
          </p:nvSpPr>
          <p:spPr>
            <a:xfrm>
              <a:off x="828831" y="3863610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Channel: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348F2BD-EB7F-6CB4-C0CF-1F3E6626E660}"/>
                </a:ext>
              </a:extLst>
            </p:cNvPr>
            <p:cNvSpPr/>
            <p:nvPr/>
          </p:nvSpPr>
          <p:spPr>
            <a:xfrm>
              <a:off x="824785" y="4715072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Receiver: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234D7A-9CEA-F9C0-3EA9-575F1411705E}"/>
                </a:ext>
              </a:extLst>
            </p:cNvPr>
            <p:cNvSpPr/>
            <p:nvPr/>
          </p:nvSpPr>
          <p:spPr>
            <a:xfrm>
              <a:off x="4416708" y="479616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Workers with diverse language.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221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F26291-2E41-4809-A8FA-90933871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Solutions to overcome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BC1BA-F9C3-03CD-989A-D4ECDE764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8720" y="2497515"/>
            <a:ext cx="9966960" cy="262312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short videos as well as visual posters.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Upgrade machines to reduce physical noise.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Managers should set a perfect example of what employees should expect.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Hire translators so there is no break in communication.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hygiene and food standard training in various languages. </a:t>
            </a:r>
          </a:p>
        </p:txBody>
      </p:sp>
    </p:spTree>
    <p:extLst>
      <p:ext uri="{BB962C8B-B14F-4D97-AF65-F5344CB8AC3E}">
        <p14:creationId xmlns:p14="http://schemas.microsoft.com/office/powerpoint/2010/main" val="145175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BDF5-397E-4B63-9502-BFA8BD9E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A7E885A-9583-E825-9942-51D296BCDB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8720" y="2059710"/>
            <a:ext cx="9966960" cy="3809386"/>
          </a:xfrm>
        </p:spPr>
        <p:txBody>
          <a:bodyPr/>
          <a:lstStyle/>
          <a:p>
            <a:r>
              <a:rPr lang="en-GB" dirty="0"/>
              <a:t>Food Flights Ltd have many communication barriers; due to this, the company is unable to grow its shares. </a:t>
            </a:r>
          </a:p>
          <a:p>
            <a:r>
              <a:rPr lang="en-US" dirty="0"/>
              <a:t>The company suffers from ineffective communication and cultural diversity, leading to unsatisfactory hygiene standards and miscommunications.</a:t>
            </a:r>
            <a:endParaRPr lang="en-GB" dirty="0"/>
          </a:p>
          <a:p>
            <a:r>
              <a:rPr lang="en-US" dirty="0"/>
              <a:t>This issue can be resolved if the company takes immediate action by providing visual posters and creating informative videos. </a:t>
            </a:r>
          </a:p>
          <a:p>
            <a:r>
              <a:rPr lang="en-US" dirty="0"/>
              <a:t>Additionally, there should be improved training on hygiene and food safety standards.</a:t>
            </a:r>
          </a:p>
          <a:p>
            <a:r>
              <a:rPr lang="en-US" dirty="0"/>
              <a:t> Managers can also serve as role models to help employees understand the expected standards of behavior.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61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E42C-2B5D-4037-AD45-0C89E167E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07" y="148352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Reference List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49C351C-3A60-43FA-8F4B-461DCC111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976581"/>
            <a:ext cx="11684000" cy="414712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CommunicationTheory.org. (2025). Berlo’s SMCR model of communication. Available at: https://www.communicationtheory.org/berlos-smcr-model-of-communication/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Dickinson, G. &amp; Hendricks, B., (2023). Shannon‑Weaver model of communication | History &amp; examples. Study.com. [online] Available at: https://study.com/academy/lesson/shannon-weaver-model-of-communication-history-features-application.html [Accessed 30 October 2025].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Z.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 (2018) ‘Communication Models and Common Basis for Multicultural Communication in Latvia’, Society. Integration. Education, 8(2), pp. 103-114. Available at: https://journals.rta.lv/index.php/SIE/article/view/1555/2164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B.A., (2025).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Communication Process Model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dissertation, Mount Saint Vincent University).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Shannon, C. E., &amp; Weaver, W. (1949). The Mathematical Theory of Communication. Urbana, IL: The University of Illinois Press, 1-117.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Venkateswarlu, S., Rani, C.R. and Sitara, S.N.M. (2018).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Study on Various Receiver Models in Wireless Communication Systems. Available at: https://d1wqtxts1xzle7.cloudfront.net/94854971/ijraset.2018-libre.pdf [Accessed 31 Oct. 2025].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99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/>
          <a:lstStyle/>
          <a:p>
            <a:r>
              <a:rPr lang="en-GB" dirty="0"/>
              <a:t>Thank you</a:t>
            </a:r>
          </a:p>
        </p:txBody>
      </p:sp>
      <p:pic>
        <p:nvPicPr>
          <p:cNvPr id="6" name="Picture Placeholder 5" descr="People in the background shaking hands">
            <a:extLst>
              <a:ext uri="{FF2B5EF4-FFF2-40B4-BE49-F238E27FC236}">
                <a16:creationId xmlns:a16="http://schemas.microsoft.com/office/drawing/2014/main" id="{7152A34F-5793-48E6-BC6E-4B7215AA9A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" r="4"/>
          <a:stretch/>
        </p:blipFill>
        <p:spPr>
          <a:xfrm>
            <a:off x="630936" y="640080"/>
            <a:ext cx="6912864" cy="5312664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323C5C-9760-155A-BF6E-CCBF54D9C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760637"/>
          </a:xfrm>
        </p:spPr>
        <p:txBody>
          <a:bodyPr/>
          <a:lstStyle/>
          <a:p>
            <a:r>
              <a:rPr lang="en-GB" dirty="0"/>
              <a:t> Any Questions</a:t>
            </a:r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Retrospect design</Template>
  <TotalTime>540</TotalTime>
  <Words>968</Words>
  <Application>Microsoft Office PowerPoint</Application>
  <PresentationFormat>Widescreen</PresentationFormat>
  <Paragraphs>96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RetrospectVTI</vt:lpstr>
      <vt:lpstr>Flight Foods Ltd</vt:lpstr>
      <vt:lpstr>Members of group</vt:lpstr>
      <vt:lpstr>Overview</vt:lpstr>
      <vt:lpstr>Flight Foods Ltd</vt:lpstr>
      <vt:lpstr>Problems faced at Flight Foods Ltd</vt:lpstr>
      <vt:lpstr>Shannon and Weaver Model 1949</vt:lpstr>
      <vt:lpstr>Apply the Shannon and Weaver model to Flight Foods Ltd</vt:lpstr>
      <vt:lpstr>Berlo’s SMCR Model of Communication</vt:lpstr>
      <vt:lpstr>Apply Berlo’s SMCR Model of Communication to Flight Foods Ltd</vt:lpstr>
      <vt:lpstr>Solutions to overcome communication barriers</vt:lpstr>
      <vt:lpstr>Summary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Sonam Akhtar (2439007)</cp:lastModifiedBy>
  <cp:revision>1</cp:revision>
  <dcterms:created xsi:type="dcterms:W3CDTF">2025-10-24T11:05:04Z</dcterms:created>
  <dcterms:modified xsi:type="dcterms:W3CDTF">2025-11-01T09:53:50Z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