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5" r:id="rId7"/>
    <p:sldId id="267" r:id="rId8"/>
    <p:sldId id="262" r:id="rId9"/>
    <p:sldId id="263" r:id="rId10"/>
    <p:sldId id="264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FE9B63A-6F67-4EEF-B286-F5A229C2B1BB}">
          <p14:sldIdLst>
            <p14:sldId id="256"/>
            <p14:sldId id="258"/>
            <p14:sldId id="259"/>
            <p14:sldId id="260"/>
            <p14:sldId id="261"/>
            <p14:sldId id="265"/>
            <p14:sldId id="267"/>
            <p14:sldId id="262"/>
            <p14:sldId id="263"/>
            <p14:sldId id="264"/>
            <p14:sldId id="26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132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8/24/2018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ibmindialms.com/library/management-basic-subjects/people-management/team-rol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C3F80-3371-47BA-9049-1E5C3243C8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6424" y="729629"/>
            <a:ext cx="8791575" cy="1124571"/>
          </a:xfrm>
        </p:spPr>
        <p:txBody>
          <a:bodyPr/>
          <a:lstStyle/>
          <a:p>
            <a:pPr algn="ctr"/>
            <a:r>
              <a:rPr lang="en-GB">
                <a:solidFill>
                  <a:srgbClr val="FF0000"/>
                </a:solidFill>
              </a:rPr>
              <a:t>WHARM Consultancy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006D3B-2F28-42CA-B293-914DD07886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76423" y="1943989"/>
            <a:ext cx="8791575" cy="165576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W</a:t>
            </a:r>
            <a:r>
              <a:rPr lang="en-GB" sz="2400" cap="none" dirty="0">
                <a:solidFill>
                  <a:schemeClr val="tx1"/>
                </a:solidFill>
              </a:rPr>
              <a:t>e are a team of 5 colleagues working together to consult organizations who are wishing to introduce team working operations in their business.</a:t>
            </a:r>
            <a:endParaRPr lang="en-GB" sz="2400" dirty="0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F5FF7C-D14B-4B70-843D-57C1D7C2DE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5022" y="3234639"/>
            <a:ext cx="3810000" cy="3181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908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09652-4BA0-4E78-93A3-61C801880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84013"/>
            <a:ext cx="9905998" cy="908273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rgbClr val="FF0000"/>
                </a:solidFill>
              </a:rPr>
              <a:t>Effective team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E82AEE-3897-4883-95F5-DD738944C7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1409" y="1789495"/>
            <a:ext cx="4878389" cy="3016681"/>
          </a:xfrm>
        </p:spPr>
        <p:txBody>
          <a:bodyPr/>
          <a:lstStyle/>
          <a:p>
            <a:r>
              <a:rPr lang="en-GB" dirty="0"/>
              <a:t>Benefits of team working</a:t>
            </a:r>
          </a:p>
          <a:p>
            <a:r>
              <a:rPr lang="en-GB" dirty="0"/>
              <a:t>Stages of team development</a:t>
            </a:r>
          </a:p>
          <a:p>
            <a:r>
              <a:rPr lang="en-GB" dirty="0"/>
              <a:t>Team roles</a:t>
            </a:r>
          </a:p>
          <a:p>
            <a:r>
              <a:rPr lang="en-GB" dirty="0"/>
              <a:t>Successful team development</a:t>
            </a:r>
          </a:p>
          <a:p>
            <a:r>
              <a:rPr lang="en-GB" dirty="0"/>
              <a:t>Managing Conflict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07A250-773B-4E89-966D-4EAB55B291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789495"/>
            <a:ext cx="4875211" cy="3541714"/>
          </a:xfrm>
        </p:spPr>
        <p:txBody>
          <a:bodyPr/>
          <a:lstStyle/>
          <a:p>
            <a:r>
              <a:rPr lang="en-GB" dirty="0"/>
              <a:t>Mohammed Waseem</a:t>
            </a:r>
          </a:p>
          <a:p>
            <a:r>
              <a:rPr lang="en-GB" dirty="0"/>
              <a:t>Abul Kalam</a:t>
            </a:r>
          </a:p>
          <a:p>
            <a:r>
              <a:rPr lang="en-GB" dirty="0"/>
              <a:t>Mahbub Hussain Khan</a:t>
            </a:r>
          </a:p>
          <a:p>
            <a:r>
              <a:rPr lang="en-GB" dirty="0"/>
              <a:t>Rahi Ahmed</a:t>
            </a:r>
          </a:p>
          <a:p>
            <a:r>
              <a:rPr lang="en-GB" dirty="0"/>
              <a:t>Muhammad </a:t>
            </a:r>
            <a:r>
              <a:rPr lang="en-GB" dirty="0" err="1"/>
              <a:t>Habibur</a:t>
            </a:r>
            <a:r>
              <a:rPr lang="en-GB" dirty="0"/>
              <a:t> Rahman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2206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7F72577-232D-407A-9926-2DF307657306}"/>
              </a:ext>
            </a:extLst>
          </p:cNvPr>
          <p:cNvSpPr txBox="1">
            <a:spLocks/>
          </p:cNvSpPr>
          <p:nvPr/>
        </p:nvSpPr>
        <p:spPr>
          <a:xfrm>
            <a:off x="996287" y="504967"/>
            <a:ext cx="10467831" cy="635303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b="1" u="sng" dirty="0">
                <a:solidFill>
                  <a:srgbClr val="FF0000"/>
                </a:solidFill>
              </a:rPr>
              <a:t>BENEFITS OF TEAM WORKING</a:t>
            </a:r>
          </a:p>
          <a:p>
            <a:pPr marL="0" indent="0">
              <a:buNone/>
            </a:pPr>
            <a:r>
              <a:rPr lang="en-GB" sz="2000" dirty="0"/>
              <a:t>Team is a group of people with different skills and different tasks, who work together on a common project, service and Goal.</a:t>
            </a:r>
          </a:p>
          <a:p>
            <a:pPr marL="0" indent="0">
              <a:buNone/>
            </a:pPr>
            <a:r>
              <a:rPr lang="en-GB" sz="2000" dirty="0"/>
              <a:t>When working in teams everyone has to pull their weight and place an equal amount of time and effort into the work.</a:t>
            </a:r>
          </a:p>
          <a:p>
            <a:r>
              <a:rPr lang="en-GB" sz="2000" dirty="0"/>
              <a:t> Problem solving is more effective</a:t>
            </a:r>
          </a:p>
          <a:p>
            <a:r>
              <a:rPr lang="en-GB" sz="2000" dirty="0"/>
              <a:t> Team members commit to support each other</a:t>
            </a:r>
          </a:p>
          <a:p>
            <a:r>
              <a:rPr lang="en-GB" sz="2000" dirty="0"/>
              <a:t> Team members recognize the importance of disciplined work habits</a:t>
            </a:r>
          </a:p>
          <a:p>
            <a:r>
              <a:rPr lang="en-GB" sz="2000" dirty="0"/>
              <a:t> Learning to work effectively as a team in one unit is good preparation for working as team with other units</a:t>
            </a:r>
          </a:p>
          <a:p>
            <a:r>
              <a:rPr lang="en-GB" sz="2000" dirty="0"/>
              <a:t> Realistic, achievable goals can be established for the team and individual members.</a:t>
            </a:r>
          </a:p>
        </p:txBody>
      </p:sp>
    </p:spTree>
    <p:extLst>
      <p:ext uri="{BB962C8B-B14F-4D97-AF65-F5344CB8AC3E}">
        <p14:creationId xmlns:p14="http://schemas.microsoft.com/office/powerpoint/2010/main" val="4095218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464A2CBB-F21C-4532-916C-CD2E28BB3102}"/>
              </a:ext>
            </a:extLst>
          </p:cNvPr>
          <p:cNvSpPr txBox="1">
            <a:spLocks/>
          </p:cNvSpPr>
          <p:nvPr/>
        </p:nvSpPr>
        <p:spPr>
          <a:xfrm>
            <a:off x="1141410" y="791570"/>
            <a:ext cx="10104345" cy="418820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8D9AB-755A-47B3-87CC-C40DBD72A74F}"/>
              </a:ext>
            </a:extLst>
          </p:cNvPr>
          <p:cNvSpPr txBox="1">
            <a:spLocks/>
          </p:cNvSpPr>
          <p:nvPr/>
        </p:nvSpPr>
        <p:spPr>
          <a:xfrm>
            <a:off x="1141410" y="791570"/>
            <a:ext cx="10213527" cy="389164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b="1" u="sng" dirty="0">
                <a:solidFill>
                  <a:srgbClr val="FF0000"/>
                </a:solidFill>
              </a:rPr>
              <a:t>STAGES OF TEAM DEVELOPEMENT</a:t>
            </a:r>
          </a:p>
          <a:p>
            <a:r>
              <a:rPr lang="en-GB" sz="2000" dirty="0"/>
              <a:t> Forming – Getting a team together to understand and being comfortable with each other</a:t>
            </a:r>
          </a:p>
          <a:p>
            <a:r>
              <a:rPr lang="en-GB" sz="2000" dirty="0"/>
              <a:t> Storming – When your team has different ideas and conflicts within a member of team</a:t>
            </a:r>
          </a:p>
          <a:p>
            <a:r>
              <a:rPr lang="en-GB" sz="2000" dirty="0"/>
              <a:t> Norming – In this stage were members of the team appreciate each others ideas and strengths</a:t>
            </a:r>
          </a:p>
          <a:p>
            <a:r>
              <a:rPr lang="en-GB" sz="2000" dirty="0"/>
              <a:t> Performing – Team members come close to finishing their task and achieving their goals together as a team</a:t>
            </a:r>
          </a:p>
          <a:p>
            <a:r>
              <a:rPr lang="en-GB" sz="2000" dirty="0"/>
              <a:t> Adjourning – When a team is created for a particular project or task were they disband after completing and achieving there goals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E85C65-8650-4425-B4CE-606CF0FBDB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7914" y="4683211"/>
            <a:ext cx="6116594" cy="1878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251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57A80-4E4F-41A4-9626-A072F73563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1511" y="564357"/>
            <a:ext cx="8791575" cy="690562"/>
          </a:xfrm>
        </p:spPr>
        <p:txBody>
          <a:bodyPr>
            <a:normAutofit/>
          </a:bodyPr>
          <a:lstStyle/>
          <a:p>
            <a:r>
              <a:rPr lang="en-GB" sz="3600" b="1" u="sng" dirty="0">
                <a:solidFill>
                  <a:srgbClr val="FF0000"/>
                </a:solidFill>
              </a:rPr>
              <a:t>Team Roles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967ED5-EC3B-4069-AACB-49697A18DA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11511" y="1362421"/>
            <a:ext cx="8791575" cy="1655762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A </a:t>
            </a:r>
            <a:r>
              <a:rPr lang="en-GB" sz="2400" cap="none" dirty="0">
                <a:solidFill>
                  <a:schemeClr val="tx1"/>
                </a:solidFill>
              </a:rPr>
              <a:t>team role is simply a tendency to behave , contribute and integrate with others in a particular way.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</a:rPr>
              <a:t>Why team work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0000"/>
                </a:solidFill>
              </a:rPr>
              <a:t>T</a:t>
            </a:r>
            <a:r>
              <a:rPr lang="en-GB" sz="2400" cap="none" dirty="0">
                <a:solidFill>
                  <a:schemeClr val="tx1"/>
                </a:solidFill>
              </a:rPr>
              <a:t>ogether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3200" dirty="0">
                <a:solidFill>
                  <a:srgbClr val="FF0000"/>
                </a:solidFill>
              </a:rPr>
              <a:t>e</a:t>
            </a:r>
            <a:r>
              <a:rPr lang="en-GB" sz="2400" cap="none" dirty="0">
                <a:solidFill>
                  <a:schemeClr val="tx1"/>
                </a:solidFill>
              </a:rPr>
              <a:t>veryone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3200" dirty="0">
                <a:solidFill>
                  <a:srgbClr val="FF0000"/>
                </a:solidFill>
              </a:rPr>
              <a:t>a</a:t>
            </a:r>
            <a:r>
              <a:rPr lang="en-GB" sz="2400" cap="none" dirty="0">
                <a:solidFill>
                  <a:schemeClr val="tx1"/>
                </a:solidFill>
              </a:rPr>
              <a:t>chieves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3200" dirty="0">
                <a:solidFill>
                  <a:srgbClr val="FF0000"/>
                </a:solidFill>
              </a:rPr>
              <a:t>m</a:t>
            </a:r>
            <a:r>
              <a:rPr lang="en-GB" sz="2400" cap="none" dirty="0">
                <a:solidFill>
                  <a:schemeClr val="tx1"/>
                </a:solidFill>
              </a:rPr>
              <a:t>ore</a:t>
            </a:r>
          </a:p>
          <a:p>
            <a:pPr algn="ctr"/>
            <a:endParaRPr lang="en-GB" sz="2400" dirty="0">
              <a:solidFill>
                <a:schemeClr val="tx1"/>
              </a:solidFill>
            </a:endParaRPr>
          </a:p>
          <a:p>
            <a:endParaRPr lang="en-GB" sz="2400" dirty="0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A506DF-24CA-4C63-971E-5654806DEB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8373" y="2557849"/>
            <a:ext cx="4412200" cy="3735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057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2CB3B-CB4C-4CFB-9F36-16A80309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>
                <a:solidFill>
                  <a:srgbClr val="FF0000"/>
                </a:solidFill>
              </a:rPr>
              <a:t>Basic team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DE0167-86D1-45D0-B695-0CFEBD0779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825417"/>
            <a:ext cx="3727150" cy="3541714"/>
          </a:xfrm>
        </p:spPr>
        <p:txBody>
          <a:bodyPr/>
          <a:lstStyle/>
          <a:p>
            <a:r>
              <a:rPr lang="en-GB" dirty="0"/>
              <a:t>Trust</a:t>
            </a:r>
          </a:p>
          <a:p>
            <a:r>
              <a:rPr lang="en-GB" dirty="0"/>
              <a:t>Coaching</a:t>
            </a:r>
          </a:p>
          <a:p>
            <a:r>
              <a:rPr lang="en-GB" dirty="0"/>
              <a:t>Flexibility</a:t>
            </a:r>
          </a:p>
          <a:p>
            <a:r>
              <a:rPr lang="en-GB" dirty="0"/>
              <a:t>Sharing information</a:t>
            </a:r>
          </a:p>
          <a:p>
            <a:r>
              <a:rPr lang="en-GB" dirty="0"/>
              <a:t>Good manner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DD33B9-CE08-4515-886C-1BD2ED1D16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2" y="1447879"/>
            <a:ext cx="4448903" cy="3919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824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B45DA-D580-4F6F-A6D7-B628D8C16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876650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SUCCESSFUL TEAM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35B82-1CD7-490D-A757-54C84D005E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1" y="1495168"/>
            <a:ext cx="9905999" cy="5362832"/>
          </a:xfrm>
        </p:spPr>
        <p:txBody>
          <a:bodyPr/>
          <a:lstStyle/>
          <a:p>
            <a:r>
              <a:rPr lang="en-GB" dirty="0"/>
              <a:t>Focus on role</a:t>
            </a:r>
          </a:p>
          <a:p>
            <a:r>
              <a:rPr lang="en-GB" dirty="0"/>
              <a:t>Value each roles</a:t>
            </a:r>
          </a:p>
          <a:p>
            <a:r>
              <a:rPr lang="en-GB" dirty="0"/>
              <a:t>Communicate</a:t>
            </a:r>
          </a:p>
          <a:p>
            <a:r>
              <a:rPr lang="en-GB" dirty="0"/>
              <a:t>Set goals</a:t>
            </a:r>
          </a:p>
          <a:p>
            <a:r>
              <a:rPr lang="en-GB" dirty="0"/>
              <a:t>Know each other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How to build a successful work team</a:t>
            </a:r>
          </a:p>
          <a:p>
            <a:pPr marL="0" indent="0">
              <a:buNone/>
            </a:pPr>
            <a:r>
              <a:rPr lang="en-GB" dirty="0"/>
              <a:t>Building a successful team is about more than finding a group of people with the right mix of professional skills.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7894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54BE8-24E3-40AA-88FA-59E17ADA2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770917"/>
            <a:ext cx="9905998" cy="1082597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Managing  conflict in the workplace</a:t>
            </a:r>
            <a:endParaRPr lang="en-GB" u="sng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866E6A-ED3A-46F3-AF3B-B9188F061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853514"/>
            <a:ext cx="9905999" cy="3937687"/>
          </a:xfrm>
        </p:spPr>
        <p:txBody>
          <a:bodyPr/>
          <a:lstStyle/>
          <a:p>
            <a:pPr fontAlgn="base"/>
            <a:r>
              <a:rPr lang="en-GB" cap="all" dirty="0"/>
              <a:t>S</a:t>
            </a:r>
            <a:r>
              <a:rPr lang="en-GB" dirty="0"/>
              <a:t>igns of conflict</a:t>
            </a:r>
            <a:r>
              <a:rPr lang="en-US" dirty="0"/>
              <a:t>​</a:t>
            </a:r>
          </a:p>
          <a:p>
            <a:pPr fontAlgn="base"/>
            <a:r>
              <a:rPr lang="en-GB" cap="all" dirty="0"/>
              <a:t>M</a:t>
            </a:r>
            <a:r>
              <a:rPr lang="en-GB" dirty="0"/>
              <a:t>anaging conflicts between individuals</a:t>
            </a:r>
            <a:r>
              <a:rPr lang="en-US" dirty="0"/>
              <a:t>​</a:t>
            </a:r>
          </a:p>
          <a:p>
            <a:pPr fontAlgn="base"/>
            <a:r>
              <a:rPr lang="en-GB" cap="all" dirty="0"/>
              <a:t>M</a:t>
            </a:r>
            <a:r>
              <a:rPr lang="en-GB" dirty="0"/>
              <a:t>anaging conflicts within groups</a:t>
            </a:r>
            <a:endParaRPr lang="en-US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578EC04-7F2F-4248-843E-B5A8DAB623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1" y="3165389"/>
            <a:ext cx="47625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961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193A3-E6DC-45E5-BB55-1A722166A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012574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Signs of conflict</a:t>
            </a:r>
            <a:endParaRPr lang="en-GB" u="sng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E33F2A-91FE-4800-BE03-54FD21B46E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631092"/>
            <a:ext cx="9905999" cy="4007710"/>
          </a:xfrm>
        </p:spPr>
        <p:txBody>
          <a:bodyPr/>
          <a:lstStyle/>
          <a:p>
            <a:pPr fontAlgn="base"/>
            <a:r>
              <a:rPr lang="en-GB" dirty="0"/>
              <a:t>Perceived unfair treatment between individuals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When people are unclear about their individual roles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Inadequate training 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Poor work environment 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Equal opportunities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1275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F9176-5E1F-4C39-854F-D6EBA4C65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185568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rgbClr val="FF0000"/>
                </a:solidFill>
              </a:rPr>
              <a:t>Managing conflicts between individuals and within groups</a:t>
            </a:r>
            <a:r>
              <a:rPr lang="en-US" u="sng" dirty="0">
                <a:solidFill>
                  <a:srgbClr val="FF0000"/>
                </a:solidFill>
              </a:rPr>
              <a:t>​</a:t>
            </a:r>
            <a:endParaRPr lang="en-GB" u="sng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8F386-DE3C-4E80-BE27-4FFF947E87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804086"/>
            <a:ext cx="9905999" cy="5140411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GB" sz="2600" b="1" dirty="0">
                <a:solidFill>
                  <a:srgbClr val="FF0000"/>
                </a:solidFill>
              </a:rPr>
              <a:t>Conflicts </a:t>
            </a:r>
            <a:r>
              <a:rPr lang="en-GB" b="1" dirty="0">
                <a:solidFill>
                  <a:srgbClr val="FF0000"/>
                </a:solidFill>
              </a:rPr>
              <a:t>between</a:t>
            </a:r>
            <a:r>
              <a:rPr lang="en-GB" sz="2600" b="1" dirty="0">
                <a:solidFill>
                  <a:srgbClr val="FF0000"/>
                </a:solidFill>
              </a:rPr>
              <a:t> individuals</a:t>
            </a:r>
            <a:r>
              <a:rPr lang="en-US" sz="2600" b="1" dirty="0">
                <a:solidFill>
                  <a:srgbClr val="FF0000"/>
                </a:solidFill>
              </a:rPr>
              <a:t>​</a:t>
            </a:r>
          </a:p>
          <a:p>
            <a:pPr fontAlgn="base"/>
            <a:r>
              <a:rPr lang="en-GB" dirty="0"/>
              <a:t>Have a quiet word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Use internal disciplinary procedures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Formal investigation for serious offences</a:t>
            </a:r>
            <a:r>
              <a:rPr lang="en-US" dirty="0"/>
              <a:t>​</a:t>
            </a:r>
          </a:p>
          <a:p>
            <a:pPr marL="0" indent="0" fontAlgn="base">
              <a:buNone/>
            </a:pPr>
            <a:r>
              <a:rPr lang="en-GB" b="1" dirty="0">
                <a:solidFill>
                  <a:srgbClr val="FF0000"/>
                </a:solidFill>
              </a:rPr>
              <a:t>Conflicts within group</a:t>
            </a:r>
            <a:r>
              <a:rPr lang="en-US" b="1" dirty="0">
                <a:solidFill>
                  <a:srgbClr val="FF0000"/>
                </a:solidFill>
              </a:rPr>
              <a:t>​</a:t>
            </a:r>
          </a:p>
          <a:p>
            <a:pPr fontAlgn="base"/>
            <a:r>
              <a:rPr lang="en-GB" dirty="0"/>
              <a:t>Improve communication with employer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Have group representatives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Group discussions to identify any issues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543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AAF47-27C4-4FEE-BEBC-3FF7E7F52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5485" y="618518"/>
            <a:ext cx="9749950" cy="963147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C8FAA-8DB9-4643-9686-C55F56BF1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7461" y="1581665"/>
            <a:ext cx="9905999" cy="3830594"/>
          </a:xfrm>
        </p:spPr>
        <p:txBody>
          <a:bodyPr/>
          <a:lstStyle/>
          <a:p>
            <a:r>
              <a:rPr lang="en-GB" dirty="0" err="1"/>
              <a:t>Iibmindialmscom</a:t>
            </a:r>
            <a:r>
              <a:rPr lang="en-GB" dirty="0"/>
              <a:t>. 2018. IIBM LMS. (Online). </a:t>
            </a:r>
            <a:r>
              <a:rPr lang="en-GB"/>
              <a:t>(23 August 2018). </a:t>
            </a:r>
            <a:r>
              <a:rPr lang="en-GB" dirty="0"/>
              <a:t>Available from: </a:t>
            </a:r>
            <a:r>
              <a:rPr lang="en-GB" i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http://www.iibmindialms.com/library/management-basic-subjects/people-management/team-roles/</a:t>
            </a:r>
            <a:endParaRPr lang="en-GB" i="1" dirty="0"/>
          </a:p>
          <a:p>
            <a:r>
              <a:rPr lang="en-GB" dirty="0"/>
              <a:t>Morgan , P . (2017)</a:t>
            </a:r>
            <a:r>
              <a:rPr lang="en-GB" i="1" dirty="0"/>
              <a:t>The Business students guide to study&amp; Employability Sage, London</a:t>
            </a:r>
          </a:p>
          <a:p>
            <a:r>
              <a:rPr lang="en-GB" dirty="0"/>
              <a:t>Griffith , B.A . And Dunham , E . B. (2015) </a:t>
            </a:r>
            <a:r>
              <a:rPr lang="en-GB" i="1" dirty="0"/>
              <a:t>In Working In Teams</a:t>
            </a:r>
          </a:p>
          <a:p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1713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256</TotalTime>
  <Words>499</Words>
  <Application>Microsoft Office PowerPoint</Application>
  <PresentationFormat>Widescreen</PresentationFormat>
  <Paragraphs>68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Trebuchet MS</vt:lpstr>
      <vt:lpstr>Tw Cen MT</vt:lpstr>
      <vt:lpstr>Circuit</vt:lpstr>
      <vt:lpstr>WHARM Consultancy</vt:lpstr>
      <vt:lpstr>Effective team working</vt:lpstr>
      <vt:lpstr>PowerPoint Presentation</vt:lpstr>
      <vt:lpstr>PowerPoint Presentation</vt:lpstr>
      <vt:lpstr>Team Roles</vt:lpstr>
      <vt:lpstr>Basic team skills</vt:lpstr>
      <vt:lpstr>SUCCESSFUL TEAM DEVELOPMENT</vt:lpstr>
      <vt:lpstr>Managing  conflict in the workplace</vt:lpstr>
      <vt:lpstr>Signs of conflict</vt:lpstr>
      <vt:lpstr>Managing conflicts between individuals and within groups​</vt:lpstr>
      <vt:lpstr>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WHARM Consultancy</dc:title>
  <dc:creator>Mahbub Khan (1713138)</dc:creator>
  <cp:lastModifiedBy>Mahbub Khan (1713138)</cp:lastModifiedBy>
  <cp:revision>25</cp:revision>
  <dcterms:created xsi:type="dcterms:W3CDTF">2018-08-16T08:51:43Z</dcterms:created>
  <dcterms:modified xsi:type="dcterms:W3CDTF">2018-08-24T11:28:19Z</dcterms:modified>
</cp:coreProperties>
</file>