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20"/>
  </p:notesMasterIdLst>
  <p:sldIdLst>
    <p:sldId id="256" r:id="rId2"/>
    <p:sldId id="257" r:id="rId3"/>
    <p:sldId id="258" r:id="rId4"/>
    <p:sldId id="261" r:id="rId5"/>
    <p:sldId id="259" r:id="rId6"/>
    <p:sldId id="260"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67655E-6ED5-4BFB-91FA-E7C72994180F}" v="12" dt="2023-03-12T17:07:07.9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6653" autoAdjust="0"/>
  </p:normalViewPr>
  <p:slideViewPr>
    <p:cSldViewPr snapToGrid="0">
      <p:cViewPr varScale="1">
        <p:scale>
          <a:sx n="51" d="100"/>
          <a:sy n="51" d="100"/>
        </p:scale>
        <p:origin x="125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rian Pop" userId="96e200e10f378ab0" providerId="LiveId" clId="{F567655E-6ED5-4BFB-91FA-E7C72994180F}"/>
    <pc:docChg chg="undo redo custSel addSld modSld">
      <pc:chgData name="Adrian Pop" userId="96e200e10f378ab0" providerId="LiveId" clId="{F567655E-6ED5-4BFB-91FA-E7C72994180F}" dt="2023-03-12T17:07:26.857" v="381"/>
      <pc:docMkLst>
        <pc:docMk/>
      </pc:docMkLst>
      <pc:sldChg chg="modSp mod">
        <pc:chgData name="Adrian Pop" userId="96e200e10f378ab0" providerId="LiveId" clId="{F567655E-6ED5-4BFB-91FA-E7C72994180F}" dt="2023-03-12T11:59:04.151" v="64" actId="14100"/>
        <pc:sldMkLst>
          <pc:docMk/>
          <pc:sldMk cId="2202725732" sldId="258"/>
        </pc:sldMkLst>
        <pc:spChg chg="mod">
          <ac:chgData name="Adrian Pop" userId="96e200e10f378ab0" providerId="LiveId" clId="{F567655E-6ED5-4BFB-91FA-E7C72994180F}" dt="2023-03-12T11:58:53.390" v="63" actId="255"/>
          <ac:spMkLst>
            <pc:docMk/>
            <pc:sldMk cId="2202725732" sldId="258"/>
            <ac:spMk id="2" creationId="{EE110C1D-EBB9-BF56-8A8B-51B366A388A2}"/>
          </ac:spMkLst>
        </pc:spChg>
        <pc:spChg chg="mod">
          <ac:chgData name="Adrian Pop" userId="96e200e10f378ab0" providerId="LiveId" clId="{F567655E-6ED5-4BFB-91FA-E7C72994180F}" dt="2023-03-12T11:59:04.151" v="64" actId="14100"/>
          <ac:spMkLst>
            <pc:docMk/>
            <pc:sldMk cId="2202725732" sldId="258"/>
            <ac:spMk id="3" creationId="{AC326AC4-C853-02D3-F609-5073D99FF28D}"/>
          </ac:spMkLst>
        </pc:spChg>
      </pc:sldChg>
      <pc:sldChg chg="modSp mod">
        <pc:chgData name="Adrian Pop" userId="96e200e10f378ab0" providerId="LiveId" clId="{F567655E-6ED5-4BFB-91FA-E7C72994180F}" dt="2023-03-12T12:00:55.973" v="76" actId="14100"/>
        <pc:sldMkLst>
          <pc:docMk/>
          <pc:sldMk cId="125206672" sldId="259"/>
        </pc:sldMkLst>
        <pc:spChg chg="mod">
          <ac:chgData name="Adrian Pop" userId="96e200e10f378ab0" providerId="LiveId" clId="{F567655E-6ED5-4BFB-91FA-E7C72994180F}" dt="2023-03-12T12:00:32.533" v="73" actId="255"/>
          <ac:spMkLst>
            <pc:docMk/>
            <pc:sldMk cId="125206672" sldId="259"/>
            <ac:spMk id="2" creationId="{D6833B70-53A2-0738-81D3-5A6BB632D8D4}"/>
          </ac:spMkLst>
        </pc:spChg>
        <pc:spChg chg="mod">
          <ac:chgData name="Adrian Pop" userId="96e200e10f378ab0" providerId="LiveId" clId="{F567655E-6ED5-4BFB-91FA-E7C72994180F}" dt="2023-03-12T12:00:55.973" v="76" actId="14100"/>
          <ac:spMkLst>
            <pc:docMk/>
            <pc:sldMk cId="125206672" sldId="259"/>
            <ac:spMk id="3" creationId="{219ABE46-ED79-5B4A-9A04-41708F6C1CD6}"/>
          </ac:spMkLst>
        </pc:spChg>
      </pc:sldChg>
      <pc:sldChg chg="addSp delSp modSp mod setBg setClrOvrMap">
        <pc:chgData name="Adrian Pop" userId="96e200e10f378ab0" providerId="LiveId" clId="{F567655E-6ED5-4BFB-91FA-E7C72994180F}" dt="2023-03-12T12:02:41.213" v="82" actId="255"/>
        <pc:sldMkLst>
          <pc:docMk/>
          <pc:sldMk cId="1795193013" sldId="260"/>
        </pc:sldMkLst>
        <pc:spChg chg="del">
          <ac:chgData name="Adrian Pop" userId="96e200e10f378ab0" providerId="LiveId" clId="{F567655E-6ED5-4BFB-91FA-E7C72994180F}" dt="2023-03-12T11:52:59.438" v="27" actId="21"/>
          <ac:spMkLst>
            <pc:docMk/>
            <pc:sldMk cId="1795193013" sldId="260"/>
            <ac:spMk id="2" creationId="{A98DAC6E-8BF4-60A4-194A-BFD6D5276CC6}"/>
          </ac:spMkLst>
        </pc:spChg>
        <pc:spChg chg="del mod">
          <ac:chgData name="Adrian Pop" userId="96e200e10f378ab0" providerId="LiveId" clId="{F567655E-6ED5-4BFB-91FA-E7C72994180F}" dt="2023-03-12T11:53:05.698" v="30"/>
          <ac:spMkLst>
            <pc:docMk/>
            <pc:sldMk cId="1795193013" sldId="260"/>
            <ac:spMk id="3" creationId="{4BC63157-7B45-EF65-4F7D-6136188095A3}"/>
          </ac:spMkLst>
        </pc:spChg>
        <pc:spChg chg="add mod ord">
          <ac:chgData name="Adrian Pop" userId="96e200e10f378ab0" providerId="LiveId" clId="{F567655E-6ED5-4BFB-91FA-E7C72994180F}" dt="2023-03-12T12:02:41.213" v="82" actId="255"/>
          <ac:spMkLst>
            <pc:docMk/>
            <pc:sldMk cId="1795193013" sldId="260"/>
            <ac:spMk id="4" creationId="{8ADD7E0A-398F-6466-1B4B-B7DC17BD9973}"/>
          </ac:spMkLst>
        </pc:spChg>
        <pc:spChg chg="add">
          <ac:chgData name="Adrian Pop" userId="96e200e10f378ab0" providerId="LiveId" clId="{F567655E-6ED5-4BFB-91FA-E7C72994180F}" dt="2023-03-12T11:53:44.638" v="42" actId="26606"/>
          <ac:spMkLst>
            <pc:docMk/>
            <pc:sldMk cId="1795193013" sldId="260"/>
            <ac:spMk id="11" creationId="{9AA72BD9-2C5A-4EDC-931F-5AA08EACA0F3}"/>
          </ac:spMkLst>
        </pc:spChg>
        <pc:spChg chg="add">
          <ac:chgData name="Adrian Pop" userId="96e200e10f378ab0" providerId="LiveId" clId="{F567655E-6ED5-4BFB-91FA-E7C72994180F}" dt="2023-03-12T11:53:44.638" v="42" actId="26606"/>
          <ac:spMkLst>
            <pc:docMk/>
            <pc:sldMk cId="1795193013" sldId="260"/>
            <ac:spMk id="13" creationId="{8A6DB0E6-E65F-4229-A5A0-2500203B6CC3}"/>
          </ac:spMkLst>
        </pc:spChg>
        <pc:spChg chg="add">
          <ac:chgData name="Adrian Pop" userId="96e200e10f378ab0" providerId="LiveId" clId="{F567655E-6ED5-4BFB-91FA-E7C72994180F}" dt="2023-03-12T11:53:44.638" v="42" actId="26606"/>
          <ac:spMkLst>
            <pc:docMk/>
            <pc:sldMk cId="1795193013" sldId="260"/>
            <ac:spMk id="15" creationId="{55D4142C-5077-457F-A6AD-3FECFDB39685}"/>
          </ac:spMkLst>
        </pc:spChg>
        <pc:spChg chg="add">
          <ac:chgData name="Adrian Pop" userId="96e200e10f378ab0" providerId="LiveId" clId="{F567655E-6ED5-4BFB-91FA-E7C72994180F}" dt="2023-03-12T11:53:44.638" v="42" actId="26606"/>
          <ac:spMkLst>
            <pc:docMk/>
            <pc:sldMk cId="1795193013" sldId="260"/>
            <ac:spMk id="17" creationId="{7A5F0580-5EE9-419F-96EE-B6529EF6E7D0}"/>
          </ac:spMkLst>
        </pc:spChg>
        <pc:picChg chg="add mod">
          <ac:chgData name="Adrian Pop" userId="96e200e10f378ab0" providerId="LiveId" clId="{F567655E-6ED5-4BFB-91FA-E7C72994180F}" dt="2023-03-12T11:53:47.237" v="43" actId="14100"/>
          <ac:picMkLst>
            <pc:docMk/>
            <pc:sldMk cId="1795193013" sldId="260"/>
            <ac:picMk id="6" creationId="{91F11C66-5FBB-2D1C-B9C3-B704C96D2D82}"/>
          </ac:picMkLst>
        </pc:picChg>
      </pc:sldChg>
      <pc:sldChg chg="addSp delSp modSp new mod setBg setClrOvrMap">
        <pc:chgData name="Adrian Pop" userId="96e200e10f378ab0" providerId="LiveId" clId="{F567655E-6ED5-4BFB-91FA-E7C72994180F}" dt="2023-03-12T11:59:30.389" v="66" actId="1076"/>
        <pc:sldMkLst>
          <pc:docMk/>
          <pc:sldMk cId="2938723967" sldId="261"/>
        </pc:sldMkLst>
        <pc:spChg chg="del">
          <ac:chgData name="Adrian Pop" userId="96e200e10f378ab0" providerId="LiveId" clId="{F567655E-6ED5-4BFB-91FA-E7C72994180F}" dt="2023-03-12T11:48:29.371" v="1" actId="21"/>
          <ac:spMkLst>
            <pc:docMk/>
            <pc:sldMk cId="2938723967" sldId="261"/>
            <ac:spMk id="2" creationId="{F1B8DCB1-76DC-5951-AB03-C4AB5D5879E1}"/>
          </ac:spMkLst>
        </pc:spChg>
        <pc:spChg chg="del">
          <ac:chgData name="Adrian Pop" userId="96e200e10f378ab0" providerId="LiveId" clId="{F567655E-6ED5-4BFB-91FA-E7C72994180F}" dt="2023-03-12T11:48:40.709" v="2"/>
          <ac:spMkLst>
            <pc:docMk/>
            <pc:sldMk cId="2938723967" sldId="261"/>
            <ac:spMk id="3" creationId="{41D81B5E-BDBD-AA30-0621-D34FAC4528C0}"/>
          </ac:spMkLst>
        </pc:spChg>
        <pc:spChg chg="add mod ord">
          <ac:chgData name="Adrian Pop" userId="96e200e10f378ab0" providerId="LiveId" clId="{F567655E-6ED5-4BFB-91FA-E7C72994180F}" dt="2023-03-12T11:59:30.389" v="66" actId="1076"/>
          <ac:spMkLst>
            <pc:docMk/>
            <pc:sldMk cId="2938723967" sldId="261"/>
            <ac:spMk id="4" creationId="{6923F7DD-966B-EB31-1D3A-BECFC094575C}"/>
          </ac:spMkLst>
        </pc:spChg>
        <pc:spChg chg="add">
          <ac:chgData name="Adrian Pop" userId="96e200e10f378ab0" providerId="LiveId" clId="{F567655E-6ED5-4BFB-91FA-E7C72994180F}" dt="2023-03-12T11:49:39.365" v="15" actId="26606"/>
          <ac:spMkLst>
            <pc:docMk/>
            <pc:sldMk cId="2938723967" sldId="261"/>
            <ac:spMk id="11" creationId="{9AA72BD9-2C5A-4EDC-931F-5AA08EACA0F3}"/>
          </ac:spMkLst>
        </pc:spChg>
        <pc:spChg chg="add">
          <ac:chgData name="Adrian Pop" userId="96e200e10f378ab0" providerId="LiveId" clId="{F567655E-6ED5-4BFB-91FA-E7C72994180F}" dt="2023-03-12T11:49:39.365" v="15" actId="26606"/>
          <ac:spMkLst>
            <pc:docMk/>
            <pc:sldMk cId="2938723967" sldId="261"/>
            <ac:spMk id="13" creationId="{8A6DB0E6-E65F-4229-A5A0-2500203B6CC3}"/>
          </ac:spMkLst>
        </pc:spChg>
        <pc:spChg chg="add">
          <ac:chgData name="Adrian Pop" userId="96e200e10f378ab0" providerId="LiveId" clId="{F567655E-6ED5-4BFB-91FA-E7C72994180F}" dt="2023-03-12T11:49:39.365" v="15" actId="26606"/>
          <ac:spMkLst>
            <pc:docMk/>
            <pc:sldMk cId="2938723967" sldId="261"/>
            <ac:spMk id="15" creationId="{55D4142C-5077-457F-A6AD-3FECFDB39685}"/>
          </ac:spMkLst>
        </pc:spChg>
        <pc:spChg chg="add">
          <ac:chgData name="Adrian Pop" userId="96e200e10f378ab0" providerId="LiveId" clId="{F567655E-6ED5-4BFB-91FA-E7C72994180F}" dt="2023-03-12T11:49:39.365" v="15" actId="26606"/>
          <ac:spMkLst>
            <pc:docMk/>
            <pc:sldMk cId="2938723967" sldId="261"/>
            <ac:spMk id="17" creationId="{7A5F0580-5EE9-419F-96EE-B6529EF6E7D0}"/>
          </ac:spMkLst>
        </pc:spChg>
        <pc:picChg chg="add mod">
          <ac:chgData name="Adrian Pop" userId="96e200e10f378ab0" providerId="LiveId" clId="{F567655E-6ED5-4BFB-91FA-E7C72994180F}" dt="2023-03-12T11:49:56.165" v="19" actId="14100"/>
          <ac:picMkLst>
            <pc:docMk/>
            <pc:sldMk cId="2938723967" sldId="261"/>
            <ac:picMk id="6" creationId="{9E409DB0-BD47-C257-7C49-0A79B2663D1C}"/>
          </ac:picMkLst>
        </pc:picChg>
      </pc:sldChg>
      <pc:sldChg chg="addSp delSp modSp new mod">
        <pc:chgData name="Adrian Pop" userId="96e200e10f378ab0" providerId="LiveId" clId="{F567655E-6ED5-4BFB-91FA-E7C72994180F}" dt="2023-03-12T12:06:16.868" v="98" actId="14100"/>
        <pc:sldMkLst>
          <pc:docMk/>
          <pc:sldMk cId="2197842892" sldId="262"/>
        </pc:sldMkLst>
        <pc:spChg chg="mod">
          <ac:chgData name="Adrian Pop" userId="96e200e10f378ab0" providerId="LiveId" clId="{F567655E-6ED5-4BFB-91FA-E7C72994180F}" dt="2023-03-12T12:05:10.390" v="90" actId="14100"/>
          <ac:spMkLst>
            <pc:docMk/>
            <pc:sldMk cId="2197842892" sldId="262"/>
            <ac:spMk id="2" creationId="{F1AB0523-BC96-BF89-26F6-D1FE2F75988B}"/>
          </ac:spMkLst>
        </pc:spChg>
        <pc:spChg chg="del">
          <ac:chgData name="Adrian Pop" userId="96e200e10f378ab0" providerId="LiveId" clId="{F567655E-6ED5-4BFB-91FA-E7C72994180F}" dt="2023-03-12T12:05:32.738" v="91" actId="931"/>
          <ac:spMkLst>
            <pc:docMk/>
            <pc:sldMk cId="2197842892" sldId="262"/>
            <ac:spMk id="3" creationId="{B7876BDD-ECA5-F4BD-2D56-0BDCE1C5F7FE}"/>
          </ac:spMkLst>
        </pc:spChg>
        <pc:picChg chg="add mod">
          <ac:chgData name="Adrian Pop" userId="96e200e10f378ab0" providerId="LiveId" clId="{F567655E-6ED5-4BFB-91FA-E7C72994180F}" dt="2023-03-12T12:06:16.868" v="98" actId="14100"/>
          <ac:picMkLst>
            <pc:docMk/>
            <pc:sldMk cId="2197842892" sldId="262"/>
            <ac:picMk id="5" creationId="{34A629AB-22B0-CA05-992F-6427D48DE8D5}"/>
          </ac:picMkLst>
        </pc:picChg>
      </pc:sldChg>
      <pc:sldChg chg="addSp delSp modSp new mod setBg">
        <pc:chgData name="Adrian Pop" userId="96e200e10f378ab0" providerId="LiveId" clId="{F567655E-6ED5-4BFB-91FA-E7C72994180F}" dt="2023-03-12T15:43:57.200" v="126" actId="26606"/>
        <pc:sldMkLst>
          <pc:docMk/>
          <pc:sldMk cId="850635128" sldId="263"/>
        </pc:sldMkLst>
        <pc:spChg chg="mod">
          <ac:chgData name="Adrian Pop" userId="96e200e10f378ab0" providerId="LiveId" clId="{F567655E-6ED5-4BFB-91FA-E7C72994180F}" dt="2023-03-12T15:43:57.200" v="126" actId="26606"/>
          <ac:spMkLst>
            <pc:docMk/>
            <pc:sldMk cId="850635128" sldId="263"/>
            <ac:spMk id="2" creationId="{43682761-24C5-8998-7146-FE2AA8244FA6}"/>
          </ac:spMkLst>
        </pc:spChg>
        <pc:spChg chg="del mod">
          <ac:chgData name="Adrian Pop" userId="96e200e10f378ab0" providerId="LiveId" clId="{F567655E-6ED5-4BFB-91FA-E7C72994180F}" dt="2023-03-12T15:43:57.200" v="126" actId="26606"/>
          <ac:spMkLst>
            <pc:docMk/>
            <pc:sldMk cId="850635128" sldId="263"/>
            <ac:spMk id="3" creationId="{695D302D-7C13-2C37-5446-E0F4C3256B4F}"/>
          </ac:spMkLst>
        </pc:spChg>
        <pc:spChg chg="add">
          <ac:chgData name="Adrian Pop" userId="96e200e10f378ab0" providerId="LiveId" clId="{F567655E-6ED5-4BFB-91FA-E7C72994180F}" dt="2023-03-12T15:43:57.200" v="126" actId="26606"/>
          <ac:spMkLst>
            <pc:docMk/>
            <pc:sldMk cId="850635128" sldId="263"/>
            <ac:spMk id="9" creationId="{7517A47C-B2E5-4B79-8061-D74B1311AF6E}"/>
          </ac:spMkLst>
        </pc:spChg>
        <pc:spChg chg="add">
          <ac:chgData name="Adrian Pop" userId="96e200e10f378ab0" providerId="LiveId" clId="{F567655E-6ED5-4BFB-91FA-E7C72994180F}" dt="2023-03-12T15:43:57.200" v="126" actId="26606"/>
          <ac:spMkLst>
            <pc:docMk/>
            <pc:sldMk cId="850635128" sldId="263"/>
            <ac:spMk id="11" creationId="{C505E780-2083-4CB5-A42A-5E0E2908ECC3}"/>
          </ac:spMkLst>
        </pc:spChg>
        <pc:spChg chg="add">
          <ac:chgData name="Adrian Pop" userId="96e200e10f378ab0" providerId="LiveId" clId="{F567655E-6ED5-4BFB-91FA-E7C72994180F}" dt="2023-03-12T15:43:57.200" v="126" actId="26606"/>
          <ac:spMkLst>
            <pc:docMk/>
            <pc:sldMk cId="850635128" sldId="263"/>
            <ac:spMk id="13" creationId="{D2C0AE1C-0118-41AE-8A10-7CDCBF10E96F}"/>
          </ac:spMkLst>
        </pc:spChg>
        <pc:spChg chg="add">
          <ac:chgData name="Adrian Pop" userId="96e200e10f378ab0" providerId="LiveId" clId="{F567655E-6ED5-4BFB-91FA-E7C72994180F}" dt="2023-03-12T15:43:57.200" v="126" actId="26606"/>
          <ac:spMkLst>
            <pc:docMk/>
            <pc:sldMk cId="850635128" sldId="263"/>
            <ac:spMk id="15" creationId="{463EEC44-1BA3-44ED-81FC-A644B04B2A44}"/>
          </ac:spMkLst>
        </pc:spChg>
        <pc:graphicFrameChg chg="add">
          <ac:chgData name="Adrian Pop" userId="96e200e10f378ab0" providerId="LiveId" clId="{F567655E-6ED5-4BFB-91FA-E7C72994180F}" dt="2023-03-12T15:43:57.200" v="126" actId="26606"/>
          <ac:graphicFrameMkLst>
            <pc:docMk/>
            <pc:sldMk cId="850635128" sldId="263"/>
            <ac:graphicFrameMk id="5" creationId="{1AB60294-737B-45FA-19CF-52FA43ADDF6C}"/>
          </ac:graphicFrameMkLst>
        </pc:graphicFrameChg>
      </pc:sldChg>
      <pc:sldChg chg="addSp delSp modSp new mod setBg">
        <pc:chgData name="Adrian Pop" userId="96e200e10f378ab0" providerId="LiveId" clId="{F567655E-6ED5-4BFB-91FA-E7C72994180F}" dt="2023-03-12T15:50:27.608" v="133" actId="26606"/>
        <pc:sldMkLst>
          <pc:docMk/>
          <pc:sldMk cId="1976625949" sldId="264"/>
        </pc:sldMkLst>
        <pc:spChg chg="del">
          <ac:chgData name="Adrian Pop" userId="96e200e10f378ab0" providerId="LiveId" clId="{F567655E-6ED5-4BFB-91FA-E7C72994180F}" dt="2023-03-12T15:49:54.726" v="128" actId="21"/>
          <ac:spMkLst>
            <pc:docMk/>
            <pc:sldMk cId="1976625949" sldId="264"/>
            <ac:spMk id="2" creationId="{AD688BC5-D837-E477-F30B-69BB9AB19037}"/>
          </ac:spMkLst>
        </pc:spChg>
        <pc:spChg chg="del mod">
          <ac:chgData name="Adrian Pop" userId="96e200e10f378ab0" providerId="LiveId" clId="{F567655E-6ED5-4BFB-91FA-E7C72994180F}" dt="2023-03-12T15:50:27.608" v="133" actId="26606"/>
          <ac:spMkLst>
            <pc:docMk/>
            <pc:sldMk cId="1976625949" sldId="264"/>
            <ac:spMk id="3" creationId="{4B6BDD1D-C0A1-8E3C-A955-81AD6650B4DB}"/>
          </ac:spMkLst>
        </pc:spChg>
        <pc:spChg chg="add">
          <ac:chgData name="Adrian Pop" userId="96e200e10f378ab0" providerId="LiveId" clId="{F567655E-6ED5-4BFB-91FA-E7C72994180F}" dt="2023-03-12T15:50:27.608" v="133" actId="26606"/>
          <ac:spMkLst>
            <pc:docMk/>
            <pc:sldMk cId="1976625949" sldId="264"/>
            <ac:spMk id="9" creationId="{7301F447-EEF7-48F5-AF73-7566EE7F64AD}"/>
          </ac:spMkLst>
        </pc:spChg>
        <pc:spChg chg="add">
          <ac:chgData name="Adrian Pop" userId="96e200e10f378ab0" providerId="LiveId" clId="{F567655E-6ED5-4BFB-91FA-E7C72994180F}" dt="2023-03-12T15:50:27.608" v="133" actId="26606"/>
          <ac:spMkLst>
            <pc:docMk/>
            <pc:sldMk cId="1976625949" sldId="264"/>
            <ac:spMk id="11" creationId="{F7117410-A2A4-4085-9ADC-46744551DBDE}"/>
          </ac:spMkLst>
        </pc:spChg>
        <pc:spChg chg="add">
          <ac:chgData name="Adrian Pop" userId="96e200e10f378ab0" providerId="LiveId" clId="{F567655E-6ED5-4BFB-91FA-E7C72994180F}" dt="2023-03-12T15:50:27.608" v="133" actId="26606"/>
          <ac:spMkLst>
            <pc:docMk/>
            <pc:sldMk cId="1976625949" sldId="264"/>
            <ac:spMk id="13" creationId="{99F74EB5-E547-4FB4-95F5-BCC788F3C4A0}"/>
          </ac:spMkLst>
        </pc:spChg>
        <pc:graphicFrameChg chg="add">
          <ac:chgData name="Adrian Pop" userId="96e200e10f378ab0" providerId="LiveId" clId="{F567655E-6ED5-4BFB-91FA-E7C72994180F}" dt="2023-03-12T15:50:27.608" v="133" actId="26606"/>
          <ac:graphicFrameMkLst>
            <pc:docMk/>
            <pc:sldMk cId="1976625949" sldId="264"/>
            <ac:graphicFrameMk id="5" creationId="{BB6D0CC5-C014-AA39-9D69-225DB7AC17DA}"/>
          </ac:graphicFrameMkLst>
        </pc:graphicFrameChg>
      </pc:sldChg>
      <pc:sldChg chg="addSp delSp modSp new mod setBg">
        <pc:chgData name="Adrian Pop" userId="96e200e10f378ab0" providerId="LiveId" clId="{F567655E-6ED5-4BFB-91FA-E7C72994180F}" dt="2023-03-12T16:02:10.211" v="152" actId="26606"/>
        <pc:sldMkLst>
          <pc:docMk/>
          <pc:sldMk cId="407788671" sldId="265"/>
        </pc:sldMkLst>
        <pc:spChg chg="mod">
          <ac:chgData name="Adrian Pop" userId="96e200e10f378ab0" providerId="LiveId" clId="{F567655E-6ED5-4BFB-91FA-E7C72994180F}" dt="2023-03-12T16:02:10.211" v="152" actId="26606"/>
          <ac:spMkLst>
            <pc:docMk/>
            <pc:sldMk cId="407788671" sldId="265"/>
            <ac:spMk id="2" creationId="{160C70B6-D991-B309-5D9A-73CC6D415672}"/>
          </ac:spMkLst>
        </pc:spChg>
        <pc:spChg chg="add del mod">
          <ac:chgData name="Adrian Pop" userId="96e200e10f378ab0" providerId="LiveId" clId="{F567655E-6ED5-4BFB-91FA-E7C72994180F}" dt="2023-03-12T16:02:10.211" v="152" actId="26606"/>
          <ac:spMkLst>
            <pc:docMk/>
            <pc:sldMk cId="407788671" sldId="265"/>
            <ac:spMk id="3" creationId="{9F942283-8809-71E2-0C44-A8D7A76A89A1}"/>
          </ac:spMkLst>
        </pc:spChg>
        <pc:spChg chg="add del">
          <ac:chgData name="Adrian Pop" userId="96e200e10f378ab0" providerId="LiveId" clId="{F567655E-6ED5-4BFB-91FA-E7C72994180F}" dt="2023-03-12T16:01:19.993" v="149" actId="26606"/>
          <ac:spMkLst>
            <pc:docMk/>
            <pc:sldMk cId="407788671" sldId="265"/>
            <ac:spMk id="9" creationId="{7301F447-EEF7-48F5-AF73-7566EE7F64AD}"/>
          </ac:spMkLst>
        </pc:spChg>
        <pc:spChg chg="add del">
          <ac:chgData name="Adrian Pop" userId="96e200e10f378ab0" providerId="LiveId" clId="{F567655E-6ED5-4BFB-91FA-E7C72994180F}" dt="2023-03-12T16:01:19.993" v="149" actId="26606"/>
          <ac:spMkLst>
            <pc:docMk/>
            <pc:sldMk cId="407788671" sldId="265"/>
            <ac:spMk id="11" creationId="{F7117410-A2A4-4085-9ADC-46744551DBDE}"/>
          </ac:spMkLst>
        </pc:spChg>
        <pc:spChg chg="add del">
          <ac:chgData name="Adrian Pop" userId="96e200e10f378ab0" providerId="LiveId" clId="{F567655E-6ED5-4BFB-91FA-E7C72994180F}" dt="2023-03-12T16:01:19.993" v="149" actId="26606"/>
          <ac:spMkLst>
            <pc:docMk/>
            <pc:sldMk cId="407788671" sldId="265"/>
            <ac:spMk id="13" creationId="{99F74EB5-E547-4FB4-95F5-BCC788F3C4A0}"/>
          </ac:spMkLst>
        </pc:spChg>
        <pc:spChg chg="add del">
          <ac:chgData name="Adrian Pop" userId="96e200e10f378ab0" providerId="LiveId" clId="{F567655E-6ED5-4BFB-91FA-E7C72994180F}" dt="2023-03-12T16:02:10.148" v="151" actId="26606"/>
          <ac:spMkLst>
            <pc:docMk/>
            <pc:sldMk cId="407788671" sldId="265"/>
            <ac:spMk id="15" creationId="{81E1224E-6618-482E-BE87-321A7FC1CDE8}"/>
          </ac:spMkLst>
        </pc:spChg>
        <pc:spChg chg="add del">
          <ac:chgData name="Adrian Pop" userId="96e200e10f378ab0" providerId="LiveId" clId="{F567655E-6ED5-4BFB-91FA-E7C72994180F}" dt="2023-03-12T16:02:10.148" v="151" actId="26606"/>
          <ac:spMkLst>
            <pc:docMk/>
            <pc:sldMk cId="407788671" sldId="265"/>
            <ac:spMk id="16" creationId="{066346BE-FDB4-4772-A696-0719490ABD64}"/>
          </ac:spMkLst>
        </pc:spChg>
        <pc:spChg chg="add del">
          <ac:chgData name="Adrian Pop" userId="96e200e10f378ab0" providerId="LiveId" clId="{F567655E-6ED5-4BFB-91FA-E7C72994180F}" dt="2023-03-12T16:02:10.148" v="151" actId="26606"/>
          <ac:spMkLst>
            <pc:docMk/>
            <pc:sldMk cId="407788671" sldId="265"/>
            <ac:spMk id="17" creationId="{FB92FFCE-0C90-454E-AA25-D4EE9A6C39C5}"/>
          </ac:spMkLst>
        </pc:spChg>
        <pc:spChg chg="add">
          <ac:chgData name="Adrian Pop" userId="96e200e10f378ab0" providerId="LiveId" clId="{F567655E-6ED5-4BFB-91FA-E7C72994180F}" dt="2023-03-12T16:02:10.211" v="152" actId="26606"/>
          <ac:spMkLst>
            <pc:docMk/>
            <pc:sldMk cId="407788671" sldId="265"/>
            <ac:spMk id="20" creationId="{53B021B3-DE93-4AB7-8A18-CF5F1CED88B8}"/>
          </ac:spMkLst>
        </pc:spChg>
        <pc:spChg chg="add">
          <ac:chgData name="Adrian Pop" userId="96e200e10f378ab0" providerId="LiveId" clId="{F567655E-6ED5-4BFB-91FA-E7C72994180F}" dt="2023-03-12T16:02:10.211" v="152" actId="26606"/>
          <ac:spMkLst>
            <pc:docMk/>
            <pc:sldMk cId="407788671" sldId="265"/>
            <ac:spMk id="21" creationId="{52D502E5-F6B4-4D58-B4AE-FC466FF15EE8}"/>
          </ac:spMkLst>
        </pc:spChg>
        <pc:spChg chg="add">
          <ac:chgData name="Adrian Pop" userId="96e200e10f378ab0" providerId="LiveId" clId="{F567655E-6ED5-4BFB-91FA-E7C72994180F}" dt="2023-03-12T16:02:10.211" v="152" actId="26606"/>
          <ac:spMkLst>
            <pc:docMk/>
            <pc:sldMk cId="407788671" sldId="265"/>
            <ac:spMk id="22" creationId="{9DECDBF4-02B6-4BB4-B65B-B8107AD6A9E8}"/>
          </ac:spMkLst>
        </pc:spChg>
        <pc:graphicFrameChg chg="add del">
          <ac:chgData name="Adrian Pop" userId="96e200e10f378ab0" providerId="LiveId" clId="{F567655E-6ED5-4BFB-91FA-E7C72994180F}" dt="2023-03-12T16:01:19.993" v="149" actId="26606"/>
          <ac:graphicFrameMkLst>
            <pc:docMk/>
            <pc:sldMk cId="407788671" sldId="265"/>
            <ac:graphicFrameMk id="5" creationId="{8BC1FE01-C5D7-3CC7-E513-DE4AB19AF593}"/>
          </ac:graphicFrameMkLst>
        </pc:graphicFrameChg>
        <pc:graphicFrameChg chg="add del">
          <ac:chgData name="Adrian Pop" userId="96e200e10f378ab0" providerId="LiveId" clId="{F567655E-6ED5-4BFB-91FA-E7C72994180F}" dt="2023-03-12T16:02:10.148" v="151" actId="26606"/>
          <ac:graphicFrameMkLst>
            <pc:docMk/>
            <pc:sldMk cId="407788671" sldId="265"/>
            <ac:graphicFrameMk id="18" creationId="{ABB3BBDC-3AB6-0C89-1AA8-19205B61998F}"/>
          </ac:graphicFrameMkLst>
        </pc:graphicFrameChg>
        <pc:graphicFrameChg chg="add">
          <ac:chgData name="Adrian Pop" userId="96e200e10f378ab0" providerId="LiveId" clId="{F567655E-6ED5-4BFB-91FA-E7C72994180F}" dt="2023-03-12T16:02:10.211" v="152" actId="26606"/>
          <ac:graphicFrameMkLst>
            <pc:docMk/>
            <pc:sldMk cId="407788671" sldId="265"/>
            <ac:graphicFrameMk id="23" creationId="{7734CEF7-DD13-1988-E618-7BE2CA6D6755}"/>
          </ac:graphicFrameMkLst>
        </pc:graphicFrameChg>
      </pc:sldChg>
      <pc:sldChg chg="addSp delSp modSp new mod setBg">
        <pc:chgData name="Adrian Pop" userId="96e200e10f378ab0" providerId="LiveId" clId="{F567655E-6ED5-4BFB-91FA-E7C72994180F}" dt="2023-03-12T16:07:23.697" v="160" actId="26606"/>
        <pc:sldMkLst>
          <pc:docMk/>
          <pc:sldMk cId="812948563" sldId="266"/>
        </pc:sldMkLst>
        <pc:spChg chg="del">
          <ac:chgData name="Adrian Pop" userId="96e200e10f378ab0" providerId="LiveId" clId="{F567655E-6ED5-4BFB-91FA-E7C72994180F}" dt="2023-03-12T16:04:43.215" v="154" actId="21"/>
          <ac:spMkLst>
            <pc:docMk/>
            <pc:sldMk cId="812948563" sldId="266"/>
            <ac:spMk id="2" creationId="{7BC8CCC1-1666-B2E3-7E32-A8853A60731C}"/>
          </ac:spMkLst>
        </pc:spChg>
        <pc:spChg chg="del mod">
          <ac:chgData name="Adrian Pop" userId="96e200e10f378ab0" providerId="LiveId" clId="{F567655E-6ED5-4BFB-91FA-E7C72994180F}" dt="2023-03-12T16:04:51.496" v="157"/>
          <ac:spMkLst>
            <pc:docMk/>
            <pc:sldMk cId="812948563" sldId="266"/>
            <ac:spMk id="3" creationId="{4B1AB738-3217-A5E7-B7F6-9F7629DF9D4D}"/>
          </ac:spMkLst>
        </pc:spChg>
        <pc:spChg chg="add del mod">
          <ac:chgData name="Adrian Pop" userId="96e200e10f378ab0" providerId="LiveId" clId="{F567655E-6ED5-4BFB-91FA-E7C72994180F}" dt="2023-03-12T16:07:23.697" v="160" actId="26606"/>
          <ac:spMkLst>
            <pc:docMk/>
            <pc:sldMk cId="812948563" sldId="266"/>
            <ac:spMk id="4" creationId="{6958F2FF-C872-B9FA-1E2F-B050D096C057}"/>
          </ac:spMkLst>
        </pc:spChg>
        <pc:spChg chg="add">
          <ac:chgData name="Adrian Pop" userId="96e200e10f378ab0" providerId="LiveId" clId="{F567655E-6ED5-4BFB-91FA-E7C72994180F}" dt="2023-03-12T16:07:23.697" v="160" actId="26606"/>
          <ac:spMkLst>
            <pc:docMk/>
            <pc:sldMk cId="812948563" sldId="266"/>
            <ac:spMk id="10" creationId="{7301F447-EEF7-48F5-AF73-7566EE7F64AD}"/>
          </ac:spMkLst>
        </pc:spChg>
        <pc:spChg chg="add">
          <ac:chgData name="Adrian Pop" userId="96e200e10f378ab0" providerId="LiveId" clId="{F567655E-6ED5-4BFB-91FA-E7C72994180F}" dt="2023-03-12T16:07:23.697" v="160" actId="26606"/>
          <ac:spMkLst>
            <pc:docMk/>
            <pc:sldMk cId="812948563" sldId="266"/>
            <ac:spMk id="12" creationId="{F7117410-A2A4-4085-9ADC-46744551DBDE}"/>
          </ac:spMkLst>
        </pc:spChg>
        <pc:spChg chg="add">
          <ac:chgData name="Adrian Pop" userId="96e200e10f378ab0" providerId="LiveId" clId="{F567655E-6ED5-4BFB-91FA-E7C72994180F}" dt="2023-03-12T16:07:23.697" v="160" actId="26606"/>
          <ac:spMkLst>
            <pc:docMk/>
            <pc:sldMk cId="812948563" sldId="266"/>
            <ac:spMk id="14" creationId="{99F74EB5-E547-4FB4-95F5-BCC788F3C4A0}"/>
          </ac:spMkLst>
        </pc:spChg>
        <pc:graphicFrameChg chg="add">
          <ac:chgData name="Adrian Pop" userId="96e200e10f378ab0" providerId="LiveId" clId="{F567655E-6ED5-4BFB-91FA-E7C72994180F}" dt="2023-03-12T16:07:23.697" v="160" actId="26606"/>
          <ac:graphicFrameMkLst>
            <pc:docMk/>
            <pc:sldMk cId="812948563" sldId="266"/>
            <ac:graphicFrameMk id="6" creationId="{35AAA1C3-FBDB-0796-4B95-FF6170E4C94B}"/>
          </ac:graphicFrameMkLst>
        </pc:graphicFrameChg>
      </pc:sldChg>
      <pc:sldChg chg="addSp delSp modSp new mod setBg">
        <pc:chgData name="Adrian Pop" userId="96e200e10f378ab0" providerId="LiveId" clId="{F567655E-6ED5-4BFB-91FA-E7C72994180F}" dt="2023-03-12T16:42:54.724" v="181" actId="26606"/>
        <pc:sldMkLst>
          <pc:docMk/>
          <pc:sldMk cId="640744794" sldId="267"/>
        </pc:sldMkLst>
        <pc:spChg chg="mod">
          <ac:chgData name="Adrian Pop" userId="96e200e10f378ab0" providerId="LiveId" clId="{F567655E-6ED5-4BFB-91FA-E7C72994180F}" dt="2023-03-12T16:42:54.724" v="181" actId="26606"/>
          <ac:spMkLst>
            <pc:docMk/>
            <pc:sldMk cId="640744794" sldId="267"/>
            <ac:spMk id="2" creationId="{853CBA49-7D51-1513-3DEE-4C15E9FAFD0F}"/>
          </ac:spMkLst>
        </pc:spChg>
        <pc:spChg chg="del mod">
          <ac:chgData name="Adrian Pop" userId="96e200e10f378ab0" providerId="LiveId" clId="{F567655E-6ED5-4BFB-91FA-E7C72994180F}" dt="2023-03-12T16:42:54.724" v="181" actId="26606"/>
          <ac:spMkLst>
            <pc:docMk/>
            <pc:sldMk cId="640744794" sldId="267"/>
            <ac:spMk id="3" creationId="{1E8D93F4-D7AC-8A63-9137-8261D646D1DD}"/>
          </ac:spMkLst>
        </pc:spChg>
        <pc:spChg chg="add">
          <ac:chgData name="Adrian Pop" userId="96e200e10f378ab0" providerId="LiveId" clId="{F567655E-6ED5-4BFB-91FA-E7C72994180F}" dt="2023-03-12T16:42:54.724" v="181" actId="26606"/>
          <ac:spMkLst>
            <pc:docMk/>
            <pc:sldMk cId="640744794" sldId="267"/>
            <ac:spMk id="9" creationId="{7517A47C-B2E5-4B79-8061-D74B1311AF6E}"/>
          </ac:spMkLst>
        </pc:spChg>
        <pc:spChg chg="add">
          <ac:chgData name="Adrian Pop" userId="96e200e10f378ab0" providerId="LiveId" clId="{F567655E-6ED5-4BFB-91FA-E7C72994180F}" dt="2023-03-12T16:42:54.724" v="181" actId="26606"/>
          <ac:spMkLst>
            <pc:docMk/>
            <pc:sldMk cId="640744794" sldId="267"/>
            <ac:spMk id="11" creationId="{C505E780-2083-4CB5-A42A-5E0E2908ECC3}"/>
          </ac:spMkLst>
        </pc:spChg>
        <pc:spChg chg="add">
          <ac:chgData name="Adrian Pop" userId="96e200e10f378ab0" providerId="LiveId" clId="{F567655E-6ED5-4BFB-91FA-E7C72994180F}" dt="2023-03-12T16:42:54.724" v="181" actId="26606"/>
          <ac:spMkLst>
            <pc:docMk/>
            <pc:sldMk cId="640744794" sldId="267"/>
            <ac:spMk id="13" creationId="{D2C0AE1C-0118-41AE-8A10-7CDCBF10E96F}"/>
          </ac:spMkLst>
        </pc:spChg>
        <pc:spChg chg="add">
          <ac:chgData name="Adrian Pop" userId="96e200e10f378ab0" providerId="LiveId" clId="{F567655E-6ED5-4BFB-91FA-E7C72994180F}" dt="2023-03-12T16:42:54.724" v="181" actId="26606"/>
          <ac:spMkLst>
            <pc:docMk/>
            <pc:sldMk cId="640744794" sldId="267"/>
            <ac:spMk id="15" creationId="{463EEC44-1BA3-44ED-81FC-A644B04B2A44}"/>
          </ac:spMkLst>
        </pc:spChg>
        <pc:graphicFrameChg chg="add">
          <ac:chgData name="Adrian Pop" userId="96e200e10f378ab0" providerId="LiveId" clId="{F567655E-6ED5-4BFB-91FA-E7C72994180F}" dt="2023-03-12T16:42:54.724" v="181" actId="26606"/>
          <ac:graphicFrameMkLst>
            <pc:docMk/>
            <pc:sldMk cId="640744794" sldId="267"/>
            <ac:graphicFrameMk id="5" creationId="{97C2D2C3-3F4B-85F1-404B-73800587427A}"/>
          </ac:graphicFrameMkLst>
        </pc:graphicFrameChg>
      </pc:sldChg>
      <pc:sldChg chg="addSp delSp modSp new mod setBg">
        <pc:chgData name="Adrian Pop" userId="96e200e10f378ab0" providerId="LiveId" clId="{F567655E-6ED5-4BFB-91FA-E7C72994180F}" dt="2023-03-12T16:49:43.314" v="203" actId="26606"/>
        <pc:sldMkLst>
          <pc:docMk/>
          <pc:sldMk cId="2384637205" sldId="268"/>
        </pc:sldMkLst>
        <pc:spChg chg="del mod">
          <ac:chgData name="Adrian Pop" userId="96e200e10f378ab0" providerId="LiveId" clId="{F567655E-6ED5-4BFB-91FA-E7C72994180F}" dt="2023-03-12T16:49:14.608" v="195" actId="21"/>
          <ac:spMkLst>
            <pc:docMk/>
            <pc:sldMk cId="2384637205" sldId="268"/>
            <ac:spMk id="2" creationId="{C25C4DB5-30F9-2D3D-61F6-9CAEB9E435F2}"/>
          </ac:spMkLst>
        </pc:spChg>
        <pc:spChg chg="del mod">
          <ac:chgData name="Adrian Pop" userId="96e200e10f378ab0" providerId="LiveId" clId="{F567655E-6ED5-4BFB-91FA-E7C72994180F}" dt="2023-03-12T16:46:10.951" v="194" actId="26606"/>
          <ac:spMkLst>
            <pc:docMk/>
            <pc:sldMk cId="2384637205" sldId="268"/>
            <ac:spMk id="3" creationId="{9E191937-7E7A-1853-8FF4-52A6487CC27B}"/>
          </ac:spMkLst>
        </pc:spChg>
        <pc:spChg chg="add del">
          <ac:chgData name="Adrian Pop" userId="96e200e10f378ab0" providerId="LiveId" clId="{F567655E-6ED5-4BFB-91FA-E7C72994180F}" dt="2023-03-12T16:49:43.314" v="203" actId="26606"/>
          <ac:spMkLst>
            <pc:docMk/>
            <pc:sldMk cId="2384637205" sldId="268"/>
            <ac:spMk id="9" creationId="{7301F447-EEF7-48F5-AF73-7566EE7F64AD}"/>
          </ac:spMkLst>
        </pc:spChg>
        <pc:spChg chg="add del">
          <ac:chgData name="Adrian Pop" userId="96e200e10f378ab0" providerId="LiveId" clId="{F567655E-6ED5-4BFB-91FA-E7C72994180F}" dt="2023-03-12T16:49:43.314" v="203" actId="26606"/>
          <ac:spMkLst>
            <pc:docMk/>
            <pc:sldMk cId="2384637205" sldId="268"/>
            <ac:spMk id="11" creationId="{F7117410-A2A4-4085-9ADC-46744551DBDE}"/>
          </ac:spMkLst>
        </pc:spChg>
        <pc:spChg chg="add del">
          <ac:chgData name="Adrian Pop" userId="96e200e10f378ab0" providerId="LiveId" clId="{F567655E-6ED5-4BFB-91FA-E7C72994180F}" dt="2023-03-12T16:49:43.314" v="203" actId="26606"/>
          <ac:spMkLst>
            <pc:docMk/>
            <pc:sldMk cId="2384637205" sldId="268"/>
            <ac:spMk id="13" creationId="{99F74EB5-E547-4FB4-95F5-BCC788F3C4A0}"/>
          </ac:spMkLst>
        </pc:spChg>
        <pc:spChg chg="add del">
          <ac:chgData name="Adrian Pop" userId="96e200e10f378ab0" providerId="LiveId" clId="{F567655E-6ED5-4BFB-91FA-E7C72994180F}" dt="2023-03-12T16:49:38.033" v="199" actId="26606"/>
          <ac:spMkLst>
            <pc:docMk/>
            <pc:sldMk cId="2384637205" sldId="268"/>
            <ac:spMk id="18" creationId="{81E1224E-6618-482E-BE87-321A7FC1CDE8}"/>
          </ac:spMkLst>
        </pc:spChg>
        <pc:spChg chg="add del">
          <ac:chgData name="Adrian Pop" userId="96e200e10f378ab0" providerId="LiveId" clId="{F567655E-6ED5-4BFB-91FA-E7C72994180F}" dt="2023-03-12T16:49:38.033" v="199" actId="26606"/>
          <ac:spMkLst>
            <pc:docMk/>
            <pc:sldMk cId="2384637205" sldId="268"/>
            <ac:spMk id="20" creationId="{066346BE-FDB4-4772-A696-0719490ABD64}"/>
          </ac:spMkLst>
        </pc:spChg>
        <pc:spChg chg="add del">
          <ac:chgData name="Adrian Pop" userId="96e200e10f378ab0" providerId="LiveId" clId="{F567655E-6ED5-4BFB-91FA-E7C72994180F}" dt="2023-03-12T16:49:38.033" v="199" actId="26606"/>
          <ac:spMkLst>
            <pc:docMk/>
            <pc:sldMk cId="2384637205" sldId="268"/>
            <ac:spMk id="22" creationId="{FB92FFCE-0C90-454E-AA25-D4EE9A6C39C5}"/>
          </ac:spMkLst>
        </pc:spChg>
        <pc:spChg chg="add del">
          <ac:chgData name="Adrian Pop" userId="96e200e10f378ab0" providerId="LiveId" clId="{F567655E-6ED5-4BFB-91FA-E7C72994180F}" dt="2023-03-12T16:49:39.658" v="201" actId="26606"/>
          <ac:spMkLst>
            <pc:docMk/>
            <pc:sldMk cId="2384637205" sldId="268"/>
            <ac:spMk id="24" creationId="{AFF8D2E5-2C4E-47B1-930B-6C82B7C31331}"/>
          </ac:spMkLst>
        </pc:spChg>
        <pc:spChg chg="add del">
          <ac:chgData name="Adrian Pop" userId="96e200e10f378ab0" providerId="LiveId" clId="{F567655E-6ED5-4BFB-91FA-E7C72994180F}" dt="2023-03-12T16:49:39.658" v="201" actId="26606"/>
          <ac:spMkLst>
            <pc:docMk/>
            <pc:sldMk cId="2384637205" sldId="268"/>
            <ac:spMk id="25" creationId="{801E4ADA-0EA9-4930-846E-3C11E8BED6DD}"/>
          </ac:spMkLst>
        </pc:spChg>
        <pc:spChg chg="add del">
          <ac:chgData name="Adrian Pop" userId="96e200e10f378ab0" providerId="LiveId" clId="{F567655E-6ED5-4BFB-91FA-E7C72994180F}" dt="2023-03-12T16:49:39.658" v="201" actId="26606"/>
          <ac:spMkLst>
            <pc:docMk/>
            <pc:sldMk cId="2384637205" sldId="268"/>
            <ac:spMk id="26" creationId="{FB92FFCE-0C90-454E-AA25-D4EE9A6C39C5}"/>
          </ac:spMkLst>
        </pc:spChg>
        <pc:spChg chg="add del">
          <ac:chgData name="Adrian Pop" userId="96e200e10f378ab0" providerId="LiveId" clId="{F567655E-6ED5-4BFB-91FA-E7C72994180F}" dt="2023-03-12T16:49:43.314" v="203" actId="26606"/>
          <ac:spMkLst>
            <pc:docMk/>
            <pc:sldMk cId="2384637205" sldId="268"/>
            <ac:spMk id="28" creationId="{81E1224E-6618-482E-BE87-321A7FC1CDE8}"/>
          </ac:spMkLst>
        </pc:spChg>
        <pc:spChg chg="add del">
          <ac:chgData name="Adrian Pop" userId="96e200e10f378ab0" providerId="LiveId" clId="{F567655E-6ED5-4BFB-91FA-E7C72994180F}" dt="2023-03-12T16:49:43.314" v="203" actId="26606"/>
          <ac:spMkLst>
            <pc:docMk/>
            <pc:sldMk cId="2384637205" sldId="268"/>
            <ac:spMk id="29" creationId="{066346BE-FDB4-4772-A696-0719490ABD64}"/>
          </ac:spMkLst>
        </pc:spChg>
        <pc:spChg chg="add del">
          <ac:chgData name="Adrian Pop" userId="96e200e10f378ab0" providerId="LiveId" clId="{F567655E-6ED5-4BFB-91FA-E7C72994180F}" dt="2023-03-12T16:49:43.314" v="203" actId="26606"/>
          <ac:spMkLst>
            <pc:docMk/>
            <pc:sldMk cId="2384637205" sldId="268"/>
            <ac:spMk id="30" creationId="{FB92FFCE-0C90-454E-AA25-D4EE9A6C39C5}"/>
          </ac:spMkLst>
        </pc:spChg>
        <pc:graphicFrameChg chg="add mod modGraphic">
          <ac:chgData name="Adrian Pop" userId="96e200e10f378ab0" providerId="LiveId" clId="{F567655E-6ED5-4BFB-91FA-E7C72994180F}" dt="2023-03-12T16:49:43.314" v="203" actId="26606"/>
          <ac:graphicFrameMkLst>
            <pc:docMk/>
            <pc:sldMk cId="2384637205" sldId="268"/>
            <ac:graphicFrameMk id="5" creationId="{FB935136-39F8-A205-CCD7-6788AEC121E2}"/>
          </ac:graphicFrameMkLst>
        </pc:graphicFrameChg>
      </pc:sldChg>
      <pc:sldChg chg="addSp delSp modSp new mod setBg">
        <pc:chgData name="Adrian Pop" userId="96e200e10f378ab0" providerId="LiveId" clId="{F567655E-6ED5-4BFB-91FA-E7C72994180F}" dt="2023-03-12T16:50:37.593" v="214" actId="26606"/>
        <pc:sldMkLst>
          <pc:docMk/>
          <pc:sldMk cId="727439141" sldId="269"/>
        </pc:sldMkLst>
        <pc:spChg chg="del">
          <ac:chgData name="Adrian Pop" userId="96e200e10f378ab0" providerId="LiveId" clId="{F567655E-6ED5-4BFB-91FA-E7C72994180F}" dt="2023-03-12T16:49:54.104" v="205" actId="21"/>
          <ac:spMkLst>
            <pc:docMk/>
            <pc:sldMk cId="727439141" sldId="269"/>
            <ac:spMk id="2" creationId="{F0B682B0-2F44-45DF-9F99-3626D7DA2C69}"/>
          </ac:spMkLst>
        </pc:spChg>
        <pc:spChg chg="del">
          <ac:chgData name="Adrian Pop" userId="96e200e10f378ab0" providerId="LiveId" clId="{F567655E-6ED5-4BFB-91FA-E7C72994180F}" dt="2023-03-12T16:49:56.174" v="206"/>
          <ac:spMkLst>
            <pc:docMk/>
            <pc:sldMk cId="727439141" sldId="269"/>
            <ac:spMk id="3" creationId="{AEF73154-A950-5F9C-A70A-CF6B3F75E8FD}"/>
          </ac:spMkLst>
        </pc:spChg>
        <pc:spChg chg="add del mod">
          <ac:chgData name="Adrian Pop" userId="96e200e10f378ab0" providerId="LiveId" clId="{F567655E-6ED5-4BFB-91FA-E7C72994180F}" dt="2023-03-12T16:50:37.593" v="214" actId="26606"/>
          <ac:spMkLst>
            <pc:docMk/>
            <pc:sldMk cId="727439141" sldId="269"/>
            <ac:spMk id="4" creationId="{39F5A1A3-B866-F099-3FA5-0C0D5D3DEF29}"/>
          </ac:spMkLst>
        </pc:spChg>
        <pc:spChg chg="add">
          <ac:chgData name="Adrian Pop" userId="96e200e10f378ab0" providerId="LiveId" clId="{F567655E-6ED5-4BFB-91FA-E7C72994180F}" dt="2023-03-12T16:50:37.593" v="214" actId="26606"/>
          <ac:spMkLst>
            <pc:docMk/>
            <pc:sldMk cId="727439141" sldId="269"/>
            <ac:spMk id="10" creationId="{7301F447-EEF7-48F5-AF73-7566EE7F64AD}"/>
          </ac:spMkLst>
        </pc:spChg>
        <pc:spChg chg="add">
          <ac:chgData name="Adrian Pop" userId="96e200e10f378ab0" providerId="LiveId" clId="{F567655E-6ED5-4BFB-91FA-E7C72994180F}" dt="2023-03-12T16:50:37.593" v="214" actId="26606"/>
          <ac:spMkLst>
            <pc:docMk/>
            <pc:sldMk cId="727439141" sldId="269"/>
            <ac:spMk id="12" creationId="{F7117410-A2A4-4085-9ADC-46744551DBDE}"/>
          </ac:spMkLst>
        </pc:spChg>
        <pc:spChg chg="add">
          <ac:chgData name="Adrian Pop" userId="96e200e10f378ab0" providerId="LiveId" clId="{F567655E-6ED5-4BFB-91FA-E7C72994180F}" dt="2023-03-12T16:50:37.593" v="214" actId="26606"/>
          <ac:spMkLst>
            <pc:docMk/>
            <pc:sldMk cId="727439141" sldId="269"/>
            <ac:spMk id="14" creationId="{99F74EB5-E547-4FB4-95F5-BCC788F3C4A0}"/>
          </ac:spMkLst>
        </pc:spChg>
        <pc:graphicFrameChg chg="add">
          <ac:chgData name="Adrian Pop" userId="96e200e10f378ab0" providerId="LiveId" clId="{F567655E-6ED5-4BFB-91FA-E7C72994180F}" dt="2023-03-12T16:50:37.593" v="214" actId="26606"/>
          <ac:graphicFrameMkLst>
            <pc:docMk/>
            <pc:sldMk cId="727439141" sldId="269"/>
            <ac:graphicFrameMk id="6" creationId="{8746DB2B-A1C6-ABC7-487C-B93C73A8ED57}"/>
          </ac:graphicFrameMkLst>
        </pc:graphicFrameChg>
      </pc:sldChg>
      <pc:sldChg chg="addSp delSp modSp new mod setBg">
        <pc:chgData name="Adrian Pop" userId="96e200e10f378ab0" providerId="LiveId" clId="{F567655E-6ED5-4BFB-91FA-E7C72994180F}" dt="2023-03-12T16:56:22.974" v="233" actId="26606"/>
        <pc:sldMkLst>
          <pc:docMk/>
          <pc:sldMk cId="918749584" sldId="270"/>
        </pc:sldMkLst>
        <pc:spChg chg="del">
          <ac:chgData name="Adrian Pop" userId="96e200e10f378ab0" providerId="LiveId" clId="{F567655E-6ED5-4BFB-91FA-E7C72994180F}" dt="2023-03-12T16:53:03.997" v="216" actId="21"/>
          <ac:spMkLst>
            <pc:docMk/>
            <pc:sldMk cId="918749584" sldId="270"/>
            <ac:spMk id="2" creationId="{90961D62-DB47-8E7F-6BE4-9DD8051767BA}"/>
          </ac:spMkLst>
        </pc:spChg>
        <pc:spChg chg="del">
          <ac:chgData name="Adrian Pop" userId="96e200e10f378ab0" providerId="LiveId" clId="{F567655E-6ED5-4BFB-91FA-E7C72994180F}" dt="2023-03-12T16:53:06.064" v="217"/>
          <ac:spMkLst>
            <pc:docMk/>
            <pc:sldMk cId="918749584" sldId="270"/>
            <ac:spMk id="3" creationId="{108BE55C-6BB7-7718-C06B-549CED88C48F}"/>
          </ac:spMkLst>
        </pc:spChg>
        <pc:spChg chg="add del mod">
          <ac:chgData name="Adrian Pop" userId="96e200e10f378ab0" providerId="LiveId" clId="{F567655E-6ED5-4BFB-91FA-E7C72994180F}" dt="2023-03-12T16:54:57.483" v="224" actId="26606"/>
          <ac:spMkLst>
            <pc:docMk/>
            <pc:sldMk cId="918749584" sldId="270"/>
            <ac:spMk id="4" creationId="{2654ACE9-40D3-83C9-6C67-47D90B6CE259}"/>
          </ac:spMkLst>
        </pc:spChg>
        <pc:spChg chg="add">
          <ac:chgData name="Adrian Pop" userId="96e200e10f378ab0" providerId="LiveId" clId="{F567655E-6ED5-4BFB-91FA-E7C72994180F}" dt="2023-03-12T16:56:22.974" v="233" actId="26606"/>
          <ac:spMkLst>
            <pc:docMk/>
            <pc:sldMk cId="918749584" sldId="270"/>
            <ac:spMk id="11" creationId="{8D06CE56-3881-4ADA-8CEF-D18B02C242A3}"/>
          </ac:spMkLst>
        </pc:spChg>
        <pc:spChg chg="add">
          <ac:chgData name="Adrian Pop" userId="96e200e10f378ab0" providerId="LiveId" clId="{F567655E-6ED5-4BFB-91FA-E7C72994180F}" dt="2023-03-12T16:56:22.974" v="233" actId="26606"/>
          <ac:spMkLst>
            <pc:docMk/>
            <pc:sldMk cId="918749584" sldId="270"/>
            <ac:spMk id="13" creationId="{79F3C543-62EC-4433-9C93-A2CD8764E9B4}"/>
          </ac:spMkLst>
        </pc:spChg>
        <pc:spChg chg="add">
          <ac:chgData name="Adrian Pop" userId="96e200e10f378ab0" providerId="LiveId" clId="{F567655E-6ED5-4BFB-91FA-E7C72994180F}" dt="2023-03-12T16:56:22.974" v="233" actId="26606"/>
          <ac:spMkLst>
            <pc:docMk/>
            <pc:sldMk cId="918749584" sldId="270"/>
            <ac:spMk id="15" creationId="{5A59F003-E00A-43F9-91DC-CC54E3B87466}"/>
          </ac:spMkLst>
        </pc:spChg>
        <pc:spChg chg="add">
          <ac:chgData name="Adrian Pop" userId="96e200e10f378ab0" providerId="LiveId" clId="{F567655E-6ED5-4BFB-91FA-E7C72994180F}" dt="2023-03-12T16:56:22.974" v="233" actId="26606"/>
          <ac:spMkLst>
            <pc:docMk/>
            <pc:sldMk cId="918749584" sldId="270"/>
            <ac:spMk id="17" creationId="{D74A4382-E3AD-430A-9A1F-DFA3E0E77A7D}"/>
          </ac:spMkLst>
        </pc:spChg>
        <pc:graphicFrameChg chg="add mod modGraphic">
          <ac:chgData name="Adrian Pop" userId="96e200e10f378ab0" providerId="LiveId" clId="{F567655E-6ED5-4BFB-91FA-E7C72994180F}" dt="2023-03-12T16:55:35.549" v="232" actId="207"/>
          <ac:graphicFrameMkLst>
            <pc:docMk/>
            <pc:sldMk cId="918749584" sldId="270"/>
            <ac:graphicFrameMk id="6" creationId="{97CF3CA2-9B00-8E6B-6D06-C3EF57251CFB}"/>
          </ac:graphicFrameMkLst>
        </pc:graphicFrameChg>
      </pc:sldChg>
      <pc:sldChg chg="addSp delSp modSp new mod setBg">
        <pc:chgData name="Adrian Pop" userId="96e200e10f378ab0" providerId="LiveId" clId="{F567655E-6ED5-4BFB-91FA-E7C72994180F}" dt="2023-03-12T17:01:40.136" v="277" actId="26606"/>
        <pc:sldMkLst>
          <pc:docMk/>
          <pc:sldMk cId="392481861" sldId="271"/>
        </pc:sldMkLst>
        <pc:spChg chg="mod">
          <ac:chgData name="Adrian Pop" userId="96e200e10f378ab0" providerId="LiveId" clId="{F567655E-6ED5-4BFB-91FA-E7C72994180F}" dt="2023-03-12T17:01:40.136" v="277" actId="26606"/>
          <ac:spMkLst>
            <pc:docMk/>
            <pc:sldMk cId="392481861" sldId="271"/>
            <ac:spMk id="2" creationId="{52034AD9-C46C-A0AF-ED86-4D20B6D401C3}"/>
          </ac:spMkLst>
        </pc:spChg>
        <pc:spChg chg="del mod">
          <ac:chgData name="Adrian Pop" userId="96e200e10f378ab0" providerId="LiveId" clId="{F567655E-6ED5-4BFB-91FA-E7C72994180F}" dt="2023-03-12T17:01:40.136" v="277" actId="26606"/>
          <ac:spMkLst>
            <pc:docMk/>
            <pc:sldMk cId="392481861" sldId="271"/>
            <ac:spMk id="3" creationId="{E8E9FC52-D530-A596-327A-6D262C662F30}"/>
          </ac:spMkLst>
        </pc:spChg>
        <pc:spChg chg="add">
          <ac:chgData name="Adrian Pop" userId="96e200e10f378ab0" providerId="LiveId" clId="{F567655E-6ED5-4BFB-91FA-E7C72994180F}" dt="2023-03-12T17:01:40.136" v="277" actId="26606"/>
          <ac:spMkLst>
            <pc:docMk/>
            <pc:sldMk cId="392481861" sldId="271"/>
            <ac:spMk id="9" creationId="{53B021B3-DE93-4AB7-8A18-CF5F1CED88B8}"/>
          </ac:spMkLst>
        </pc:spChg>
        <pc:spChg chg="add">
          <ac:chgData name="Adrian Pop" userId="96e200e10f378ab0" providerId="LiveId" clId="{F567655E-6ED5-4BFB-91FA-E7C72994180F}" dt="2023-03-12T17:01:40.136" v="277" actId="26606"/>
          <ac:spMkLst>
            <pc:docMk/>
            <pc:sldMk cId="392481861" sldId="271"/>
            <ac:spMk id="11" creationId="{52D502E5-F6B4-4D58-B4AE-FC466FF15EE8}"/>
          </ac:spMkLst>
        </pc:spChg>
        <pc:spChg chg="add">
          <ac:chgData name="Adrian Pop" userId="96e200e10f378ab0" providerId="LiveId" clId="{F567655E-6ED5-4BFB-91FA-E7C72994180F}" dt="2023-03-12T17:01:40.136" v="277" actId="26606"/>
          <ac:spMkLst>
            <pc:docMk/>
            <pc:sldMk cId="392481861" sldId="271"/>
            <ac:spMk id="13" creationId="{9DECDBF4-02B6-4BB4-B65B-B8107AD6A9E8}"/>
          </ac:spMkLst>
        </pc:spChg>
        <pc:graphicFrameChg chg="add">
          <ac:chgData name="Adrian Pop" userId="96e200e10f378ab0" providerId="LiveId" clId="{F567655E-6ED5-4BFB-91FA-E7C72994180F}" dt="2023-03-12T17:01:40.136" v="277" actId="26606"/>
          <ac:graphicFrameMkLst>
            <pc:docMk/>
            <pc:sldMk cId="392481861" sldId="271"/>
            <ac:graphicFrameMk id="5" creationId="{E40CA02A-559F-6788-12AD-FF4C3A5D3739}"/>
          </ac:graphicFrameMkLst>
        </pc:graphicFrameChg>
      </pc:sldChg>
      <pc:sldChg chg="addSp delSp modSp new mod setBg modClrScheme setClrOvrMap chgLayout">
        <pc:chgData name="Adrian Pop" userId="96e200e10f378ab0" providerId="LiveId" clId="{F567655E-6ED5-4BFB-91FA-E7C72994180F}" dt="2023-03-12T17:05:52.206" v="345" actId="1076"/>
        <pc:sldMkLst>
          <pc:docMk/>
          <pc:sldMk cId="53367038" sldId="272"/>
        </pc:sldMkLst>
        <pc:spChg chg="del">
          <ac:chgData name="Adrian Pop" userId="96e200e10f378ab0" providerId="LiveId" clId="{F567655E-6ED5-4BFB-91FA-E7C72994180F}" dt="2023-03-12T17:02:13.970" v="279" actId="21"/>
          <ac:spMkLst>
            <pc:docMk/>
            <pc:sldMk cId="53367038" sldId="272"/>
            <ac:spMk id="2" creationId="{1A4CAB0D-4253-CDA1-3C03-2FACE0ED96A5}"/>
          </ac:spMkLst>
        </pc:spChg>
        <pc:spChg chg="del mod ord">
          <ac:chgData name="Adrian Pop" userId="96e200e10f378ab0" providerId="LiveId" clId="{F567655E-6ED5-4BFB-91FA-E7C72994180F}" dt="2023-03-12T17:03:06.696" v="280" actId="700"/>
          <ac:spMkLst>
            <pc:docMk/>
            <pc:sldMk cId="53367038" sldId="272"/>
            <ac:spMk id="3" creationId="{79F9883A-84D9-75A7-76F5-3A5138E70222}"/>
          </ac:spMkLst>
        </pc:spChg>
        <pc:spChg chg="add mod ord">
          <ac:chgData name="Adrian Pop" userId="96e200e10f378ab0" providerId="LiveId" clId="{F567655E-6ED5-4BFB-91FA-E7C72994180F}" dt="2023-03-12T17:05:36.846" v="343" actId="1076"/>
          <ac:spMkLst>
            <pc:docMk/>
            <pc:sldMk cId="53367038" sldId="272"/>
            <ac:spMk id="4" creationId="{82318F2F-D9AE-176F-E7C0-56A007A32171}"/>
          </ac:spMkLst>
        </pc:spChg>
        <pc:spChg chg="add mod ord">
          <ac:chgData name="Adrian Pop" userId="96e200e10f378ab0" providerId="LiveId" clId="{F567655E-6ED5-4BFB-91FA-E7C72994180F}" dt="2023-03-12T17:05:52.206" v="345" actId="1076"/>
          <ac:spMkLst>
            <pc:docMk/>
            <pc:sldMk cId="53367038" sldId="272"/>
            <ac:spMk id="5" creationId="{464D72B4-A233-E375-27B0-9C4F62E2C47F}"/>
          </ac:spMkLst>
        </pc:spChg>
        <pc:spChg chg="add">
          <ac:chgData name="Adrian Pop" userId="96e200e10f378ab0" providerId="LiveId" clId="{F567655E-6ED5-4BFB-91FA-E7C72994180F}" dt="2023-03-12T17:05:28.111" v="341" actId="26606"/>
          <ac:spMkLst>
            <pc:docMk/>
            <pc:sldMk cId="53367038" sldId="272"/>
            <ac:spMk id="8" creationId="{2D6FBB9D-1CAA-4D05-AB33-BABDFE17B843}"/>
          </ac:spMkLst>
        </pc:spChg>
        <pc:spChg chg="add">
          <ac:chgData name="Adrian Pop" userId="96e200e10f378ab0" providerId="LiveId" clId="{F567655E-6ED5-4BFB-91FA-E7C72994180F}" dt="2023-03-12T17:05:28.111" v="341" actId="26606"/>
          <ac:spMkLst>
            <pc:docMk/>
            <pc:sldMk cId="53367038" sldId="272"/>
            <ac:spMk id="9" creationId="{04727B71-B4B6-4823-80A1-68C40B475118}"/>
          </ac:spMkLst>
        </pc:spChg>
        <pc:spChg chg="add">
          <ac:chgData name="Adrian Pop" userId="96e200e10f378ab0" providerId="LiveId" clId="{F567655E-6ED5-4BFB-91FA-E7C72994180F}" dt="2023-03-12T17:05:28.111" v="341" actId="26606"/>
          <ac:spMkLst>
            <pc:docMk/>
            <pc:sldMk cId="53367038" sldId="272"/>
            <ac:spMk id="10" creationId="{79A6DB05-9FB5-4B07-8675-74C23D4FD89D}"/>
          </ac:spMkLst>
        </pc:spChg>
        <pc:spChg chg="add del">
          <ac:chgData name="Adrian Pop" userId="96e200e10f378ab0" providerId="LiveId" clId="{F567655E-6ED5-4BFB-91FA-E7C72994180F}" dt="2023-03-12T17:05:15.876" v="340" actId="26606"/>
          <ac:spMkLst>
            <pc:docMk/>
            <pc:sldMk cId="53367038" sldId="272"/>
            <ac:spMk id="11" creationId="{2D6FBB9D-1CAA-4D05-AB33-BABDFE17B843}"/>
          </ac:spMkLst>
        </pc:spChg>
        <pc:spChg chg="add">
          <ac:chgData name="Adrian Pop" userId="96e200e10f378ab0" providerId="LiveId" clId="{F567655E-6ED5-4BFB-91FA-E7C72994180F}" dt="2023-03-12T17:05:28.111" v="341" actId="26606"/>
          <ac:spMkLst>
            <pc:docMk/>
            <pc:sldMk cId="53367038" sldId="272"/>
            <ac:spMk id="12" creationId="{8380AD67-C5CA-4918-B4BB-C359BB03EEDD}"/>
          </ac:spMkLst>
        </pc:spChg>
        <pc:spChg chg="add del">
          <ac:chgData name="Adrian Pop" userId="96e200e10f378ab0" providerId="LiveId" clId="{F567655E-6ED5-4BFB-91FA-E7C72994180F}" dt="2023-03-12T17:05:15.876" v="340" actId="26606"/>
          <ac:spMkLst>
            <pc:docMk/>
            <pc:sldMk cId="53367038" sldId="272"/>
            <ac:spMk id="13" creationId="{04727B71-B4B6-4823-80A1-68C40B475118}"/>
          </ac:spMkLst>
        </pc:spChg>
        <pc:spChg chg="add del">
          <ac:chgData name="Adrian Pop" userId="96e200e10f378ab0" providerId="LiveId" clId="{F567655E-6ED5-4BFB-91FA-E7C72994180F}" dt="2023-03-12T17:05:15.876" v="340" actId="26606"/>
          <ac:spMkLst>
            <pc:docMk/>
            <pc:sldMk cId="53367038" sldId="272"/>
            <ac:spMk id="15" creationId="{79A6DB05-9FB5-4B07-8675-74C23D4FD89D}"/>
          </ac:spMkLst>
        </pc:spChg>
        <pc:spChg chg="add">
          <ac:chgData name="Adrian Pop" userId="96e200e10f378ab0" providerId="LiveId" clId="{F567655E-6ED5-4BFB-91FA-E7C72994180F}" dt="2023-03-12T17:05:28.111" v="341" actId="26606"/>
          <ac:spMkLst>
            <pc:docMk/>
            <pc:sldMk cId="53367038" sldId="272"/>
            <ac:spMk id="16" creationId="{EABAD4DA-87BA-4F70-9EF0-45C6BCF17823}"/>
          </ac:spMkLst>
        </pc:spChg>
        <pc:spChg chg="add del">
          <ac:chgData name="Adrian Pop" userId="96e200e10f378ab0" providerId="LiveId" clId="{F567655E-6ED5-4BFB-91FA-E7C72994180F}" dt="2023-03-12T17:05:15.876" v="340" actId="26606"/>
          <ac:spMkLst>
            <pc:docMk/>
            <pc:sldMk cId="53367038" sldId="272"/>
            <ac:spMk id="17" creationId="{8380AD67-C5CA-4918-B4BB-C359BB03EEDD}"/>
          </ac:spMkLst>
        </pc:spChg>
        <pc:spChg chg="add">
          <ac:chgData name="Adrian Pop" userId="96e200e10f378ab0" providerId="LiveId" clId="{F567655E-6ED5-4BFB-91FA-E7C72994180F}" dt="2023-03-12T17:05:28.111" v="341" actId="26606"/>
          <ac:spMkLst>
            <pc:docMk/>
            <pc:sldMk cId="53367038" sldId="272"/>
            <ac:spMk id="18" creationId="{915128D9-2797-47FA-B6FE-EC24E6B8437A}"/>
          </ac:spMkLst>
        </pc:spChg>
        <pc:spChg chg="add del">
          <ac:chgData name="Adrian Pop" userId="96e200e10f378ab0" providerId="LiveId" clId="{F567655E-6ED5-4BFB-91FA-E7C72994180F}" dt="2023-03-12T17:05:15.876" v="340" actId="26606"/>
          <ac:spMkLst>
            <pc:docMk/>
            <pc:sldMk cId="53367038" sldId="272"/>
            <ac:spMk id="19" creationId="{EABAD4DA-87BA-4F70-9EF0-45C6BCF17823}"/>
          </ac:spMkLst>
        </pc:spChg>
        <pc:spChg chg="add del">
          <ac:chgData name="Adrian Pop" userId="96e200e10f378ab0" providerId="LiveId" clId="{F567655E-6ED5-4BFB-91FA-E7C72994180F}" dt="2023-03-12T17:05:15.876" v="340" actId="26606"/>
          <ac:spMkLst>
            <pc:docMk/>
            <pc:sldMk cId="53367038" sldId="272"/>
            <ac:spMk id="21" creationId="{915128D9-2797-47FA-B6FE-EC24E6B8437A}"/>
          </ac:spMkLst>
        </pc:spChg>
        <pc:spChg chg="add del">
          <ac:chgData name="Adrian Pop" userId="96e200e10f378ab0" providerId="LiveId" clId="{F567655E-6ED5-4BFB-91FA-E7C72994180F}" dt="2023-03-12T17:05:10.381" v="333" actId="26606"/>
          <ac:spMkLst>
            <pc:docMk/>
            <pc:sldMk cId="53367038" sldId="272"/>
            <ac:spMk id="26" creationId="{2D6FBB9D-1CAA-4D05-AB33-BABDFE17B843}"/>
          </ac:spMkLst>
        </pc:spChg>
        <pc:spChg chg="add del">
          <ac:chgData name="Adrian Pop" userId="96e200e10f378ab0" providerId="LiveId" clId="{F567655E-6ED5-4BFB-91FA-E7C72994180F}" dt="2023-03-12T17:05:10.381" v="333" actId="26606"/>
          <ac:spMkLst>
            <pc:docMk/>
            <pc:sldMk cId="53367038" sldId="272"/>
            <ac:spMk id="28" creationId="{04727B71-B4B6-4823-80A1-68C40B475118}"/>
          </ac:spMkLst>
        </pc:spChg>
        <pc:spChg chg="add del">
          <ac:chgData name="Adrian Pop" userId="96e200e10f378ab0" providerId="LiveId" clId="{F567655E-6ED5-4BFB-91FA-E7C72994180F}" dt="2023-03-12T17:05:10.381" v="333" actId="26606"/>
          <ac:spMkLst>
            <pc:docMk/>
            <pc:sldMk cId="53367038" sldId="272"/>
            <ac:spMk id="30" creationId="{79A6DB05-9FB5-4B07-8675-74C23D4FD89D}"/>
          </ac:spMkLst>
        </pc:spChg>
        <pc:spChg chg="add del">
          <ac:chgData name="Adrian Pop" userId="96e200e10f378ab0" providerId="LiveId" clId="{F567655E-6ED5-4BFB-91FA-E7C72994180F}" dt="2023-03-12T17:05:10.381" v="333" actId="26606"/>
          <ac:spMkLst>
            <pc:docMk/>
            <pc:sldMk cId="53367038" sldId="272"/>
            <ac:spMk id="32" creationId="{7C432AFE-B3D2-4BFF-BF8F-96C27AFF1AC7}"/>
          </ac:spMkLst>
        </pc:spChg>
        <pc:spChg chg="add del">
          <ac:chgData name="Adrian Pop" userId="96e200e10f378ab0" providerId="LiveId" clId="{F567655E-6ED5-4BFB-91FA-E7C72994180F}" dt="2023-03-12T17:05:10.381" v="333" actId="26606"/>
          <ac:spMkLst>
            <pc:docMk/>
            <pc:sldMk cId="53367038" sldId="272"/>
            <ac:spMk id="34" creationId="{AF2F604E-43BE-4DC3-B983-E071523364F8}"/>
          </ac:spMkLst>
        </pc:spChg>
        <pc:spChg chg="add del">
          <ac:chgData name="Adrian Pop" userId="96e200e10f378ab0" providerId="LiveId" clId="{F567655E-6ED5-4BFB-91FA-E7C72994180F}" dt="2023-03-12T17:05:10.381" v="333" actId="26606"/>
          <ac:spMkLst>
            <pc:docMk/>
            <pc:sldMk cId="53367038" sldId="272"/>
            <ac:spMk id="36" creationId="{08C9B587-E65E-4B52-B37C-ABEBB6E87928}"/>
          </ac:spMkLst>
        </pc:spChg>
        <pc:picChg chg="add del mod">
          <ac:chgData name="Adrian Pop" userId="96e200e10f378ab0" providerId="LiveId" clId="{F567655E-6ED5-4BFB-91FA-E7C72994180F}" dt="2023-03-12T17:05:15.876" v="340" actId="26606"/>
          <ac:picMkLst>
            <pc:docMk/>
            <pc:sldMk cId="53367038" sldId="272"/>
            <ac:picMk id="7" creationId="{633AF010-F5F5-54C9-6A02-320E384ACF56}"/>
          </ac:picMkLst>
        </pc:picChg>
        <pc:picChg chg="add">
          <ac:chgData name="Adrian Pop" userId="96e200e10f378ab0" providerId="LiveId" clId="{F567655E-6ED5-4BFB-91FA-E7C72994180F}" dt="2023-03-12T17:05:28.111" v="341" actId="26606"/>
          <ac:picMkLst>
            <pc:docMk/>
            <pc:sldMk cId="53367038" sldId="272"/>
            <ac:picMk id="14" creationId="{26914747-7D20-D849-51AB-9D54179A331E}"/>
          </ac:picMkLst>
        </pc:picChg>
      </pc:sldChg>
      <pc:sldChg chg="addSp delSp modSp new mod modNotesTx">
        <pc:chgData name="Adrian Pop" userId="96e200e10f378ab0" providerId="LiveId" clId="{F567655E-6ED5-4BFB-91FA-E7C72994180F}" dt="2023-03-12T17:07:26.857" v="381"/>
        <pc:sldMkLst>
          <pc:docMk/>
          <pc:sldMk cId="3266449494" sldId="273"/>
        </pc:sldMkLst>
        <pc:spChg chg="mod">
          <ac:chgData name="Adrian Pop" userId="96e200e10f378ab0" providerId="LiveId" clId="{F567655E-6ED5-4BFB-91FA-E7C72994180F}" dt="2023-03-12T17:06:08.905" v="374" actId="20577"/>
          <ac:spMkLst>
            <pc:docMk/>
            <pc:sldMk cId="3266449494" sldId="273"/>
            <ac:spMk id="2" creationId="{F1743617-19BA-6B6E-C940-31CB4F3401CF}"/>
          </ac:spMkLst>
        </pc:spChg>
        <pc:spChg chg="del mod">
          <ac:chgData name="Adrian Pop" userId="96e200e10f378ab0" providerId="LiveId" clId="{F567655E-6ED5-4BFB-91FA-E7C72994180F}" dt="2023-03-12T17:06:47.425" v="378" actId="21"/>
          <ac:spMkLst>
            <pc:docMk/>
            <pc:sldMk cId="3266449494" sldId="273"/>
            <ac:spMk id="3" creationId="{211EB4A2-4E7D-09AA-8FDE-2839738C06F8}"/>
          </ac:spMkLst>
        </pc:spChg>
        <pc:spChg chg="add del mod">
          <ac:chgData name="Adrian Pop" userId="96e200e10f378ab0" providerId="LiveId" clId="{F567655E-6ED5-4BFB-91FA-E7C72994180F}" dt="2023-03-12T17:06:53.642" v="379" actId="21"/>
          <ac:spMkLst>
            <pc:docMk/>
            <pc:sldMk cId="3266449494" sldId="273"/>
            <ac:spMk id="5" creationId="{9428B29A-3259-4E77-B3C0-6799C6415B4D}"/>
          </ac:spMkLst>
        </pc:spChg>
        <pc:spChg chg="add mod">
          <ac:chgData name="Adrian Pop" userId="96e200e10f378ab0" providerId="LiveId" clId="{F567655E-6ED5-4BFB-91FA-E7C72994180F}" dt="2023-03-12T17:07:00.110" v="380"/>
          <ac:spMkLst>
            <pc:docMk/>
            <pc:sldMk cId="3266449494" sldId="273"/>
            <ac:spMk id="6" creationId="{E7EF5C73-A18E-6E3E-C844-C40FC7B7F1C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A3CF8D-72EC-40DE-9B1E-C46A6DD40F1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FCCCE9F-C907-4427-9BB9-CE2CF24E5D36}">
      <dgm:prSet custT="1"/>
      <dgm:spPr/>
      <dgm:t>
        <a:bodyPr/>
        <a:lstStyle/>
        <a:p>
          <a:r>
            <a:rPr lang="en-GB" sz="2400"/>
            <a:t>1.0 Introduction </a:t>
          </a:r>
          <a:endParaRPr lang="en-US" sz="2400"/>
        </a:p>
      </dgm:t>
    </dgm:pt>
    <dgm:pt modelId="{DDF27E96-2C30-49E9-8ED8-55F4ABCC3AC5}" type="parTrans" cxnId="{A65A1A91-D75C-4063-B948-2D3F86F1AA5A}">
      <dgm:prSet/>
      <dgm:spPr/>
      <dgm:t>
        <a:bodyPr/>
        <a:lstStyle/>
        <a:p>
          <a:endParaRPr lang="en-US"/>
        </a:p>
      </dgm:t>
    </dgm:pt>
    <dgm:pt modelId="{EF47B991-FACD-4626-B128-B55507275FFC}" type="sibTrans" cxnId="{A65A1A91-D75C-4063-B948-2D3F86F1AA5A}">
      <dgm:prSet/>
      <dgm:spPr/>
      <dgm:t>
        <a:bodyPr/>
        <a:lstStyle/>
        <a:p>
          <a:endParaRPr lang="en-US"/>
        </a:p>
      </dgm:t>
    </dgm:pt>
    <dgm:pt modelId="{0F651A95-E498-456E-B219-786A346AE32C}">
      <dgm:prSet custT="1"/>
      <dgm:spPr/>
      <dgm:t>
        <a:bodyPr/>
        <a:lstStyle/>
        <a:p>
          <a:r>
            <a:rPr lang="en-GB" sz="2400" dirty="0"/>
            <a:t>2.0 Section1: Part1 Cultural Analysis of  Country's France and  Russia</a:t>
          </a:r>
          <a:endParaRPr lang="en-US" sz="2400" dirty="0"/>
        </a:p>
      </dgm:t>
    </dgm:pt>
    <dgm:pt modelId="{C01F598C-04E2-493C-BE90-4FAC5F26E912}" type="parTrans" cxnId="{E804146E-EEA2-4D63-8532-120249B8BEB2}">
      <dgm:prSet/>
      <dgm:spPr/>
      <dgm:t>
        <a:bodyPr/>
        <a:lstStyle/>
        <a:p>
          <a:endParaRPr lang="en-US"/>
        </a:p>
      </dgm:t>
    </dgm:pt>
    <dgm:pt modelId="{24332521-A6E3-4E79-B38F-D22CA5512C35}" type="sibTrans" cxnId="{E804146E-EEA2-4D63-8532-120249B8BEB2}">
      <dgm:prSet/>
      <dgm:spPr/>
      <dgm:t>
        <a:bodyPr/>
        <a:lstStyle/>
        <a:p>
          <a:endParaRPr lang="en-US"/>
        </a:p>
      </dgm:t>
    </dgm:pt>
    <dgm:pt modelId="{BB2424C2-D7C9-43D9-9FCE-20DB692D743A}">
      <dgm:prSet custT="1"/>
      <dgm:spPr/>
      <dgm:t>
        <a:bodyPr/>
        <a:lstStyle/>
        <a:p>
          <a:r>
            <a:rPr lang="en-GB" sz="2400" dirty="0"/>
            <a:t>3.0 Section 1: Part2 Institutional Analysis of Country’s France and Russia</a:t>
          </a:r>
          <a:endParaRPr lang="en-US" sz="2400" dirty="0"/>
        </a:p>
      </dgm:t>
    </dgm:pt>
    <dgm:pt modelId="{C5B8FEF0-C2A6-48DE-93E6-F4BF9BBC818B}" type="parTrans" cxnId="{17B0478A-A0E1-4565-A1F2-197D22F4A804}">
      <dgm:prSet/>
      <dgm:spPr/>
      <dgm:t>
        <a:bodyPr/>
        <a:lstStyle/>
        <a:p>
          <a:endParaRPr lang="en-US"/>
        </a:p>
      </dgm:t>
    </dgm:pt>
    <dgm:pt modelId="{8A3F9F22-E405-4FCB-A305-0C46D7DB5BE8}" type="sibTrans" cxnId="{17B0478A-A0E1-4565-A1F2-197D22F4A804}">
      <dgm:prSet/>
      <dgm:spPr/>
      <dgm:t>
        <a:bodyPr/>
        <a:lstStyle/>
        <a:p>
          <a:endParaRPr lang="en-US"/>
        </a:p>
      </dgm:t>
    </dgm:pt>
    <dgm:pt modelId="{5798583F-DF8D-4819-8B97-05E0B5D1F80C}">
      <dgm:prSet custT="1"/>
      <dgm:spPr/>
      <dgm:t>
        <a:bodyPr/>
        <a:lstStyle/>
        <a:p>
          <a:r>
            <a:rPr lang="en-GB" sz="2400" dirty="0"/>
            <a:t>4.0 Section2: Part1 M&amp;A Rationale and Integration Strategy </a:t>
          </a:r>
          <a:endParaRPr lang="en-US" sz="2400" dirty="0"/>
        </a:p>
      </dgm:t>
    </dgm:pt>
    <dgm:pt modelId="{2A38C3D0-5A93-462E-AED5-03A5A8188FC3}" type="parTrans" cxnId="{D789B144-724F-43E0-91BD-38CA583212FA}">
      <dgm:prSet/>
      <dgm:spPr/>
      <dgm:t>
        <a:bodyPr/>
        <a:lstStyle/>
        <a:p>
          <a:endParaRPr lang="en-US"/>
        </a:p>
      </dgm:t>
    </dgm:pt>
    <dgm:pt modelId="{CB7FAB89-1A66-452B-84DF-0A660B70E253}" type="sibTrans" cxnId="{D789B144-724F-43E0-91BD-38CA583212FA}">
      <dgm:prSet/>
      <dgm:spPr/>
      <dgm:t>
        <a:bodyPr/>
        <a:lstStyle/>
        <a:p>
          <a:endParaRPr lang="en-US"/>
        </a:p>
      </dgm:t>
    </dgm:pt>
    <dgm:pt modelId="{3F77BD77-99A5-4B11-A624-AF5E749DE028}">
      <dgm:prSet custT="1"/>
      <dgm:spPr/>
      <dgm:t>
        <a:bodyPr/>
        <a:lstStyle/>
        <a:p>
          <a:r>
            <a:rPr lang="en-GB" sz="2400" dirty="0"/>
            <a:t>5.0 Section2: Part2 Role of IHRM in Implementing Effective M&amp;</a:t>
          </a:r>
          <a:r>
            <a:rPr lang="en-GB" sz="500" dirty="0"/>
            <a:t>A</a:t>
          </a:r>
          <a:endParaRPr lang="en-US" sz="500" dirty="0"/>
        </a:p>
      </dgm:t>
    </dgm:pt>
    <dgm:pt modelId="{22388743-76B2-4598-A095-6EC9CAF43E27}" type="parTrans" cxnId="{7590F998-F568-4C9B-BF14-9D43D2F0BC74}">
      <dgm:prSet/>
      <dgm:spPr/>
      <dgm:t>
        <a:bodyPr/>
        <a:lstStyle/>
        <a:p>
          <a:endParaRPr lang="en-US"/>
        </a:p>
      </dgm:t>
    </dgm:pt>
    <dgm:pt modelId="{D2D66ABC-B4E6-4401-B61F-2F2AE1398954}" type="sibTrans" cxnId="{7590F998-F568-4C9B-BF14-9D43D2F0BC74}">
      <dgm:prSet/>
      <dgm:spPr/>
      <dgm:t>
        <a:bodyPr/>
        <a:lstStyle/>
        <a:p>
          <a:endParaRPr lang="en-US"/>
        </a:p>
      </dgm:t>
    </dgm:pt>
    <dgm:pt modelId="{9369789B-3FD7-44D6-A631-1ABDE93EBFDF}">
      <dgm:prSet custT="1"/>
      <dgm:spPr/>
      <dgm:t>
        <a:bodyPr/>
        <a:lstStyle/>
        <a:p>
          <a:r>
            <a:rPr lang="en-GB" sz="2400" dirty="0"/>
            <a:t>6.0 Conclusion </a:t>
          </a:r>
          <a:endParaRPr lang="en-US" sz="2400" dirty="0"/>
        </a:p>
      </dgm:t>
    </dgm:pt>
    <dgm:pt modelId="{3B72099B-F140-4AEC-93DA-64B4CDB70397}" type="parTrans" cxnId="{BE87AA55-5EE1-4C97-AB77-CB0C231AD249}">
      <dgm:prSet/>
      <dgm:spPr/>
      <dgm:t>
        <a:bodyPr/>
        <a:lstStyle/>
        <a:p>
          <a:endParaRPr lang="en-US"/>
        </a:p>
      </dgm:t>
    </dgm:pt>
    <dgm:pt modelId="{8A2801C3-AC11-46BE-8998-B7C91CFF35FD}" type="sibTrans" cxnId="{BE87AA55-5EE1-4C97-AB77-CB0C231AD249}">
      <dgm:prSet/>
      <dgm:spPr/>
      <dgm:t>
        <a:bodyPr/>
        <a:lstStyle/>
        <a:p>
          <a:endParaRPr lang="en-US"/>
        </a:p>
      </dgm:t>
    </dgm:pt>
    <dgm:pt modelId="{B0199D08-6EC6-472B-9059-01FAD4C12F94}">
      <dgm:prSet custT="1"/>
      <dgm:spPr/>
      <dgm:t>
        <a:bodyPr/>
        <a:lstStyle/>
        <a:p>
          <a:r>
            <a:rPr lang="en-GB" sz="2400" dirty="0"/>
            <a:t>7.0 Reference </a:t>
          </a:r>
          <a:endParaRPr lang="en-US" sz="2400" dirty="0"/>
        </a:p>
      </dgm:t>
    </dgm:pt>
    <dgm:pt modelId="{02D6C7E1-E7D9-4586-9A19-71044E031711}" type="parTrans" cxnId="{74D0DC93-D439-4CF7-80DD-9AA25ACFD4DB}">
      <dgm:prSet/>
      <dgm:spPr/>
      <dgm:t>
        <a:bodyPr/>
        <a:lstStyle/>
        <a:p>
          <a:endParaRPr lang="en-US"/>
        </a:p>
      </dgm:t>
    </dgm:pt>
    <dgm:pt modelId="{5080840B-F95F-4D0F-8521-3FC07755BA3A}" type="sibTrans" cxnId="{74D0DC93-D439-4CF7-80DD-9AA25ACFD4DB}">
      <dgm:prSet/>
      <dgm:spPr/>
      <dgm:t>
        <a:bodyPr/>
        <a:lstStyle/>
        <a:p>
          <a:endParaRPr lang="en-US"/>
        </a:p>
      </dgm:t>
    </dgm:pt>
    <dgm:pt modelId="{15267498-36D7-46E6-AEE2-C42E76FC617A}" type="pres">
      <dgm:prSet presAssocID="{60A3CF8D-72EC-40DE-9B1E-C46A6DD40F19}" presName="linear" presStyleCnt="0">
        <dgm:presLayoutVars>
          <dgm:animLvl val="lvl"/>
          <dgm:resizeHandles val="exact"/>
        </dgm:presLayoutVars>
      </dgm:prSet>
      <dgm:spPr/>
    </dgm:pt>
    <dgm:pt modelId="{673D06F5-7C5E-4EAE-B28C-47D68FD7F685}" type="pres">
      <dgm:prSet presAssocID="{EFCCCE9F-C907-4427-9BB9-CE2CF24E5D36}" presName="parentText" presStyleLbl="node1" presStyleIdx="0" presStyleCnt="7" custLinFactNeighborX="-29" custLinFactNeighborY="65031">
        <dgm:presLayoutVars>
          <dgm:chMax val="0"/>
          <dgm:bulletEnabled val="1"/>
        </dgm:presLayoutVars>
      </dgm:prSet>
      <dgm:spPr/>
    </dgm:pt>
    <dgm:pt modelId="{2C8BE177-9934-46F4-BEB0-A817184C2D98}" type="pres">
      <dgm:prSet presAssocID="{EF47B991-FACD-4626-B128-B55507275FFC}" presName="spacer" presStyleCnt="0"/>
      <dgm:spPr/>
    </dgm:pt>
    <dgm:pt modelId="{EF762AAA-86CC-4FB3-840D-621BE2FDE52D}" type="pres">
      <dgm:prSet presAssocID="{0F651A95-E498-456E-B219-786A346AE32C}" presName="parentText" presStyleLbl="node1" presStyleIdx="1" presStyleCnt="7">
        <dgm:presLayoutVars>
          <dgm:chMax val="0"/>
          <dgm:bulletEnabled val="1"/>
        </dgm:presLayoutVars>
      </dgm:prSet>
      <dgm:spPr/>
    </dgm:pt>
    <dgm:pt modelId="{64431506-0FDA-495C-91BC-B1C552406651}" type="pres">
      <dgm:prSet presAssocID="{24332521-A6E3-4E79-B38F-D22CA5512C35}" presName="spacer" presStyleCnt="0"/>
      <dgm:spPr/>
    </dgm:pt>
    <dgm:pt modelId="{D3CCD416-BAA6-45AA-90CB-DB92FD724E89}" type="pres">
      <dgm:prSet presAssocID="{BB2424C2-D7C9-43D9-9FCE-20DB692D743A}" presName="parentText" presStyleLbl="node1" presStyleIdx="2" presStyleCnt="7">
        <dgm:presLayoutVars>
          <dgm:chMax val="0"/>
          <dgm:bulletEnabled val="1"/>
        </dgm:presLayoutVars>
      </dgm:prSet>
      <dgm:spPr/>
    </dgm:pt>
    <dgm:pt modelId="{1E600B11-9FF7-4983-8E17-6CD8E1125004}" type="pres">
      <dgm:prSet presAssocID="{8A3F9F22-E405-4FCB-A305-0C46D7DB5BE8}" presName="spacer" presStyleCnt="0"/>
      <dgm:spPr/>
    </dgm:pt>
    <dgm:pt modelId="{CA913FBA-39D5-4562-96FB-FCE942113800}" type="pres">
      <dgm:prSet presAssocID="{5798583F-DF8D-4819-8B97-05E0B5D1F80C}" presName="parentText" presStyleLbl="node1" presStyleIdx="3" presStyleCnt="7">
        <dgm:presLayoutVars>
          <dgm:chMax val="0"/>
          <dgm:bulletEnabled val="1"/>
        </dgm:presLayoutVars>
      </dgm:prSet>
      <dgm:spPr/>
    </dgm:pt>
    <dgm:pt modelId="{FE1D8D46-46D2-4F20-A94E-C1C2488977C1}" type="pres">
      <dgm:prSet presAssocID="{CB7FAB89-1A66-452B-84DF-0A660B70E253}" presName="spacer" presStyleCnt="0"/>
      <dgm:spPr/>
    </dgm:pt>
    <dgm:pt modelId="{7FF48CAC-BDFD-4777-B328-A3E0900AEA9D}" type="pres">
      <dgm:prSet presAssocID="{3F77BD77-99A5-4B11-A624-AF5E749DE028}" presName="parentText" presStyleLbl="node1" presStyleIdx="4" presStyleCnt="7" custLinFactY="6033" custLinFactNeighborX="-146" custLinFactNeighborY="100000">
        <dgm:presLayoutVars>
          <dgm:chMax val="0"/>
          <dgm:bulletEnabled val="1"/>
        </dgm:presLayoutVars>
      </dgm:prSet>
      <dgm:spPr/>
    </dgm:pt>
    <dgm:pt modelId="{233643BF-63BA-4216-96B2-C0E57B6DBB7B}" type="pres">
      <dgm:prSet presAssocID="{D2D66ABC-B4E6-4401-B61F-2F2AE1398954}" presName="spacer" presStyleCnt="0"/>
      <dgm:spPr/>
    </dgm:pt>
    <dgm:pt modelId="{E69EF52B-B2D1-4F1E-A8BA-5E5842407B00}" type="pres">
      <dgm:prSet presAssocID="{9369789B-3FD7-44D6-A631-1ABDE93EBFDF}" presName="parentText" presStyleLbl="node1" presStyleIdx="5" presStyleCnt="7">
        <dgm:presLayoutVars>
          <dgm:chMax val="0"/>
          <dgm:bulletEnabled val="1"/>
        </dgm:presLayoutVars>
      </dgm:prSet>
      <dgm:spPr/>
    </dgm:pt>
    <dgm:pt modelId="{D465940A-59AC-4725-BA49-C90F076E33A5}" type="pres">
      <dgm:prSet presAssocID="{8A2801C3-AC11-46BE-8998-B7C91CFF35FD}" presName="spacer" presStyleCnt="0"/>
      <dgm:spPr/>
    </dgm:pt>
    <dgm:pt modelId="{87A48952-93D1-4210-8128-71BE390DB1CC}" type="pres">
      <dgm:prSet presAssocID="{B0199D08-6EC6-472B-9059-01FAD4C12F94}" presName="parentText" presStyleLbl="node1" presStyleIdx="6" presStyleCnt="7">
        <dgm:presLayoutVars>
          <dgm:chMax val="0"/>
          <dgm:bulletEnabled val="1"/>
        </dgm:presLayoutVars>
      </dgm:prSet>
      <dgm:spPr/>
    </dgm:pt>
  </dgm:ptLst>
  <dgm:cxnLst>
    <dgm:cxn modelId="{CF7A6711-1271-4BDA-A35A-8E52580EFCF1}" type="presOf" srcId="{EFCCCE9F-C907-4427-9BB9-CE2CF24E5D36}" destId="{673D06F5-7C5E-4EAE-B28C-47D68FD7F685}" srcOrd="0" destOrd="0" presId="urn:microsoft.com/office/officeart/2005/8/layout/vList2"/>
    <dgm:cxn modelId="{1404E22C-C20E-42CD-836F-661EFF2D0287}" type="presOf" srcId="{0F651A95-E498-456E-B219-786A346AE32C}" destId="{EF762AAA-86CC-4FB3-840D-621BE2FDE52D}" srcOrd="0" destOrd="0" presId="urn:microsoft.com/office/officeart/2005/8/layout/vList2"/>
    <dgm:cxn modelId="{D789B144-724F-43E0-91BD-38CA583212FA}" srcId="{60A3CF8D-72EC-40DE-9B1E-C46A6DD40F19}" destId="{5798583F-DF8D-4819-8B97-05E0B5D1F80C}" srcOrd="3" destOrd="0" parTransId="{2A38C3D0-5A93-462E-AED5-03A5A8188FC3}" sibTransId="{CB7FAB89-1A66-452B-84DF-0A660B70E253}"/>
    <dgm:cxn modelId="{E804146E-EEA2-4D63-8532-120249B8BEB2}" srcId="{60A3CF8D-72EC-40DE-9B1E-C46A6DD40F19}" destId="{0F651A95-E498-456E-B219-786A346AE32C}" srcOrd="1" destOrd="0" parTransId="{C01F598C-04E2-493C-BE90-4FAC5F26E912}" sibTransId="{24332521-A6E3-4E79-B38F-D22CA5512C35}"/>
    <dgm:cxn modelId="{E6768B70-9A0F-46F1-AFB4-CBB51E71CB1B}" type="presOf" srcId="{60A3CF8D-72EC-40DE-9B1E-C46A6DD40F19}" destId="{15267498-36D7-46E6-AEE2-C42E76FC617A}" srcOrd="0" destOrd="0" presId="urn:microsoft.com/office/officeart/2005/8/layout/vList2"/>
    <dgm:cxn modelId="{8B344252-846C-4622-9B44-6940AD49540A}" type="presOf" srcId="{3F77BD77-99A5-4B11-A624-AF5E749DE028}" destId="{7FF48CAC-BDFD-4777-B328-A3E0900AEA9D}" srcOrd="0" destOrd="0" presId="urn:microsoft.com/office/officeart/2005/8/layout/vList2"/>
    <dgm:cxn modelId="{BE87AA55-5EE1-4C97-AB77-CB0C231AD249}" srcId="{60A3CF8D-72EC-40DE-9B1E-C46A6DD40F19}" destId="{9369789B-3FD7-44D6-A631-1ABDE93EBFDF}" srcOrd="5" destOrd="0" parTransId="{3B72099B-F140-4AEC-93DA-64B4CDB70397}" sibTransId="{8A2801C3-AC11-46BE-8998-B7C91CFF35FD}"/>
    <dgm:cxn modelId="{4272B955-745F-4851-BFC9-FFD1FE9FC2A3}" type="presOf" srcId="{BB2424C2-D7C9-43D9-9FCE-20DB692D743A}" destId="{D3CCD416-BAA6-45AA-90CB-DB92FD724E89}" srcOrd="0" destOrd="0" presId="urn:microsoft.com/office/officeart/2005/8/layout/vList2"/>
    <dgm:cxn modelId="{17B0478A-A0E1-4565-A1F2-197D22F4A804}" srcId="{60A3CF8D-72EC-40DE-9B1E-C46A6DD40F19}" destId="{BB2424C2-D7C9-43D9-9FCE-20DB692D743A}" srcOrd="2" destOrd="0" parTransId="{C5B8FEF0-C2A6-48DE-93E6-F4BF9BBC818B}" sibTransId="{8A3F9F22-E405-4FCB-A305-0C46D7DB5BE8}"/>
    <dgm:cxn modelId="{A65A1A91-D75C-4063-B948-2D3F86F1AA5A}" srcId="{60A3CF8D-72EC-40DE-9B1E-C46A6DD40F19}" destId="{EFCCCE9F-C907-4427-9BB9-CE2CF24E5D36}" srcOrd="0" destOrd="0" parTransId="{DDF27E96-2C30-49E9-8ED8-55F4ABCC3AC5}" sibTransId="{EF47B991-FACD-4626-B128-B55507275FFC}"/>
    <dgm:cxn modelId="{CCD52091-760F-44BB-8401-E820A90B6B40}" type="presOf" srcId="{5798583F-DF8D-4819-8B97-05E0B5D1F80C}" destId="{CA913FBA-39D5-4562-96FB-FCE942113800}" srcOrd="0" destOrd="0" presId="urn:microsoft.com/office/officeart/2005/8/layout/vList2"/>
    <dgm:cxn modelId="{74D0DC93-D439-4CF7-80DD-9AA25ACFD4DB}" srcId="{60A3CF8D-72EC-40DE-9B1E-C46A6DD40F19}" destId="{B0199D08-6EC6-472B-9059-01FAD4C12F94}" srcOrd="6" destOrd="0" parTransId="{02D6C7E1-E7D9-4586-9A19-71044E031711}" sibTransId="{5080840B-F95F-4D0F-8521-3FC07755BA3A}"/>
    <dgm:cxn modelId="{E716A398-8E63-4947-81A8-47243EF6B2BD}" type="presOf" srcId="{9369789B-3FD7-44D6-A631-1ABDE93EBFDF}" destId="{E69EF52B-B2D1-4F1E-A8BA-5E5842407B00}" srcOrd="0" destOrd="0" presId="urn:microsoft.com/office/officeart/2005/8/layout/vList2"/>
    <dgm:cxn modelId="{7590F998-F568-4C9B-BF14-9D43D2F0BC74}" srcId="{60A3CF8D-72EC-40DE-9B1E-C46A6DD40F19}" destId="{3F77BD77-99A5-4B11-A624-AF5E749DE028}" srcOrd="4" destOrd="0" parTransId="{22388743-76B2-4598-A095-6EC9CAF43E27}" sibTransId="{D2D66ABC-B4E6-4401-B61F-2F2AE1398954}"/>
    <dgm:cxn modelId="{8E3B00EC-FB22-44B3-8BC3-D8B647D2CFC9}" type="presOf" srcId="{B0199D08-6EC6-472B-9059-01FAD4C12F94}" destId="{87A48952-93D1-4210-8128-71BE390DB1CC}" srcOrd="0" destOrd="0" presId="urn:microsoft.com/office/officeart/2005/8/layout/vList2"/>
    <dgm:cxn modelId="{F4DFA252-4F69-440C-B536-F5FEC04D4666}" type="presParOf" srcId="{15267498-36D7-46E6-AEE2-C42E76FC617A}" destId="{673D06F5-7C5E-4EAE-B28C-47D68FD7F685}" srcOrd="0" destOrd="0" presId="urn:microsoft.com/office/officeart/2005/8/layout/vList2"/>
    <dgm:cxn modelId="{9090D6FF-CB91-4DBA-9789-BFBEDC1FD750}" type="presParOf" srcId="{15267498-36D7-46E6-AEE2-C42E76FC617A}" destId="{2C8BE177-9934-46F4-BEB0-A817184C2D98}" srcOrd="1" destOrd="0" presId="urn:microsoft.com/office/officeart/2005/8/layout/vList2"/>
    <dgm:cxn modelId="{EEDC0C7E-10A8-4764-9CAC-372B9470DB7F}" type="presParOf" srcId="{15267498-36D7-46E6-AEE2-C42E76FC617A}" destId="{EF762AAA-86CC-4FB3-840D-621BE2FDE52D}" srcOrd="2" destOrd="0" presId="urn:microsoft.com/office/officeart/2005/8/layout/vList2"/>
    <dgm:cxn modelId="{816B9799-AC53-45A5-A4B9-0F692BDB488D}" type="presParOf" srcId="{15267498-36D7-46E6-AEE2-C42E76FC617A}" destId="{64431506-0FDA-495C-91BC-B1C552406651}" srcOrd="3" destOrd="0" presId="urn:microsoft.com/office/officeart/2005/8/layout/vList2"/>
    <dgm:cxn modelId="{614801EF-BFF3-4E3C-B354-B3ACA43B4AEB}" type="presParOf" srcId="{15267498-36D7-46E6-AEE2-C42E76FC617A}" destId="{D3CCD416-BAA6-45AA-90CB-DB92FD724E89}" srcOrd="4" destOrd="0" presId="urn:microsoft.com/office/officeart/2005/8/layout/vList2"/>
    <dgm:cxn modelId="{B6EFE0F7-C835-49CB-BB5A-E957881A0CEC}" type="presParOf" srcId="{15267498-36D7-46E6-AEE2-C42E76FC617A}" destId="{1E600B11-9FF7-4983-8E17-6CD8E1125004}" srcOrd="5" destOrd="0" presId="urn:microsoft.com/office/officeart/2005/8/layout/vList2"/>
    <dgm:cxn modelId="{F2CA5300-5B23-4101-A48A-06613C51E581}" type="presParOf" srcId="{15267498-36D7-46E6-AEE2-C42E76FC617A}" destId="{CA913FBA-39D5-4562-96FB-FCE942113800}" srcOrd="6" destOrd="0" presId="urn:microsoft.com/office/officeart/2005/8/layout/vList2"/>
    <dgm:cxn modelId="{254005FA-00EB-4703-8BEC-EEDB8C7BE49A}" type="presParOf" srcId="{15267498-36D7-46E6-AEE2-C42E76FC617A}" destId="{FE1D8D46-46D2-4F20-A94E-C1C2488977C1}" srcOrd="7" destOrd="0" presId="urn:microsoft.com/office/officeart/2005/8/layout/vList2"/>
    <dgm:cxn modelId="{B7065296-B473-4AFB-93B6-0804906A8844}" type="presParOf" srcId="{15267498-36D7-46E6-AEE2-C42E76FC617A}" destId="{7FF48CAC-BDFD-4777-B328-A3E0900AEA9D}" srcOrd="8" destOrd="0" presId="urn:microsoft.com/office/officeart/2005/8/layout/vList2"/>
    <dgm:cxn modelId="{9651EA06-B4C0-4D9A-9328-C7515A5C8DFB}" type="presParOf" srcId="{15267498-36D7-46E6-AEE2-C42E76FC617A}" destId="{233643BF-63BA-4216-96B2-C0E57B6DBB7B}" srcOrd="9" destOrd="0" presId="urn:microsoft.com/office/officeart/2005/8/layout/vList2"/>
    <dgm:cxn modelId="{AB18ACC3-94D2-4B20-A313-5B434C405EFF}" type="presParOf" srcId="{15267498-36D7-46E6-AEE2-C42E76FC617A}" destId="{E69EF52B-B2D1-4F1E-A8BA-5E5842407B00}" srcOrd="10" destOrd="0" presId="urn:microsoft.com/office/officeart/2005/8/layout/vList2"/>
    <dgm:cxn modelId="{BEDF1C9D-3B3E-429F-AF17-BCC9010A12BC}" type="presParOf" srcId="{15267498-36D7-46E6-AEE2-C42E76FC617A}" destId="{D465940A-59AC-4725-BA49-C90F076E33A5}" srcOrd="11" destOrd="0" presId="urn:microsoft.com/office/officeart/2005/8/layout/vList2"/>
    <dgm:cxn modelId="{39BAFA5A-1001-43F3-B4B4-2648F17D0B14}" type="presParOf" srcId="{15267498-36D7-46E6-AEE2-C42E76FC617A}" destId="{87A48952-93D1-4210-8128-71BE390DB1CC}"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CB5D50-8347-4E6D-9AC8-A7836E99E1FD}"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A22E997D-4AA8-41C5-B75F-E427E2525FB4}">
      <dgm:prSet/>
      <dgm:spPr/>
      <dgm:t>
        <a:bodyPr/>
        <a:lstStyle/>
        <a:p>
          <a:r>
            <a:rPr lang="en-GB" b="0" i="0"/>
            <a:t>IHRM Practises in France - The fundamental components of a political economy framework are outlined by Scott (1995) - Interaction of the state, economy, and social institutions influence the growth of IHRM practises</a:t>
          </a:r>
          <a:endParaRPr lang="en-US"/>
        </a:p>
      </dgm:t>
    </dgm:pt>
    <dgm:pt modelId="{BE3684D5-8C20-4566-A9CA-6445B64E8B64}" type="parTrans" cxnId="{0C116D62-666D-4C81-A7CB-5747250E3049}">
      <dgm:prSet/>
      <dgm:spPr/>
      <dgm:t>
        <a:bodyPr/>
        <a:lstStyle/>
        <a:p>
          <a:endParaRPr lang="en-US"/>
        </a:p>
      </dgm:t>
    </dgm:pt>
    <dgm:pt modelId="{2E22EF63-047E-4771-970A-11C806F877DD}" type="sibTrans" cxnId="{0C116D62-666D-4C81-A7CB-5747250E3049}">
      <dgm:prSet/>
      <dgm:spPr/>
      <dgm:t>
        <a:bodyPr/>
        <a:lstStyle/>
        <a:p>
          <a:endParaRPr lang="en-US"/>
        </a:p>
      </dgm:t>
    </dgm:pt>
    <dgm:pt modelId="{B87AA1D4-3B20-4C90-8A90-1D99F3C14E58}">
      <dgm:prSet/>
      <dgm:spPr/>
      <dgm:t>
        <a:bodyPr/>
        <a:lstStyle/>
        <a:p>
          <a:r>
            <a:rPr lang="en-GB" b="0" i="0"/>
            <a:t>- Government has substantial impact on IHRM practises through authority over employment legislation and regulations </a:t>
          </a:r>
          <a:endParaRPr lang="en-US"/>
        </a:p>
      </dgm:t>
    </dgm:pt>
    <dgm:pt modelId="{F38680F9-F75F-432E-A286-0E8484884B23}" type="parTrans" cxnId="{13BBB861-98B3-48CB-8E81-C6D01DD74E8D}">
      <dgm:prSet/>
      <dgm:spPr/>
      <dgm:t>
        <a:bodyPr/>
        <a:lstStyle/>
        <a:p>
          <a:endParaRPr lang="en-US"/>
        </a:p>
      </dgm:t>
    </dgm:pt>
    <dgm:pt modelId="{9DBD8C20-F657-4233-B96D-926285BA5963}" type="sibTrans" cxnId="{13BBB861-98B3-48CB-8E81-C6D01DD74E8D}">
      <dgm:prSet/>
      <dgm:spPr/>
      <dgm:t>
        <a:bodyPr/>
        <a:lstStyle/>
        <a:p>
          <a:endParaRPr lang="en-US"/>
        </a:p>
      </dgm:t>
    </dgm:pt>
    <dgm:pt modelId="{394319FE-693B-4A4C-B52C-87208E333433}">
      <dgm:prSet/>
      <dgm:spPr/>
      <dgm:t>
        <a:bodyPr/>
        <a:lstStyle/>
        <a:p>
          <a:r>
            <a:rPr lang="en-GB" b="0" i="0"/>
            <a:t>Establishing minimum pay and benefits  </a:t>
          </a:r>
          <a:endParaRPr lang="en-US"/>
        </a:p>
      </dgm:t>
    </dgm:pt>
    <dgm:pt modelId="{865A288B-49FF-4B69-999D-C34D77D2E73E}" type="parTrans" cxnId="{2CBF5A54-E7CA-4D88-820F-4188C1F1EF33}">
      <dgm:prSet/>
      <dgm:spPr/>
      <dgm:t>
        <a:bodyPr/>
        <a:lstStyle/>
        <a:p>
          <a:endParaRPr lang="en-US"/>
        </a:p>
      </dgm:t>
    </dgm:pt>
    <dgm:pt modelId="{F9C84347-C178-4DBE-A7BE-3B9DF25EC1D9}" type="sibTrans" cxnId="{2CBF5A54-E7CA-4D88-820F-4188C1F1EF33}">
      <dgm:prSet/>
      <dgm:spPr/>
      <dgm:t>
        <a:bodyPr/>
        <a:lstStyle/>
        <a:p>
          <a:endParaRPr lang="en-US"/>
        </a:p>
      </dgm:t>
    </dgm:pt>
    <dgm:pt modelId="{7FA87BAD-BEFD-484E-A461-41D7EAD409CB}">
      <dgm:prSet/>
      <dgm:spPr/>
      <dgm:t>
        <a:bodyPr/>
        <a:lstStyle/>
        <a:p>
          <a:r>
            <a:rPr lang="en-GB" b="0" i="0"/>
            <a:t>Passing legislation to safeguard workers from unfair practises and discrimination</a:t>
          </a:r>
          <a:endParaRPr lang="en-US"/>
        </a:p>
      </dgm:t>
    </dgm:pt>
    <dgm:pt modelId="{8E653302-5FAC-48D0-8D72-5ECF40A0BFB4}" type="parTrans" cxnId="{E1C87BA5-27A8-4F4F-BAC3-656DE570FE12}">
      <dgm:prSet/>
      <dgm:spPr/>
      <dgm:t>
        <a:bodyPr/>
        <a:lstStyle/>
        <a:p>
          <a:endParaRPr lang="en-US"/>
        </a:p>
      </dgm:t>
    </dgm:pt>
    <dgm:pt modelId="{F55F7A19-9ED7-488D-8BFB-22AFE1D43DDB}" type="sibTrans" cxnId="{E1C87BA5-27A8-4F4F-BAC3-656DE570FE12}">
      <dgm:prSet/>
      <dgm:spPr/>
      <dgm:t>
        <a:bodyPr/>
        <a:lstStyle/>
        <a:p>
          <a:endParaRPr lang="en-US"/>
        </a:p>
      </dgm:t>
    </dgm:pt>
    <dgm:pt modelId="{7F7D7ED2-00C1-4C9C-B644-99D24E4B1013}" type="pres">
      <dgm:prSet presAssocID="{76CB5D50-8347-4E6D-9AC8-A7836E99E1FD}" presName="outerComposite" presStyleCnt="0">
        <dgm:presLayoutVars>
          <dgm:chMax val="5"/>
          <dgm:dir/>
          <dgm:resizeHandles val="exact"/>
        </dgm:presLayoutVars>
      </dgm:prSet>
      <dgm:spPr/>
    </dgm:pt>
    <dgm:pt modelId="{8F8622B3-1187-4C42-A272-EF5445213BD7}" type="pres">
      <dgm:prSet presAssocID="{76CB5D50-8347-4E6D-9AC8-A7836E99E1FD}" presName="dummyMaxCanvas" presStyleCnt="0">
        <dgm:presLayoutVars/>
      </dgm:prSet>
      <dgm:spPr/>
    </dgm:pt>
    <dgm:pt modelId="{DBBA0001-B98C-403C-B378-9DB31FFA56B2}" type="pres">
      <dgm:prSet presAssocID="{76CB5D50-8347-4E6D-9AC8-A7836E99E1FD}" presName="FourNodes_1" presStyleLbl="node1" presStyleIdx="0" presStyleCnt="4">
        <dgm:presLayoutVars>
          <dgm:bulletEnabled val="1"/>
        </dgm:presLayoutVars>
      </dgm:prSet>
      <dgm:spPr/>
    </dgm:pt>
    <dgm:pt modelId="{27442ECD-2A4F-4978-A49F-F5B048D19A55}" type="pres">
      <dgm:prSet presAssocID="{76CB5D50-8347-4E6D-9AC8-A7836E99E1FD}" presName="FourNodes_2" presStyleLbl="node1" presStyleIdx="1" presStyleCnt="4">
        <dgm:presLayoutVars>
          <dgm:bulletEnabled val="1"/>
        </dgm:presLayoutVars>
      </dgm:prSet>
      <dgm:spPr/>
    </dgm:pt>
    <dgm:pt modelId="{B71F6A58-3711-42ED-9C5B-73C7A614BA97}" type="pres">
      <dgm:prSet presAssocID="{76CB5D50-8347-4E6D-9AC8-A7836E99E1FD}" presName="FourNodes_3" presStyleLbl="node1" presStyleIdx="2" presStyleCnt="4">
        <dgm:presLayoutVars>
          <dgm:bulletEnabled val="1"/>
        </dgm:presLayoutVars>
      </dgm:prSet>
      <dgm:spPr/>
    </dgm:pt>
    <dgm:pt modelId="{337947AF-F44C-4272-B58E-EB6F904FF698}" type="pres">
      <dgm:prSet presAssocID="{76CB5D50-8347-4E6D-9AC8-A7836E99E1FD}" presName="FourNodes_4" presStyleLbl="node1" presStyleIdx="3" presStyleCnt="4">
        <dgm:presLayoutVars>
          <dgm:bulletEnabled val="1"/>
        </dgm:presLayoutVars>
      </dgm:prSet>
      <dgm:spPr/>
    </dgm:pt>
    <dgm:pt modelId="{239DC71B-7BCC-41EF-AC53-A4B26852F332}" type="pres">
      <dgm:prSet presAssocID="{76CB5D50-8347-4E6D-9AC8-A7836E99E1FD}" presName="FourConn_1-2" presStyleLbl="fgAccFollowNode1" presStyleIdx="0" presStyleCnt="3">
        <dgm:presLayoutVars>
          <dgm:bulletEnabled val="1"/>
        </dgm:presLayoutVars>
      </dgm:prSet>
      <dgm:spPr/>
    </dgm:pt>
    <dgm:pt modelId="{89C078E0-3419-413A-B9B0-59F347390D84}" type="pres">
      <dgm:prSet presAssocID="{76CB5D50-8347-4E6D-9AC8-A7836E99E1FD}" presName="FourConn_2-3" presStyleLbl="fgAccFollowNode1" presStyleIdx="1" presStyleCnt="3">
        <dgm:presLayoutVars>
          <dgm:bulletEnabled val="1"/>
        </dgm:presLayoutVars>
      </dgm:prSet>
      <dgm:spPr/>
    </dgm:pt>
    <dgm:pt modelId="{647434BC-74CA-4DF5-887D-AC13D2667CEF}" type="pres">
      <dgm:prSet presAssocID="{76CB5D50-8347-4E6D-9AC8-A7836E99E1FD}" presName="FourConn_3-4" presStyleLbl="fgAccFollowNode1" presStyleIdx="2" presStyleCnt="3">
        <dgm:presLayoutVars>
          <dgm:bulletEnabled val="1"/>
        </dgm:presLayoutVars>
      </dgm:prSet>
      <dgm:spPr/>
    </dgm:pt>
    <dgm:pt modelId="{D5EA8817-3E83-4FB4-8E29-27D14C6E52C0}" type="pres">
      <dgm:prSet presAssocID="{76CB5D50-8347-4E6D-9AC8-A7836E99E1FD}" presName="FourNodes_1_text" presStyleLbl="node1" presStyleIdx="3" presStyleCnt="4">
        <dgm:presLayoutVars>
          <dgm:bulletEnabled val="1"/>
        </dgm:presLayoutVars>
      </dgm:prSet>
      <dgm:spPr/>
    </dgm:pt>
    <dgm:pt modelId="{7EB02134-F92B-43E8-BE8B-3F41CAD934F4}" type="pres">
      <dgm:prSet presAssocID="{76CB5D50-8347-4E6D-9AC8-A7836E99E1FD}" presName="FourNodes_2_text" presStyleLbl="node1" presStyleIdx="3" presStyleCnt="4">
        <dgm:presLayoutVars>
          <dgm:bulletEnabled val="1"/>
        </dgm:presLayoutVars>
      </dgm:prSet>
      <dgm:spPr/>
    </dgm:pt>
    <dgm:pt modelId="{6C992B26-AE35-4CA1-980C-1CCCC36566C9}" type="pres">
      <dgm:prSet presAssocID="{76CB5D50-8347-4E6D-9AC8-A7836E99E1FD}" presName="FourNodes_3_text" presStyleLbl="node1" presStyleIdx="3" presStyleCnt="4">
        <dgm:presLayoutVars>
          <dgm:bulletEnabled val="1"/>
        </dgm:presLayoutVars>
      </dgm:prSet>
      <dgm:spPr/>
    </dgm:pt>
    <dgm:pt modelId="{B8128250-5320-448F-A6B3-3A1553592AE7}" type="pres">
      <dgm:prSet presAssocID="{76CB5D50-8347-4E6D-9AC8-A7836E99E1FD}" presName="FourNodes_4_text" presStyleLbl="node1" presStyleIdx="3" presStyleCnt="4">
        <dgm:presLayoutVars>
          <dgm:bulletEnabled val="1"/>
        </dgm:presLayoutVars>
      </dgm:prSet>
      <dgm:spPr/>
    </dgm:pt>
  </dgm:ptLst>
  <dgm:cxnLst>
    <dgm:cxn modelId="{365DF916-4222-4211-AC1A-CDB180B7EF71}" type="presOf" srcId="{A22E997D-4AA8-41C5-B75F-E427E2525FB4}" destId="{DBBA0001-B98C-403C-B378-9DB31FFA56B2}" srcOrd="0" destOrd="0" presId="urn:microsoft.com/office/officeart/2005/8/layout/vProcess5"/>
    <dgm:cxn modelId="{13BBB861-98B3-48CB-8E81-C6D01DD74E8D}" srcId="{76CB5D50-8347-4E6D-9AC8-A7836E99E1FD}" destId="{B87AA1D4-3B20-4C90-8A90-1D99F3C14E58}" srcOrd="1" destOrd="0" parTransId="{F38680F9-F75F-432E-A286-0E8484884B23}" sibTransId="{9DBD8C20-F657-4233-B96D-926285BA5963}"/>
    <dgm:cxn modelId="{0C116D62-666D-4C81-A7CB-5747250E3049}" srcId="{76CB5D50-8347-4E6D-9AC8-A7836E99E1FD}" destId="{A22E997D-4AA8-41C5-B75F-E427E2525FB4}" srcOrd="0" destOrd="0" parTransId="{BE3684D5-8C20-4566-A9CA-6445B64E8B64}" sibTransId="{2E22EF63-047E-4771-970A-11C806F877DD}"/>
    <dgm:cxn modelId="{F52E6070-701E-4A64-925E-C003DCDCB705}" type="presOf" srcId="{394319FE-693B-4A4C-B52C-87208E333433}" destId="{B71F6A58-3711-42ED-9C5B-73C7A614BA97}" srcOrd="0" destOrd="0" presId="urn:microsoft.com/office/officeart/2005/8/layout/vProcess5"/>
    <dgm:cxn modelId="{94305072-5892-47F6-BA1C-467AC6584D6F}" type="presOf" srcId="{394319FE-693B-4A4C-B52C-87208E333433}" destId="{6C992B26-AE35-4CA1-980C-1CCCC36566C9}" srcOrd="1" destOrd="0" presId="urn:microsoft.com/office/officeart/2005/8/layout/vProcess5"/>
    <dgm:cxn modelId="{56217073-9643-4F83-81D0-129DAFE3F6A7}" type="presOf" srcId="{B87AA1D4-3B20-4C90-8A90-1D99F3C14E58}" destId="{7EB02134-F92B-43E8-BE8B-3F41CAD934F4}" srcOrd="1" destOrd="0" presId="urn:microsoft.com/office/officeart/2005/8/layout/vProcess5"/>
    <dgm:cxn modelId="{2CBF5A54-E7CA-4D88-820F-4188C1F1EF33}" srcId="{76CB5D50-8347-4E6D-9AC8-A7836E99E1FD}" destId="{394319FE-693B-4A4C-B52C-87208E333433}" srcOrd="2" destOrd="0" parTransId="{865A288B-49FF-4B69-999D-C34D77D2E73E}" sibTransId="{F9C84347-C178-4DBE-A7BE-3B9DF25EC1D9}"/>
    <dgm:cxn modelId="{ADD5A18F-9DE7-417A-8214-B8EABB9E5B0A}" type="presOf" srcId="{2E22EF63-047E-4771-970A-11C806F877DD}" destId="{239DC71B-7BCC-41EF-AC53-A4B26852F332}" srcOrd="0" destOrd="0" presId="urn:microsoft.com/office/officeart/2005/8/layout/vProcess5"/>
    <dgm:cxn modelId="{4012319A-41DD-4371-A3E5-1BA803B91ABD}" type="presOf" srcId="{9DBD8C20-F657-4233-B96D-926285BA5963}" destId="{89C078E0-3419-413A-B9B0-59F347390D84}" srcOrd="0" destOrd="0" presId="urn:microsoft.com/office/officeart/2005/8/layout/vProcess5"/>
    <dgm:cxn modelId="{E1C87BA5-27A8-4F4F-BAC3-656DE570FE12}" srcId="{76CB5D50-8347-4E6D-9AC8-A7836E99E1FD}" destId="{7FA87BAD-BEFD-484E-A461-41D7EAD409CB}" srcOrd="3" destOrd="0" parTransId="{8E653302-5FAC-48D0-8D72-5ECF40A0BFB4}" sibTransId="{F55F7A19-9ED7-488D-8BFB-22AFE1D43DDB}"/>
    <dgm:cxn modelId="{AFE332C0-3D7C-4C6B-A548-E13E4F297C33}" type="presOf" srcId="{76CB5D50-8347-4E6D-9AC8-A7836E99E1FD}" destId="{7F7D7ED2-00C1-4C9C-B644-99D24E4B1013}" srcOrd="0" destOrd="0" presId="urn:microsoft.com/office/officeart/2005/8/layout/vProcess5"/>
    <dgm:cxn modelId="{93C6D0C3-B277-47B2-8849-15086F73D841}" type="presOf" srcId="{B87AA1D4-3B20-4C90-8A90-1D99F3C14E58}" destId="{27442ECD-2A4F-4978-A49F-F5B048D19A55}" srcOrd="0" destOrd="0" presId="urn:microsoft.com/office/officeart/2005/8/layout/vProcess5"/>
    <dgm:cxn modelId="{C8A0B0D4-48E2-4425-8C50-CA3C08133135}" type="presOf" srcId="{F9C84347-C178-4DBE-A7BE-3B9DF25EC1D9}" destId="{647434BC-74CA-4DF5-887D-AC13D2667CEF}" srcOrd="0" destOrd="0" presId="urn:microsoft.com/office/officeart/2005/8/layout/vProcess5"/>
    <dgm:cxn modelId="{8C0770DD-0433-422F-8362-429E9C9D154B}" type="presOf" srcId="{7FA87BAD-BEFD-484E-A461-41D7EAD409CB}" destId="{337947AF-F44C-4272-B58E-EB6F904FF698}" srcOrd="0" destOrd="0" presId="urn:microsoft.com/office/officeart/2005/8/layout/vProcess5"/>
    <dgm:cxn modelId="{1FBB54F9-EC88-41D2-A748-99EB5E8F2688}" type="presOf" srcId="{7FA87BAD-BEFD-484E-A461-41D7EAD409CB}" destId="{B8128250-5320-448F-A6B3-3A1553592AE7}" srcOrd="1" destOrd="0" presId="urn:microsoft.com/office/officeart/2005/8/layout/vProcess5"/>
    <dgm:cxn modelId="{E839B8FF-55A1-45E3-AD1D-6E0746772238}" type="presOf" srcId="{A22E997D-4AA8-41C5-B75F-E427E2525FB4}" destId="{D5EA8817-3E83-4FB4-8E29-27D14C6E52C0}" srcOrd="1" destOrd="0" presId="urn:microsoft.com/office/officeart/2005/8/layout/vProcess5"/>
    <dgm:cxn modelId="{5403747A-F8DA-4ABA-9286-6107A7758BFB}" type="presParOf" srcId="{7F7D7ED2-00C1-4C9C-B644-99D24E4B1013}" destId="{8F8622B3-1187-4C42-A272-EF5445213BD7}" srcOrd="0" destOrd="0" presId="urn:microsoft.com/office/officeart/2005/8/layout/vProcess5"/>
    <dgm:cxn modelId="{362F3CFB-58A8-426B-B157-D367325A0F96}" type="presParOf" srcId="{7F7D7ED2-00C1-4C9C-B644-99D24E4B1013}" destId="{DBBA0001-B98C-403C-B378-9DB31FFA56B2}" srcOrd="1" destOrd="0" presId="urn:microsoft.com/office/officeart/2005/8/layout/vProcess5"/>
    <dgm:cxn modelId="{BA0D3FCE-B6BB-43FA-AD8B-BC8C40FE6360}" type="presParOf" srcId="{7F7D7ED2-00C1-4C9C-B644-99D24E4B1013}" destId="{27442ECD-2A4F-4978-A49F-F5B048D19A55}" srcOrd="2" destOrd="0" presId="urn:microsoft.com/office/officeart/2005/8/layout/vProcess5"/>
    <dgm:cxn modelId="{95967D41-93E1-4454-B774-74F1B2AB556F}" type="presParOf" srcId="{7F7D7ED2-00C1-4C9C-B644-99D24E4B1013}" destId="{B71F6A58-3711-42ED-9C5B-73C7A614BA97}" srcOrd="3" destOrd="0" presId="urn:microsoft.com/office/officeart/2005/8/layout/vProcess5"/>
    <dgm:cxn modelId="{22D0E7DA-A246-4CD3-87A8-F70FFC19E2DE}" type="presParOf" srcId="{7F7D7ED2-00C1-4C9C-B644-99D24E4B1013}" destId="{337947AF-F44C-4272-B58E-EB6F904FF698}" srcOrd="4" destOrd="0" presId="urn:microsoft.com/office/officeart/2005/8/layout/vProcess5"/>
    <dgm:cxn modelId="{407B6AC8-D116-49F6-B0E3-5C463B4A4867}" type="presParOf" srcId="{7F7D7ED2-00C1-4C9C-B644-99D24E4B1013}" destId="{239DC71B-7BCC-41EF-AC53-A4B26852F332}" srcOrd="5" destOrd="0" presId="urn:microsoft.com/office/officeart/2005/8/layout/vProcess5"/>
    <dgm:cxn modelId="{2DBEF9B9-E32C-4DE9-A9F4-794DA00219B6}" type="presParOf" srcId="{7F7D7ED2-00C1-4C9C-B644-99D24E4B1013}" destId="{89C078E0-3419-413A-B9B0-59F347390D84}" srcOrd="6" destOrd="0" presId="urn:microsoft.com/office/officeart/2005/8/layout/vProcess5"/>
    <dgm:cxn modelId="{ECFE387C-A2A2-4599-A95B-F54F55F3F587}" type="presParOf" srcId="{7F7D7ED2-00C1-4C9C-B644-99D24E4B1013}" destId="{647434BC-74CA-4DF5-887D-AC13D2667CEF}" srcOrd="7" destOrd="0" presId="urn:microsoft.com/office/officeart/2005/8/layout/vProcess5"/>
    <dgm:cxn modelId="{F6EAF821-7723-4A8E-AE60-B069FB15B957}" type="presParOf" srcId="{7F7D7ED2-00C1-4C9C-B644-99D24E4B1013}" destId="{D5EA8817-3E83-4FB4-8E29-27D14C6E52C0}" srcOrd="8" destOrd="0" presId="urn:microsoft.com/office/officeart/2005/8/layout/vProcess5"/>
    <dgm:cxn modelId="{A4FF40D9-5B45-45C1-8EC9-F10036D0051F}" type="presParOf" srcId="{7F7D7ED2-00C1-4C9C-B644-99D24E4B1013}" destId="{7EB02134-F92B-43E8-BE8B-3F41CAD934F4}" srcOrd="9" destOrd="0" presId="urn:microsoft.com/office/officeart/2005/8/layout/vProcess5"/>
    <dgm:cxn modelId="{002E720F-07DB-4A12-AF3D-A1616029B60E}" type="presParOf" srcId="{7F7D7ED2-00C1-4C9C-B644-99D24E4B1013}" destId="{6C992B26-AE35-4CA1-980C-1CCCC36566C9}" srcOrd="10" destOrd="0" presId="urn:microsoft.com/office/officeart/2005/8/layout/vProcess5"/>
    <dgm:cxn modelId="{B7046D8E-D528-47B1-9E4E-0A89F74E9575}" type="presParOf" srcId="{7F7D7ED2-00C1-4C9C-B644-99D24E4B1013}" destId="{B8128250-5320-448F-A6B3-3A1553592AE7}"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42E049-4834-4B50-A1F3-7BEE29DCB856}"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873268C-5197-4870-A7BE-20B153FE0B9A}">
      <dgm:prSet/>
      <dgm:spPr/>
      <dgm:t>
        <a:bodyPr/>
        <a:lstStyle/>
        <a:p>
          <a:r>
            <a:rPr lang="en-GB"/>
            <a:t>- According to DiMaggio and Powell's (1991) argument, a country's institutional environment has a significant impact on how organizations behave </a:t>
          </a:r>
          <a:endParaRPr lang="en-US"/>
        </a:p>
      </dgm:t>
    </dgm:pt>
    <dgm:pt modelId="{D70952E0-416B-4BB3-A712-4797F5D84975}" type="parTrans" cxnId="{7960ADC6-FDEC-4BBD-A5F2-26E591A6D02D}">
      <dgm:prSet/>
      <dgm:spPr/>
      <dgm:t>
        <a:bodyPr/>
        <a:lstStyle/>
        <a:p>
          <a:endParaRPr lang="en-US"/>
        </a:p>
      </dgm:t>
    </dgm:pt>
    <dgm:pt modelId="{6AFA86F0-CF4A-4093-AB03-0F9F95E0B308}" type="sibTrans" cxnId="{7960ADC6-FDEC-4BBD-A5F2-26E591A6D02D}">
      <dgm:prSet/>
      <dgm:spPr/>
      <dgm:t>
        <a:bodyPr/>
        <a:lstStyle/>
        <a:p>
          <a:endParaRPr lang="en-US"/>
        </a:p>
      </dgm:t>
    </dgm:pt>
    <dgm:pt modelId="{D65F2AB7-687A-4BBA-9218-48F72DB15798}">
      <dgm:prSet/>
      <dgm:spPr/>
      <dgm:t>
        <a:bodyPr/>
        <a:lstStyle/>
        <a:p>
          <a:r>
            <a:rPr lang="en-GB"/>
            <a:t>- In the case of Russia, IHRM practices are significantly influenced by political, economic, and social institutions </a:t>
          </a:r>
          <a:endParaRPr lang="en-US"/>
        </a:p>
      </dgm:t>
    </dgm:pt>
    <dgm:pt modelId="{15316790-701D-45CB-A292-27208E426AF9}" type="parTrans" cxnId="{72D3E882-4CD4-46AA-8889-4BD400DD2CBB}">
      <dgm:prSet/>
      <dgm:spPr/>
      <dgm:t>
        <a:bodyPr/>
        <a:lstStyle/>
        <a:p>
          <a:endParaRPr lang="en-US"/>
        </a:p>
      </dgm:t>
    </dgm:pt>
    <dgm:pt modelId="{4B167CA5-BC23-4665-82D4-7A5DC939CBD0}" type="sibTrans" cxnId="{72D3E882-4CD4-46AA-8889-4BD400DD2CBB}">
      <dgm:prSet/>
      <dgm:spPr/>
      <dgm:t>
        <a:bodyPr/>
        <a:lstStyle/>
        <a:p>
          <a:endParaRPr lang="en-US"/>
        </a:p>
      </dgm:t>
    </dgm:pt>
    <dgm:pt modelId="{35E896F7-581B-4330-A99D-99A03B14B503}">
      <dgm:prSet/>
      <dgm:spPr/>
      <dgm:t>
        <a:bodyPr/>
        <a:lstStyle/>
        <a:p>
          <a:r>
            <a:rPr lang="en-GB"/>
            <a:t>- Russia is a federation with a powerful centralised administration</a:t>
          </a:r>
          <a:endParaRPr lang="en-US"/>
        </a:p>
      </dgm:t>
    </dgm:pt>
    <dgm:pt modelId="{157684C1-1D09-4CCD-9BDC-2E2F1DAAF87A}" type="parTrans" cxnId="{FD10ED26-EC61-4637-9EDB-C425ED3AC1F5}">
      <dgm:prSet/>
      <dgm:spPr/>
      <dgm:t>
        <a:bodyPr/>
        <a:lstStyle/>
        <a:p>
          <a:endParaRPr lang="en-US"/>
        </a:p>
      </dgm:t>
    </dgm:pt>
    <dgm:pt modelId="{A90E7DF0-A986-4B84-9EDB-F62B2B5D5336}" type="sibTrans" cxnId="{FD10ED26-EC61-4637-9EDB-C425ED3AC1F5}">
      <dgm:prSet/>
      <dgm:spPr/>
      <dgm:t>
        <a:bodyPr/>
        <a:lstStyle/>
        <a:p>
          <a:endParaRPr lang="en-US"/>
        </a:p>
      </dgm:t>
    </dgm:pt>
    <dgm:pt modelId="{C5BC0F6F-5D23-4D37-8383-9DAA259736F6}">
      <dgm:prSet/>
      <dgm:spPr/>
      <dgm:t>
        <a:bodyPr/>
        <a:lstStyle/>
        <a:p>
          <a:r>
            <a:rPr lang="en-GB"/>
            <a:t>- Russia has a market economy in terms of economics, giving businesses the chance to adopt innovative IHRM techniques </a:t>
          </a:r>
          <a:endParaRPr lang="en-US"/>
        </a:p>
      </dgm:t>
    </dgm:pt>
    <dgm:pt modelId="{1714183C-341C-4A62-BDC8-E0FC0A1ED49F}" type="parTrans" cxnId="{6BA2ED76-4B86-45D8-84E0-4B59A37A920E}">
      <dgm:prSet/>
      <dgm:spPr/>
      <dgm:t>
        <a:bodyPr/>
        <a:lstStyle/>
        <a:p>
          <a:endParaRPr lang="en-US"/>
        </a:p>
      </dgm:t>
    </dgm:pt>
    <dgm:pt modelId="{2F5D5CED-7413-4B6E-A2BE-19C4FC9B591C}" type="sibTrans" cxnId="{6BA2ED76-4B86-45D8-84E0-4B59A37A920E}">
      <dgm:prSet/>
      <dgm:spPr/>
      <dgm:t>
        <a:bodyPr/>
        <a:lstStyle/>
        <a:p>
          <a:endParaRPr lang="en-US"/>
        </a:p>
      </dgm:t>
    </dgm:pt>
    <dgm:pt modelId="{DBFA9A0F-0299-4609-8619-B5F2B9A111A3}">
      <dgm:prSet/>
      <dgm:spPr/>
      <dgm:t>
        <a:bodyPr/>
        <a:lstStyle/>
        <a:p>
          <a:r>
            <a:rPr lang="en-GB"/>
            <a:t>- Organizations must follow government laws, some of which can be burdensome and affect how businesses approach IHRM </a:t>
          </a:r>
          <a:endParaRPr lang="en-US"/>
        </a:p>
      </dgm:t>
    </dgm:pt>
    <dgm:pt modelId="{31859664-1386-4BB1-960B-DDF8AD0C2641}" type="parTrans" cxnId="{7712DFA0-EDD2-47C1-83A9-D0F5E65CB8D5}">
      <dgm:prSet/>
      <dgm:spPr/>
      <dgm:t>
        <a:bodyPr/>
        <a:lstStyle/>
        <a:p>
          <a:endParaRPr lang="en-US"/>
        </a:p>
      </dgm:t>
    </dgm:pt>
    <dgm:pt modelId="{B0052F8F-8254-4C20-B3B6-CD953B6035CB}" type="sibTrans" cxnId="{7712DFA0-EDD2-47C1-83A9-D0F5E65CB8D5}">
      <dgm:prSet/>
      <dgm:spPr/>
      <dgm:t>
        <a:bodyPr/>
        <a:lstStyle/>
        <a:p>
          <a:endParaRPr lang="en-US"/>
        </a:p>
      </dgm:t>
    </dgm:pt>
    <dgm:pt modelId="{CF99810D-DA35-44D9-896D-C28F29C4C4BD}">
      <dgm:prSet/>
      <dgm:spPr/>
      <dgm:t>
        <a:bodyPr/>
        <a:lstStyle/>
        <a:p>
          <a:r>
            <a:rPr lang="en-GB"/>
            <a:t>- When hiring or training new personnel, firms may need to take cultural norms and expectations into account</a:t>
          </a:r>
          <a:endParaRPr lang="en-US"/>
        </a:p>
      </dgm:t>
    </dgm:pt>
    <dgm:pt modelId="{6F95ECF7-1F54-48F5-BC52-B8AF8D658B1B}" type="parTrans" cxnId="{0CAFDAE0-485D-460B-8D3A-E9D51105B301}">
      <dgm:prSet/>
      <dgm:spPr/>
      <dgm:t>
        <a:bodyPr/>
        <a:lstStyle/>
        <a:p>
          <a:endParaRPr lang="en-US"/>
        </a:p>
      </dgm:t>
    </dgm:pt>
    <dgm:pt modelId="{DC3D7C40-59B9-441F-9D1D-EDF3791F9347}" type="sibTrans" cxnId="{0CAFDAE0-485D-460B-8D3A-E9D51105B301}">
      <dgm:prSet/>
      <dgm:spPr/>
      <dgm:t>
        <a:bodyPr/>
        <a:lstStyle/>
        <a:p>
          <a:endParaRPr lang="en-US"/>
        </a:p>
      </dgm:t>
    </dgm:pt>
    <dgm:pt modelId="{73E01758-882E-48B6-AF79-D5CBDCEBF733}" type="pres">
      <dgm:prSet presAssocID="{8642E049-4834-4B50-A1F3-7BEE29DCB856}" presName="diagram" presStyleCnt="0">
        <dgm:presLayoutVars>
          <dgm:dir/>
          <dgm:resizeHandles val="exact"/>
        </dgm:presLayoutVars>
      </dgm:prSet>
      <dgm:spPr/>
    </dgm:pt>
    <dgm:pt modelId="{C796AB05-E549-40D5-A78F-65CCF5FA2D29}" type="pres">
      <dgm:prSet presAssocID="{2873268C-5197-4870-A7BE-20B153FE0B9A}" presName="node" presStyleLbl="node1" presStyleIdx="0" presStyleCnt="6">
        <dgm:presLayoutVars>
          <dgm:bulletEnabled val="1"/>
        </dgm:presLayoutVars>
      </dgm:prSet>
      <dgm:spPr/>
    </dgm:pt>
    <dgm:pt modelId="{AB341794-E91C-4D36-99B2-B8D157DBFE90}" type="pres">
      <dgm:prSet presAssocID="{6AFA86F0-CF4A-4093-AB03-0F9F95E0B308}" presName="sibTrans" presStyleCnt="0"/>
      <dgm:spPr/>
    </dgm:pt>
    <dgm:pt modelId="{62FA3021-1EED-4A11-ADFF-AE2BE7272793}" type="pres">
      <dgm:prSet presAssocID="{D65F2AB7-687A-4BBA-9218-48F72DB15798}" presName="node" presStyleLbl="node1" presStyleIdx="1" presStyleCnt="6">
        <dgm:presLayoutVars>
          <dgm:bulletEnabled val="1"/>
        </dgm:presLayoutVars>
      </dgm:prSet>
      <dgm:spPr/>
    </dgm:pt>
    <dgm:pt modelId="{BD0C0D6A-56B2-461C-9BF9-7629B3770436}" type="pres">
      <dgm:prSet presAssocID="{4B167CA5-BC23-4665-82D4-7A5DC939CBD0}" presName="sibTrans" presStyleCnt="0"/>
      <dgm:spPr/>
    </dgm:pt>
    <dgm:pt modelId="{302D4D1E-025A-4E06-A1CD-F3C21A5E51D9}" type="pres">
      <dgm:prSet presAssocID="{35E896F7-581B-4330-A99D-99A03B14B503}" presName="node" presStyleLbl="node1" presStyleIdx="2" presStyleCnt="6">
        <dgm:presLayoutVars>
          <dgm:bulletEnabled val="1"/>
        </dgm:presLayoutVars>
      </dgm:prSet>
      <dgm:spPr/>
    </dgm:pt>
    <dgm:pt modelId="{E0669DC0-2EC6-4D10-A707-73E33134EEEB}" type="pres">
      <dgm:prSet presAssocID="{A90E7DF0-A986-4B84-9EDB-F62B2B5D5336}" presName="sibTrans" presStyleCnt="0"/>
      <dgm:spPr/>
    </dgm:pt>
    <dgm:pt modelId="{3664D951-3DB9-48C5-AE50-EAA2734C69BF}" type="pres">
      <dgm:prSet presAssocID="{C5BC0F6F-5D23-4D37-8383-9DAA259736F6}" presName="node" presStyleLbl="node1" presStyleIdx="3" presStyleCnt="6">
        <dgm:presLayoutVars>
          <dgm:bulletEnabled val="1"/>
        </dgm:presLayoutVars>
      </dgm:prSet>
      <dgm:spPr/>
    </dgm:pt>
    <dgm:pt modelId="{B1D633FE-BDDE-44E5-85F1-65E6EE5687CB}" type="pres">
      <dgm:prSet presAssocID="{2F5D5CED-7413-4B6E-A2BE-19C4FC9B591C}" presName="sibTrans" presStyleCnt="0"/>
      <dgm:spPr/>
    </dgm:pt>
    <dgm:pt modelId="{7C414ACE-E747-4B95-A9F6-171BA3D74B19}" type="pres">
      <dgm:prSet presAssocID="{DBFA9A0F-0299-4609-8619-B5F2B9A111A3}" presName="node" presStyleLbl="node1" presStyleIdx="4" presStyleCnt="6">
        <dgm:presLayoutVars>
          <dgm:bulletEnabled val="1"/>
        </dgm:presLayoutVars>
      </dgm:prSet>
      <dgm:spPr/>
    </dgm:pt>
    <dgm:pt modelId="{7E78F53C-E8A0-4044-9F83-2AE51CFFB111}" type="pres">
      <dgm:prSet presAssocID="{B0052F8F-8254-4C20-B3B6-CD953B6035CB}" presName="sibTrans" presStyleCnt="0"/>
      <dgm:spPr/>
    </dgm:pt>
    <dgm:pt modelId="{7980E53A-CBD9-4C9E-A302-70CECC11EEB4}" type="pres">
      <dgm:prSet presAssocID="{CF99810D-DA35-44D9-896D-C28F29C4C4BD}" presName="node" presStyleLbl="node1" presStyleIdx="5" presStyleCnt="6">
        <dgm:presLayoutVars>
          <dgm:bulletEnabled val="1"/>
        </dgm:presLayoutVars>
      </dgm:prSet>
      <dgm:spPr/>
    </dgm:pt>
  </dgm:ptLst>
  <dgm:cxnLst>
    <dgm:cxn modelId="{1DE7E621-FE07-4732-BC5E-1A68C1718E5A}" type="presOf" srcId="{D65F2AB7-687A-4BBA-9218-48F72DB15798}" destId="{62FA3021-1EED-4A11-ADFF-AE2BE7272793}" srcOrd="0" destOrd="0" presId="urn:microsoft.com/office/officeart/2005/8/layout/default"/>
    <dgm:cxn modelId="{FD10ED26-EC61-4637-9EDB-C425ED3AC1F5}" srcId="{8642E049-4834-4B50-A1F3-7BEE29DCB856}" destId="{35E896F7-581B-4330-A99D-99A03B14B503}" srcOrd="2" destOrd="0" parTransId="{157684C1-1D09-4CCD-9BDC-2E2F1DAAF87A}" sibTransId="{A90E7DF0-A986-4B84-9EDB-F62B2B5D5336}"/>
    <dgm:cxn modelId="{557F5C53-4DFD-460E-A42E-8BEE717C607E}" type="presOf" srcId="{2873268C-5197-4870-A7BE-20B153FE0B9A}" destId="{C796AB05-E549-40D5-A78F-65CCF5FA2D29}" srcOrd="0" destOrd="0" presId="urn:microsoft.com/office/officeart/2005/8/layout/default"/>
    <dgm:cxn modelId="{6BA2ED76-4B86-45D8-84E0-4B59A37A920E}" srcId="{8642E049-4834-4B50-A1F3-7BEE29DCB856}" destId="{C5BC0F6F-5D23-4D37-8383-9DAA259736F6}" srcOrd="3" destOrd="0" parTransId="{1714183C-341C-4A62-BDC8-E0FC0A1ED49F}" sibTransId="{2F5D5CED-7413-4B6E-A2BE-19C4FC9B591C}"/>
    <dgm:cxn modelId="{72D3E882-4CD4-46AA-8889-4BD400DD2CBB}" srcId="{8642E049-4834-4B50-A1F3-7BEE29DCB856}" destId="{D65F2AB7-687A-4BBA-9218-48F72DB15798}" srcOrd="1" destOrd="0" parTransId="{15316790-701D-45CB-A292-27208E426AF9}" sibTransId="{4B167CA5-BC23-4665-82D4-7A5DC939CBD0}"/>
    <dgm:cxn modelId="{7712DFA0-EDD2-47C1-83A9-D0F5E65CB8D5}" srcId="{8642E049-4834-4B50-A1F3-7BEE29DCB856}" destId="{DBFA9A0F-0299-4609-8619-B5F2B9A111A3}" srcOrd="4" destOrd="0" parTransId="{31859664-1386-4BB1-960B-DDF8AD0C2641}" sibTransId="{B0052F8F-8254-4C20-B3B6-CD953B6035CB}"/>
    <dgm:cxn modelId="{4363E3B2-60EB-4262-91BF-ECBF9ACA8E87}" type="presOf" srcId="{C5BC0F6F-5D23-4D37-8383-9DAA259736F6}" destId="{3664D951-3DB9-48C5-AE50-EAA2734C69BF}" srcOrd="0" destOrd="0" presId="urn:microsoft.com/office/officeart/2005/8/layout/default"/>
    <dgm:cxn modelId="{3C8C25C0-ABD7-47FF-8A44-13CDA52B8C27}" type="presOf" srcId="{8642E049-4834-4B50-A1F3-7BEE29DCB856}" destId="{73E01758-882E-48B6-AF79-D5CBDCEBF733}" srcOrd="0" destOrd="0" presId="urn:microsoft.com/office/officeart/2005/8/layout/default"/>
    <dgm:cxn modelId="{7960ADC6-FDEC-4BBD-A5F2-26E591A6D02D}" srcId="{8642E049-4834-4B50-A1F3-7BEE29DCB856}" destId="{2873268C-5197-4870-A7BE-20B153FE0B9A}" srcOrd="0" destOrd="0" parTransId="{D70952E0-416B-4BB3-A712-4797F5D84975}" sibTransId="{6AFA86F0-CF4A-4093-AB03-0F9F95E0B308}"/>
    <dgm:cxn modelId="{B3228ED1-0BA3-44C3-B582-308056DA3EDA}" type="presOf" srcId="{DBFA9A0F-0299-4609-8619-B5F2B9A111A3}" destId="{7C414ACE-E747-4B95-A9F6-171BA3D74B19}" srcOrd="0" destOrd="0" presId="urn:microsoft.com/office/officeart/2005/8/layout/default"/>
    <dgm:cxn modelId="{0CAFDAE0-485D-460B-8D3A-E9D51105B301}" srcId="{8642E049-4834-4B50-A1F3-7BEE29DCB856}" destId="{CF99810D-DA35-44D9-896D-C28F29C4C4BD}" srcOrd="5" destOrd="0" parTransId="{6F95ECF7-1F54-48F5-BC52-B8AF8D658B1B}" sibTransId="{DC3D7C40-59B9-441F-9D1D-EDF3791F9347}"/>
    <dgm:cxn modelId="{2A74B5E6-B588-4B00-AE97-C6AF4B4AA093}" type="presOf" srcId="{CF99810D-DA35-44D9-896D-C28F29C4C4BD}" destId="{7980E53A-CBD9-4C9E-A302-70CECC11EEB4}" srcOrd="0" destOrd="0" presId="urn:microsoft.com/office/officeart/2005/8/layout/default"/>
    <dgm:cxn modelId="{87B3FBE9-F281-494F-A680-F5B19EFE9FCF}" type="presOf" srcId="{35E896F7-581B-4330-A99D-99A03B14B503}" destId="{302D4D1E-025A-4E06-A1CD-F3C21A5E51D9}" srcOrd="0" destOrd="0" presId="urn:microsoft.com/office/officeart/2005/8/layout/default"/>
    <dgm:cxn modelId="{47DFE8A4-6044-4A40-A501-7A9732A099C9}" type="presParOf" srcId="{73E01758-882E-48B6-AF79-D5CBDCEBF733}" destId="{C796AB05-E549-40D5-A78F-65CCF5FA2D29}" srcOrd="0" destOrd="0" presId="urn:microsoft.com/office/officeart/2005/8/layout/default"/>
    <dgm:cxn modelId="{E56FA5BF-A491-4C81-8E3E-92EC4073B935}" type="presParOf" srcId="{73E01758-882E-48B6-AF79-D5CBDCEBF733}" destId="{AB341794-E91C-4D36-99B2-B8D157DBFE90}" srcOrd="1" destOrd="0" presId="urn:microsoft.com/office/officeart/2005/8/layout/default"/>
    <dgm:cxn modelId="{B6BBCC4B-0048-4BD6-9DDE-56C3A4B6E5CA}" type="presParOf" srcId="{73E01758-882E-48B6-AF79-D5CBDCEBF733}" destId="{62FA3021-1EED-4A11-ADFF-AE2BE7272793}" srcOrd="2" destOrd="0" presId="urn:microsoft.com/office/officeart/2005/8/layout/default"/>
    <dgm:cxn modelId="{E9280D02-0BB3-4D46-B8FA-31530610BC4E}" type="presParOf" srcId="{73E01758-882E-48B6-AF79-D5CBDCEBF733}" destId="{BD0C0D6A-56B2-461C-9BF9-7629B3770436}" srcOrd="3" destOrd="0" presId="urn:microsoft.com/office/officeart/2005/8/layout/default"/>
    <dgm:cxn modelId="{E38205DC-7DB3-438F-9A2A-EE78B383DF16}" type="presParOf" srcId="{73E01758-882E-48B6-AF79-D5CBDCEBF733}" destId="{302D4D1E-025A-4E06-A1CD-F3C21A5E51D9}" srcOrd="4" destOrd="0" presId="urn:microsoft.com/office/officeart/2005/8/layout/default"/>
    <dgm:cxn modelId="{00C5B31B-4CE5-4BDF-A18C-AAA6B2AE2145}" type="presParOf" srcId="{73E01758-882E-48B6-AF79-D5CBDCEBF733}" destId="{E0669DC0-2EC6-4D10-A707-73E33134EEEB}" srcOrd="5" destOrd="0" presId="urn:microsoft.com/office/officeart/2005/8/layout/default"/>
    <dgm:cxn modelId="{D919DB0F-4CB9-4489-A5F9-A9F3B752E99F}" type="presParOf" srcId="{73E01758-882E-48B6-AF79-D5CBDCEBF733}" destId="{3664D951-3DB9-48C5-AE50-EAA2734C69BF}" srcOrd="6" destOrd="0" presId="urn:microsoft.com/office/officeart/2005/8/layout/default"/>
    <dgm:cxn modelId="{09FDBCDA-4EC9-4626-9B54-F218288BFAAD}" type="presParOf" srcId="{73E01758-882E-48B6-AF79-D5CBDCEBF733}" destId="{B1D633FE-BDDE-44E5-85F1-65E6EE5687CB}" srcOrd="7" destOrd="0" presId="urn:microsoft.com/office/officeart/2005/8/layout/default"/>
    <dgm:cxn modelId="{1F298E14-F404-4649-A920-40E0BE8927C9}" type="presParOf" srcId="{73E01758-882E-48B6-AF79-D5CBDCEBF733}" destId="{7C414ACE-E747-4B95-A9F6-171BA3D74B19}" srcOrd="8" destOrd="0" presId="urn:microsoft.com/office/officeart/2005/8/layout/default"/>
    <dgm:cxn modelId="{5E6A5B03-1C19-434C-B5CB-E81D201FCC52}" type="presParOf" srcId="{73E01758-882E-48B6-AF79-D5CBDCEBF733}" destId="{7E78F53C-E8A0-4044-9F83-2AE51CFFB111}" srcOrd="9" destOrd="0" presId="urn:microsoft.com/office/officeart/2005/8/layout/default"/>
    <dgm:cxn modelId="{DB54E915-3D5B-4145-B079-622F94B32079}" type="presParOf" srcId="{73E01758-882E-48B6-AF79-D5CBDCEBF733}" destId="{7980E53A-CBD9-4C9E-A302-70CECC11EEB4}"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11D8F71-3C04-4FE8-9FFB-B5020D8D88F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5EFE14A-80D6-4355-AB56-BE127EF0DDC5}">
      <dgm:prSet/>
      <dgm:spPr/>
      <dgm:t>
        <a:bodyPr/>
        <a:lstStyle/>
        <a:p>
          <a:r>
            <a:rPr lang="en-GB" b="0" i="0"/>
            <a:t>Totalenergie and Lukoil are embarking on an acquisition with Totalenergie as the target company.</a:t>
          </a:r>
          <a:endParaRPr lang="en-US"/>
        </a:p>
      </dgm:t>
    </dgm:pt>
    <dgm:pt modelId="{9BDACAAD-6B66-429C-BED0-DA3DA9A0F01B}" type="parTrans" cxnId="{C96FA82A-AF1B-40D6-8B1B-39509722E6BC}">
      <dgm:prSet/>
      <dgm:spPr/>
      <dgm:t>
        <a:bodyPr/>
        <a:lstStyle/>
        <a:p>
          <a:endParaRPr lang="en-US"/>
        </a:p>
      </dgm:t>
    </dgm:pt>
    <dgm:pt modelId="{C1BA283F-3351-453E-933F-84E39F45AF0B}" type="sibTrans" cxnId="{C96FA82A-AF1B-40D6-8B1B-39509722E6BC}">
      <dgm:prSet/>
      <dgm:spPr/>
      <dgm:t>
        <a:bodyPr/>
        <a:lstStyle/>
        <a:p>
          <a:endParaRPr lang="en-US"/>
        </a:p>
      </dgm:t>
    </dgm:pt>
    <dgm:pt modelId="{E463ABDC-3E56-4698-B4C2-A6EF486EDDB1}">
      <dgm:prSet/>
      <dgm:spPr/>
      <dgm:t>
        <a:bodyPr/>
        <a:lstStyle/>
        <a:p>
          <a:r>
            <a:rPr lang="en-GB" b="0" i="0"/>
            <a:t>-The two companies have complementary business portfolios </a:t>
          </a:r>
          <a:endParaRPr lang="en-US"/>
        </a:p>
      </dgm:t>
    </dgm:pt>
    <dgm:pt modelId="{1F88DA78-63D0-4CFC-91CB-D2B37489E466}" type="parTrans" cxnId="{CEDAC9A4-14DA-4378-9948-5B61B645AB17}">
      <dgm:prSet/>
      <dgm:spPr/>
      <dgm:t>
        <a:bodyPr/>
        <a:lstStyle/>
        <a:p>
          <a:endParaRPr lang="en-US"/>
        </a:p>
      </dgm:t>
    </dgm:pt>
    <dgm:pt modelId="{5D79A4BE-7266-455E-B54E-8F6A4A83C5D8}" type="sibTrans" cxnId="{CEDAC9A4-14DA-4378-9948-5B61B645AB17}">
      <dgm:prSet/>
      <dgm:spPr/>
      <dgm:t>
        <a:bodyPr/>
        <a:lstStyle/>
        <a:p>
          <a:endParaRPr lang="en-US"/>
        </a:p>
      </dgm:t>
    </dgm:pt>
    <dgm:pt modelId="{411297F5-BF56-4D7F-BCDD-0F29F5DF6680}">
      <dgm:prSet/>
      <dgm:spPr/>
      <dgm:t>
        <a:bodyPr/>
        <a:lstStyle/>
        <a:p>
          <a:r>
            <a:rPr lang="en-GB" b="0" i="0"/>
            <a:t>-The Acquisition will be a way for Lukoil to expand its operations into the energy sector </a:t>
          </a:r>
          <a:endParaRPr lang="en-US"/>
        </a:p>
      </dgm:t>
    </dgm:pt>
    <dgm:pt modelId="{C027D735-77BE-421D-9358-8AB947E8C5E7}" type="parTrans" cxnId="{5E5866E9-4A3C-446F-B26E-48503C3884CF}">
      <dgm:prSet/>
      <dgm:spPr/>
      <dgm:t>
        <a:bodyPr/>
        <a:lstStyle/>
        <a:p>
          <a:endParaRPr lang="en-US"/>
        </a:p>
      </dgm:t>
    </dgm:pt>
    <dgm:pt modelId="{86C9C51B-A432-4B68-B90D-A74A28816E4A}" type="sibTrans" cxnId="{5E5866E9-4A3C-446F-B26E-48503C3884CF}">
      <dgm:prSet/>
      <dgm:spPr/>
      <dgm:t>
        <a:bodyPr/>
        <a:lstStyle/>
        <a:p>
          <a:endParaRPr lang="en-US"/>
        </a:p>
      </dgm:t>
    </dgm:pt>
    <dgm:pt modelId="{6994E3F4-BCC8-41F1-89C6-A71CEE1F35CF}">
      <dgm:prSet/>
      <dgm:spPr/>
      <dgm:t>
        <a:bodyPr/>
        <a:lstStyle/>
        <a:p>
          <a:r>
            <a:rPr lang="en-GB" b="0" i="0"/>
            <a:t>-Proposed integration typology: Horizontal Integration </a:t>
          </a:r>
          <a:endParaRPr lang="en-US"/>
        </a:p>
      </dgm:t>
    </dgm:pt>
    <dgm:pt modelId="{7D4B05D5-24B1-49E3-9086-75130355C0DE}" type="parTrans" cxnId="{4A0BF22E-1D76-494C-8CB7-6C61A71C0F6C}">
      <dgm:prSet/>
      <dgm:spPr/>
      <dgm:t>
        <a:bodyPr/>
        <a:lstStyle/>
        <a:p>
          <a:endParaRPr lang="en-US"/>
        </a:p>
      </dgm:t>
    </dgm:pt>
    <dgm:pt modelId="{6A34A9D6-57C6-4015-AAC1-3901D178D571}" type="sibTrans" cxnId="{4A0BF22E-1D76-494C-8CB7-6C61A71C0F6C}">
      <dgm:prSet/>
      <dgm:spPr/>
      <dgm:t>
        <a:bodyPr/>
        <a:lstStyle/>
        <a:p>
          <a:endParaRPr lang="en-US"/>
        </a:p>
      </dgm:t>
    </dgm:pt>
    <dgm:pt modelId="{A60AD0C0-1051-4E6D-902D-EF5FE124619E}">
      <dgm:prSet/>
      <dgm:spPr/>
      <dgm:t>
        <a:bodyPr/>
        <a:lstStyle/>
        <a:p>
          <a:r>
            <a:rPr lang="en-GB" b="0" i="0"/>
            <a:t>-Horizontal integration increases the acquirer's market share and gains competitive advantages </a:t>
          </a:r>
          <a:endParaRPr lang="en-US"/>
        </a:p>
      </dgm:t>
    </dgm:pt>
    <dgm:pt modelId="{12A93C0E-A74F-48A7-9101-FAAC3B09E83F}" type="parTrans" cxnId="{21A65687-3562-412B-84AD-D45911BE08E0}">
      <dgm:prSet/>
      <dgm:spPr/>
      <dgm:t>
        <a:bodyPr/>
        <a:lstStyle/>
        <a:p>
          <a:endParaRPr lang="en-US"/>
        </a:p>
      </dgm:t>
    </dgm:pt>
    <dgm:pt modelId="{02FDFEBE-CFD0-4A79-B98E-5E9A63B98E7E}" type="sibTrans" cxnId="{21A65687-3562-412B-84AD-D45911BE08E0}">
      <dgm:prSet/>
      <dgm:spPr/>
      <dgm:t>
        <a:bodyPr/>
        <a:lstStyle/>
        <a:p>
          <a:endParaRPr lang="en-US"/>
        </a:p>
      </dgm:t>
    </dgm:pt>
    <dgm:pt modelId="{FA06BA92-4CC2-4872-9E89-EDA215F6AE46}">
      <dgm:prSet/>
      <dgm:spPr/>
      <dgm:t>
        <a:bodyPr/>
        <a:lstStyle/>
        <a:p>
          <a:r>
            <a:rPr lang="en-GB" b="0" i="0"/>
            <a:t>-Benefits of Horizontal Integration: (Johansson, 2017)</a:t>
          </a:r>
          <a:endParaRPr lang="en-US"/>
        </a:p>
      </dgm:t>
    </dgm:pt>
    <dgm:pt modelId="{0DE8DF99-6FA0-4BBB-B45B-9DF01FDBC855}" type="parTrans" cxnId="{E085017B-4E84-4161-B702-6CF521E36E77}">
      <dgm:prSet/>
      <dgm:spPr/>
      <dgm:t>
        <a:bodyPr/>
        <a:lstStyle/>
        <a:p>
          <a:endParaRPr lang="en-US"/>
        </a:p>
      </dgm:t>
    </dgm:pt>
    <dgm:pt modelId="{A59959F7-4135-4D7C-808D-547BF8D8F8BB}" type="sibTrans" cxnId="{E085017B-4E84-4161-B702-6CF521E36E77}">
      <dgm:prSet/>
      <dgm:spPr/>
      <dgm:t>
        <a:bodyPr/>
        <a:lstStyle/>
        <a:p>
          <a:endParaRPr lang="en-US"/>
        </a:p>
      </dgm:t>
    </dgm:pt>
    <dgm:pt modelId="{63C437ED-4CA7-4BA6-B878-47ECA46A2707}" type="pres">
      <dgm:prSet presAssocID="{811D8F71-3C04-4FE8-9FFB-B5020D8D88F6}" presName="diagram" presStyleCnt="0">
        <dgm:presLayoutVars>
          <dgm:dir/>
          <dgm:resizeHandles val="exact"/>
        </dgm:presLayoutVars>
      </dgm:prSet>
      <dgm:spPr/>
    </dgm:pt>
    <dgm:pt modelId="{D6D70E22-59F1-4E33-A1BC-E1612EB89EFE}" type="pres">
      <dgm:prSet presAssocID="{45EFE14A-80D6-4355-AB56-BE127EF0DDC5}" presName="node" presStyleLbl="node1" presStyleIdx="0" presStyleCnt="6">
        <dgm:presLayoutVars>
          <dgm:bulletEnabled val="1"/>
        </dgm:presLayoutVars>
      </dgm:prSet>
      <dgm:spPr/>
    </dgm:pt>
    <dgm:pt modelId="{8C5A2C90-C1BB-461A-8B7E-925AE8809402}" type="pres">
      <dgm:prSet presAssocID="{C1BA283F-3351-453E-933F-84E39F45AF0B}" presName="sibTrans" presStyleCnt="0"/>
      <dgm:spPr/>
    </dgm:pt>
    <dgm:pt modelId="{59E59D72-AD48-4B0F-B4A7-F7993052BDEC}" type="pres">
      <dgm:prSet presAssocID="{E463ABDC-3E56-4698-B4C2-A6EF486EDDB1}" presName="node" presStyleLbl="node1" presStyleIdx="1" presStyleCnt="6">
        <dgm:presLayoutVars>
          <dgm:bulletEnabled val="1"/>
        </dgm:presLayoutVars>
      </dgm:prSet>
      <dgm:spPr/>
    </dgm:pt>
    <dgm:pt modelId="{152CD694-1F5D-4DCC-8174-28CF2D105A82}" type="pres">
      <dgm:prSet presAssocID="{5D79A4BE-7266-455E-B54E-8F6A4A83C5D8}" presName="sibTrans" presStyleCnt="0"/>
      <dgm:spPr/>
    </dgm:pt>
    <dgm:pt modelId="{69C62C8F-C6EA-4A0D-86F5-685003420CEC}" type="pres">
      <dgm:prSet presAssocID="{411297F5-BF56-4D7F-BCDD-0F29F5DF6680}" presName="node" presStyleLbl="node1" presStyleIdx="2" presStyleCnt="6">
        <dgm:presLayoutVars>
          <dgm:bulletEnabled val="1"/>
        </dgm:presLayoutVars>
      </dgm:prSet>
      <dgm:spPr/>
    </dgm:pt>
    <dgm:pt modelId="{7FBE17E1-A35A-483C-9A7E-F75C78795915}" type="pres">
      <dgm:prSet presAssocID="{86C9C51B-A432-4B68-B90D-A74A28816E4A}" presName="sibTrans" presStyleCnt="0"/>
      <dgm:spPr/>
    </dgm:pt>
    <dgm:pt modelId="{E7FB46CC-6EC5-41E4-9001-336D51559F59}" type="pres">
      <dgm:prSet presAssocID="{6994E3F4-BCC8-41F1-89C6-A71CEE1F35CF}" presName="node" presStyleLbl="node1" presStyleIdx="3" presStyleCnt="6">
        <dgm:presLayoutVars>
          <dgm:bulletEnabled val="1"/>
        </dgm:presLayoutVars>
      </dgm:prSet>
      <dgm:spPr/>
    </dgm:pt>
    <dgm:pt modelId="{886D3F62-C87F-406B-9116-D4329B273154}" type="pres">
      <dgm:prSet presAssocID="{6A34A9D6-57C6-4015-AAC1-3901D178D571}" presName="sibTrans" presStyleCnt="0"/>
      <dgm:spPr/>
    </dgm:pt>
    <dgm:pt modelId="{A3E705BE-1250-4F88-9535-D239CA888105}" type="pres">
      <dgm:prSet presAssocID="{A60AD0C0-1051-4E6D-902D-EF5FE124619E}" presName="node" presStyleLbl="node1" presStyleIdx="4" presStyleCnt="6">
        <dgm:presLayoutVars>
          <dgm:bulletEnabled val="1"/>
        </dgm:presLayoutVars>
      </dgm:prSet>
      <dgm:spPr/>
    </dgm:pt>
    <dgm:pt modelId="{BFDF6D31-7520-4CB6-B2BF-1574422644D9}" type="pres">
      <dgm:prSet presAssocID="{02FDFEBE-CFD0-4A79-B98E-5E9A63B98E7E}" presName="sibTrans" presStyleCnt="0"/>
      <dgm:spPr/>
    </dgm:pt>
    <dgm:pt modelId="{6CC0A10D-39AF-4272-952A-5FD6BA5802A2}" type="pres">
      <dgm:prSet presAssocID="{FA06BA92-4CC2-4872-9E89-EDA215F6AE46}" presName="node" presStyleLbl="node1" presStyleIdx="5" presStyleCnt="6">
        <dgm:presLayoutVars>
          <dgm:bulletEnabled val="1"/>
        </dgm:presLayoutVars>
      </dgm:prSet>
      <dgm:spPr/>
    </dgm:pt>
  </dgm:ptLst>
  <dgm:cxnLst>
    <dgm:cxn modelId="{1345E10E-EC21-4DAE-8A2F-49A0CCF81647}" type="presOf" srcId="{811D8F71-3C04-4FE8-9FFB-B5020D8D88F6}" destId="{63C437ED-4CA7-4BA6-B878-47ECA46A2707}" srcOrd="0" destOrd="0" presId="urn:microsoft.com/office/officeart/2005/8/layout/default"/>
    <dgm:cxn modelId="{A1E7B911-38FB-45BA-B1F8-844C7AA0B6FD}" type="presOf" srcId="{A60AD0C0-1051-4E6D-902D-EF5FE124619E}" destId="{A3E705BE-1250-4F88-9535-D239CA888105}" srcOrd="0" destOrd="0" presId="urn:microsoft.com/office/officeart/2005/8/layout/default"/>
    <dgm:cxn modelId="{C96FA82A-AF1B-40D6-8B1B-39509722E6BC}" srcId="{811D8F71-3C04-4FE8-9FFB-B5020D8D88F6}" destId="{45EFE14A-80D6-4355-AB56-BE127EF0DDC5}" srcOrd="0" destOrd="0" parTransId="{9BDACAAD-6B66-429C-BED0-DA3DA9A0F01B}" sibTransId="{C1BA283F-3351-453E-933F-84E39F45AF0B}"/>
    <dgm:cxn modelId="{4A0BF22E-1D76-494C-8CB7-6C61A71C0F6C}" srcId="{811D8F71-3C04-4FE8-9FFB-B5020D8D88F6}" destId="{6994E3F4-BCC8-41F1-89C6-A71CEE1F35CF}" srcOrd="3" destOrd="0" parTransId="{7D4B05D5-24B1-49E3-9086-75130355C0DE}" sibTransId="{6A34A9D6-57C6-4015-AAC1-3901D178D571}"/>
    <dgm:cxn modelId="{C37E2763-5D04-4A84-86B5-965F91064958}" type="presOf" srcId="{45EFE14A-80D6-4355-AB56-BE127EF0DDC5}" destId="{D6D70E22-59F1-4E33-A1BC-E1612EB89EFE}" srcOrd="0" destOrd="0" presId="urn:microsoft.com/office/officeart/2005/8/layout/default"/>
    <dgm:cxn modelId="{AE448E4C-37D8-4400-A050-A2EBE33B31C5}" type="presOf" srcId="{6994E3F4-BCC8-41F1-89C6-A71CEE1F35CF}" destId="{E7FB46CC-6EC5-41E4-9001-336D51559F59}" srcOrd="0" destOrd="0" presId="urn:microsoft.com/office/officeart/2005/8/layout/default"/>
    <dgm:cxn modelId="{B752EE59-1BCC-4FAF-8CB8-08204659D3F6}" type="presOf" srcId="{411297F5-BF56-4D7F-BCDD-0F29F5DF6680}" destId="{69C62C8F-C6EA-4A0D-86F5-685003420CEC}" srcOrd="0" destOrd="0" presId="urn:microsoft.com/office/officeart/2005/8/layout/default"/>
    <dgm:cxn modelId="{E085017B-4E84-4161-B702-6CF521E36E77}" srcId="{811D8F71-3C04-4FE8-9FFB-B5020D8D88F6}" destId="{FA06BA92-4CC2-4872-9E89-EDA215F6AE46}" srcOrd="5" destOrd="0" parTransId="{0DE8DF99-6FA0-4BBB-B45B-9DF01FDBC855}" sibTransId="{A59959F7-4135-4D7C-808D-547BF8D8F8BB}"/>
    <dgm:cxn modelId="{21A65687-3562-412B-84AD-D45911BE08E0}" srcId="{811D8F71-3C04-4FE8-9FFB-B5020D8D88F6}" destId="{A60AD0C0-1051-4E6D-902D-EF5FE124619E}" srcOrd="4" destOrd="0" parTransId="{12A93C0E-A74F-48A7-9101-FAAC3B09E83F}" sibTransId="{02FDFEBE-CFD0-4A79-B98E-5E9A63B98E7E}"/>
    <dgm:cxn modelId="{7D057B93-B871-45C7-8B42-E0B1BBE828BA}" type="presOf" srcId="{E463ABDC-3E56-4698-B4C2-A6EF486EDDB1}" destId="{59E59D72-AD48-4B0F-B4A7-F7993052BDEC}" srcOrd="0" destOrd="0" presId="urn:microsoft.com/office/officeart/2005/8/layout/default"/>
    <dgm:cxn modelId="{CEDAC9A4-14DA-4378-9948-5B61B645AB17}" srcId="{811D8F71-3C04-4FE8-9FFB-B5020D8D88F6}" destId="{E463ABDC-3E56-4698-B4C2-A6EF486EDDB1}" srcOrd="1" destOrd="0" parTransId="{1F88DA78-63D0-4CFC-91CB-D2B37489E466}" sibTransId="{5D79A4BE-7266-455E-B54E-8F6A4A83C5D8}"/>
    <dgm:cxn modelId="{491C5EC9-5268-4320-9A25-88EA5EBFCD6F}" type="presOf" srcId="{FA06BA92-4CC2-4872-9E89-EDA215F6AE46}" destId="{6CC0A10D-39AF-4272-952A-5FD6BA5802A2}" srcOrd="0" destOrd="0" presId="urn:microsoft.com/office/officeart/2005/8/layout/default"/>
    <dgm:cxn modelId="{5E5866E9-4A3C-446F-B26E-48503C3884CF}" srcId="{811D8F71-3C04-4FE8-9FFB-B5020D8D88F6}" destId="{411297F5-BF56-4D7F-BCDD-0F29F5DF6680}" srcOrd="2" destOrd="0" parTransId="{C027D735-77BE-421D-9358-8AB947E8C5E7}" sibTransId="{86C9C51B-A432-4B68-B90D-A74A28816E4A}"/>
    <dgm:cxn modelId="{07E51909-DAB5-4907-9248-F7B94FFA59E1}" type="presParOf" srcId="{63C437ED-4CA7-4BA6-B878-47ECA46A2707}" destId="{D6D70E22-59F1-4E33-A1BC-E1612EB89EFE}" srcOrd="0" destOrd="0" presId="urn:microsoft.com/office/officeart/2005/8/layout/default"/>
    <dgm:cxn modelId="{7D41D9ED-599C-48CB-9C7A-8561EE065547}" type="presParOf" srcId="{63C437ED-4CA7-4BA6-B878-47ECA46A2707}" destId="{8C5A2C90-C1BB-461A-8B7E-925AE8809402}" srcOrd="1" destOrd="0" presId="urn:microsoft.com/office/officeart/2005/8/layout/default"/>
    <dgm:cxn modelId="{DC942F36-C79E-40D8-9CAD-0B984C9BCFCC}" type="presParOf" srcId="{63C437ED-4CA7-4BA6-B878-47ECA46A2707}" destId="{59E59D72-AD48-4B0F-B4A7-F7993052BDEC}" srcOrd="2" destOrd="0" presId="urn:microsoft.com/office/officeart/2005/8/layout/default"/>
    <dgm:cxn modelId="{3ECFF4A0-8EE4-4246-8B60-1FFBCEBC89F6}" type="presParOf" srcId="{63C437ED-4CA7-4BA6-B878-47ECA46A2707}" destId="{152CD694-1F5D-4DCC-8174-28CF2D105A82}" srcOrd="3" destOrd="0" presId="urn:microsoft.com/office/officeart/2005/8/layout/default"/>
    <dgm:cxn modelId="{C0A9B2C4-F38C-4397-993B-17780D0BC406}" type="presParOf" srcId="{63C437ED-4CA7-4BA6-B878-47ECA46A2707}" destId="{69C62C8F-C6EA-4A0D-86F5-685003420CEC}" srcOrd="4" destOrd="0" presId="urn:microsoft.com/office/officeart/2005/8/layout/default"/>
    <dgm:cxn modelId="{B4282EE2-5146-460E-8894-899EAD7EEC0A}" type="presParOf" srcId="{63C437ED-4CA7-4BA6-B878-47ECA46A2707}" destId="{7FBE17E1-A35A-483C-9A7E-F75C78795915}" srcOrd="5" destOrd="0" presId="urn:microsoft.com/office/officeart/2005/8/layout/default"/>
    <dgm:cxn modelId="{F8D5F19F-F2B4-4039-B36E-62F9D5A405CD}" type="presParOf" srcId="{63C437ED-4CA7-4BA6-B878-47ECA46A2707}" destId="{E7FB46CC-6EC5-41E4-9001-336D51559F59}" srcOrd="6" destOrd="0" presId="urn:microsoft.com/office/officeart/2005/8/layout/default"/>
    <dgm:cxn modelId="{9A634D33-7C14-460C-988B-CCB40B2D33F3}" type="presParOf" srcId="{63C437ED-4CA7-4BA6-B878-47ECA46A2707}" destId="{886D3F62-C87F-406B-9116-D4329B273154}" srcOrd="7" destOrd="0" presId="urn:microsoft.com/office/officeart/2005/8/layout/default"/>
    <dgm:cxn modelId="{25C255B6-2358-4E19-A1C9-6CECC92FE9E0}" type="presParOf" srcId="{63C437ED-4CA7-4BA6-B878-47ECA46A2707}" destId="{A3E705BE-1250-4F88-9535-D239CA888105}" srcOrd="8" destOrd="0" presId="urn:microsoft.com/office/officeart/2005/8/layout/default"/>
    <dgm:cxn modelId="{3C670742-00D1-43A5-B4FC-B74944BA8FB0}" type="presParOf" srcId="{63C437ED-4CA7-4BA6-B878-47ECA46A2707}" destId="{BFDF6D31-7520-4CB6-B2BF-1574422644D9}" srcOrd="9" destOrd="0" presId="urn:microsoft.com/office/officeart/2005/8/layout/default"/>
    <dgm:cxn modelId="{0A62D2B6-A788-411F-8B3C-B49D6B134591}" type="presParOf" srcId="{63C437ED-4CA7-4BA6-B878-47ECA46A2707}" destId="{6CC0A10D-39AF-4272-952A-5FD6BA5802A2}"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52F43C-11D5-40E1-8CDE-F3D5BBE555DF}"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00DD5328-6C81-4B39-B310-89AC12DB7EC4}">
      <dgm:prSet/>
      <dgm:spPr/>
      <dgm:t>
        <a:bodyPr/>
        <a:lstStyle/>
        <a:p>
          <a:r>
            <a:rPr lang="en-GB" b="0" i="0"/>
            <a:t>Lukoil's proposed integration of Totalenergie provides numerous benefits, including cost savings, increased market share and competitive advantages. This integration will enable economies of scale, as the combined company can leverage the resources and knowledge of both companies (Konstantinou, 2020).</a:t>
          </a:r>
          <a:endParaRPr lang="en-US"/>
        </a:p>
      </dgm:t>
    </dgm:pt>
    <dgm:pt modelId="{B199FCB3-4A86-4C02-BBAB-E2F76D0DD46A}" type="parTrans" cxnId="{042BC8D1-FB7B-4978-9845-D8BAC6E9B074}">
      <dgm:prSet/>
      <dgm:spPr/>
      <dgm:t>
        <a:bodyPr/>
        <a:lstStyle/>
        <a:p>
          <a:endParaRPr lang="en-US"/>
        </a:p>
      </dgm:t>
    </dgm:pt>
    <dgm:pt modelId="{DE9BC94E-405F-4017-8208-15D0099F1F9B}" type="sibTrans" cxnId="{042BC8D1-FB7B-4978-9845-D8BAC6E9B074}">
      <dgm:prSet/>
      <dgm:spPr/>
      <dgm:t>
        <a:bodyPr/>
        <a:lstStyle/>
        <a:p>
          <a:endParaRPr lang="en-US"/>
        </a:p>
      </dgm:t>
    </dgm:pt>
    <dgm:pt modelId="{9726F580-5397-4965-A80C-530716E6C870}">
      <dgm:prSet/>
      <dgm:spPr/>
      <dgm:t>
        <a:bodyPr/>
        <a:lstStyle/>
        <a:p>
          <a:r>
            <a:rPr lang="en-GB" b="0" i="0"/>
            <a:t>Furthermore, the resource-based view theory (Barney, 1991) indicates that the acquisition of Totalenergie will provide Lukoil with a competitive edge, as it will enable access to its resources and knowledge, which cannot be easily replicated or imitated by competitors.</a:t>
          </a:r>
          <a:endParaRPr lang="en-US"/>
        </a:p>
      </dgm:t>
    </dgm:pt>
    <dgm:pt modelId="{AE2174CE-87F8-4E7F-8A60-C8034B9F967A}" type="parTrans" cxnId="{99587132-8237-441B-80CC-F9BAFCEEEFCB}">
      <dgm:prSet/>
      <dgm:spPr/>
      <dgm:t>
        <a:bodyPr/>
        <a:lstStyle/>
        <a:p>
          <a:endParaRPr lang="en-US"/>
        </a:p>
      </dgm:t>
    </dgm:pt>
    <dgm:pt modelId="{F34673BF-217F-41FF-BFC0-247C32A5ECE7}" type="sibTrans" cxnId="{99587132-8237-441B-80CC-F9BAFCEEEFCB}">
      <dgm:prSet/>
      <dgm:spPr/>
      <dgm:t>
        <a:bodyPr/>
        <a:lstStyle/>
        <a:p>
          <a:endParaRPr lang="en-US"/>
        </a:p>
      </dgm:t>
    </dgm:pt>
    <dgm:pt modelId="{D58D1620-CFD7-462C-B7EE-369606595E33}" type="pres">
      <dgm:prSet presAssocID="{4E52F43C-11D5-40E1-8CDE-F3D5BBE555DF}" presName="outerComposite" presStyleCnt="0">
        <dgm:presLayoutVars>
          <dgm:chMax val="5"/>
          <dgm:dir/>
          <dgm:resizeHandles val="exact"/>
        </dgm:presLayoutVars>
      </dgm:prSet>
      <dgm:spPr/>
    </dgm:pt>
    <dgm:pt modelId="{BF313368-4D0D-46F8-890A-9CC20BB0D1E9}" type="pres">
      <dgm:prSet presAssocID="{4E52F43C-11D5-40E1-8CDE-F3D5BBE555DF}" presName="dummyMaxCanvas" presStyleCnt="0">
        <dgm:presLayoutVars/>
      </dgm:prSet>
      <dgm:spPr/>
    </dgm:pt>
    <dgm:pt modelId="{C915A120-D25A-43E5-89DF-D6F8FDB468FF}" type="pres">
      <dgm:prSet presAssocID="{4E52F43C-11D5-40E1-8CDE-F3D5BBE555DF}" presName="TwoNodes_1" presStyleLbl="node1" presStyleIdx="0" presStyleCnt="2">
        <dgm:presLayoutVars>
          <dgm:bulletEnabled val="1"/>
        </dgm:presLayoutVars>
      </dgm:prSet>
      <dgm:spPr/>
    </dgm:pt>
    <dgm:pt modelId="{5EB78AAA-0468-4BC4-8C86-15F8592CC159}" type="pres">
      <dgm:prSet presAssocID="{4E52F43C-11D5-40E1-8CDE-F3D5BBE555DF}" presName="TwoNodes_2" presStyleLbl="node1" presStyleIdx="1" presStyleCnt="2">
        <dgm:presLayoutVars>
          <dgm:bulletEnabled val="1"/>
        </dgm:presLayoutVars>
      </dgm:prSet>
      <dgm:spPr/>
    </dgm:pt>
    <dgm:pt modelId="{90E578E1-B114-4149-B86A-77097D56B318}" type="pres">
      <dgm:prSet presAssocID="{4E52F43C-11D5-40E1-8CDE-F3D5BBE555DF}" presName="TwoConn_1-2" presStyleLbl="fgAccFollowNode1" presStyleIdx="0" presStyleCnt="1">
        <dgm:presLayoutVars>
          <dgm:bulletEnabled val="1"/>
        </dgm:presLayoutVars>
      </dgm:prSet>
      <dgm:spPr/>
    </dgm:pt>
    <dgm:pt modelId="{FF23BEEB-6E8B-443A-9115-400D53E4186B}" type="pres">
      <dgm:prSet presAssocID="{4E52F43C-11D5-40E1-8CDE-F3D5BBE555DF}" presName="TwoNodes_1_text" presStyleLbl="node1" presStyleIdx="1" presStyleCnt="2">
        <dgm:presLayoutVars>
          <dgm:bulletEnabled val="1"/>
        </dgm:presLayoutVars>
      </dgm:prSet>
      <dgm:spPr/>
    </dgm:pt>
    <dgm:pt modelId="{DB0ED959-77AB-4E8C-AA43-04C3164F45CE}" type="pres">
      <dgm:prSet presAssocID="{4E52F43C-11D5-40E1-8CDE-F3D5BBE555DF}" presName="TwoNodes_2_text" presStyleLbl="node1" presStyleIdx="1" presStyleCnt="2">
        <dgm:presLayoutVars>
          <dgm:bulletEnabled val="1"/>
        </dgm:presLayoutVars>
      </dgm:prSet>
      <dgm:spPr/>
    </dgm:pt>
  </dgm:ptLst>
  <dgm:cxnLst>
    <dgm:cxn modelId="{BA643819-D298-43A5-B856-F674157C14AF}" type="presOf" srcId="{00DD5328-6C81-4B39-B310-89AC12DB7EC4}" destId="{C915A120-D25A-43E5-89DF-D6F8FDB468FF}" srcOrd="0" destOrd="0" presId="urn:microsoft.com/office/officeart/2005/8/layout/vProcess5"/>
    <dgm:cxn modelId="{99587132-8237-441B-80CC-F9BAFCEEEFCB}" srcId="{4E52F43C-11D5-40E1-8CDE-F3D5BBE555DF}" destId="{9726F580-5397-4965-A80C-530716E6C870}" srcOrd="1" destOrd="0" parTransId="{AE2174CE-87F8-4E7F-8A60-C8034B9F967A}" sibTransId="{F34673BF-217F-41FF-BFC0-247C32A5ECE7}"/>
    <dgm:cxn modelId="{6E639939-D6B9-4B79-B669-3F21C9405E87}" type="presOf" srcId="{9726F580-5397-4965-A80C-530716E6C870}" destId="{DB0ED959-77AB-4E8C-AA43-04C3164F45CE}" srcOrd="1" destOrd="0" presId="urn:microsoft.com/office/officeart/2005/8/layout/vProcess5"/>
    <dgm:cxn modelId="{E5913169-AA58-43BC-B193-98A2207815E9}" type="presOf" srcId="{4E52F43C-11D5-40E1-8CDE-F3D5BBE555DF}" destId="{D58D1620-CFD7-462C-B7EE-369606595E33}" srcOrd="0" destOrd="0" presId="urn:microsoft.com/office/officeart/2005/8/layout/vProcess5"/>
    <dgm:cxn modelId="{F144C599-E439-4CFA-A510-FDD0A745439F}" type="presOf" srcId="{DE9BC94E-405F-4017-8208-15D0099F1F9B}" destId="{90E578E1-B114-4149-B86A-77097D56B318}" srcOrd="0" destOrd="0" presId="urn:microsoft.com/office/officeart/2005/8/layout/vProcess5"/>
    <dgm:cxn modelId="{C54EC7C8-679E-4CB8-B24D-C9E343C501C6}" type="presOf" srcId="{9726F580-5397-4965-A80C-530716E6C870}" destId="{5EB78AAA-0468-4BC4-8C86-15F8592CC159}" srcOrd="0" destOrd="0" presId="urn:microsoft.com/office/officeart/2005/8/layout/vProcess5"/>
    <dgm:cxn modelId="{042BC8D1-FB7B-4978-9845-D8BAC6E9B074}" srcId="{4E52F43C-11D5-40E1-8CDE-F3D5BBE555DF}" destId="{00DD5328-6C81-4B39-B310-89AC12DB7EC4}" srcOrd="0" destOrd="0" parTransId="{B199FCB3-4A86-4C02-BBAB-E2F76D0DD46A}" sibTransId="{DE9BC94E-405F-4017-8208-15D0099F1F9B}"/>
    <dgm:cxn modelId="{93165EFE-26F4-4FBA-8CBD-99163C0425F1}" type="presOf" srcId="{00DD5328-6C81-4B39-B310-89AC12DB7EC4}" destId="{FF23BEEB-6E8B-443A-9115-400D53E4186B}" srcOrd="1" destOrd="0" presId="urn:microsoft.com/office/officeart/2005/8/layout/vProcess5"/>
    <dgm:cxn modelId="{BAD898B1-F897-41FF-9DA8-7F9A7AEE903F}" type="presParOf" srcId="{D58D1620-CFD7-462C-B7EE-369606595E33}" destId="{BF313368-4D0D-46F8-890A-9CC20BB0D1E9}" srcOrd="0" destOrd="0" presId="urn:microsoft.com/office/officeart/2005/8/layout/vProcess5"/>
    <dgm:cxn modelId="{46779BE4-21BF-437C-85AB-35F6814C46DF}" type="presParOf" srcId="{D58D1620-CFD7-462C-B7EE-369606595E33}" destId="{C915A120-D25A-43E5-89DF-D6F8FDB468FF}" srcOrd="1" destOrd="0" presId="urn:microsoft.com/office/officeart/2005/8/layout/vProcess5"/>
    <dgm:cxn modelId="{2671A9C1-60ED-43A7-83B1-DF56AEA5D4C8}" type="presParOf" srcId="{D58D1620-CFD7-462C-B7EE-369606595E33}" destId="{5EB78AAA-0468-4BC4-8C86-15F8592CC159}" srcOrd="2" destOrd="0" presId="urn:microsoft.com/office/officeart/2005/8/layout/vProcess5"/>
    <dgm:cxn modelId="{9C27536F-9742-4C7E-867D-59B15E52AFE5}" type="presParOf" srcId="{D58D1620-CFD7-462C-B7EE-369606595E33}" destId="{90E578E1-B114-4149-B86A-77097D56B318}" srcOrd="3" destOrd="0" presId="urn:microsoft.com/office/officeart/2005/8/layout/vProcess5"/>
    <dgm:cxn modelId="{CDAE0C98-E6A8-4BAF-94E8-34A3C9FF05A6}" type="presParOf" srcId="{D58D1620-CFD7-462C-B7EE-369606595E33}" destId="{FF23BEEB-6E8B-443A-9115-400D53E4186B}" srcOrd="4" destOrd="0" presId="urn:microsoft.com/office/officeart/2005/8/layout/vProcess5"/>
    <dgm:cxn modelId="{4A320234-0D9B-44CF-9342-F909E41D76C2}" type="presParOf" srcId="{D58D1620-CFD7-462C-B7EE-369606595E33}" destId="{DB0ED959-77AB-4E8C-AA43-04C3164F45CE}"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7793DA0-02B2-41BF-A618-A30A6EE5AE92}"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8247962E-E49E-400E-A586-A86EC3F2C4A1}">
      <dgm:prSet/>
      <dgm:spPr/>
      <dgm:t>
        <a:bodyPr/>
        <a:lstStyle/>
        <a:p>
          <a:r>
            <a:rPr lang="en-GB" b="0" i="0"/>
            <a:t>Hall's (1976) notion of high- and low-context cultures can help explain HR issues that arise before and after stage in France.</a:t>
          </a:r>
          <a:endParaRPr lang="en-US"/>
        </a:p>
      </dgm:t>
    </dgm:pt>
    <dgm:pt modelId="{FA408462-2251-4C8B-91C6-C70F1E9B7392}" type="parTrans" cxnId="{64CCCDE0-53C7-42AF-B544-047B5E75478A}">
      <dgm:prSet/>
      <dgm:spPr/>
      <dgm:t>
        <a:bodyPr/>
        <a:lstStyle/>
        <a:p>
          <a:endParaRPr lang="en-US"/>
        </a:p>
      </dgm:t>
    </dgm:pt>
    <dgm:pt modelId="{985F2DF7-F623-41B5-8E2A-95D4128304C2}" type="sibTrans" cxnId="{64CCCDE0-53C7-42AF-B544-047B5E75478A}">
      <dgm:prSet/>
      <dgm:spPr/>
      <dgm:t>
        <a:bodyPr/>
        <a:lstStyle/>
        <a:p>
          <a:endParaRPr lang="en-US"/>
        </a:p>
      </dgm:t>
    </dgm:pt>
    <dgm:pt modelId="{4CC73E0D-8FF7-424F-8F6F-7C37B5697FD6}">
      <dgm:prSet/>
      <dgm:spPr/>
      <dgm:t>
        <a:bodyPr/>
        <a:lstStyle/>
        <a:p>
          <a:r>
            <a:rPr lang="en-GB" b="0" i="0"/>
            <a:t>Low-context cultures rely heavily on explicit communication and verbal clues, whereas high-context cultures, such as those in France, depend more on implicit communication and nonverbal cues.</a:t>
          </a:r>
          <a:endParaRPr lang="en-US"/>
        </a:p>
      </dgm:t>
    </dgm:pt>
    <dgm:pt modelId="{3697463E-7A77-4BE7-905E-46DC0B82C8B0}" type="parTrans" cxnId="{A514329F-17AF-4F63-A981-083936941D14}">
      <dgm:prSet/>
      <dgm:spPr/>
      <dgm:t>
        <a:bodyPr/>
        <a:lstStyle/>
        <a:p>
          <a:endParaRPr lang="en-US"/>
        </a:p>
      </dgm:t>
    </dgm:pt>
    <dgm:pt modelId="{D2AC13C6-48EC-4487-80A7-61F96786DA97}" type="sibTrans" cxnId="{A514329F-17AF-4F63-A981-083936941D14}">
      <dgm:prSet/>
      <dgm:spPr/>
      <dgm:t>
        <a:bodyPr/>
        <a:lstStyle/>
        <a:p>
          <a:endParaRPr lang="en-US"/>
        </a:p>
      </dgm:t>
    </dgm:pt>
    <dgm:pt modelId="{E00D6795-8542-4B74-BE64-D784F26AB435}">
      <dgm:prSet/>
      <dgm:spPr/>
      <dgm:t>
        <a:bodyPr/>
        <a:lstStyle/>
        <a:p>
          <a:r>
            <a:rPr lang="en-GB" b="0" i="0"/>
            <a:t>This may be challenging for individuals from low-context cultures, as the recruiting process may require a greater understanding of implicit communication. Therefore, this could present difficulties in the pre-stage of HR.</a:t>
          </a:r>
          <a:endParaRPr lang="en-US"/>
        </a:p>
      </dgm:t>
    </dgm:pt>
    <dgm:pt modelId="{0A01412E-8F2B-4DC1-A1D9-67834B3DB01F}" type="parTrans" cxnId="{C89B1C06-8245-4876-B040-9B174C283BAA}">
      <dgm:prSet/>
      <dgm:spPr/>
      <dgm:t>
        <a:bodyPr/>
        <a:lstStyle/>
        <a:p>
          <a:endParaRPr lang="en-US"/>
        </a:p>
      </dgm:t>
    </dgm:pt>
    <dgm:pt modelId="{E3A6C22C-416E-4387-9F0D-94386A5AE572}" type="sibTrans" cxnId="{C89B1C06-8245-4876-B040-9B174C283BAA}">
      <dgm:prSet/>
      <dgm:spPr/>
      <dgm:t>
        <a:bodyPr/>
        <a:lstStyle/>
        <a:p>
          <a:endParaRPr lang="en-US"/>
        </a:p>
      </dgm:t>
    </dgm:pt>
    <dgm:pt modelId="{0313BC3A-1A08-4F30-9E8F-51C205DB3E00}" type="pres">
      <dgm:prSet presAssocID="{37793DA0-02B2-41BF-A618-A30A6EE5AE92}" presName="Name0" presStyleCnt="0">
        <dgm:presLayoutVars>
          <dgm:dir/>
          <dgm:animLvl val="lvl"/>
          <dgm:resizeHandles val="exact"/>
        </dgm:presLayoutVars>
      </dgm:prSet>
      <dgm:spPr/>
    </dgm:pt>
    <dgm:pt modelId="{FDBD4C70-BEFB-480D-8F6D-240B2AA52ADA}" type="pres">
      <dgm:prSet presAssocID="{E00D6795-8542-4B74-BE64-D784F26AB435}" presName="boxAndChildren" presStyleCnt="0"/>
      <dgm:spPr/>
    </dgm:pt>
    <dgm:pt modelId="{2AEF932D-4F9F-4DDF-B899-F6E510432F84}" type="pres">
      <dgm:prSet presAssocID="{E00D6795-8542-4B74-BE64-D784F26AB435}" presName="parentTextBox" presStyleLbl="node1" presStyleIdx="0" presStyleCnt="3"/>
      <dgm:spPr/>
    </dgm:pt>
    <dgm:pt modelId="{51808482-D3A3-46DE-85D2-03350E54417D}" type="pres">
      <dgm:prSet presAssocID="{D2AC13C6-48EC-4487-80A7-61F96786DA97}" presName="sp" presStyleCnt="0"/>
      <dgm:spPr/>
    </dgm:pt>
    <dgm:pt modelId="{98346362-9BD9-46A8-A936-91D9DAEE807B}" type="pres">
      <dgm:prSet presAssocID="{4CC73E0D-8FF7-424F-8F6F-7C37B5697FD6}" presName="arrowAndChildren" presStyleCnt="0"/>
      <dgm:spPr/>
    </dgm:pt>
    <dgm:pt modelId="{1D59EE22-9DBE-4809-A9CE-67AEB603A261}" type="pres">
      <dgm:prSet presAssocID="{4CC73E0D-8FF7-424F-8F6F-7C37B5697FD6}" presName="parentTextArrow" presStyleLbl="node1" presStyleIdx="1" presStyleCnt="3"/>
      <dgm:spPr/>
    </dgm:pt>
    <dgm:pt modelId="{CB26A9BD-E4D4-4777-93BF-37514B5AB52F}" type="pres">
      <dgm:prSet presAssocID="{985F2DF7-F623-41B5-8E2A-95D4128304C2}" presName="sp" presStyleCnt="0"/>
      <dgm:spPr/>
    </dgm:pt>
    <dgm:pt modelId="{7DC81717-C0CB-44C4-8D66-4312F42B2388}" type="pres">
      <dgm:prSet presAssocID="{8247962E-E49E-400E-A586-A86EC3F2C4A1}" presName="arrowAndChildren" presStyleCnt="0"/>
      <dgm:spPr/>
    </dgm:pt>
    <dgm:pt modelId="{77D169C1-451A-46EB-82F6-EAFB1326594F}" type="pres">
      <dgm:prSet presAssocID="{8247962E-E49E-400E-A586-A86EC3F2C4A1}" presName="parentTextArrow" presStyleLbl="node1" presStyleIdx="2" presStyleCnt="3"/>
      <dgm:spPr/>
    </dgm:pt>
  </dgm:ptLst>
  <dgm:cxnLst>
    <dgm:cxn modelId="{C89B1C06-8245-4876-B040-9B174C283BAA}" srcId="{37793DA0-02B2-41BF-A618-A30A6EE5AE92}" destId="{E00D6795-8542-4B74-BE64-D784F26AB435}" srcOrd="2" destOrd="0" parTransId="{0A01412E-8F2B-4DC1-A1D9-67834B3DB01F}" sibTransId="{E3A6C22C-416E-4387-9F0D-94386A5AE572}"/>
    <dgm:cxn modelId="{4836BD0E-A27A-43B9-BA22-42B76AF3307E}" type="presOf" srcId="{37793DA0-02B2-41BF-A618-A30A6EE5AE92}" destId="{0313BC3A-1A08-4F30-9E8F-51C205DB3E00}" srcOrd="0" destOrd="0" presId="urn:microsoft.com/office/officeart/2005/8/layout/process4"/>
    <dgm:cxn modelId="{523BE480-5016-4A5A-BC3C-69364D4809AF}" type="presOf" srcId="{4CC73E0D-8FF7-424F-8F6F-7C37B5697FD6}" destId="{1D59EE22-9DBE-4809-A9CE-67AEB603A261}" srcOrd="0" destOrd="0" presId="urn:microsoft.com/office/officeart/2005/8/layout/process4"/>
    <dgm:cxn modelId="{A514329F-17AF-4F63-A981-083936941D14}" srcId="{37793DA0-02B2-41BF-A618-A30A6EE5AE92}" destId="{4CC73E0D-8FF7-424F-8F6F-7C37B5697FD6}" srcOrd="1" destOrd="0" parTransId="{3697463E-7A77-4BE7-905E-46DC0B82C8B0}" sibTransId="{D2AC13C6-48EC-4487-80A7-61F96786DA97}"/>
    <dgm:cxn modelId="{1E2D26C6-6753-49BE-8D8B-5F654A002342}" type="presOf" srcId="{8247962E-E49E-400E-A586-A86EC3F2C4A1}" destId="{77D169C1-451A-46EB-82F6-EAFB1326594F}" srcOrd="0" destOrd="0" presId="urn:microsoft.com/office/officeart/2005/8/layout/process4"/>
    <dgm:cxn modelId="{64CCCDE0-53C7-42AF-B544-047B5E75478A}" srcId="{37793DA0-02B2-41BF-A618-A30A6EE5AE92}" destId="{8247962E-E49E-400E-A586-A86EC3F2C4A1}" srcOrd="0" destOrd="0" parTransId="{FA408462-2251-4C8B-91C6-C70F1E9B7392}" sibTransId="{985F2DF7-F623-41B5-8E2A-95D4128304C2}"/>
    <dgm:cxn modelId="{4A37ADEA-8686-4C4C-9AB2-C8331FED5D2D}" type="presOf" srcId="{E00D6795-8542-4B74-BE64-D784F26AB435}" destId="{2AEF932D-4F9F-4DDF-B899-F6E510432F84}" srcOrd="0" destOrd="0" presId="urn:microsoft.com/office/officeart/2005/8/layout/process4"/>
    <dgm:cxn modelId="{3BB48356-1136-48F5-9CB1-2FB995E2A983}" type="presParOf" srcId="{0313BC3A-1A08-4F30-9E8F-51C205DB3E00}" destId="{FDBD4C70-BEFB-480D-8F6D-240B2AA52ADA}" srcOrd="0" destOrd="0" presId="urn:microsoft.com/office/officeart/2005/8/layout/process4"/>
    <dgm:cxn modelId="{FD8B16BC-AF0B-4FF0-9F56-BAD0E48660EF}" type="presParOf" srcId="{FDBD4C70-BEFB-480D-8F6D-240B2AA52ADA}" destId="{2AEF932D-4F9F-4DDF-B899-F6E510432F84}" srcOrd="0" destOrd="0" presId="urn:microsoft.com/office/officeart/2005/8/layout/process4"/>
    <dgm:cxn modelId="{DCA45857-B639-4C6C-BF38-52AA52D35B66}" type="presParOf" srcId="{0313BC3A-1A08-4F30-9E8F-51C205DB3E00}" destId="{51808482-D3A3-46DE-85D2-03350E54417D}" srcOrd="1" destOrd="0" presId="urn:microsoft.com/office/officeart/2005/8/layout/process4"/>
    <dgm:cxn modelId="{F7AB11ED-4D22-4CCF-969C-9B8B5A399DFF}" type="presParOf" srcId="{0313BC3A-1A08-4F30-9E8F-51C205DB3E00}" destId="{98346362-9BD9-46A8-A936-91D9DAEE807B}" srcOrd="2" destOrd="0" presId="urn:microsoft.com/office/officeart/2005/8/layout/process4"/>
    <dgm:cxn modelId="{DBC6D2AE-5180-4572-908C-699BE00DD49C}" type="presParOf" srcId="{98346362-9BD9-46A8-A936-91D9DAEE807B}" destId="{1D59EE22-9DBE-4809-A9CE-67AEB603A261}" srcOrd="0" destOrd="0" presId="urn:microsoft.com/office/officeart/2005/8/layout/process4"/>
    <dgm:cxn modelId="{47FEA1D0-54DB-4F2B-A48E-ECF2B07405F8}" type="presParOf" srcId="{0313BC3A-1A08-4F30-9E8F-51C205DB3E00}" destId="{CB26A9BD-E4D4-4777-93BF-37514B5AB52F}" srcOrd="3" destOrd="0" presId="urn:microsoft.com/office/officeart/2005/8/layout/process4"/>
    <dgm:cxn modelId="{9DAB5EE5-82A0-4F15-B0F6-2CC275C10319}" type="presParOf" srcId="{0313BC3A-1A08-4F30-9E8F-51C205DB3E00}" destId="{7DC81717-C0CB-44C4-8D66-4312F42B2388}" srcOrd="4" destOrd="0" presId="urn:microsoft.com/office/officeart/2005/8/layout/process4"/>
    <dgm:cxn modelId="{F41C2264-11C7-4639-ACC6-9527C5566657}" type="presParOf" srcId="{7DC81717-C0CB-44C4-8D66-4312F42B2388}" destId="{77D169C1-451A-46EB-82F6-EAFB1326594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A2D7E1C-D6D3-4E80-8005-BA681BDF6CA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3E83A886-A76A-4593-88A5-93CCB140D21E}">
      <dgm:prSet/>
      <dgm:spPr/>
      <dgm:t>
        <a:bodyPr/>
        <a:lstStyle/>
        <a:p>
          <a:r>
            <a:rPr lang="en-GB" b="0" i="0"/>
            <a:t>-According to Adler and Ghadar (1987), four key HR issues arise during the initial hiring process in Russia: </a:t>
          </a:r>
          <a:endParaRPr lang="en-US"/>
        </a:p>
      </dgm:t>
    </dgm:pt>
    <dgm:pt modelId="{B92FC659-EDF9-49AB-B75C-25B1BC811A9C}" type="parTrans" cxnId="{5647EA3B-9920-492E-8641-EF5F2261AFFC}">
      <dgm:prSet/>
      <dgm:spPr/>
      <dgm:t>
        <a:bodyPr/>
        <a:lstStyle/>
        <a:p>
          <a:endParaRPr lang="en-US"/>
        </a:p>
      </dgm:t>
    </dgm:pt>
    <dgm:pt modelId="{26775982-8BD3-426D-A850-58399DCF2EB3}" type="sibTrans" cxnId="{5647EA3B-9920-492E-8641-EF5F2261AFFC}">
      <dgm:prSet/>
      <dgm:spPr/>
      <dgm:t>
        <a:bodyPr/>
        <a:lstStyle/>
        <a:p>
          <a:endParaRPr lang="en-US"/>
        </a:p>
      </dgm:t>
    </dgm:pt>
    <dgm:pt modelId="{76447A00-3387-4C05-9D1D-F2AAA34F21E7}">
      <dgm:prSet/>
      <dgm:spPr/>
      <dgm:t>
        <a:bodyPr/>
        <a:lstStyle/>
        <a:p>
          <a:r>
            <a:rPr lang="en-GB" b="0" i="0"/>
            <a:t>cultural fit, language, lack of transparency, and legal uncertainty. </a:t>
          </a:r>
          <a:endParaRPr lang="en-US"/>
        </a:p>
      </dgm:t>
    </dgm:pt>
    <dgm:pt modelId="{9684C620-5E0B-4DFF-834B-B7AD83253928}" type="parTrans" cxnId="{AB3EF768-2560-4709-9571-6EBEBDF8852B}">
      <dgm:prSet/>
      <dgm:spPr/>
      <dgm:t>
        <a:bodyPr/>
        <a:lstStyle/>
        <a:p>
          <a:endParaRPr lang="en-US"/>
        </a:p>
      </dgm:t>
    </dgm:pt>
    <dgm:pt modelId="{C2358295-6CA8-4387-90E6-9D8D7C3365D7}" type="sibTrans" cxnId="{AB3EF768-2560-4709-9571-6EBEBDF8852B}">
      <dgm:prSet/>
      <dgm:spPr/>
      <dgm:t>
        <a:bodyPr/>
        <a:lstStyle/>
        <a:p>
          <a:endParaRPr lang="en-US"/>
        </a:p>
      </dgm:t>
    </dgm:pt>
    <dgm:pt modelId="{10314217-9226-484B-BFC8-45C350B21443}">
      <dgm:prSet/>
      <dgm:spPr/>
      <dgm:t>
        <a:bodyPr/>
        <a:lstStyle/>
        <a:p>
          <a:r>
            <a:rPr lang="en-GB" b="0" i="0"/>
            <a:t>-Cultural fit between the company and potential employee can prove difficult due to differences in culture.</a:t>
          </a:r>
          <a:endParaRPr lang="en-US"/>
        </a:p>
      </dgm:t>
    </dgm:pt>
    <dgm:pt modelId="{8422049B-F7E6-4904-9DC5-2E5A9142E116}" type="parTrans" cxnId="{77ED0EF5-6B70-45C7-864D-CDCDB4D1CC0D}">
      <dgm:prSet/>
      <dgm:spPr/>
      <dgm:t>
        <a:bodyPr/>
        <a:lstStyle/>
        <a:p>
          <a:endParaRPr lang="en-US"/>
        </a:p>
      </dgm:t>
    </dgm:pt>
    <dgm:pt modelId="{54611F73-4DF6-49C5-AB99-26274524520D}" type="sibTrans" cxnId="{77ED0EF5-6B70-45C7-864D-CDCDB4D1CC0D}">
      <dgm:prSet/>
      <dgm:spPr/>
      <dgm:t>
        <a:bodyPr/>
        <a:lstStyle/>
        <a:p>
          <a:endParaRPr lang="en-US"/>
        </a:p>
      </dgm:t>
    </dgm:pt>
    <dgm:pt modelId="{DD3A7368-10A3-40A7-A75B-808EB960AC57}">
      <dgm:prSet/>
      <dgm:spPr/>
      <dgm:t>
        <a:bodyPr/>
        <a:lstStyle/>
        <a:p>
          <a:r>
            <a:rPr lang="en-GB" b="0" i="0"/>
            <a:t>-Linguistic barriers between the two can create a hurdle.</a:t>
          </a:r>
          <a:endParaRPr lang="en-US"/>
        </a:p>
      </dgm:t>
    </dgm:pt>
    <dgm:pt modelId="{3AB905C3-A0AB-4D43-AAB8-D560002B3088}" type="parTrans" cxnId="{213CB2FE-5384-4E71-85E1-8ABFF63D03A4}">
      <dgm:prSet/>
      <dgm:spPr/>
      <dgm:t>
        <a:bodyPr/>
        <a:lstStyle/>
        <a:p>
          <a:endParaRPr lang="en-US"/>
        </a:p>
      </dgm:t>
    </dgm:pt>
    <dgm:pt modelId="{9602A147-12A0-4EEA-818C-62925F3AC717}" type="sibTrans" cxnId="{213CB2FE-5384-4E71-85E1-8ABFF63D03A4}">
      <dgm:prSet/>
      <dgm:spPr/>
      <dgm:t>
        <a:bodyPr/>
        <a:lstStyle/>
        <a:p>
          <a:endParaRPr lang="en-US"/>
        </a:p>
      </dgm:t>
    </dgm:pt>
    <dgm:pt modelId="{3EF61C83-2751-453C-B7F3-9D1E562079BD}">
      <dgm:prSet/>
      <dgm:spPr/>
      <dgm:t>
        <a:bodyPr/>
        <a:lstStyle/>
        <a:p>
          <a:r>
            <a:rPr lang="en-GB" b="0" i="0"/>
            <a:t>-Due to limited information on pay, working conditions and job descriptions, lack of transparency is an issue. </a:t>
          </a:r>
          <a:endParaRPr lang="en-US"/>
        </a:p>
      </dgm:t>
    </dgm:pt>
    <dgm:pt modelId="{E2F93F52-A945-48B9-8DE9-026186704567}" type="parTrans" cxnId="{B9A1EAA3-4799-4157-8A2A-18E9910B38EF}">
      <dgm:prSet/>
      <dgm:spPr/>
      <dgm:t>
        <a:bodyPr/>
        <a:lstStyle/>
        <a:p>
          <a:endParaRPr lang="en-US"/>
        </a:p>
      </dgm:t>
    </dgm:pt>
    <dgm:pt modelId="{03917A38-612E-4EC3-BD7F-1B9026C3FC5D}" type="sibTrans" cxnId="{B9A1EAA3-4799-4157-8A2A-18E9910B38EF}">
      <dgm:prSet/>
      <dgm:spPr/>
      <dgm:t>
        <a:bodyPr/>
        <a:lstStyle/>
        <a:p>
          <a:endParaRPr lang="en-US"/>
        </a:p>
      </dgm:t>
    </dgm:pt>
    <dgm:pt modelId="{38F5DEC8-F032-4E5D-82F6-750208E3DBF1}">
      <dgm:prSet/>
      <dgm:spPr/>
      <dgm:t>
        <a:bodyPr/>
        <a:lstStyle/>
        <a:p>
          <a:r>
            <a:rPr lang="en-GB" b="0" i="0"/>
            <a:t>-Legal framework in Russia is undefined, resulting in legal ambiguity. </a:t>
          </a:r>
          <a:endParaRPr lang="en-US"/>
        </a:p>
      </dgm:t>
    </dgm:pt>
    <dgm:pt modelId="{4F68E4C5-2A65-4B8A-BDB5-43207B8E09AB}" type="parTrans" cxnId="{F477B775-461F-4365-9DE9-2141FDFCB7E3}">
      <dgm:prSet/>
      <dgm:spPr/>
      <dgm:t>
        <a:bodyPr/>
        <a:lstStyle/>
        <a:p>
          <a:endParaRPr lang="en-US"/>
        </a:p>
      </dgm:t>
    </dgm:pt>
    <dgm:pt modelId="{FB97C121-9409-4F3C-B5E1-892F4A52606D}" type="sibTrans" cxnId="{F477B775-461F-4365-9DE9-2141FDFCB7E3}">
      <dgm:prSet/>
      <dgm:spPr/>
      <dgm:t>
        <a:bodyPr/>
        <a:lstStyle/>
        <a:p>
          <a:endParaRPr lang="en-US"/>
        </a:p>
      </dgm:t>
    </dgm:pt>
    <dgm:pt modelId="{1144E6F5-FCA7-422F-9255-BE5FE9F15F8A}">
      <dgm:prSet/>
      <dgm:spPr/>
      <dgm:t>
        <a:bodyPr/>
        <a:lstStyle/>
        <a:p>
          <a:r>
            <a:rPr lang="en-GB" b="0" i="0"/>
            <a:t>-Post-hiring, Russia has HR difficulties such as lack of career advancement, poor wages, inadequate training, and high employee turnover rate.</a:t>
          </a:r>
          <a:endParaRPr lang="en-US"/>
        </a:p>
      </dgm:t>
    </dgm:pt>
    <dgm:pt modelId="{B3DFDDB0-BB43-4718-B549-E481EB009CCE}" type="parTrans" cxnId="{211D5867-ABCC-49DF-A2DC-F0A2A2C26367}">
      <dgm:prSet/>
      <dgm:spPr/>
      <dgm:t>
        <a:bodyPr/>
        <a:lstStyle/>
        <a:p>
          <a:endParaRPr lang="en-US"/>
        </a:p>
      </dgm:t>
    </dgm:pt>
    <dgm:pt modelId="{F3D986B1-9B06-4B75-882C-8330659E5211}" type="sibTrans" cxnId="{211D5867-ABCC-49DF-A2DC-F0A2A2C26367}">
      <dgm:prSet/>
      <dgm:spPr/>
      <dgm:t>
        <a:bodyPr/>
        <a:lstStyle/>
        <a:p>
          <a:endParaRPr lang="en-US"/>
        </a:p>
      </dgm:t>
    </dgm:pt>
    <dgm:pt modelId="{07A3EFFA-3AC7-48F6-A19F-5EA5A799A69B}" type="pres">
      <dgm:prSet presAssocID="{0A2D7E1C-D6D3-4E80-8005-BA681BDF6CAF}" presName="diagram" presStyleCnt="0">
        <dgm:presLayoutVars>
          <dgm:dir/>
          <dgm:resizeHandles val="exact"/>
        </dgm:presLayoutVars>
      </dgm:prSet>
      <dgm:spPr/>
    </dgm:pt>
    <dgm:pt modelId="{922D7436-DB3E-4B87-A831-E99E70FD0957}" type="pres">
      <dgm:prSet presAssocID="{3E83A886-A76A-4593-88A5-93CCB140D21E}" presName="node" presStyleLbl="node1" presStyleIdx="0" presStyleCnt="7">
        <dgm:presLayoutVars>
          <dgm:bulletEnabled val="1"/>
        </dgm:presLayoutVars>
      </dgm:prSet>
      <dgm:spPr/>
    </dgm:pt>
    <dgm:pt modelId="{10B44B24-F5E1-4F45-9211-172A67ACC249}" type="pres">
      <dgm:prSet presAssocID="{26775982-8BD3-426D-A850-58399DCF2EB3}" presName="sibTrans" presStyleCnt="0"/>
      <dgm:spPr/>
    </dgm:pt>
    <dgm:pt modelId="{50C839D2-E1C2-495D-80CD-81A5C3EE5652}" type="pres">
      <dgm:prSet presAssocID="{76447A00-3387-4C05-9D1D-F2AAA34F21E7}" presName="node" presStyleLbl="node1" presStyleIdx="1" presStyleCnt="7">
        <dgm:presLayoutVars>
          <dgm:bulletEnabled val="1"/>
        </dgm:presLayoutVars>
      </dgm:prSet>
      <dgm:spPr/>
    </dgm:pt>
    <dgm:pt modelId="{2A77F2ED-3FA2-4E32-B59A-D1F89B15BC7F}" type="pres">
      <dgm:prSet presAssocID="{C2358295-6CA8-4387-90E6-9D8D7C3365D7}" presName="sibTrans" presStyleCnt="0"/>
      <dgm:spPr/>
    </dgm:pt>
    <dgm:pt modelId="{554A7444-E34A-4B41-9DA9-4D36BCAAE288}" type="pres">
      <dgm:prSet presAssocID="{10314217-9226-484B-BFC8-45C350B21443}" presName="node" presStyleLbl="node1" presStyleIdx="2" presStyleCnt="7">
        <dgm:presLayoutVars>
          <dgm:bulletEnabled val="1"/>
        </dgm:presLayoutVars>
      </dgm:prSet>
      <dgm:spPr/>
    </dgm:pt>
    <dgm:pt modelId="{5E552AC5-84A1-4B0C-8369-A8391B094A34}" type="pres">
      <dgm:prSet presAssocID="{54611F73-4DF6-49C5-AB99-26274524520D}" presName="sibTrans" presStyleCnt="0"/>
      <dgm:spPr/>
    </dgm:pt>
    <dgm:pt modelId="{8C1345A5-18A3-49B1-AC77-85568D372CFD}" type="pres">
      <dgm:prSet presAssocID="{DD3A7368-10A3-40A7-A75B-808EB960AC57}" presName="node" presStyleLbl="node1" presStyleIdx="3" presStyleCnt="7">
        <dgm:presLayoutVars>
          <dgm:bulletEnabled val="1"/>
        </dgm:presLayoutVars>
      </dgm:prSet>
      <dgm:spPr/>
    </dgm:pt>
    <dgm:pt modelId="{5F5419BE-71B8-4093-B041-A164F66F7A8B}" type="pres">
      <dgm:prSet presAssocID="{9602A147-12A0-4EEA-818C-62925F3AC717}" presName="sibTrans" presStyleCnt="0"/>
      <dgm:spPr/>
    </dgm:pt>
    <dgm:pt modelId="{7848E4C2-707F-4CF6-B452-DE7F4758F97F}" type="pres">
      <dgm:prSet presAssocID="{3EF61C83-2751-453C-B7F3-9D1E562079BD}" presName="node" presStyleLbl="node1" presStyleIdx="4" presStyleCnt="7">
        <dgm:presLayoutVars>
          <dgm:bulletEnabled val="1"/>
        </dgm:presLayoutVars>
      </dgm:prSet>
      <dgm:spPr/>
    </dgm:pt>
    <dgm:pt modelId="{CBADC3FF-03F4-4301-90CD-11C644251899}" type="pres">
      <dgm:prSet presAssocID="{03917A38-612E-4EC3-BD7F-1B9026C3FC5D}" presName="sibTrans" presStyleCnt="0"/>
      <dgm:spPr/>
    </dgm:pt>
    <dgm:pt modelId="{98E14AF5-2A21-4DFB-AD1A-2F77497B81B1}" type="pres">
      <dgm:prSet presAssocID="{38F5DEC8-F032-4E5D-82F6-750208E3DBF1}" presName="node" presStyleLbl="node1" presStyleIdx="5" presStyleCnt="7">
        <dgm:presLayoutVars>
          <dgm:bulletEnabled val="1"/>
        </dgm:presLayoutVars>
      </dgm:prSet>
      <dgm:spPr/>
    </dgm:pt>
    <dgm:pt modelId="{14584AD4-F24C-4656-8F0D-51579F31F809}" type="pres">
      <dgm:prSet presAssocID="{FB97C121-9409-4F3C-B5E1-892F4A52606D}" presName="sibTrans" presStyleCnt="0"/>
      <dgm:spPr/>
    </dgm:pt>
    <dgm:pt modelId="{EEDCFCA3-C12F-4447-9806-36652934B9FD}" type="pres">
      <dgm:prSet presAssocID="{1144E6F5-FCA7-422F-9255-BE5FE9F15F8A}" presName="node" presStyleLbl="node1" presStyleIdx="6" presStyleCnt="7">
        <dgm:presLayoutVars>
          <dgm:bulletEnabled val="1"/>
        </dgm:presLayoutVars>
      </dgm:prSet>
      <dgm:spPr/>
    </dgm:pt>
  </dgm:ptLst>
  <dgm:cxnLst>
    <dgm:cxn modelId="{C1D48732-6B77-4502-8B4C-0F9D5C52230E}" type="presOf" srcId="{38F5DEC8-F032-4E5D-82F6-750208E3DBF1}" destId="{98E14AF5-2A21-4DFB-AD1A-2F77497B81B1}" srcOrd="0" destOrd="0" presId="urn:microsoft.com/office/officeart/2005/8/layout/default"/>
    <dgm:cxn modelId="{5647EA3B-9920-492E-8641-EF5F2261AFFC}" srcId="{0A2D7E1C-D6D3-4E80-8005-BA681BDF6CAF}" destId="{3E83A886-A76A-4593-88A5-93CCB140D21E}" srcOrd="0" destOrd="0" parTransId="{B92FC659-EDF9-49AB-B75C-25B1BC811A9C}" sibTransId="{26775982-8BD3-426D-A850-58399DCF2EB3}"/>
    <dgm:cxn modelId="{211D5867-ABCC-49DF-A2DC-F0A2A2C26367}" srcId="{0A2D7E1C-D6D3-4E80-8005-BA681BDF6CAF}" destId="{1144E6F5-FCA7-422F-9255-BE5FE9F15F8A}" srcOrd="6" destOrd="0" parTransId="{B3DFDDB0-BB43-4718-B549-E481EB009CCE}" sibTransId="{F3D986B1-9B06-4B75-882C-8330659E5211}"/>
    <dgm:cxn modelId="{16619568-3655-47FE-977F-DFC397BE9C0E}" type="presOf" srcId="{0A2D7E1C-D6D3-4E80-8005-BA681BDF6CAF}" destId="{07A3EFFA-3AC7-48F6-A19F-5EA5A799A69B}" srcOrd="0" destOrd="0" presId="urn:microsoft.com/office/officeart/2005/8/layout/default"/>
    <dgm:cxn modelId="{AB3EF768-2560-4709-9571-6EBEBDF8852B}" srcId="{0A2D7E1C-D6D3-4E80-8005-BA681BDF6CAF}" destId="{76447A00-3387-4C05-9D1D-F2AAA34F21E7}" srcOrd="1" destOrd="0" parTransId="{9684C620-5E0B-4DFF-834B-B7AD83253928}" sibTransId="{C2358295-6CA8-4387-90E6-9D8D7C3365D7}"/>
    <dgm:cxn modelId="{F477B775-461F-4365-9DE9-2141FDFCB7E3}" srcId="{0A2D7E1C-D6D3-4E80-8005-BA681BDF6CAF}" destId="{38F5DEC8-F032-4E5D-82F6-750208E3DBF1}" srcOrd="5" destOrd="0" parTransId="{4F68E4C5-2A65-4B8A-BDB5-43207B8E09AB}" sibTransId="{FB97C121-9409-4F3C-B5E1-892F4A52606D}"/>
    <dgm:cxn modelId="{87DDC77C-88A5-45C1-933A-971758461CBA}" type="presOf" srcId="{3EF61C83-2751-453C-B7F3-9D1E562079BD}" destId="{7848E4C2-707F-4CF6-B452-DE7F4758F97F}" srcOrd="0" destOrd="0" presId="urn:microsoft.com/office/officeart/2005/8/layout/default"/>
    <dgm:cxn modelId="{1F00B89B-761A-4165-A2B1-6F2D45592169}" type="presOf" srcId="{1144E6F5-FCA7-422F-9255-BE5FE9F15F8A}" destId="{EEDCFCA3-C12F-4447-9806-36652934B9FD}" srcOrd="0" destOrd="0" presId="urn:microsoft.com/office/officeart/2005/8/layout/default"/>
    <dgm:cxn modelId="{B9A1EAA3-4799-4157-8A2A-18E9910B38EF}" srcId="{0A2D7E1C-D6D3-4E80-8005-BA681BDF6CAF}" destId="{3EF61C83-2751-453C-B7F3-9D1E562079BD}" srcOrd="4" destOrd="0" parTransId="{E2F93F52-A945-48B9-8DE9-026186704567}" sibTransId="{03917A38-612E-4EC3-BD7F-1B9026C3FC5D}"/>
    <dgm:cxn modelId="{F9892DB7-3BC6-48CE-ACBC-F4BD985B60EA}" type="presOf" srcId="{3E83A886-A76A-4593-88A5-93CCB140D21E}" destId="{922D7436-DB3E-4B87-A831-E99E70FD0957}" srcOrd="0" destOrd="0" presId="urn:microsoft.com/office/officeart/2005/8/layout/default"/>
    <dgm:cxn modelId="{3C44C8BE-5EB1-4C66-87B0-F5CB18A05737}" type="presOf" srcId="{10314217-9226-484B-BFC8-45C350B21443}" destId="{554A7444-E34A-4B41-9DA9-4D36BCAAE288}" srcOrd="0" destOrd="0" presId="urn:microsoft.com/office/officeart/2005/8/layout/default"/>
    <dgm:cxn modelId="{B55600C6-6E4B-4E33-96DE-AD860FD5AD97}" type="presOf" srcId="{DD3A7368-10A3-40A7-A75B-808EB960AC57}" destId="{8C1345A5-18A3-49B1-AC77-85568D372CFD}" srcOrd="0" destOrd="0" presId="urn:microsoft.com/office/officeart/2005/8/layout/default"/>
    <dgm:cxn modelId="{F69C70D3-0A41-4F56-9327-91AAB55DC076}" type="presOf" srcId="{76447A00-3387-4C05-9D1D-F2AAA34F21E7}" destId="{50C839D2-E1C2-495D-80CD-81A5C3EE5652}" srcOrd="0" destOrd="0" presId="urn:microsoft.com/office/officeart/2005/8/layout/default"/>
    <dgm:cxn modelId="{77ED0EF5-6B70-45C7-864D-CDCDB4D1CC0D}" srcId="{0A2D7E1C-D6D3-4E80-8005-BA681BDF6CAF}" destId="{10314217-9226-484B-BFC8-45C350B21443}" srcOrd="2" destOrd="0" parTransId="{8422049B-F7E6-4904-9DC5-2E5A9142E116}" sibTransId="{54611F73-4DF6-49C5-AB99-26274524520D}"/>
    <dgm:cxn modelId="{213CB2FE-5384-4E71-85E1-8ABFF63D03A4}" srcId="{0A2D7E1C-D6D3-4E80-8005-BA681BDF6CAF}" destId="{DD3A7368-10A3-40A7-A75B-808EB960AC57}" srcOrd="3" destOrd="0" parTransId="{3AB905C3-A0AB-4D43-AAB8-D560002B3088}" sibTransId="{9602A147-12A0-4EEA-818C-62925F3AC717}"/>
    <dgm:cxn modelId="{7317CA9A-E402-46C5-9374-9560C9786CE5}" type="presParOf" srcId="{07A3EFFA-3AC7-48F6-A19F-5EA5A799A69B}" destId="{922D7436-DB3E-4B87-A831-E99E70FD0957}" srcOrd="0" destOrd="0" presId="urn:microsoft.com/office/officeart/2005/8/layout/default"/>
    <dgm:cxn modelId="{D8556EB5-4357-484E-A43B-B807056DE94E}" type="presParOf" srcId="{07A3EFFA-3AC7-48F6-A19F-5EA5A799A69B}" destId="{10B44B24-F5E1-4F45-9211-172A67ACC249}" srcOrd="1" destOrd="0" presId="urn:microsoft.com/office/officeart/2005/8/layout/default"/>
    <dgm:cxn modelId="{97B1374E-C96D-4776-AEBD-48F93A2DB3CB}" type="presParOf" srcId="{07A3EFFA-3AC7-48F6-A19F-5EA5A799A69B}" destId="{50C839D2-E1C2-495D-80CD-81A5C3EE5652}" srcOrd="2" destOrd="0" presId="urn:microsoft.com/office/officeart/2005/8/layout/default"/>
    <dgm:cxn modelId="{61BB4404-B33B-4357-9FD2-B55359943CE8}" type="presParOf" srcId="{07A3EFFA-3AC7-48F6-A19F-5EA5A799A69B}" destId="{2A77F2ED-3FA2-4E32-B59A-D1F89B15BC7F}" srcOrd="3" destOrd="0" presId="urn:microsoft.com/office/officeart/2005/8/layout/default"/>
    <dgm:cxn modelId="{99CD384B-5E0E-4A79-829B-57E61BDA15EB}" type="presParOf" srcId="{07A3EFFA-3AC7-48F6-A19F-5EA5A799A69B}" destId="{554A7444-E34A-4B41-9DA9-4D36BCAAE288}" srcOrd="4" destOrd="0" presId="urn:microsoft.com/office/officeart/2005/8/layout/default"/>
    <dgm:cxn modelId="{6ADF64C9-937F-4DB5-BFC7-68ABF32A471F}" type="presParOf" srcId="{07A3EFFA-3AC7-48F6-A19F-5EA5A799A69B}" destId="{5E552AC5-84A1-4B0C-8369-A8391B094A34}" srcOrd="5" destOrd="0" presId="urn:microsoft.com/office/officeart/2005/8/layout/default"/>
    <dgm:cxn modelId="{536FC9FB-6BF0-4FF7-B5BE-BFE5C1434A9F}" type="presParOf" srcId="{07A3EFFA-3AC7-48F6-A19F-5EA5A799A69B}" destId="{8C1345A5-18A3-49B1-AC77-85568D372CFD}" srcOrd="6" destOrd="0" presId="urn:microsoft.com/office/officeart/2005/8/layout/default"/>
    <dgm:cxn modelId="{2083FDB8-A3EE-4C73-B5F8-2B3A6F3E8198}" type="presParOf" srcId="{07A3EFFA-3AC7-48F6-A19F-5EA5A799A69B}" destId="{5F5419BE-71B8-4093-B041-A164F66F7A8B}" srcOrd="7" destOrd="0" presId="urn:microsoft.com/office/officeart/2005/8/layout/default"/>
    <dgm:cxn modelId="{5CD52270-ABF0-4FC0-881A-9C7259D4B7DC}" type="presParOf" srcId="{07A3EFFA-3AC7-48F6-A19F-5EA5A799A69B}" destId="{7848E4C2-707F-4CF6-B452-DE7F4758F97F}" srcOrd="8" destOrd="0" presId="urn:microsoft.com/office/officeart/2005/8/layout/default"/>
    <dgm:cxn modelId="{8EFEBE9F-333E-427F-B75A-448275F866AC}" type="presParOf" srcId="{07A3EFFA-3AC7-48F6-A19F-5EA5A799A69B}" destId="{CBADC3FF-03F4-4301-90CD-11C644251899}" srcOrd="9" destOrd="0" presId="urn:microsoft.com/office/officeart/2005/8/layout/default"/>
    <dgm:cxn modelId="{11BFB3B4-261D-44DC-AE05-F0A07FA51275}" type="presParOf" srcId="{07A3EFFA-3AC7-48F6-A19F-5EA5A799A69B}" destId="{98E14AF5-2A21-4DFB-AD1A-2F77497B81B1}" srcOrd="10" destOrd="0" presId="urn:microsoft.com/office/officeart/2005/8/layout/default"/>
    <dgm:cxn modelId="{5BC2E8CB-6423-4588-971D-179D5926F78A}" type="presParOf" srcId="{07A3EFFA-3AC7-48F6-A19F-5EA5A799A69B}" destId="{14584AD4-F24C-4656-8F0D-51579F31F809}" srcOrd="11" destOrd="0" presId="urn:microsoft.com/office/officeart/2005/8/layout/default"/>
    <dgm:cxn modelId="{C2A478F0-775D-441D-9BF6-8118648596DF}" type="presParOf" srcId="{07A3EFFA-3AC7-48F6-A19F-5EA5A799A69B}" destId="{EEDCFCA3-C12F-4447-9806-36652934B9FD}"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1A598CF-BC28-4028-9CFF-17355DDDD33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5C4A66BE-8C4E-4A11-A0D6-CD0AE4AD6C1C}">
      <dgm:prSet/>
      <dgm:spPr/>
      <dgm:t>
        <a:bodyPr/>
        <a:lstStyle/>
        <a:p>
          <a:r>
            <a:rPr lang="en-GB" b="0" i="0"/>
            <a:t>HR is Critical to Successful M&amp;A Transactions </a:t>
          </a:r>
          <a:endParaRPr lang="en-US"/>
        </a:p>
      </dgm:t>
    </dgm:pt>
    <dgm:pt modelId="{8FB182E9-F2B5-4C1F-8F5B-B7B8C22B2E11}" type="parTrans" cxnId="{36D3E647-5BA4-4F71-8228-CAF9219E53A5}">
      <dgm:prSet/>
      <dgm:spPr/>
      <dgm:t>
        <a:bodyPr/>
        <a:lstStyle/>
        <a:p>
          <a:endParaRPr lang="en-US"/>
        </a:p>
      </dgm:t>
    </dgm:pt>
    <dgm:pt modelId="{98AB2F2C-C661-4BC9-B554-D9BBD9F84B94}" type="sibTrans" cxnId="{36D3E647-5BA4-4F71-8228-CAF9219E53A5}">
      <dgm:prSet/>
      <dgm:spPr/>
      <dgm:t>
        <a:bodyPr/>
        <a:lstStyle/>
        <a:p>
          <a:endParaRPr lang="en-US"/>
        </a:p>
      </dgm:t>
    </dgm:pt>
    <dgm:pt modelId="{821DE277-7206-4466-BD4D-41B9C4813216}">
      <dgm:prSet/>
      <dgm:spPr/>
      <dgm:t>
        <a:bodyPr/>
        <a:lstStyle/>
        <a:p>
          <a:r>
            <a:rPr lang="en-GB" b="0" i="0"/>
            <a:t>- HR offers the knowledge &amp; tools to assist the merger of two or more businesses</a:t>
          </a:r>
          <a:endParaRPr lang="en-US"/>
        </a:p>
      </dgm:t>
    </dgm:pt>
    <dgm:pt modelId="{9A514F5F-5D73-43A0-A780-6C1EE973A067}" type="parTrans" cxnId="{EC667736-A050-4EEB-B29C-181A24E686CC}">
      <dgm:prSet/>
      <dgm:spPr/>
      <dgm:t>
        <a:bodyPr/>
        <a:lstStyle/>
        <a:p>
          <a:endParaRPr lang="en-US"/>
        </a:p>
      </dgm:t>
    </dgm:pt>
    <dgm:pt modelId="{78BA3BDE-3139-4014-994C-81773EF29ABF}" type="sibTrans" cxnId="{EC667736-A050-4EEB-B29C-181A24E686CC}">
      <dgm:prSet/>
      <dgm:spPr/>
      <dgm:t>
        <a:bodyPr/>
        <a:lstStyle/>
        <a:p>
          <a:endParaRPr lang="en-US"/>
        </a:p>
      </dgm:t>
    </dgm:pt>
    <dgm:pt modelId="{FE56CBBF-471B-47E8-AA49-22EC634884C7}">
      <dgm:prSet/>
      <dgm:spPr/>
      <dgm:t>
        <a:bodyPr/>
        <a:lstStyle/>
        <a:p>
          <a:r>
            <a:rPr lang="en-GB" b="0" i="0"/>
            <a:t>- HR responsible for plan for seamless employee transition &amp; blending corporate cultures</a:t>
          </a:r>
          <a:endParaRPr lang="en-US"/>
        </a:p>
      </dgm:t>
    </dgm:pt>
    <dgm:pt modelId="{09741713-82D3-4B87-84D8-92474768E202}" type="parTrans" cxnId="{6FB86E2A-7790-4C01-A001-0017493CA9EE}">
      <dgm:prSet/>
      <dgm:spPr/>
      <dgm:t>
        <a:bodyPr/>
        <a:lstStyle/>
        <a:p>
          <a:endParaRPr lang="en-US"/>
        </a:p>
      </dgm:t>
    </dgm:pt>
    <dgm:pt modelId="{AEF58B10-88CB-4060-86D7-0F7EA18F6D37}" type="sibTrans" cxnId="{6FB86E2A-7790-4C01-A001-0017493CA9EE}">
      <dgm:prSet/>
      <dgm:spPr/>
      <dgm:t>
        <a:bodyPr/>
        <a:lstStyle/>
        <a:p>
          <a:endParaRPr lang="en-US"/>
        </a:p>
      </dgm:t>
    </dgm:pt>
    <dgm:pt modelId="{C796337B-2CDB-4D9C-91F3-CB236353214A}">
      <dgm:prSet/>
      <dgm:spPr/>
      <dgm:t>
        <a:bodyPr/>
        <a:lstStyle/>
        <a:p>
          <a:r>
            <a:rPr lang="en-GB" b="0" i="0"/>
            <a:t>- HR collaborates with both organizations to support missions &amp; core values</a:t>
          </a:r>
          <a:endParaRPr lang="en-US"/>
        </a:p>
      </dgm:t>
    </dgm:pt>
    <dgm:pt modelId="{2DB549A9-B731-4851-ABB4-7AB4C4B3AB4C}" type="parTrans" cxnId="{7272AA4A-C989-44FE-B2F9-5208FA27E862}">
      <dgm:prSet/>
      <dgm:spPr/>
      <dgm:t>
        <a:bodyPr/>
        <a:lstStyle/>
        <a:p>
          <a:endParaRPr lang="en-US"/>
        </a:p>
      </dgm:t>
    </dgm:pt>
    <dgm:pt modelId="{E8E01FEF-DFA7-4CB7-AA86-6A03646E00E3}" type="sibTrans" cxnId="{7272AA4A-C989-44FE-B2F9-5208FA27E862}">
      <dgm:prSet/>
      <dgm:spPr/>
      <dgm:t>
        <a:bodyPr/>
        <a:lstStyle/>
        <a:p>
          <a:endParaRPr lang="en-US"/>
        </a:p>
      </dgm:t>
    </dgm:pt>
    <dgm:pt modelId="{AB6FF7B8-2C2D-429F-A326-7345449245CB}">
      <dgm:prSet/>
      <dgm:spPr/>
      <dgm:t>
        <a:bodyPr/>
        <a:lstStyle/>
        <a:p>
          <a:r>
            <a:rPr lang="en-GB" b="0" i="0"/>
            <a:t>- HR ensures appropriate human capital is in place to support transition </a:t>
          </a:r>
          <a:endParaRPr lang="en-US"/>
        </a:p>
      </dgm:t>
    </dgm:pt>
    <dgm:pt modelId="{70E4543E-32C7-4148-9B62-F72A79D0717E}" type="parTrans" cxnId="{DEC2DBD5-FD40-4897-B0EE-1AE987ACADB8}">
      <dgm:prSet/>
      <dgm:spPr/>
      <dgm:t>
        <a:bodyPr/>
        <a:lstStyle/>
        <a:p>
          <a:endParaRPr lang="en-US"/>
        </a:p>
      </dgm:t>
    </dgm:pt>
    <dgm:pt modelId="{8AE722F0-3317-4B2E-A6A6-5C6E2980DF37}" type="sibTrans" cxnId="{DEC2DBD5-FD40-4897-B0EE-1AE987ACADB8}">
      <dgm:prSet/>
      <dgm:spPr/>
      <dgm:t>
        <a:bodyPr/>
        <a:lstStyle/>
        <a:p>
          <a:endParaRPr lang="en-US"/>
        </a:p>
      </dgm:t>
    </dgm:pt>
    <dgm:pt modelId="{07522CA8-CE2A-4492-9223-CBC45B741960}">
      <dgm:prSet/>
      <dgm:spPr/>
      <dgm:t>
        <a:bodyPr/>
        <a:lstStyle/>
        <a:p>
          <a:r>
            <a:rPr lang="en-GB" b="0" i="0"/>
            <a:t>- HRM essential for successful M&amp;A process</a:t>
          </a:r>
          <a:endParaRPr lang="en-US"/>
        </a:p>
      </dgm:t>
    </dgm:pt>
    <dgm:pt modelId="{143FFFE4-AB48-45C0-A201-6E7371B95FAF}" type="parTrans" cxnId="{23DD6607-C50C-4A80-9832-385A7102FE9A}">
      <dgm:prSet/>
      <dgm:spPr/>
      <dgm:t>
        <a:bodyPr/>
        <a:lstStyle/>
        <a:p>
          <a:endParaRPr lang="en-US"/>
        </a:p>
      </dgm:t>
    </dgm:pt>
    <dgm:pt modelId="{BA1F4702-1E4F-4272-828F-ACD303DC9A40}" type="sibTrans" cxnId="{23DD6607-C50C-4A80-9832-385A7102FE9A}">
      <dgm:prSet/>
      <dgm:spPr/>
      <dgm:t>
        <a:bodyPr/>
        <a:lstStyle/>
        <a:p>
          <a:endParaRPr lang="en-US"/>
        </a:p>
      </dgm:t>
    </dgm:pt>
    <dgm:pt modelId="{B92F134E-2853-4217-8FD3-5A5F8F6817F7}" type="pres">
      <dgm:prSet presAssocID="{A1A598CF-BC28-4028-9CFF-17355DDDD335}" presName="diagram" presStyleCnt="0">
        <dgm:presLayoutVars>
          <dgm:dir/>
          <dgm:resizeHandles val="exact"/>
        </dgm:presLayoutVars>
      </dgm:prSet>
      <dgm:spPr/>
    </dgm:pt>
    <dgm:pt modelId="{68A05871-E87E-40D4-A54E-80377B924E2B}" type="pres">
      <dgm:prSet presAssocID="{5C4A66BE-8C4E-4A11-A0D6-CD0AE4AD6C1C}" presName="node" presStyleLbl="node1" presStyleIdx="0" presStyleCnt="6">
        <dgm:presLayoutVars>
          <dgm:bulletEnabled val="1"/>
        </dgm:presLayoutVars>
      </dgm:prSet>
      <dgm:spPr/>
    </dgm:pt>
    <dgm:pt modelId="{AE8504FB-4027-4A5D-A6DB-F798A2A75AFA}" type="pres">
      <dgm:prSet presAssocID="{98AB2F2C-C661-4BC9-B554-D9BBD9F84B94}" presName="sibTrans" presStyleCnt="0"/>
      <dgm:spPr/>
    </dgm:pt>
    <dgm:pt modelId="{1C2CF9F1-69A2-48DA-B830-A2909B22E2FF}" type="pres">
      <dgm:prSet presAssocID="{821DE277-7206-4466-BD4D-41B9C4813216}" presName="node" presStyleLbl="node1" presStyleIdx="1" presStyleCnt="6">
        <dgm:presLayoutVars>
          <dgm:bulletEnabled val="1"/>
        </dgm:presLayoutVars>
      </dgm:prSet>
      <dgm:spPr/>
    </dgm:pt>
    <dgm:pt modelId="{B95DB6D0-6B70-4EB0-A1D2-40023BBA362F}" type="pres">
      <dgm:prSet presAssocID="{78BA3BDE-3139-4014-994C-81773EF29ABF}" presName="sibTrans" presStyleCnt="0"/>
      <dgm:spPr/>
    </dgm:pt>
    <dgm:pt modelId="{AF35ED80-DCBA-4DDE-BF6B-A23EAA90CBC8}" type="pres">
      <dgm:prSet presAssocID="{FE56CBBF-471B-47E8-AA49-22EC634884C7}" presName="node" presStyleLbl="node1" presStyleIdx="2" presStyleCnt="6">
        <dgm:presLayoutVars>
          <dgm:bulletEnabled val="1"/>
        </dgm:presLayoutVars>
      </dgm:prSet>
      <dgm:spPr/>
    </dgm:pt>
    <dgm:pt modelId="{0A9FD71A-0AC6-4950-B40A-4E938814D6DB}" type="pres">
      <dgm:prSet presAssocID="{AEF58B10-88CB-4060-86D7-0F7EA18F6D37}" presName="sibTrans" presStyleCnt="0"/>
      <dgm:spPr/>
    </dgm:pt>
    <dgm:pt modelId="{9ED95849-DBCE-420C-B89D-CB581E1A416E}" type="pres">
      <dgm:prSet presAssocID="{C796337B-2CDB-4D9C-91F3-CB236353214A}" presName="node" presStyleLbl="node1" presStyleIdx="3" presStyleCnt="6">
        <dgm:presLayoutVars>
          <dgm:bulletEnabled val="1"/>
        </dgm:presLayoutVars>
      </dgm:prSet>
      <dgm:spPr/>
    </dgm:pt>
    <dgm:pt modelId="{41E65465-11EE-4A88-AAA5-2C01C7A30F11}" type="pres">
      <dgm:prSet presAssocID="{E8E01FEF-DFA7-4CB7-AA86-6A03646E00E3}" presName="sibTrans" presStyleCnt="0"/>
      <dgm:spPr/>
    </dgm:pt>
    <dgm:pt modelId="{E02592D5-4730-440E-B911-348EB8739199}" type="pres">
      <dgm:prSet presAssocID="{AB6FF7B8-2C2D-429F-A326-7345449245CB}" presName="node" presStyleLbl="node1" presStyleIdx="4" presStyleCnt="6">
        <dgm:presLayoutVars>
          <dgm:bulletEnabled val="1"/>
        </dgm:presLayoutVars>
      </dgm:prSet>
      <dgm:spPr/>
    </dgm:pt>
    <dgm:pt modelId="{16D85780-F712-4994-85B5-4996646795F9}" type="pres">
      <dgm:prSet presAssocID="{8AE722F0-3317-4B2E-A6A6-5C6E2980DF37}" presName="sibTrans" presStyleCnt="0"/>
      <dgm:spPr/>
    </dgm:pt>
    <dgm:pt modelId="{80748C26-CB0F-4975-9EF4-500D032CC9B7}" type="pres">
      <dgm:prSet presAssocID="{07522CA8-CE2A-4492-9223-CBC45B741960}" presName="node" presStyleLbl="node1" presStyleIdx="5" presStyleCnt="6">
        <dgm:presLayoutVars>
          <dgm:bulletEnabled val="1"/>
        </dgm:presLayoutVars>
      </dgm:prSet>
      <dgm:spPr/>
    </dgm:pt>
  </dgm:ptLst>
  <dgm:cxnLst>
    <dgm:cxn modelId="{23DD6607-C50C-4A80-9832-385A7102FE9A}" srcId="{A1A598CF-BC28-4028-9CFF-17355DDDD335}" destId="{07522CA8-CE2A-4492-9223-CBC45B741960}" srcOrd="5" destOrd="0" parTransId="{143FFFE4-AB48-45C0-A201-6E7371B95FAF}" sibTransId="{BA1F4702-1E4F-4272-828F-ACD303DC9A40}"/>
    <dgm:cxn modelId="{6FB86E2A-7790-4C01-A001-0017493CA9EE}" srcId="{A1A598CF-BC28-4028-9CFF-17355DDDD335}" destId="{FE56CBBF-471B-47E8-AA49-22EC634884C7}" srcOrd="2" destOrd="0" parTransId="{09741713-82D3-4B87-84D8-92474768E202}" sibTransId="{AEF58B10-88CB-4060-86D7-0F7EA18F6D37}"/>
    <dgm:cxn modelId="{7D48242C-E359-491A-8D1B-982391DF9DCA}" type="presOf" srcId="{C796337B-2CDB-4D9C-91F3-CB236353214A}" destId="{9ED95849-DBCE-420C-B89D-CB581E1A416E}" srcOrd="0" destOrd="0" presId="urn:microsoft.com/office/officeart/2005/8/layout/default"/>
    <dgm:cxn modelId="{EC667736-A050-4EEB-B29C-181A24E686CC}" srcId="{A1A598CF-BC28-4028-9CFF-17355DDDD335}" destId="{821DE277-7206-4466-BD4D-41B9C4813216}" srcOrd="1" destOrd="0" parTransId="{9A514F5F-5D73-43A0-A780-6C1EE973A067}" sibTransId="{78BA3BDE-3139-4014-994C-81773EF29ABF}"/>
    <dgm:cxn modelId="{C98B165E-CA9B-4B6A-95CE-E9A65F106E99}" type="presOf" srcId="{FE56CBBF-471B-47E8-AA49-22EC634884C7}" destId="{AF35ED80-DCBA-4DDE-BF6B-A23EAA90CBC8}" srcOrd="0" destOrd="0" presId="urn:microsoft.com/office/officeart/2005/8/layout/default"/>
    <dgm:cxn modelId="{BEA64E46-FF60-42E6-A0A0-55BD12B7F7A2}" type="presOf" srcId="{821DE277-7206-4466-BD4D-41B9C4813216}" destId="{1C2CF9F1-69A2-48DA-B830-A2909B22E2FF}" srcOrd="0" destOrd="0" presId="urn:microsoft.com/office/officeart/2005/8/layout/default"/>
    <dgm:cxn modelId="{36D3E647-5BA4-4F71-8228-CAF9219E53A5}" srcId="{A1A598CF-BC28-4028-9CFF-17355DDDD335}" destId="{5C4A66BE-8C4E-4A11-A0D6-CD0AE4AD6C1C}" srcOrd="0" destOrd="0" parTransId="{8FB182E9-F2B5-4C1F-8F5B-B7B8C22B2E11}" sibTransId="{98AB2F2C-C661-4BC9-B554-D9BBD9F84B94}"/>
    <dgm:cxn modelId="{7272AA4A-C989-44FE-B2F9-5208FA27E862}" srcId="{A1A598CF-BC28-4028-9CFF-17355DDDD335}" destId="{C796337B-2CDB-4D9C-91F3-CB236353214A}" srcOrd="3" destOrd="0" parTransId="{2DB549A9-B731-4851-ABB4-7AB4C4B3AB4C}" sibTransId="{E8E01FEF-DFA7-4CB7-AA86-6A03646E00E3}"/>
    <dgm:cxn modelId="{DD506180-8EA1-40FD-9F0A-062C99710EBE}" type="presOf" srcId="{A1A598CF-BC28-4028-9CFF-17355DDDD335}" destId="{B92F134E-2853-4217-8FD3-5A5F8F6817F7}" srcOrd="0" destOrd="0" presId="urn:microsoft.com/office/officeart/2005/8/layout/default"/>
    <dgm:cxn modelId="{DDEBC2A7-5D96-4791-AC59-B296E7083EF8}" type="presOf" srcId="{AB6FF7B8-2C2D-429F-A326-7345449245CB}" destId="{E02592D5-4730-440E-B911-348EB8739199}" srcOrd="0" destOrd="0" presId="urn:microsoft.com/office/officeart/2005/8/layout/default"/>
    <dgm:cxn modelId="{3CF1A2B2-8809-448B-81DC-C4DC0AFC69DE}" type="presOf" srcId="{07522CA8-CE2A-4492-9223-CBC45B741960}" destId="{80748C26-CB0F-4975-9EF4-500D032CC9B7}" srcOrd="0" destOrd="0" presId="urn:microsoft.com/office/officeart/2005/8/layout/default"/>
    <dgm:cxn modelId="{DEC2DBD5-FD40-4897-B0EE-1AE987ACADB8}" srcId="{A1A598CF-BC28-4028-9CFF-17355DDDD335}" destId="{AB6FF7B8-2C2D-429F-A326-7345449245CB}" srcOrd="4" destOrd="0" parTransId="{70E4543E-32C7-4148-9B62-F72A79D0717E}" sibTransId="{8AE722F0-3317-4B2E-A6A6-5C6E2980DF37}"/>
    <dgm:cxn modelId="{A0C0D6D7-5890-4F2C-B4AA-9A80E7565BD1}" type="presOf" srcId="{5C4A66BE-8C4E-4A11-A0D6-CD0AE4AD6C1C}" destId="{68A05871-E87E-40D4-A54E-80377B924E2B}" srcOrd="0" destOrd="0" presId="urn:microsoft.com/office/officeart/2005/8/layout/default"/>
    <dgm:cxn modelId="{54BD9220-7999-41F7-8D2D-5DEF2D116C43}" type="presParOf" srcId="{B92F134E-2853-4217-8FD3-5A5F8F6817F7}" destId="{68A05871-E87E-40D4-A54E-80377B924E2B}" srcOrd="0" destOrd="0" presId="urn:microsoft.com/office/officeart/2005/8/layout/default"/>
    <dgm:cxn modelId="{67CC4400-0989-4762-8736-FE4178BE09D1}" type="presParOf" srcId="{B92F134E-2853-4217-8FD3-5A5F8F6817F7}" destId="{AE8504FB-4027-4A5D-A6DB-F798A2A75AFA}" srcOrd="1" destOrd="0" presId="urn:microsoft.com/office/officeart/2005/8/layout/default"/>
    <dgm:cxn modelId="{A385C8AD-AB4D-43B5-8950-FDC687CAE8C2}" type="presParOf" srcId="{B92F134E-2853-4217-8FD3-5A5F8F6817F7}" destId="{1C2CF9F1-69A2-48DA-B830-A2909B22E2FF}" srcOrd="2" destOrd="0" presId="urn:microsoft.com/office/officeart/2005/8/layout/default"/>
    <dgm:cxn modelId="{35DAE2FA-6707-4D33-A831-060EFB810E37}" type="presParOf" srcId="{B92F134E-2853-4217-8FD3-5A5F8F6817F7}" destId="{B95DB6D0-6B70-4EB0-A1D2-40023BBA362F}" srcOrd="3" destOrd="0" presId="urn:microsoft.com/office/officeart/2005/8/layout/default"/>
    <dgm:cxn modelId="{CE9EA7DA-B508-47C7-96E6-E5A858B5C2DD}" type="presParOf" srcId="{B92F134E-2853-4217-8FD3-5A5F8F6817F7}" destId="{AF35ED80-DCBA-4DDE-BF6B-A23EAA90CBC8}" srcOrd="4" destOrd="0" presId="urn:microsoft.com/office/officeart/2005/8/layout/default"/>
    <dgm:cxn modelId="{C9447D30-2819-40D3-B45A-EE8474D86B6F}" type="presParOf" srcId="{B92F134E-2853-4217-8FD3-5A5F8F6817F7}" destId="{0A9FD71A-0AC6-4950-B40A-4E938814D6DB}" srcOrd="5" destOrd="0" presId="urn:microsoft.com/office/officeart/2005/8/layout/default"/>
    <dgm:cxn modelId="{BDCA108D-C17E-4559-B89B-B2DEACBA277A}" type="presParOf" srcId="{B92F134E-2853-4217-8FD3-5A5F8F6817F7}" destId="{9ED95849-DBCE-420C-B89D-CB581E1A416E}" srcOrd="6" destOrd="0" presId="urn:microsoft.com/office/officeart/2005/8/layout/default"/>
    <dgm:cxn modelId="{AE11F399-7581-416B-8E28-F0F5D3EAAE06}" type="presParOf" srcId="{B92F134E-2853-4217-8FD3-5A5F8F6817F7}" destId="{41E65465-11EE-4A88-AAA5-2C01C7A30F11}" srcOrd="7" destOrd="0" presId="urn:microsoft.com/office/officeart/2005/8/layout/default"/>
    <dgm:cxn modelId="{0BB17782-90F0-40CC-B595-BE3F5C9F105E}" type="presParOf" srcId="{B92F134E-2853-4217-8FD3-5A5F8F6817F7}" destId="{E02592D5-4730-440E-B911-348EB8739199}" srcOrd="8" destOrd="0" presId="urn:microsoft.com/office/officeart/2005/8/layout/default"/>
    <dgm:cxn modelId="{B4EA2724-1CB8-4954-B406-6A7FE6029C3C}" type="presParOf" srcId="{B92F134E-2853-4217-8FD3-5A5F8F6817F7}" destId="{16D85780-F712-4994-85B5-4996646795F9}" srcOrd="9" destOrd="0" presId="urn:microsoft.com/office/officeart/2005/8/layout/default"/>
    <dgm:cxn modelId="{E2909ABA-7437-4AC3-A039-DF340A5D8694}" type="presParOf" srcId="{B92F134E-2853-4217-8FD3-5A5F8F6817F7}" destId="{80748C26-CB0F-4975-9EF4-500D032CC9B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C3760DF-FABE-43B6-BC62-8C6A838EFDDB}"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1B7F2F3-ECCC-4750-8F1C-0363AC2F5F22}">
      <dgm:prSet/>
      <dgm:spPr/>
      <dgm:t>
        <a:bodyPr/>
        <a:lstStyle/>
        <a:p>
          <a:r>
            <a:rPr lang="en-GB" b="0" i="0" dirty="0">
              <a:solidFill>
                <a:schemeClr val="tx1"/>
              </a:solidFill>
            </a:rPr>
            <a:t>-Right Rules and Procedures can be developed and implemented </a:t>
          </a:r>
          <a:endParaRPr lang="en-US" dirty="0">
            <a:solidFill>
              <a:schemeClr val="tx1"/>
            </a:solidFill>
          </a:endParaRPr>
        </a:p>
      </dgm:t>
    </dgm:pt>
    <dgm:pt modelId="{CBDD80A4-844D-4819-815A-E6F285009589}" type="parTrans" cxnId="{A5EB3364-462B-4997-8FEB-ED9B61BEB3DB}">
      <dgm:prSet/>
      <dgm:spPr/>
      <dgm:t>
        <a:bodyPr/>
        <a:lstStyle/>
        <a:p>
          <a:endParaRPr lang="en-US"/>
        </a:p>
      </dgm:t>
    </dgm:pt>
    <dgm:pt modelId="{F6019E68-781A-411C-81F9-7BB50D588AFA}" type="sibTrans" cxnId="{A5EB3364-462B-4997-8FEB-ED9B61BEB3DB}">
      <dgm:prSet/>
      <dgm:spPr/>
      <dgm:t>
        <a:bodyPr/>
        <a:lstStyle/>
        <a:p>
          <a:endParaRPr lang="en-US"/>
        </a:p>
      </dgm:t>
    </dgm:pt>
    <dgm:pt modelId="{A1137B11-D4C9-4034-8523-BFFE31F79088}">
      <dgm:prSet/>
      <dgm:spPr/>
      <dgm:t>
        <a:bodyPr/>
        <a:lstStyle/>
        <a:p>
          <a:r>
            <a:rPr lang="en-GB" b="0" i="0" dirty="0">
              <a:solidFill>
                <a:schemeClr val="tx1"/>
              </a:solidFill>
            </a:rPr>
            <a:t>-Required Resources can be identified and managed </a:t>
          </a:r>
          <a:endParaRPr lang="en-US" dirty="0">
            <a:solidFill>
              <a:schemeClr val="tx1"/>
            </a:solidFill>
          </a:endParaRPr>
        </a:p>
      </dgm:t>
    </dgm:pt>
    <dgm:pt modelId="{E242898A-8246-40E3-8882-2D4E186F6F0A}" type="parTrans" cxnId="{2D273F5D-C677-4281-855E-0DA218C75473}">
      <dgm:prSet/>
      <dgm:spPr/>
      <dgm:t>
        <a:bodyPr/>
        <a:lstStyle/>
        <a:p>
          <a:endParaRPr lang="en-US"/>
        </a:p>
      </dgm:t>
    </dgm:pt>
    <dgm:pt modelId="{A54BFB0E-06D2-49E1-B225-92612512FE48}" type="sibTrans" cxnId="{2D273F5D-C677-4281-855E-0DA218C75473}">
      <dgm:prSet/>
      <dgm:spPr/>
      <dgm:t>
        <a:bodyPr/>
        <a:lstStyle/>
        <a:p>
          <a:endParaRPr lang="en-US"/>
        </a:p>
      </dgm:t>
    </dgm:pt>
    <dgm:pt modelId="{B95181FE-E055-4B15-8200-6C329E87D2C8}">
      <dgm:prSet/>
      <dgm:spPr/>
      <dgm:t>
        <a:bodyPr/>
        <a:lstStyle/>
        <a:p>
          <a:r>
            <a:rPr lang="en-GB" b="0" i="0" dirty="0">
              <a:solidFill>
                <a:schemeClr val="tx1"/>
              </a:solidFill>
            </a:rPr>
            <a:t>-Effective Integration of two companies can be ensured </a:t>
          </a:r>
          <a:endParaRPr lang="en-US" dirty="0">
            <a:solidFill>
              <a:schemeClr val="tx1"/>
            </a:solidFill>
          </a:endParaRPr>
        </a:p>
      </dgm:t>
    </dgm:pt>
    <dgm:pt modelId="{54274D45-46C3-468B-B6CC-A41DBD598639}" type="parTrans" cxnId="{8C3619CE-337F-4FAB-98E0-EA338B508C17}">
      <dgm:prSet/>
      <dgm:spPr/>
      <dgm:t>
        <a:bodyPr/>
        <a:lstStyle/>
        <a:p>
          <a:endParaRPr lang="en-US"/>
        </a:p>
      </dgm:t>
    </dgm:pt>
    <dgm:pt modelId="{3971CBC5-6039-4A06-85F3-2965F14D4A4E}" type="sibTrans" cxnId="{8C3619CE-337F-4FAB-98E0-EA338B508C17}">
      <dgm:prSet/>
      <dgm:spPr/>
      <dgm:t>
        <a:bodyPr/>
        <a:lstStyle/>
        <a:p>
          <a:endParaRPr lang="en-US"/>
        </a:p>
      </dgm:t>
    </dgm:pt>
    <dgm:pt modelId="{6B11C940-3FB5-4A0D-A636-8047501E3373}">
      <dgm:prSet/>
      <dgm:spPr/>
      <dgm:t>
        <a:bodyPr/>
        <a:lstStyle/>
        <a:p>
          <a:r>
            <a:rPr lang="en-GB" b="0" i="0" dirty="0">
              <a:solidFill>
                <a:schemeClr val="tx1"/>
              </a:solidFill>
            </a:rPr>
            <a:t>-Formulate Policies and Procedures</a:t>
          </a:r>
          <a:endParaRPr lang="en-US" dirty="0">
            <a:solidFill>
              <a:schemeClr val="tx1"/>
            </a:solidFill>
          </a:endParaRPr>
        </a:p>
      </dgm:t>
    </dgm:pt>
    <dgm:pt modelId="{C7A2A31E-2A94-4ED6-978E-546370FDB0D1}" type="parTrans" cxnId="{04D6B041-9C63-43ED-B12B-3C63FCAB7459}">
      <dgm:prSet/>
      <dgm:spPr/>
      <dgm:t>
        <a:bodyPr/>
        <a:lstStyle/>
        <a:p>
          <a:endParaRPr lang="en-US"/>
        </a:p>
      </dgm:t>
    </dgm:pt>
    <dgm:pt modelId="{3CB54F86-24E1-4E5E-9BFE-D1579F30C00E}" type="sibTrans" cxnId="{04D6B041-9C63-43ED-B12B-3C63FCAB7459}">
      <dgm:prSet/>
      <dgm:spPr/>
      <dgm:t>
        <a:bodyPr/>
        <a:lstStyle/>
        <a:p>
          <a:endParaRPr lang="en-US"/>
        </a:p>
      </dgm:t>
    </dgm:pt>
    <dgm:pt modelId="{4FF825B3-71A9-4122-918A-EDB0BAE5E094}">
      <dgm:prSet/>
      <dgm:spPr/>
      <dgm:t>
        <a:bodyPr/>
        <a:lstStyle/>
        <a:p>
          <a:r>
            <a:rPr lang="en-GB" b="0" i="0" dirty="0">
              <a:solidFill>
                <a:schemeClr val="tx1"/>
              </a:solidFill>
            </a:rPr>
            <a:t>-Execute Communication and Training Efforts </a:t>
          </a:r>
          <a:endParaRPr lang="en-US" dirty="0">
            <a:solidFill>
              <a:schemeClr val="tx1"/>
            </a:solidFill>
          </a:endParaRPr>
        </a:p>
      </dgm:t>
    </dgm:pt>
    <dgm:pt modelId="{8A2AACD0-B258-4E91-9748-6302B516BBEC}" type="parTrans" cxnId="{96F3CD2B-975D-449D-83CC-16BC46EAE6C2}">
      <dgm:prSet/>
      <dgm:spPr/>
      <dgm:t>
        <a:bodyPr/>
        <a:lstStyle/>
        <a:p>
          <a:endParaRPr lang="en-US"/>
        </a:p>
      </dgm:t>
    </dgm:pt>
    <dgm:pt modelId="{191F4ABD-7969-4819-9541-91E32DBA6964}" type="sibTrans" cxnId="{96F3CD2B-975D-449D-83CC-16BC46EAE6C2}">
      <dgm:prSet/>
      <dgm:spPr/>
      <dgm:t>
        <a:bodyPr/>
        <a:lstStyle/>
        <a:p>
          <a:endParaRPr lang="en-US"/>
        </a:p>
      </dgm:t>
    </dgm:pt>
    <dgm:pt modelId="{DD24E762-7AB3-4696-A5C6-6511F9F9B2C4}">
      <dgm:prSet/>
      <dgm:spPr/>
      <dgm:t>
        <a:bodyPr/>
        <a:lstStyle/>
        <a:p>
          <a:r>
            <a:rPr lang="en-GB" b="0" i="0" dirty="0">
              <a:solidFill>
                <a:schemeClr val="tx1"/>
              </a:solidFill>
            </a:rPr>
            <a:t>-Develop and Implement Strategies</a:t>
          </a:r>
          <a:endParaRPr lang="en-US" dirty="0">
            <a:solidFill>
              <a:schemeClr val="tx1"/>
            </a:solidFill>
          </a:endParaRPr>
        </a:p>
      </dgm:t>
    </dgm:pt>
    <dgm:pt modelId="{5E771CFA-9A0B-4B08-97EA-5AF8100843FF}" type="parTrans" cxnId="{A2F1ED46-3FC2-4924-8088-298E917616F8}">
      <dgm:prSet/>
      <dgm:spPr/>
      <dgm:t>
        <a:bodyPr/>
        <a:lstStyle/>
        <a:p>
          <a:endParaRPr lang="en-US"/>
        </a:p>
      </dgm:t>
    </dgm:pt>
    <dgm:pt modelId="{76DC2B6F-FC2A-4755-AB38-2B57920F52D3}" type="sibTrans" cxnId="{A2F1ED46-3FC2-4924-8088-298E917616F8}">
      <dgm:prSet/>
      <dgm:spPr/>
      <dgm:t>
        <a:bodyPr/>
        <a:lstStyle/>
        <a:p>
          <a:endParaRPr lang="en-US"/>
        </a:p>
      </dgm:t>
    </dgm:pt>
    <dgm:pt modelId="{23B4186A-53A0-4B50-935F-6E8DC5AC8BE5}" type="pres">
      <dgm:prSet presAssocID="{BC3760DF-FABE-43B6-BC62-8C6A838EFDDB}" presName="diagram" presStyleCnt="0">
        <dgm:presLayoutVars>
          <dgm:dir/>
          <dgm:resizeHandles val="exact"/>
        </dgm:presLayoutVars>
      </dgm:prSet>
      <dgm:spPr/>
    </dgm:pt>
    <dgm:pt modelId="{7355E198-14DE-4430-B0F6-A55805BC08F9}" type="pres">
      <dgm:prSet presAssocID="{41B7F2F3-ECCC-4750-8F1C-0363AC2F5F22}" presName="node" presStyleLbl="node1" presStyleIdx="0" presStyleCnt="6">
        <dgm:presLayoutVars>
          <dgm:bulletEnabled val="1"/>
        </dgm:presLayoutVars>
      </dgm:prSet>
      <dgm:spPr/>
    </dgm:pt>
    <dgm:pt modelId="{FA83C22D-95D7-4013-A80F-6032A36347B7}" type="pres">
      <dgm:prSet presAssocID="{F6019E68-781A-411C-81F9-7BB50D588AFA}" presName="sibTrans" presStyleCnt="0"/>
      <dgm:spPr/>
    </dgm:pt>
    <dgm:pt modelId="{DC4404DB-EDFE-4317-9C8C-A6890E2B1443}" type="pres">
      <dgm:prSet presAssocID="{A1137B11-D4C9-4034-8523-BFFE31F79088}" presName="node" presStyleLbl="node1" presStyleIdx="1" presStyleCnt="6">
        <dgm:presLayoutVars>
          <dgm:bulletEnabled val="1"/>
        </dgm:presLayoutVars>
      </dgm:prSet>
      <dgm:spPr/>
    </dgm:pt>
    <dgm:pt modelId="{8A860369-B89B-468F-8527-6429E73C03FF}" type="pres">
      <dgm:prSet presAssocID="{A54BFB0E-06D2-49E1-B225-92612512FE48}" presName="sibTrans" presStyleCnt="0"/>
      <dgm:spPr/>
    </dgm:pt>
    <dgm:pt modelId="{59A3B2AD-4273-4182-94D8-36813C21C30F}" type="pres">
      <dgm:prSet presAssocID="{B95181FE-E055-4B15-8200-6C329E87D2C8}" presName="node" presStyleLbl="node1" presStyleIdx="2" presStyleCnt="6">
        <dgm:presLayoutVars>
          <dgm:bulletEnabled val="1"/>
        </dgm:presLayoutVars>
      </dgm:prSet>
      <dgm:spPr/>
    </dgm:pt>
    <dgm:pt modelId="{D573B915-E079-4972-9ECA-ED6627B1A0D8}" type="pres">
      <dgm:prSet presAssocID="{3971CBC5-6039-4A06-85F3-2965F14D4A4E}" presName="sibTrans" presStyleCnt="0"/>
      <dgm:spPr/>
    </dgm:pt>
    <dgm:pt modelId="{5B97B1D3-98A4-44FE-95DC-D38ADD57D195}" type="pres">
      <dgm:prSet presAssocID="{6B11C940-3FB5-4A0D-A636-8047501E3373}" presName="node" presStyleLbl="node1" presStyleIdx="3" presStyleCnt="6">
        <dgm:presLayoutVars>
          <dgm:bulletEnabled val="1"/>
        </dgm:presLayoutVars>
      </dgm:prSet>
      <dgm:spPr/>
    </dgm:pt>
    <dgm:pt modelId="{EF97F3F3-DCBC-4A20-8BDE-69528F840879}" type="pres">
      <dgm:prSet presAssocID="{3CB54F86-24E1-4E5E-9BFE-D1579F30C00E}" presName="sibTrans" presStyleCnt="0"/>
      <dgm:spPr/>
    </dgm:pt>
    <dgm:pt modelId="{8A815A8A-946D-43EE-AC72-DDCB80D57A99}" type="pres">
      <dgm:prSet presAssocID="{4FF825B3-71A9-4122-918A-EDB0BAE5E094}" presName="node" presStyleLbl="node1" presStyleIdx="4" presStyleCnt="6">
        <dgm:presLayoutVars>
          <dgm:bulletEnabled val="1"/>
        </dgm:presLayoutVars>
      </dgm:prSet>
      <dgm:spPr/>
    </dgm:pt>
    <dgm:pt modelId="{6784D60E-4670-4FAA-9A55-8972653EFB1B}" type="pres">
      <dgm:prSet presAssocID="{191F4ABD-7969-4819-9541-91E32DBA6964}" presName="sibTrans" presStyleCnt="0"/>
      <dgm:spPr/>
    </dgm:pt>
    <dgm:pt modelId="{8D358AE8-6236-4C68-B8DA-5198A6AD47B7}" type="pres">
      <dgm:prSet presAssocID="{DD24E762-7AB3-4696-A5C6-6511F9F9B2C4}" presName="node" presStyleLbl="node1" presStyleIdx="5" presStyleCnt="6" custLinFactNeighborX="670" custLinFactNeighborY="-1677">
        <dgm:presLayoutVars>
          <dgm:bulletEnabled val="1"/>
        </dgm:presLayoutVars>
      </dgm:prSet>
      <dgm:spPr/>
    </dgm:pt>
  </dgm:ptLst>
  <dgm:cxnLst>
    <dgm:cxn modelId="{B62BA323-08BC-46D9-909F-2DD6AF4CDA93}" type="presOf" srcId="{41B7F2F3-ECCC-4750-8F1C-0363AC2F5F22}" destId="{7355E198-14DE-4430-B0F6-A55805BC08F9}" srcOrd="0" destOrd="0" presId="urn:microsoft.com/office/officeart/2005/8/layout/default"/>
    <dgm:cxn modelId="{96F3CD2B-975D-449D-83CC-16BC46EAE6C2}" srcId="{BC3760DF-FABE-43B6-BC62-8C6A838EFDDB}" destId="{4FF825B3-71A9-4122-918A-EDB0BAE5E094}" srcOrd="4" destOrd="0" parTransId="{8A2AACD0-B258-4E91-9748-6302B516BBEC}" sibTransId="{191F4ABD-7969-4819-9541-91E32DBA6964}"/>
    <dgm:cxn modelId="{1B73165B-4A9B-4566-B5E0-EA3DF3AF007E}" type="presOf" srcId="{A1137B11-D4C9-4034-8523-BFFE31F79088}" destId="{DC4404DB-EDFE-4317-9C8C-A6890E2B1443}" srcOrd="0" destOrd="0" presId="urn:microsoft.com/office/officeart/2005/8/layout/default"/>
    <dgm:cxn modelId="{2D273F5D-C677-4281-855E-0DA218C75473}" srcId="{BC3760DF-FABE-43B6-BC62-8C6A838EFDDB}" destId="{A1137B11-D4C9-4034-8523-BFFE31F79088}" srcOrd="1" destOrd="0" parTransId="{E242898A-8246-40E3-8882-2D4E186F6F0A}" sibTransId="{A54BFB0E-06D2-49E1-B225-92612512FE48}"/>
    <dgm:cxn modelId="{04D6B041-9C63-43ED-B12B-3C63FCAB7459}" srcId="{BC3760DF-FABE-43B6-BC62-8C6A838EFDDB}" destId="{6B11C940-3FB5-4A0D-A636-8047501E3373}" srcOrd="3" destOrd="0" parTransId="{C7A2A31E-2A94-4ED6-978E-546370FDB0D1}" sibTransId="{3CB54F86-24E1-4E5E-9BFE-D1579F30C00E}"/>
    <dgm:cxn modelId="{A5EB3364-462B-4997-8FEB-ED9B61BEB3DB}" srcId="{BC3760DF-FABE-43B6-BC62-8C6A838EFDDB}" destId="{41B7F2F3-ECCC-4750-8F1C-0363AC2F5F22}" srcOrd="0" destOrd="0" parTransId="{CBDD80A4-844D-4819-815A-E6F285009589}" sibTransId="{F6019E68-781A-411C-81F9-7BB50D588AFA}"/>
    <dgm:cxn modelId="{A2F1ED46-3FC2-4924-8088-298E917616F8}" srcId="{BC3760DF-FABE-43B6-BC62-8C6A838EFDDB}" destId="{DD24E762-7AB3-4696-A5C6-6511F9F9B2C4}" srcOrd="5" destOrd="0" parTransId="{5E771CFA-9A0B-4B08-97EA-5AF8100843FF}" sibTransId="{76DC2B6F-FC2A-4755-AB38-2B57920F52D3}"/>
    <dgm:cxn modelId="{3E97B498-D464-4971-B632-01B82C915D9D}" type="presOf" srcId="{4FF825B3-71A9-4122-918A-EDB0BAE5E094}" destId="{8A815A8A-946D-43EE-AC72-DDCB80D57A99}" srcOrd="0" destOrd="0" presId="urn:microsoft.com/office/officeart/2005/8/layout/default"/>
    <dgm:cxn modelId="{44BB7A9C-424A-4579-A887-A20E2FAE84FF}" type="presOf" srcId="{DD24E762-7AB3-4696-A5C6-6511F9F9B2C4}" destId="{8D358AE8-6236-4C68-B8DA-5198A6AD47B7}" srcOrd="0" destOrd="0" presId="urn:microsoft.com/office/officeart/2005/8/layout/default"/>
    <dgm:cxn modelId="{F0FB12A5-EF15-4637-AA90-C1C74C481AD6}" type="presOf" srcId="{B95181FE-E055-4B15-8200-6C329E87D2C8}" destId="{59A3B2AD-4273-4182-94D8-36813C21C30F}" srcOrd="0" destOrd="0" presId="urn:microsoft.com/office/officeart/2005/8/layout/default"/>
    <dgm:cxn modelId="{E2E934C4-91F9-4F1C-8B88-367753F7E18C}" type="presOf" srcId="{6B11C940-3FB5-4A0D-A636-8047501E3373}" destId="{5B97B1D3-98A4-44FE-95DC-D38ADD57D195}" srcOrd="0" destOrd="0" presId="urn:microsoft.com/office/officeart/2005/8/layout/default"/>
    <dgm:cxn modelId="{8C3619CE-337F-4FAB-98E0-EA338B508C17}" srcId="{BC3760DF-FABE-43B6-BC62-8C6A838EFDDB}" destId="{B95181FE-E055-4B15-8200-6C329E87D2C8}" srcOrd="2" destOrd="0" parTransId="{54274D45-46C3-468B-B6CC-A41DBD598639}" sibTransId="{3971CBC5-6039-4A06-85F3-2965F14D4A4E}"/>
    <dgm:cxn modelId="{87CA3CF8-33F3-42AA-AC84-FFA3A750B667}" type="presOf" srcId="{BC3760DF-FABE-43B6-BC62-8C6A838EFDDB}" destId="{23B4186A-53A0-4B50-935F-6E8DC5AC8BE5}" srcOrd="0" destOrd="0" presId="urn:microsoft.com/office/officeart/2005/8/layout/default"/>
    <dgm:cxn modelId="{CF7D75FE-7F80-4386-AEC9-42191FDF0841}" type="presParOf" srcId="{23B4186A-53A0-4B50-935F-6E8DC5AC8BE5}" destId="{7355E198-14DE-4430-B0F6-A55805BC08F9}" srcOrd="0" destOrd="0" presId="urn:microsoft.com/office/officeart/2005/8/layout/default"/>
    <dgm:cxn modelId="{2B386E34-989F-4D85-9E4A-25CF66A022E0}" type="presParOf" srcId="{23B4186A-53A0-4B50-935F-6E8DC5AC8BE5}" destId="{FA83C22D-95D7-4013-A80F-6032A36347B7}" srcOrd="1" destOrd="0" presId="urn:microsoft.com/office/officeart/2005/8/layout/default"/>
    <dgm:cxn modelId="{C90325F8-2262-4796-BF4B-B8D0E7917F9D}" type="presParOf" srcId="{23B4186A-53A0-4B50-935F-6E8DC5AC8BE5}" destId="{DC4404DB-EDFE-4317-9C8C-A6890E2B1443}" srcOrd="2" destOrd="0" presId="urn:microsoft.com/office/officeart/2005/8/layout/default"/>
    <dgm:cxn modelId="{133B68DB-A8D5-4C0C-8A25-1E8830A36BE4}" type="presParOf" srcId="{23B4186A-53A0-4B50-935F-6E8DC5AC8BE5}" destId="{8A860369-B89B-468F-8527-6429E73C03FF}" srcOrd="3" destOrd="0" presId="urn:microsoft.com/office/officeart/2005/8/layout/default"/>
    <dgm:cxn modelId="{B0E12FA1-872B-4D95-A6A8-3750CA31AC59}" type="presParOf" srcId="{23B4186A-53A0-4B50-935F-6E8DC5AC8BE5}" destId="{59A3B2AD-4273-4182-94D8-36813C21C30F}" srcOrd="4" destOrd="0" presId="urn:microsoft.com/office/officeart/2005/8/layout/default"/>
    <dgm:cxn modelId="{659971A3-E448-4176-A27E-E9A21F1FEB03}" type="presParOf" srcId="{23B4186A-53A0-4B50-935F-6E8DC5AC8BE5}" destId="{D573B915-E079-4972-9ECA-ED6627B1A0D8}" srcOrd="5" destOrd="0" presId="urn:microsoft.com/office/officeart/2005/8/layout/default"/>
    <dgm:cxn modelId="{0AB10A53-5F68-41CB-A8B6-4D1FE09CDBAE}" type="presParOf" srcId="{23B4186A-53A0-4B50-935F-6E8DC5AC8BE5}" destId="{5B97B1D3-98A4-44FE-95DC-D38ADD57D195}" srcOrd="6" destOrd="0" presId="urn:microsoft.com/office/officeart/2005/8/layout/default"/>
    <dgm:cxn modelId="{24DF5A29-44FD-47FF-AF4E-E45AC03669CE}" type="presParOf" srcId="{23B4186A-53A0-4B50-935F-6E8DC5AC8BE5}" destId="{EF97F3F3-DCBC-4A20-8BDE-69528F840879}" srcOrd="7" destOrd="0" presId="urn:microsoft.com/office/officeart/2005/8/layout/default"/>
    <dgm:cxn modelId="{EB6AF3A7-02FA-467B-90AD-63DE00059FC6}" type="presParOf" srcId="{23B4186A-53A0-4B50-935F-6E8DC5AC8BE5}" destId="{8A815A8A-946D-43EE-AC72-DDCB80D57A99}" srcOrd="8" destOrd="0" presId="urn:microsoft.com/office/officeart/2005/8/layout/default"/>
    <dgm:cxn modelId="{0BCFCB9B-FF52-4EDB-B971-14801515A279}" type="presParOf" srcId="{23B4186A-53A0-4B50-935F-6E8DC5AC8BE5}" destId="{6784D60E-4670-4FAA-9A55-8972653EFB1B}" srcOrd="9" destOrd="0" presId="urn:microsoft.com/office/officeart/2005/8/layout/default"/>
    <dgm:cxn modelId="{9C6D42C2-8916-4121-BB0D-EB67884B52F6}" type="presParOf" srcId="{23B4186A-53A0-4B50-935F-6E8DC5AC8BE5}" destId="{8D358AE8-6236-4C68-B8DA-5198A6AD47B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9F0BC63-6A60-4734-874E-74102375A55F}"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CE879FF1-B49B-4674-8375-95509A048AD7}">
      <dgm:prSet/>
      <dgm:spPr/>
      <dgm:t>
        <a:bodyPr/>
        <a:lstStyle/>
        <a:p>
          <a:r>
            <a:rPr lang="en-GB" b="0" i="0"/>
            <a:t>To maintain equity and uniformity in their policies and procedures, merging companies must use the same HRM best practises internationally. </a:t>
          </a:r>
          <a:endParaRPr lang="en-US"/>
        </a:p>
      </dgm:t>
    </dgm:pt>
    <dgm:pt modelId="{0D6CB7CE-DC78-4508-95BD-0B968A004246}" type="parTrans" cxnId="{E26A7F5D-5703-4BA6-BDF9-3C6D95313881}">
      <dgm:prSet/>
      <dgm:spPr/>
      <dgm:t>
        <a:bodyPr/>
        <a:lstStyle/>
        <a:p>
          <a:endParaRPr lang="en-US"/>
        </a:p>
      </dgm:t>
    </dgm:pt>
    <dgm:pt modelId="{C60F0D91-CD9D-41B8-9F4F-057FCCD44A7B}" type="sibTrans" cxnId="{E26A7F5D-5703-4BA6-BDF9-3C6D95313881}">
      <dgm:prSet/>
      <dgm:spPr/>
      <dgm:t>
        <a:bodyPr/>
        <a:lstStyle/>
        <a:p>
          <a:endParaRPr lang="en-US"/>
        </a:p>
      </dgm:t>
    </dgm:pt>
    <dgm:pt modelId="{F6C899A5-7ABD-4BE1-AF8D-E388E7806B3D}">
      <dgm:prSet/>
      <dgm:spPr/>
      <dgm:t>
        <a:bodyPr/>
        <a:lstStyle/>
        <a:p>
          <a:r>
            <a:rPr lang="en-GB" b="0" i="0"/>
            <a:t>To guarantee adherence to local rules and regulations, there can be a few exceptions that need to be considered. </a:t>
          </a:r>
          <a:endParaRPr lang="en-US"/>
        </a:p>
      </dgm:t>
    </dgm:pt>
    <dgm:pt modelId="{B257839D-DB27-42B9-B6DB-45C91788E8CF}" type="parTrans" cxnId="{74B4F338-B885-482B-A127-C4506D6A3920}">
      <dgm:prSet/>
      <dgm:spPr/>
      <dgm:t>
        <a:bodyPr/>
        <a:lstStyle/>
        <a:p>
          <a:endParaRPr lang="en-US"/>
        </a:p>
      </dgm:t>
    </dgm:pt>
    <dgm:pt modelId="{8656D26C-C4FC-4ADD-8DF2-D66C25BB38A0}" type="sibTrans" cxnId="{74B4F338-B885-482B-A127-C4506D6A3920}">
      <dgm:prSet/>
      <dgm:spPr/>
      <dgm:t>
        <a:bodyPr/>
        <a:lstStyle/>
        <a:p>
          <a:endParaRPr lang="en-US"/>
        </a:p>
      </dgm:t>
    </dgm:pt>
    <dgm:pt modelId="{176F7255-C81C-48FE-87FA-9634747AA16E}">
      <dgm:prSet/>
      <dgm:spPr/>
      <dgm:t>
        <a:bodyPr/>
        <a:lstStyle/>
        <a:p>
          <a:r>
            <a:rPr lang="en-GB" b="0" i="0"/>
            <a:t>For instance, the minimum wage may be greater in Russia than in others, therefore HRM processes should be modified to guarantee adherence to local laws.</a:t>
          </a:r>
          <a:endParaRPr lang="en-US"/>
        </a:p>
      </dgm:t>
    </dgm:pt>
    <dgm:pt modelId="{3E5442AE-E646-4327-A96B-7D426BA2DBFC}" type="parTrans" cxnId="{C2359819-C9BF-47FC-9FBD-3EE010E8497F}">
      <dgm:prSet/>
      <dgm:spPr/>
      <dgm:t>
        <a:bodyPr/>
        <a:lstStyle/>
        <a:p>
          <a:endParaRPr lang="en-US"/>
        </a:p>
      </dgm:t>
    </dgm:pt>
    <dgm:pt modelId="{80C3DC41-DA2A-4157-8F58-CA0E04662D21}" type="sibTrans" cxnId="{C2359819-C9BF-47FC-9FBD-3EE010E8497F}">
      <dgm:prSet/>
      <dgm:spPr/>
      <dgm:t>
        <a:bodyPr/>
        <a:lstStyle/>
        <a:p>
          <a:endParaRPr lang="en-US"/>
        </a:p>
      </dgm:t>
    </dgm:pt>
    <dgm:pt modelId="{3C82E73A-DA70-4291-948B-7F5915623EC0}">
      <dgm:prSet/>
      <dgm:spPr/>
      <dgm:t>
        <a:bodyPr/>
        <a:lstStyle/>
        <a:p>
          <a:r>
            <a:rPr lang="en-GB" b="0" i="0"/>
            <a:t>Furthermore, it is important to consider the various cultural and religious customs that may exist in France and modify HRM procedures accordingly.</a:t>
          </a:r>
          <a:endParaRPr lang="en-US"/>
        </a:p>
      </dgm:t>
    </dgm:pt>
    <dgm:pt modelId="{DD8CDBFB-747A-428F-84D5-A8E23AE898CD}" type="parTrans" cxnId="{403F9BA3-4FA8-4A1A-B918-A5E6571B738F}">
      <dgm:prSet/>
      <dgm:spPr/>
      <dgm:t>
        <a:bodyPr/>
        <a:lstStyle/>
        <a:p>
          <a:endParaRPr lang="en-US"/>
        </a:p>
      </dgm:t>
    </dgm:pt>
    <dgm:pt modelId="{3E3894C3-9435-4A05-A81A-146AC3DB80BD}" type="sibTrans" cxnId="{403F9BA3-4FA8-4A1A-B918-A5E6571B738F}">
      <dgm:prSet/>
      <dgm:spPr/>
      <dgm:t>
        <a:bodyPr/>
        <a:lstStyle/>
        <a:p>
          <a:endParaRPr lang="en-US"/>
        </a:p>
      </dgm:t>
    </dgm:pt>
    <dgm:pt modelId="{9C7E62FF-DD08-4320-91A1-492215F91A21}">
      <dgm:prSet/>
      <dgm:spPr/>
      <dgm:t>
        <a:bodyPr/>
        <a:lstStyle/>
        <a:p>
          <a:r>
            <a:rPr lang="en-GB" b="0" i="0"/>
            <a:t>HRM policies should not only comply with local laws and regulations but also the cultural and religious beliefs of the people.</a:t>
          </a:r>
          <a:endParaRPr lang="en-US"/>
        </a:p>
      </dgm:t>
    </dgm:pt>
    <dgm:pt modelId="{ACCE6D54-FCBD-4B93-B2FB-51F2DEF9CACE}" type="parTrans" cxnId="{7A88B1F6-78DA-4768-9640-082C6D460F4C}">
      <dgm:prSet/>
      <dgm:spPr/>
      <dgm:t>
        <a:bodyPr/>
        <a:lstStyle/>
        <a:p>
          <a:endParaRPr lang="en-US"/>
        </a:p>
      </dgm:t>
    </dgm:pt>
    <dgm:pt modelId="{91FA330E-6B84-4213-A2FC-6E2E3B56709B}" type="sibTrans" cxnId="{7A88B1F6-78DA-4768-9640-082C6D460F4C}">
      <dgm:prSet/>
      <dgm:spPr/>
      <dgm:t>
        <a:bodyPr/>
        <a:lstStyle/>
        <a:p>
          <a:endParaRPr lang="en-US"/>
        </a:p>
      </dgm:t>
    </dgm:pt>
    <dgm:pt modelId="{1AD2AE7F-7A4E-4F73-BD9E-44E3C2D93DB6}" type="pres">
      <dgm:prSet presAssocID="{A9F0BC63-6A60-4734-874E-74102375A55F}" presName="outerComposite" presStyleCnt="0">
        <dgm:presLayoutVars>
          <dgm:chMax val="5"/>
          <dgm:dir/>
          <dgm:resizeHandles val="exact"/>
        </dgm:presLayoutVars>
      </dgm:prSet>
      <dgm:spPr/>
    </dgm:pt>
    <dgm:pt modelId="{76A133FE-951B-4A3D-B51B-7929313B1C86}" type="pres">
      <dgm:prSet presAssocID="{A9F0BC63-6A60-4734-874E-74102375A55F}" presName="dummyMaxCanvas" presStyleCnt="0">
        <dgm:presLayoutVars/>
      </dgm:prSet>
      <dgm:spPr/>
    </dgm:pt>
    <dgm:pt modelId="{EB36B6ED-E3AC-4F16-ACC0-EA97F052787D}" type="pres">
      <dgm:prSet presAssocID="{A9F0BC63-6A60-4734-874E-74102375A55F}" presName="FiveNodes_1" presStyleLbl="node1" presStyleIdx="0" presStyleCnt="5">
        <dgm:presLayoutVars>
          <dgm:bulletEnabled val="1"/>
        </dgm:presLayoutVars>
      </dgm:prSet>
      <dgm:spPr/>
    </dgm:pt>
    <dgm:pt modelId="{503C2FF3-0C5F-49B2-9186-85A8517E2B07}" type="pres">
      <dgm:prSet presAssocID="{A9F0BC63-6A60-4734-874E-74102375A55F}" presName="FiveNodes_2" presStyleLbl="node1" presStyleIdx="1" presStyleCnt="5">
        <dgm:presLayoutVars>
          <dgm:bulletEnabled val="1"/>
        </dgm:presLayoutVars>
      </dgm:prSet>
      <dgm:spPr/>
    </dgm:pt>
    <dgm:pt modelId="{7A0FEE04-6D79-48DC-8272-9E1AA192BC98}" type="pres">
      <dgm:prSet presAssocID="{A9F0BC63-6A60-4734-874E-74102375A55F}" presName="FiveNodes_3" presStyleLbl="node1" presStyleIdx="2" presStyleCnt="5">
        <dgm:presLayoutVars>
          <dgm:bulletEnabled val="1"/>
        </dgm:presLayoutVars>
      </dgm:prSet>
      <dgm:spPr/>
    </dgm:pt>
    <dgm:pt modelId="{FD08373D-62CC-4E4F-B3A8-C1D751344D5A}" type="pres">
      <dgm:prSet presAssocID="{A9F0BC63-6A60-4734-874E-74102375A55F}" presName="FiveNodes_4" presStyleLbl="node1" presStyleIdx="3" presStyleCnt="5">
        <dgm:presLayoutVars>
          <dgm:bulletEnabled val="1"/>
        </dgm:presLayoutVars>
      </dgm:prSet>
      <dgm:spPr/>
    </dgm:pt>
    <dgm:pt modelId="{9A4D16F3-8A65-4CE1-82ED-3124C2BA9E29}" type="pres">
      <dgm:prSet presAssocID="{A9F0BC63-6A60-4734-874E-74102375A55F}" presName="FiveNodes_5" presStyleLbl="node1" presStyleIdx="4" presStyleCnt="5">
        <dgm:presLayoutVars>
          <dgm:bulletEnabled val="1"/>
        </dgm:presLayoutVars>
      </dgm:prSet>
      <dgm:spPr/>
    </dgm:pt>
    <dgm:pt modelId="{C14F9CB2-6FA7-4AD4-B8E3-FA4310D3FA0D}" type="pres">
      <dgm:prSet presAssocID="{A9F0BC63-6A60-4734-874E-74102375A55F}" presName="FiveConn_1-2" presStyleLbl="fgAccFollowNode1" presStyleIdx="0" presStyleCnt="4">
        <dgm:presLayoutVars>
          <dgm:bulletEnabled val="1"/>
        </dgm:presLayoutVars>
      </dgm:prSet>
      <dgm:spPr/>
    </dgm:pt>
    <dgm:pt modelId="{08ADC4DD-6921-44E1-9B88-C0F174A8A70B}" type="pres">
      <dgm:prSet presAssocID="{A9F0BC63-6A60-4734-874E-74102375A55F}" presName="FiveConn_2-3" presStyleLbl="fgAccFollowNode1" presStyleIdx="1" presStyleCnt="4">
        <dgm:presLayoutVars>
          <dgm:bulletEnabled val="1"/>
        </dgm:presLayoutVars>
      </dgm:prSet>
      <dgm:spPr/>
    </dgm:pt>
    <dgm:pt modelId="{AA02FAFC-927D-4D9A-9342-2F8FE971FBCA}" type="pres">
      <dgm:prSet presAssocID="{A9F0BC63-6A60-4734-874E-74102375A55F}" presName="FiveConn_3-4" presStyleLbl="fgAccFollowNode1" presStyleIdx="2" presStyleCnt="4">
        <dgm:presLayoutVars>
          <dgm:bulletEnabled val="1"/>
        </dgm:presLayoutVars>
      </dgm:prSet>
      <dgm:spPr/>
    </dgm:pt>
    <dgm:pt modelId="{0460F3AB-1066-44DA-85F4-97A4B275BF00}" type="pres">
      <dgm:prSet presAssocID="{A9F0BC63-6A60-4734-874E-74102375A55F}" presName="FiveConn_4-5" presStyleLbl="fgAccFollowNode1" presStyleIdx="3" presStyleCnt="4">
        <dgm:presLayoutVars>
          <dgm:bulletEnabled val="1"/>
        </dgm:presLayoutVars>
      </dgm:prSet>
      <dgm:spPr/>
    </dgm:pt>
    <dgm:pt modelId="{4218501C-20A8-4DD7-9F32-48B9D6D65939}" type="pres">
      <dgm:prSet presAssocID="{A9F0BC63-6A60-4734-874E-74102375A55F}" presName="FiveNodes_1_text" presStyleLbl="node1" presStyleIdx="4" presStyleCnt="5">
        <dgm:presLayoutVars>
          <dgm:bulletEnabled val="1"/>
        </dgm:presLayoutVars>
      </dgm:prSet>
      <dgm:spPr/>
    </dgm:pt>
    <dgm:pt modelId="{419166BE-FE63-48D5-B3F5-33955C472C95}" type="pres">
      <dgm:prSet presAssocID="{A9F0BC63-6A60-4734-874E-74102375A55F}" presName="FiveNodes_2_text" presStyleLbl="node1" presStyleIdx="4" presStyleCnt="5">
        <dgm:presLayoutVars>
          <dgm:bulletEnabled val="1"/>
        </dgm:presLayoutVars>
      </dgm:prSet>
      <dgm:spPr/>
    </dgm:pt>
    <dgm:pt modelId="{53D98AD0-D9E4-48A5-9FCC-2C8A9021660C}" type="pres">
      <dgm:prSet presAssocID="{A9F0BC63-6A60-4734-874E-74102375A55F}" presName="FiveNodes_3_text" presStyleLbl="node1" presStyleIdx="4" presStyleCnt="5">
        <dgm:presLayoutVars>
          <dgm:bulletEnabled val="1"/>
        </dgm:presLayoutVars>
      </dgm:prSet>
      <dgm:spPr/>
    </dgm:pt>
    <dgm:pt modelId="{866FC1E7-A191-4C45-9AD1-37A26ECE9118}" type="pres">
      <dgm:prSet presAssocID="{A9F0BC63-6A60-4734-874E-74102375A55F}" presName="FiveNodes_4_text" presStyleLbl="node1" presStyleIdx="4" presStyleCnt="5">
        <dgm:presLayoutVars>
          <dgm:bulletEnabled val="1"/>
        </dgm:presLayoutVars>
      </dgm:prSet>
      <dgm:spPr/>
    </dgm:pt>
    <dgm:pt modelId="{B9168D56-DD64-4AC6-97E4-76058ACD28B4}" type="pres">
      <dgm:prSet presAssocID="{A9F0BC63-6A60-4734-874E-74102375A55F}" presName="FiveNodes_5_text" presStyleLbl="node1" presStyleIdx="4" presStyleCnt="5">
        <dgm:presLayoutVars>
          <dgm:bulletEnabled val="1"/>
        </dgm:presLayoutVars>
      </dgm:prSet>
      <dgm:spPr/>
    </dgm:pt>
  </dgm:ptLst>
  <dgm:cxnLst>
    <dgm:cxn modelId="{87D36503-957A-4892-9B95-C62C4AF196A8}" type="presOf" srcId="{176F7255-C81C-48FE-87FA-9634747AA16E}" destId="{7A0FEE04-6D79-48DC-8272-9E1AA192BC98}" srcOrd="0" destOrd="0" presId="urn:microsoft.com/office/officeart/2005/8/layout/vProcess5"/>
    <dgm:cxn modelId="{E2A6000B-6EEE-4FD3-BFCD-8107DB3F3166}" type="presOf" srcId="{3E3894C3-9435-4A05-A81A-146AC3DB80BD}" destId="{0460F3AB-1066-44DA-85F4-97A4B275BF00}" srcOrd="0" destOrd="0" presId="urn:microsoft.com/office/officeart/2005/8/layout/vProcess5"/>
    <dgm:cxn modelId="{DA0CAF0D-2BD3-4ACB-8AFD-A92718ED2DA9}" type="presOf" srcId="{3C82E73A-DA70-4291-948B-7F5915623EC0}" destId="{866FC1E7-A191-4C45-9AD1-37A26ECE9118}" srcOrd="1" destOrd="0" presId="urn:microsoft.com/office/officeart/2005/8/layout/vProcess5"/>
    <dgm:cxn modelId="{F48E1916-DEEE-4CEB-B12D-C7F6FC283362}" type="presOf" srcId="{CE879FF1-B49B-4674-8375-95509A048AD7}" destId="{EB36B6ED-E3AC-4F16-ACC0-EA97F052787D}" srcOrd="0" destOrd="0" presId="urn:microsoft.com/office/officeart/2005/8/layout/vProcess5"/>
    <dgm:cxn modelId="{C2359819-C9BF-47FC-9FBD-3EE010E8497F}" srcId="{A9F0BC63-6A60-4734-874E-74102375A55F}" destId="{176F7255-C81C-48FE-87FA-9634747AA16E}" srcOrd="2" destOrd="0" parTransId="{3E5442AE-E646-4327-A96B-7D426BA2DBFC}" sibTransId="{80C3DC41-DA2A-4157-8F58-CA0E04662D21}"/>
    <dgm:cxn modelId="{C4085532-2DBE-43E4-9574-4C3120889BA5}" type="presOf" srcId="{9C7E62FF-DD08-4320-91A1-492215F91A21}" destId="{B9168D56-DD64-4AC6-97E4-76058ACD28B4}" srcOrd="1" destOrd="0" presId="urn:microsoft.com/office/officeart/2005/8/layout/vProcess5"/>
    <dgm:cxn modelId="{BA0E4633-BBE9-4EA7-AB87-B34BB9845548}" type="presOf" srcId="{CE879FF1-B49B-4674-8375-95509A048AD7}" destId="{4218501C-20A8-4DD7-9F32-48B9D6D65939}" srcOrd="1" destOrd="0" presId="urn:microsoft.com/office/officeart/2005/8/layout/vProcess5"/>
    <dgm:cxn modelId="{74B4F338-B885-482B-A127-C4506D6A3920}" srcId="{A9F0BC63-6A60-4734-874E-74102375A55F}" destId="{F6C899A5-7ABD-4BE1-AF8D-E388E7806B3D}" srcOrd="1" destOrd="0" parTransId="{B257839D-DB27-42B9-B6DB-45C91788E8CF}" sibTransId="{8656D26C-C4FC-4ADD-8DF2-D66C25BB38A0}"/>
    <dgm:cxn modelId="{E26A7F5D-5703-4BA6-BDF9-3C6D95313881}" srcId="{A9F0BC63-6A60-4734-874E-74102375A55F}" destId="{CE879FF1-B49B-4674-8375-95509A048AD7}" srcOrd="0" destOrd="0" parTransId="{0D6CB7CE-DC78-4508-95BD-0B968A004246}" sibTransId="{C60F0D91-CD9D-41B8-9F4F-057FCCD44A7B}"/>
    <dgm:cxn modelId="{1B3D2443-FEF8-447A-AB1F-25D8548E9EC6}" type="presOf" srcId="{176F7255-C81C-48FE-87FA-9634747AA16E}" destId="{53D98AD0-D9E4-48A5-9FCC-2C8A9021660C}" srcOrd="1" destOrd="0" presId="urn:microsoft.com/office/officeart/2005/8/layout/vProcess5"/>
    <dgm:cxn modelId="{A2870A46-508E-4B2E-82B1-B8722A0E08C5}" type="presOf" srcId="{9C7E62FF-DD08-4320-91A1-492215F91A21}" destId="{9A4D16F3-8A65-4CE1-82ED-3124C2BA9E29}" srcOrd="0" destOrd="0" presId="urn:microsoft.com/office/officeart/2005/8/layout/vProcess5"/>
    <dgm:cxn modelId="{444F4F67-EA3C-4A99-BC31-C98A41212A49}" type="presOf" srcId="{C60F0D91-CD9D-41B8-9F4F-057FCCD44A7B}" destId="{C14F9CB2-6FA7-4AD4-B8E3-FA4310D3FA0D}" srcOrd="0" destOrd="0" presId="urn:microsoft.com/office/officeart/2005/8/layout/vProcess5"/>
    <dgm:cxn modelId="{0394B849-9FED-4933-AB72-18960B6B43FC}" type="presOf" srcId="{F6C899A5-7ABD-4BE1-AF8D-E388E7806B3D}" destId="{503C2FF3-0C5F-49B2-9186-85A8517E2B07}" srcOrd="0" destOrd="0" presId="urn:microsoft.com/office/officeart/2005/8/layout/vProcess5"/>
    <dgm:cxn modelId="{2864638C-8F47-49BB-9CA1-44732D372F55}" type="presOf" srcId="{8656D26C-C4FC-4ADD-8DF2-D66C25BB38A0}" destId="{08ADC4DD-6921-44E1-9B88-C0F174A8A70B}" srcOrd="0" destOrd="0" presId="urn:microsoft.com/office/officeart/2005/8/layout/vProcess5"/>
    <dgm:cxn modelId="{A5C1DB9E-1DE8-478E-ABD2-818B76643155}" type="presOf" srcId="{F6C899A5-7ABD-4BE1-AF8D-E388E7806B3D}" destId="{419166BE-FE63-48D5-B3F5-33955C472C95}" srcOrd="1" destOrd="0" presId="urn:microsoft.com/office/officeart/2005/8/layout/vProcess5"/>
    <dgm:cxn modelId="{403F9BA3-4FA8-4A1A-B918-A5E6571B738F}" srcId="{A9F0BC63-6A60-4734-874E-74102375A55F}" destId="{3C82E73A-DA70-4291-948B-7F5915623EC0}" srcOrd="3" destOrd="0" parTransId="{DD8CDBFB-747A-428F-84D5-A8E23AE898CD}" sibTransId="{3E3894C3-9435-4A05-A81A-146AC3DB80BD}"/>
    <dgm:cxn modelId="{D70748D6-71AD-40DB-86AC-102E4728A971}" type="presOf" srcId="{A9F0BC63-6A60-4734-874E-74102375A55F}" destId="{1AD2AE7F-7A4E-4F73-BD9E-44E3C2D93DB6}" srcOrd="0" destOrd="0" presId="urn:microsoft.com/office/officeart/2005/8/layout/vProcess5"/>
    <dgm:cxn modelId="{8685A4D8-DD60-4E05-B198-B61BA1BA5778}" type="presOf" srcId="{80C3DC41-DA2A-4157-8F58-CA0E04662D21}" destId="{AA02FAFC-927D-4D9A-9342-2F8FE971FBCA}" srcOrd="0" destOrd="0" presId="urn:microsoft.com/office/officeart/2005/8/layout/vProcess5"/>
    <dgm:cxn modelId="{15B614DA-0DE0-4B15-B189-643F035AF31D}" type="presOf" srcId="{3C82E73A-DA70-4291-948B-7F5915623EC0}" destId="{FD08373D-62CC-4E4F-B3A8-C1D751344D5A}" srcOrd="0" destOrd="0" presId="urn:microsoft.com/office/officeart/2005/8/layout/vProcess5"/>
    <dgm:cxn modelId="{7A88B1F6-78DA-4768-9640-082C6D460F4C}" srcId="{A9F0BC63-6A60-4734-874E-74102375A55F}" destId="{9C7E62FF-DD08-4320-91A1-492215F91A21}" srcOrd="4" destOrd="0" parTransId="{ACCE6D54-FCBD-4B93-B2FB-51F2DEF9CACE}" sibTransId="{91FA330E-6B84-4213-A2FC-6E2E3B56709B}"/>
    <dgm:cxn modelId="{EFB3476B-8BA4-4ECA-B3C3-5BB476002228}" type="presParOf" srcId="{1AD2AE7F-7A4E-4F73-BD9E-44E3C2D93DB6}" destId="{76A133FE-951B-4A3D-B51B-7929313B1C86}" srcOrd="0" destOrd="0" presId="urn:microsoft.com/office/officeart/2005/8/layout/vProcess5"/>
    <dgm:cxn modelId="{AAB9EA7B-E642-4328-AE11-D7B139E79ECC}" type="presParOf" srcId="{1AD2AE7F-7A4E-4F73-BD9E-44E3C2D93DB6}" destId="{EB36B6ED-E3AC-4F16-ACC0-EA97F052787D}" srcOrd="1" destOrd="0" presId="urn:microsoft.com/office/officeart/2005/8/layout/vProcess5"/>
    <dgm:cxn modelId="{EA2CE1F4-3B91-45C6-865C-C859E2FA89A6}" type="presParOf" srcId="{1AD2AE7F-7A4E-4F73-BD9E-44E3C2D93DB6}" destId="{503C2FF3-0C5F-49B2-9186-85A8517E2B07}" srcOrd="2" destOrd="0" presId="urn:microsoft.com/office/officeart/2005/8/layout/vProcess5"/>
    <dgm:cxn modelId="{F696B7CB-D53A-41D6-AAD5-6F7C2A5263C3}" type="presParOf" srcId="{1AD2AE7F-7A4E-4F73-BD9E-44E3C2D93DB6}" destId="{7A0FEE04-6D79-48DC-8272-9E1AA192BC98}" srcOrd="3" destOrd="0" presId="urn:microsoft.com/office/officeart/2005/8/layout/vProcess5"/>
    <dgm:cxn modelId="{33373B7B-83F2-4204-9DDE-20BA603160E7}" type="presParOf" srcId="{1AD2AE7F-7A4E-4F73-BD9E-44E3C2D93DB6}" destId="{FD08373D-62CC-4E4F-B3A8-C1D751344D5A}" srcOrd="4" destOrd="0" presId="urn:microsoft.com/office/officeart/2005/8/layout/vProcess5"/>
    <dgm:cxn modelId="{6B442112-3A9F-4253-B9B5-4E149BC20C1B}" type="presParOf" srcId="{1AD2AE7F-7A4E-4F73-BD9E-44E3C2D93DB6}" destId="{9A4D16F3-8A65-4CE1-82ED-3124C2BA9E29}" srcOrd="5" destOrd="0" presId="urn:microsoft.com/office/officeart/2005/8/layout/vProcess5"/>
    <dgm:cxn modelId="{9E134007-0600-4D8E-ABD1-0DE67EBD0586}" type="presParOf" srcId="{1AD2AE7F-7A4E-4F73-BD9E-44E3C2D93DB6}" destId="{C14F9CB2-6FA7-4AD4-B8E3-FA4310D3FA0D}" srcOrd="6" destOrd="0" presId="urn:microsoft.com/office/officeart/2005/8/layout/vProcess5"/>
    <dgm:cxn modelId="{99A60F75-3CA0-4DC3-960A-647CDF4C5B09}" type="presParOf" srcId="{1AD2AE7F-7A4E-4F73-BD9E-44E3C2D93DB6}" destId="{08ADC4DD-6921-44E1-9B88-C0F174A8A70B}" srcOrd="7" destOrd="0" presId="urn:microsoft.com/office/officeart/2005/8/layout/vProcess5"/>
    <dgm:cxn modelId="{8E03F0B9-6334-4E93-98F4-281182B36618}" type="presParOf" srcId="{1AD2AE7F-7A4E-4F73-BD9E-44E3C2D93DB6}" destId="{AA02FAFC-927D-4D9A-9342-2F8FE971FBCA}" srcOrd="8" destOrd="0" presId="urn:microsoft.com/office/officeart/2005/8/layout/vProcess5"/>
    <dgm:cxn modelId="{7B56A11B-2483-44FD-B3C0-F80CD7EAD276}" type="presParOf" srcId="{1AD2AE7F-7A4E-4F73-BD9E-44E3C2D93DB6}" destId="{0460F3AB-1066-44DA-85F4-97A4B275BF00}" srcOrd="9" destOrd="0" presId="urn:microsoft.com/office/officeart/2005/8/layout/vProcess5"/>
    <dgm:cxn modelId="{F81E31CB-0950-425E-93ED-758CDCEE1A0C}" type="presParOf" srcId="{1AD2AE7F-7A4E-4F73-BD9E-44E3C2D93DB6}" destId="{4218501C-20A8-4DD7-9F32-48B9D6D65939}" srcOrd="10" destOrd="0" presId="urn:microsoft.com/office/officeart/2005/8/layout/vProcess5"/>
    <dgm:cxn modelId="{B7283084-5990-46F7-9547-1DB4EF0A4957}" type="presParOf" srcId="{1AD2AE7F-7A4E-4F73-BD9E-44E3C2D93DB6}" destId="{419166BE-FE63-48D5-B3F5-33955C472C95}" srcOrd="11" destOrd="0" presId="urn:microsoft.com/office/officeart/2005/8/layout/vProcess5"/>
    <dgm:cxn modelId="{2EE6C2F7-E2E4-4D60-BD2B-7777EEB36849}" type="presParOf" srcId="{1AD2AE7F-7A4E-4F73-BD9E-44E3C2D93DB6}" destId="{53D98AD0-D9E4-48A5-9FCC-2C8A9021660C}" srcOrd="12" destOrd="0" presId="urn:microsoft.com/office/officeart/2005/8/layout/vProcess5"/>
    <dgm:cxn modelId="{7E3232B6-3602-4815-9303-D3819CE8CCB8}" type="presParOf" srcId="{1AD2AE7F-7A4E-4F73-BD9E-44E3C2D93DB6}" destId="{866FC1E7-A191-4C45-9AD1-37A26ECE9118}" srcOrd="13" destOrd="0" presId="urn:microsoft.com/office/officeart/2005/8/layout/vProcess5"/>
    <dgm:cxn modelId="{385E4959-C320-481E-8E69-7ADE0B11F98F}" type="presParOf" srcId="{1AD2AE7F-7A4E-4F73-BD9E-44E3C2D93DB6}" destId="{B9168D56-DD64-4AC6-97E4-76058ACD28B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3D06F5-7C5E-4EAE-B28C-47D68FD7F685}">
      <dsp:nvSpPr>
        <dsp:cNvPr id="0" name=""/>
        <dsp:cNvSpPr/>
      </dsp:nvSpPr>
      <dsp:spPr>
        <a:xfrm>
          <a:off x="0" y="8855"/>
          <a:ext cx="6967728" cy="78630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1.0 Introduction </a:t>
          </a:r>
          <a:endParaRPr lang="en-US" sz="2400" kern="1200"/>
        </a:p>
      </dsp:txBody>
      <dsp:txXfrm>
        <a:off x="38384" y="47239"/>
        <a:ext cx="6890960" cy="709539"/>
      </dsp:txXfrm>
    </dsp:sp>
    <dsp:sp modelId="{EF762AAA-86CC-4FB3-840D-621BE2FDE52D}">
      <dsp:nvSpPr>
        <dsp:cNvPr id="0" name=""/>
        <dsp:cNvSpPr/>
      </dsp:nvSpPr>
      <dsp:spPr>
        <a:xfrm>
          <a:off x="0" y="799328"/>
          <a:ext cx="6967728" cy="786307"/>
        </a:xfrm>
        <a:prstGeom prst="roundRect">
          <a:avLst/>
        </a:prstGeom>
        <a:solidFill>
          <a:schemeClr val="accent2">
            <a:hueOff val="-408258"/>
            <a:satOff val="-1886"/>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2.0 Section1: Part1 Cultural Analysis of  Country's France and  Russia</a:t>
          </a:r>
          <a:endParaRPr lang="en-US" sz="2400" kern="1200" dirty="0"/>
        </a:p>
      </dsp:txBody>
      <dsp:txXfrm>
        <a:off x="38384" y="837712"/>
        <a:ext cx="6890960" cy="709539"/>
      </dsp:txXfrm>
    </dsp:sp>
    <dsp:sp modelId="{D3CCD416-BAA6-45AA-90CB-DB92FD724E89}">
      <dsp:nvSpPr>
        <dsp:cNvPr id="0" name=""/>
        <dsp:cNvSpPr/>
      </dsp:nvSpPr>
      <dsp:spPr>
        <a:xfrm>
          <a:off x="0" y="1597547"/>
          <a:ext cx="6967728" cy="786307"/>
        </a:xfrm>
        <a:prstGeom prst="roundRect">
          <a:avLst/>
        </a:prstGeom>
        <a:solidFill>
          <a:schemeClr val="accent2">
            <a:hueOff val="-816517"/>
            <a:satOff val="-3771"/>
            <a:lumOff val="-7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3.0 Section 1: Part2 Institutional Analysis of Country’s France and Russia</a:t>
          </a:r>
          <a:endParaRPr lang="en-US" sz="2400" kern="1200" dirty="0"/>
        </a:p>
      </dsp:txBody>
      <dsp:txXfrm>
        <a:off x="38384" y="1635931"/>
        <a:ext cx="6890960" cy="709539"/>
      </dsp:txXfrm>
    </dsp:sp>
    <dsp:sp modelId="{CA913FBA-39D5-4562-96FB-FCE942113800}">
      <dsp:nvSpPr>
        <dsp:cNvPr id="0" name=""/>
        <dsp:cNvSpPr/>
      </dsp:nvSpPr>
      <dsp:spPr>
        <a:xfrm>
          <a:off x="0" y="2395766"/>
          <a:ext cx="6967728" cy="786307"/>
        </a:xfrm>
        <a:prstGeom prst="roundRect">
          <a:avLst/>
        </a:prstGeom>
        <a:solidFill>
          <a:schemeClr val="accent2">
            <a:hueOff val="-1224775"/>
            <a:satOff val="-5657"/>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4.0 Section2: Part1 M&amp;A Rationale and Integration Strategy </a:t>
          </a:r>
          <a:endParaRPr lang="en-US" sz="2400" kern="1200" dirty="0"/>
        </a:p>
      </dsp:txBody>
      <dsp:txXfrm>
        <a:off x="38384" y="2434150"/>
        <a:ext cx="6890960" cy="709539"/>
      </dsp:txXfrm>
    </dsp:sp>
    <dsp:sp modelId="{7FF48CAC-BDFD-4777-B328-A3E0900AEA9D}">
      <dsp:nvSpPr>
        <dsp:cNvPr id="0" name=""/>
        <dsp:cNvSpPr/>
      </dsp:nvSpPr>
      <dsp:spPr>
        <a:xfrm>
          <a:off x="0" y="3253333"/>
          <a:ext cx="6967728" cy="786307"/>
        </a:xfrm>
        <a:prstGeom prst="roundRect">
          <a:avLst/>
        </a:prstGeom>
        <a:solidFill>
          <a:schemeClr val="accent2">
            <a:hueOff val="-1633033"/>
            <a:satOff val="-7543"/>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5.0 Section2: Part2 Role of IHRM in Implementing Effective M&amp;</a:t>
          </a:r>
          <a:r>
            <a:rPr lang="en-GB" sz="500" kern="1200" dirty="0"/>
            <a:t>A</a:t>
          </a:r>
          <a:endParaRPr lang="en-US" sz="500" kern="1200" dirty="0"/>
        </a:p>
      </dsp:txBody>
      <dsp:txXfrm>
        <a:off x="38384" y="3291717"/>
        <a:ext cx="6890960" cy="709539"/>
      </dsp:txXfrm>
    </dsp:sp>
    <dsp:sp modelId="{E69EF52B-B2D1-4F1E-A8BA-5E5842407B00}">
      <dsp:nvSpPr>
        <dsp:cNvPr id="0" name=""/>
        <dsp:cNvSpPr/>
      </dsp:nvSpPr>
      <dsp:spPr>
        <a:xfrm>
          <a:off x="0" y="3992203"/>
          <a:ext cx="6967728" cy="786307"/>
        </a:xfrm>
        <a:prstGeom prst="roundRect">
          <a:avLst/>
        </a:prstGeom>
        <a:solidFill>
          <a:schemeClr val="accent2">
            <a:hueOff val="-2041292"/>
            <a:satOff val="-9428"/>
            <a:lumOff val="-1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6.0 Conclusion </a:t>
          </a:r>
          <a:endParaRPr lang="en-US" sz="2400" kern="1200" dirty="0"/>
        </a:p>
      </dsp:txBody>
      <dsp:txXfrm>
        <a:off x="38384" y="4030587"/>
        <a:ext cx="6890960" cy="709539"/>
      </dsp:txXfrm>
    </dsp:sp>
    <dsp:sp modelId="{87A48952-93D1-4210-8128-71BE390DB1CC}">
      <dsp:nvSpPr>
        <dsp:cNvPr id="0" name=""/>
        <dsp:cNvSpPr/>
      </dsp:nvSpPr>
      <dsp:spPr>
        <a:xfrm>
          <a:off x="0" y="4790422"/>
          <a:ext cx="6967728" cy="786307"/>
        </a:xfrm>
        <a:prstGeom prst="roundRect">
          <a:avLst/>
        </a:prstGeom>
        <a:solidFill>
          <a:schemeClr val="accent2">
            <a:hueOff val="-2449550"/>
            <a:satOff val="-11314"/>
            <a:lumOff val="-23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7.0 Reference </a:t>
          </a:r>
          <a:endParaRPr lang="en-US" sz="2400" kern="1200" dirty="0"/>
        </a:p>
      </dsp:txBody>
      <dsp:txXfrm>
        <a:off x="38384" y="4828806"/>
        <a:ext cx="6890960" cy="7095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BA0001-B98C-403C-B378-9DB31FFA56B2}">
      <dsp:nvSpPr>
        <dsp:cNvPr id="0" name=""/>
        <dsp:cNvSpPr/>
      </dsp:nvSpPr>
      <dsp:spPr>
        <a:xfrm>
          <a:off x="0" y="0"/>
          <a:ext cx="5091379" cy="121304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IHRM Practises in France - The fundamental components of a political economy framework are outlined by Scott (1995) - Interaction of the state, economy, and social institutions influence the growth of IHRM practises</a:t>
          </a:r>
          <a:endParaRPr lang="en-US" sz="1300" kern="1200"/>
        </a:p>
      </dsp:txBody>
      <dsp:txXfrm>
        <a:off x="35529" y="35529"/>
        <a:ext cx="3679908" cy="1141985"/>
      </dsp:txXfrm>
    </dsp:sp>
    <dsp:sp modelId="{27442ECD-2A4F-4978-A49F-F5B048D19A55}">
      <dsp:nvSpPr>
        <dsp:cNvPr id="0" name=""/>
        <dsp:cNvSpPr/>
      </dsp:nvSpPr>
      <dsp:spPr>
        <a:xfrm>
          <a:off x="426403" y="1433596"/>
          <a:ext cx="5091379" cy="1213043"/>
        </a:xfrm>
        <a:prstGeom prst="roundRect">
          <a:avLst>
            <a:gd name="adj" fmla="val 10000"/>
          </a:avLst>
        </a:prstGeom>
        <a:solidFill>
          <a:schemeClr val="accent2">
            <a:hueOff val="-816517"/>
            <a:satOff val="-3771"/>
            <a:lumOff val="-7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 Government has substantial impact on IHRM practises through authority over employment legislation and regulations </a:t>
          </a:r>
          <a:endParaRPr lang="en-US" sz="1300" kern="1200"/>
        </a:p>
      </dsp:txBody>
      <dsp:txXfrm>
        <a:off x="461932" y="1469125"/>
        <a:ext cx="3805440" cy="1141985"/>
      </dsp:txXfrm>
    </dsp:sp>
    <dsp:sp modelId="{B71F6A58-3711-42ED-9C5B-73C7A614BA97}">
      <dsp:nvSpPr>
        <dsp:cNvPr id="0" name=""/>
        <dsp:cNvSpPr/>
      </dsp:nvSpPr>
      <dsp:spPr>
        <a:xfrm>
          <a:off x="846441" y="2867192"/>
          <a:ext cx="5091379" cy="1213043"/>
        </a:xfrm>
        <a:prstGeom prst="roundRect">
          <a:avLst>
            <a:gd name="adj" fmla="val 10000"/>
          </a:avLst>
        </a:prstGeom>
        <a:solidFill>
          <a:schemeClr val="accent2">
            <a:hueOff val="-1633033"/>
            <a:satOff val="-7543"/>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Establishing minimum pay and benefits  </a:t>
          </a:r>
          <a:endParaRPr lang="en-US" sz="1300" kern="1200"/>
        </a:p>
      </dsp:txBody>
      <dsp:txXfrm>
        <a:off x="881970" y="2902721"/>
        <a:ext cx="3811804" cy="1141985"/>
      </dsp:txXfrm>
    </dsp:sp>
    <dsp:sp modelId="{337947AF-F44C-4272-B58E-EB6F904FF698}">
      <dsp:nvSpPr>
        <dsp:cNvPr id="0" name=""/>
        <dsp:cNvSpPr/>
      </dsp:nvSpPr>
      <dsp:spPr>
        <a:xfrm>
          <a:off x="1272844" y="4300788"/>
          <a:ext cx="5091379" cy="1213043"/>
        </a:xfrm>
        <a:prstGeom prst="roundRect">
          <a:avLst>
            <a:gd name="adj" fmla="val 10000"/>
          </a:avLst>
        </a:prstGeom>
        <a:solidFill>
          <a:schemeClr val="accent2">
            <a:hueOff val="-2449550"/>
            <a:satOff val="-11314"/>
            <a:lumOff val="-23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Passing legislation to safeguard workers from unfair practises and discrimination</a:t>
          </a:r>
          <a:endParaRPr lang="en-US" sz="1300" kern="1200"/>
        </a:p>
      </dsp:txBody>
      <dsp:txXfrm>
        <a:off x="1308373" y="4336317"/>
        <a:ext cx="3805440" cy="1141985"/>
      </dsp:txXfrm>
    </dsp:sp>
    <dsp:sp modelId="{239DC71B-7BCC-41EF-AC53-A4B26852F332}">
      <dsp:nvSpPr>
        <dsp:cNvPr id="0" name=""/>
        <dsp:cNvSpPr/>
      </dsp:nvSpPr>
      <dsp:spPr>
        <a:xfrm>
          <a:off x="4302901" y="929080"/>
          <a:ext cx="788477" cy="78847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480308" y="929080"/>
        <a:ext cx="433663" cy="593329"/>
      </dsp:txXfrm>
    </dsp:sp>
    <dsp:sp modelId="{89C078E0-3419-413A-B9B0-59F347390D84}">
      <dsp:nvSpPr>
        <dsp:cNvPr id="0" name=""/>
        <dsp:cNvSpPr/>
      </dsp:nvSpPr>
      <dsp:spPr>
        <a:xfrm>
          <a:off x="4729304" y="2362677"/>
          <a:ext cx="788477" cy="788477"/>
        </a:xfrm>
        <a:prstGeom prst="downArrow">
          <a:avLst>
            <a:gd name="adj1" fmla="val 55000"/>
            <a:gd name="adj2" fmla="val 45000"/>
          </a:avLst>
        </a:prstGeom>
        <a:solidFill>
          <a:schemeClr val="accent2">
            <a:tint val="40000"/>
            <a:alpha val="90000"/>
            <a:hueOff val="-1672628"/>
            <a:satOff val="-4166"/>
            <a:lumOff val="-519"/>
            <a:alphaOff val="0"/>
          </a:schemeClr>
        </a:solidFill>
        <a:ln w="12700" cap="flat" cmpd="sng" algn="ctr">
          <a:solidFill>
            <a:schemeClr val="accent2">
              <a:tint val="40000"/>
              <a:alpha val="90000"/>
              <a:hueOff val="-1672628"/>
              <a:satOff val="-4166"/>
              <a:lumOff val="-51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906711" y="2362677"/>
        <a:ext cx="433663" cy="593329"/>
      </dsp:txXfrm>
    </dsp:sp>
    <dsp:sp modelId="{647434BC-74CA-4DF5-887D-AC13D2667CEF}">
      <dsp:nvSpPr>
        <dsp:cNvPr id="0" name=""/>
        <dsp:cNvSpPr/>
      </dsp:nvSpPr>
      <dsp:spPr>
        <a:xfrm>
          <a:off x="5149343" y="3796273"/>
          <a:ext cx="788477" cy="788477"/>
        </a:xfrm>
        <a:prstGeom prst="downArrow">
          <a:avLst>
            <a:gd name="adj1" fmla="val 55000"/>
            <a:gd name="adj2" fmla="val 45000"/>
          </a:avLst>
        </a:prstGeom>
        <a:solidFill>
          <a:schemeClr val="accent2">
            <a:tint val="40000"/>
            <a:alpha val="90000"/>
            <a:hueOff val="-3345255"/>
            <a:satOff val="-8332"/>
            <a:lumOff val="-1038"/>
            <a:alphaOff val="0"/>
          </a:schemeClr>
        </a:solidFill>
        <a:ln w="12700" cap="flat" cmpd="sng" algn="ctr">
          <a:solidFill>
            <a:schemeClr val="accent2">
              <a:tint val="40000"/>
              <a:alpha val="90000"/>
              <a:hueOff val="-3345255"/>
              <a:satOff val="-8332"/>
              <a:lumOff val="-10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326750" y="3796273"/>
        <a:ext cx="433663" cy="5933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96AB05-E549-40D5-A78F-65CCF5FA2D29}">
      <dsp:nvSpPr>
        <dsp:cNvPr id="0" name=""/>
        <dsp:cNvSpPr/>
      </dsp:nvSpPr>
      <dsp:spPr>
        <a:xfrm>
          <a:off x="0" y="133588"/>
          <a:ext cx="3283267" cy="19699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According to DiMaggio and Powell's (1991) argument, a country's institutional environment has a significant impact on how organizations behave </a:t>
          </a:r>
          <a:endParaRPr lang="en-US" sz="1900" kern="1200"/>
        </a:p>
      </dsp:txBody>
      <dsp:txXfrm>
        <a:off x="0" y="133588"/>
        <a:ext cx="3283267" cy="1969960"/>
      </dsp:txXfrm>
    </dsp:sp>
    <dsp:sp modelId="{62FA3021-1EED-4A11-ADFF-AE2BE7272793}">
      <dsp:nvSpPr>
        <dsp:cNvPr id="0" name=""/>
        <dsp:cNvSpPr/>
      </dsp:nvSpPr>
      <dsp:spPr>
        <a:xfrm>
          <a:off x="3611594" y="133588"/>
          <a:ext cx="3283267" cy="196996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In the case of Russia, IHRM practices are significantly influenced by political, economic, and social institutions </a:t>
          </a:r>
          <a:endParaRPr lang="en-US" sz="1900" kern="1200"/>
        </a:p>
      </dsp:txBody>
      <dsp:txXfrm>
        <a:off x="3611594" y="133588"/>
        <a:ext cx="3283267" cy="1969960"/>
      </dsp:txXfrm>
    </dsp:sp>
    <dsp:sp modelId="{302D4D1E-025A-4E06-A1CD-F3C21A5E51D9}">
      <dsp:nvSpPr>
        <dsp:cNvPr id="0" name=""/>
        <dsp:cNvSpPr/>
      </dsp:nvSpPr>
      <dsp:spPr>
        <a:xfrm>
          <a:off x="7223188" y="133588"/>
          <a:ext cx="3283267" cy="196996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Russia is a federation with a powerful centralised administration</a:t>
          </a:r>
          <a:endParaRPr lang="en-US" sz="1900" kern="1200"/>
        </a:p>
      </dsp:txBody>
      <dsp:txXfrm>
        <a:off x="7223188" y="133588"/>
        <a:ext cx="3283267" cy="1969960"/>
      </dsp:txXfrm>
    </dsp:sp>
    <dsp:sp modelId="{3664D951-3DB9-48C5-AE50-EAA2734C69BF}">
      <dsp:nvSpPr>
        <dsp:cNvPr id="0" name=""/>
        <dsp:cNvSpPr/>
      </dsp:nvSpPr>
      <dsp:spPr>
        <a:xfrm>
          <a:off x="0" y="2431875"/>
          <a:ext cx="3283267" cy="196996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Russia has a market economy in terms of economics, giving businesses the chance to adopt innovative IHRM techniques </a:t>
          </a:r>
          <a:endParaRPr lang="en-US" sz="1900" kern="1200"/>
        </a:p>
      </dsp:txBody>
      <dsp:txXfrm>
        <a:off x="0" y="2431875"/>
        <a:ext cx="3283267" cy="1969960"/>
      </dsp:txXfrm>
    </dsp:sp>
    <dsp:sp modelId="{7C414ACE-E747-4B95-A9F6-171BA3D74B19}">
      <dsp:nvSpPr>
        <dsp:cNvPr id="0" name=""/>
        <dsp:cNvSpPr/>
      </dsp:nvSpPr>
      <dsp:spPr>
        <a:xfrm>
          <a:off x="3611594" y="2431875"/>
          <a:ext cx="3283267" cy="196996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Organizations must follow government laws, some of which can be burdensome and affect how businesses approach IHRM </a:t>
          </a:r>
          <a:endParaRPr lang="en-US" sz="1900" kern="1200"/>
        </a:p>
      </dsp:txBody>
      <dsp:txXfrm>
        <a:off x="3611594" y="2431875"/>
        <a:ext cx="3283267" cy="1969960"/>
      </dsp:txXfrm>
    </dsp:sp>
    <dsp:sp modelId="{7980E53A-CBD9-4C9E-A302-70CECC11EEB4}">
      <dsp:nvSpPr>
        <dsp:cNvPr id="0" name=""/>
        <dsp:cNvSpPr/>
      </dsp:nvSpPr>
      <dsp:spPr>
        <a:xfrm>
          <a:off x="7223188" y="2431875"/>
          <a:ext cx="3283267" cy="19699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When hiring or training new personnel, firms may need to take cultural norms and expectations into account</a:t>
          </a:r>
          <a:endParaRPr lang="en-US" sz="1900" kern="1200"/>
        </a:p>
      </dsp:txBody>
      <dsp:txXfrm>
        <a:off x="7223188" y="2431875"/>
        <a:ext cx="3283267" cy="19699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D70E22-59F1-4E33-A1BC-E1612EB89EFE}">
      <dsp:nvSpPr>
        <dsp:cNvPr id="0" name=""/>
        <dsp:cNvSpPr/>
      </dsp:nvSpPr>
      <dsp:spPr>
        <a:xfrm>
          <a:off x="0" y="42780"/>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Totalenergie and Lukoil are embarking on an acquisition with Totalenergie as the target company.</a:t>
          </a:r>
          <a:endParaRPr lang="en-US" sz="2200" kern="1200"/>
        </a:p>
      </dsp:txBody>
      <dsp:txXfrm>
        <a:off x="0" y="42780"/>
        <a:ext cx="3286125" cy="1971675"/>
      </dsp:txXfrm>
    </dsp:sp>
    <dsp:sp modelId="{59E59D72-AD48-4B0F-B4A7-F7993052BDEC}">
      <dsp:nvSpPr>
        <dsp:cNvPr id="0" name=""/>
        <dsp:cNvSpPr/>
      </dsp:nvSpPr>
      <dsp:spPr>
        <a:xfrm>
          <a:off x="3614737" y="42780"/>
          <a:ext cx="3286125" cy="1971675"/>
        </a:xfrm>
        <a:prstGeom prst="rect">
          <a:avLst/>
        </a:prstGeom>
        <a:solidFill>
          <a:schemeClr val="accent2">
            <a:hueOff val="-489910"/>
            <a:satOff val="-2263"/>
            <a:lumOff val="-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-The two companies have complementary business portfolios </a:t>
          </a:r>
          <a:endParaRPr lang="en-US" sz="2200" kern="1200"/>
        </a:p>
      </dsp:txBody>
      <dsp:txXfrm>
        <a:off x="3614737" y="42780"/>
        <a:ext cx="3286125" cy="1971675"/>
      </dsp:txXfrm>
    </dsp:sp>
    <dsp:sp modelId="{69C62C8F-C6EA-4A0D-86F5-685003420CEC}">
      <dsp:nvSpPr>
        <dsp:cNvPr id="0" name=""/>
        <dsp:cNvSpPr/>
      </dsp:nvSpPr>
      <dsp:spPr>
        <a:xfrm>
          <a:off x="7229475" y="42780"/>
          <a:ext cx="3286125" cy="1971675"/>
        </a:xfrm>
        <a:prstGeom prst="rect">
          <a:avLst/>
        </a:prstGeom>
        <a:solidFill>
          <a:schemeClr val="accent2">
            <a:hueOff val="-979820"/>
            <a:satOff val="-4526"/>
            <a:lumOff val="-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-The Acquisition will be a way for Lukoil to expand its operations into the energy sector </a:t>
          </a:r>
          <a:endParaRPr lang="en-US" sz="2200" kern="1200"/>
        </a:p>
      </dsp:txBody>
      <dsp:txXfrm>
        <a:off x="7229475" y="42780"/>
        <a:ext cx="3286125" cy="1971675"/>
      </dsp:txXfrm>
    </dsp:sp>
    <dsp:sp modelId="{E7FB46CC-6EC5-41E4-9001-336D51559F59}">
      <dsp:nvSpPr>
        <dsp:cNvPr id="0" name=""/>
        <dsp:cNvSpPr/>
      </dsp:nvSpPr>
      <dsp:spPr>
        <a:xfrm>
          <a:off x="0" y="2343068"/>
          <a:ext cx="3286125" cy="1971675"/>
        </a:xfrm>
        <a:prstGeom prst="rect">
          <a:avLst/>
        </a:prstGeom>
        <a:solidFill>
          <a:schemeClr val="accent2">
            <a:hueOff val="-1469730"/>
            <a:satOff val="-6788"/>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-Proposed integration typology: Horizontal Integration </a:t>
          </a:r>
          <a:endParaRPr lang="en-US" sz="2200" kern="1200"/>
        </a:p>
      </dsp:txBody>
      <dsp:txXfrm>
        <a:off x="0" y="2343068"/>
        <a:ext cx="3286125" cy="1971675"/>
      </dsp:txXfrm>
    </dsp:sp>
    <dsp:sp modelId="{A3E705BE-1250-4F88-9535-D239CA888105}">
      <dsp:nvSpPr>
        <dsp:cNvPr id="0" name=""/>
        <dsp:cNvSpPr/>
      </dsp:nvSpPr>
      <dsp:spPr>
        <a:xfrm>
          <a:off x="3614737" y="2343068"/>
          <a:ext cx="3286125" cy="1971675"/>
        </a:xfrm>
        <a:prstGeom prst="rect">
          <a:avLst/>
        </a:prstGeom>
        <a:solidFill>
          <a:schemeClr val="accent2">
            <a:hueOff val="-1959640"/>
            <a:satOff val="-9051"/>
            <a:lumOff val="-1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-Horizontal integration increases the acquirer's market share and gains competitive advantages </a:t>
          </a:r>
          <a:endParaRPr lang="en-US" sz="2200" kern="1200"/>
        </a:p>
      </dsp:txBody>
      <dsp:txXfrm>
        <a:off x="3614737" y="2343068"/>
        <a:ext cx="3286125" cy="1971675"/>
      </dsp:txXfrm>
    </dsp:sp>
    <dsp:sp modelId="{6CC0A10D-39AF-4272-952A-5FD6BA5802A2}">
      <dsp:nvSpPr>
        <dsp:cNvPr id="0" name=""/>
        <dsp:cNvSpPr/>
      </dsp:nvSpPr>
      <dsp:spPr>
        <a:xfrm>
          <a:off x="7229475" y="2343068"/>
          <a:ext cx="3286125" cy="1971675"/>
        </a:xfrm>
        <a:prstGeom prst="rect">
          <a:avLst/>
        </a:prstGeom>
        <a:solidFill>
          <a:schemeClr val="accent2">
            <a:hueOff val="-2449550"/>
            <a:satOff val="-11314"/>
            <a:lumOff val="-23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-Benefits of Horizontal Integration: (Johansson, 2017)</a:t>
          </a:r>
          <a:endParaRPr lang="en-US" sz="2200" kern="1200"/>
        </a:p>
      </dsp:txBody>
      <dsp:txXfrm>
        <a:off x="7229475" y="2343068"/>
        <a:ext cx="3286125" cy="19716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15A120-D25A-43E5-89DF-D6F8FDB468FF}">
      <dsp:nvSpPr>
        <dsp:cNvPr id="0" name=""/>
        <dsp:cNvSpPr/>
      </dsp:nvSpPr>
      <dsp:spPr>
        <a:xfrm>
          <a:off x="0" y="0"/>
          <a:ext cx="8930487" cy="204094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Lukoil's proposed integration of Totalenergie provides numerous benefits, including cost savings, increased market share and competitive advantages. This integration will enable economies of scale, as the combined company can leverage the resources and knowledge of both companies (Konstantinou, 2020).</a:t>
          </a:r>
          <a:endParaRPr lang="en-US" sz="2100" kern="1200"/>
        </a:p>
      </dsp:txBody>
      <dsp:txXfrm>
        <a:off x="59777" y="59777"/>
        <a:ext cx="6821016" cy="1921386"/>
      </dsp:txXfrm>
    </dsp:sp>
    <dsp:sp modelId="{5EB78AAA-0468-4BC4-8C86-15F8592CC159}">
      <dsp:nvSpPr>
        <dsp:cNvPr id="0" name=""/>
        <dsp:cNvSpPr/>
      </dsp:nvSpPr>
      <dsp:spPr>
        <a:xfrm>
          <a:off x="1575968" y="2494483"/>
          <a:ext cx="8930487" cy="2040940"/>
        </a:xfrm>
        <a:prstGeom prst="roundRect">
          <a:avLst>
            <a:gd name="adj" fmla="val 10000"/>
          </a:avLst>
        </a:prstGeom>
        <a:solidFill>
          <a:schemeClr val="accent2">
            <a:hueOff val="-2449550"/>
            <a:satOff val="-11314"/>
            <a:lumOff val="-23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Furthermore, the resource-based view theory (Barney, 1991) indicates that the acquisition of Totalenergie will provide Lukoil with a competitive edge, as it will enable access to its resources and knowledge, which cannot be easily replicated or imitated by competitors.</a:t>
          </a:r>
          <a:endParaRPr lang="en-US" sz="2100" kern="1200"/>
        </a:p>
      </dsp:txBody>
      <dsp:txXfrm>
        <a:off x="1635745" y="2554260"/>
        <a:ext cx="5908353" cy="1921386"/>
      </dsp:txXfrm>
    </dsp:sp>
    <dsp:sp modelId="{90E578E1-B114-4149-B86A-77097D56B318}">
      <dsp:nvSpPr>
        <dsp:cNvPr id="0" name=""/>
        <dsp:cNvSpPr/>
      </dsp:nvSpPr>
      <dsp:spPr>
        <a:xfrm>
          <a:off x="7603876" y="1604406"/>
          <a:ext cx="1326611" cy="132661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02363" y="1604406"/>
        <a:ext cx="729637" cy="9982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EF932D-4F9F-4DDF-B899-F6E510432F84}">
      <dsp:nvSpPr>
        <dsp:cNvPr id="0" name=""/>
        <dsp:cNvSpPr/>
      </dsp:nvSpPr>
      <dsp:spPr>
        <a:xfrm>
          <a:off x="0" y="4150553"/>
          <a:ext cx="6364224" cy="136230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a:t>This may be challenging for individuals from low-context cultures, as the recruiting process may require a greater understanding of implicit communication. Therefore, this could present difficulties in the pre-stage of HR.</a:t>
          </a:r>
          <a:endParaRPr lang="en-US" sz="1800" kern="1200"/>
        </a:p>
      </dsp:txBody>
      <dsp:txXfrm>
        <a:off x="0" y="4150553"/>
        <a:ext cx="6364224" cy="1362304"/>
      </dsp:txXfrm>
    </dsp:sp>
    <dsp:sp modelId="{1D59EE22-9DBE-4809-A9CE-67AEB603A261}">
      <dsp:nvSpPr>
        <dsp:cNvPr id="0" name=""/>
        <dsp:cNvSpPr/>
      </dsp:nvSpPr>
      <dsp:spPr>
        <a:xfrm rot="10800000">
          <a:off x="0" y="2075763"/>
          <a:ext cx="6364224" cy="2095223"/>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a:t>Low-context cultures rely heavily on explicit communication and verbal clues, whereas high-context cultures, such as those in France, depend more on implicit communication and nonverbal cues.</a:t>
          </a:r>
          <a:endParaRPr lang="en-US" sz="1800" kern="1200"/>
        </a:p>
      </dsp:txBody>
      <dsp:txXfrm rot="10800000">
        <a:off x="0" y="2075763"/>
        <a:ext cx="6364224" cy="1361413"/>
      </dsp:txXfrm>
    </dsp:sp>
    <dsp:sp modelId="{77D169C1-451A-46EB-82F6-EAFB1326594F}">
      <dsp:nvSpPr>
        <dsp:cNvPr id="0" name=""/>
        <dsp:cNvSpPr/>
      </dsp:nvSpPr>
      <dsp:spPr>
        <a:xfrm rot="10800000">
          <a:off x="0" y="974"/>
          <a:ext cx="6364224" cy="2095223"/>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a:t>Hall's (1976) notion of high- and low-context cultures can help explain HR issues that arise before and after stage in France.</a:t>
          </a:r>
          <a:endParaRPr lang="en-US" sz="1800" kern="1200"/>
        </a:p>
      </dsp:txBody>
      <dsp:txXfrm rot="10800000">
        <a:off x="0" y="974"/>
        <a:ext cx="6364224" cy="136141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2D7436-DB3E-4B87-A831-E99E70FD0957}">
      <dsp:nvSpPr>
        <dsp:cNvPr id="0" name=""/>
        <dsp:cNvSpPr/>
      </dsp:nvSpPr>
      <dsp:spPr>
        <a:xfrm>
          <a:off x="3078" y="680457"/>
          <a:ext cx="2441930" cy="14651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-According to Adler and Ghadar (1987), four key HR issues arise during the initial hiring process in Russia: </a:t>
          </a:r>
          <a:endParaRPr lang="en-US" sz="1400" kern="1200"/>
        </a:p>
      </dsp:txBody>
      <dsp:txXfrm>
        <a:off x="3078" y="680457"/>
        <a:ext cx="2441930" cy="1465158"/>
      </dsp:txXfrm>
    </dsp:sp>
    <dsp:sp modelId="{50C839D2-E1C2-495D-80CD-81A5C3EE5652}">
      <dsp:nvSpPr>
        <dsp:cNvPr id="0" name=""/>
        <dsp:cNvSpPr/>
      </dsp:nvSpPr>
      <dsp:spPr>
        <a:xfrm>
          <a:off x="2689201" y="680457"/>
          <a:ext cx="2441930" cy="146515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cultural fit, language, lack of transparency, and legal uncertainty. </a:t>
          </a:r>
          <a:endParaRPr lang="en-US" sz="1400" kern="1200"/>
        </a:p>
      </dsp:txBody>
      <dsp:txXfrm>
        <a:off x="2689201" y="680457"/>
        <a:ext cx="2441930" cy="1465158"/>
      </dsp:txXfrm>
    </dsp:sp>
    <dsp:sp modelId="{554A7444-E34A-4B41-9DA9-4D36BCAAE288}">
      <dsp:nvSpPr>
        <dsp:cNvPr id="0" name=""/>
        <dsp:cNvSpPr/>
      </dsp:nvSpPr>
      <dsp:spPr>
        <a:xfrm>
          <a:off x="5375324" y="680457"/>
          <a:ext cx="2441930" cy="146515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-Cultural fit between the company and potential employee can prove difficult due to differences in culture.</a:t>
          </a:r>
          <a:endParaRPr lang="en-US" sz="1400" kern="1200"/>
        </a:p>
      </dsp:txBody>
      <dsp:txXfrm>
        <a:off x="5375324" y="680457"/>
        <a:ext cx="2441930" cy="1465158"/>
      </dsp:txXfrm>
    </dsp:sp>
    <dsp:sp modelId="{8C1345A5-18A3-49B1-AC77-85568D372CFD}">
      <dsp:nvSpPr>
        <dsp:cNvPr id="0" name=""/>
        <dsp:cNvSpPr/>
      </dsp:nvSpPr>
      <dsp:spPr>
        <a:xfrm>
          <a:off x="8061447" y="680457"/>
          <a:ext cx="2441930" cy="146515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-Linguistic barriers between the two can create a hurdle.</a:t>
          </a:r>
          <a:endParaRPr lang="en-US" sz="1400" kern="1200"/>
        </a:p>
      </dsp:txBody>
      <dsp:txXfrm>
        <a:off x="8061447" y="680457"/>
        <a:ext cx="2441930" cy="1465158"/>
      </dsp:txXfrm>
    </dsp:sp>
    <dsp:sp modelId="{7848E4C2-707F-4CF6-B452-DE7F4758F97F}">
      <dsp:nvSpPr>
        <dsp:cNvPr id="0" name=""/>
        <dsp:cNvSpPr/>
      </dsp:nvSpPr>
      <dsp:spPr>
        <a:xfrm>
          <a:off x="1346139" y="2389808"/>
          <a:ext cx="2441930" cy="146515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-Due to limited information on pay, working conditions and job descriptions, lack of transparency is an issue. </a:t>
          </a:r>
          <a:endParaRPr lang="en-US" sz="1400" kern="1200"/>
        </a:p>
      </dsp:txBody>
      <dsp:txXfrm>
        <a:off x="1346139" y="2389808"/>
        <a:ext cx="2441930" cy="1465158"/>
      </dsp:txXfrm>
    </dsp:sp>
    <dsp:sp modelId="{98E14AF5-2A21-4DFB-AD1A-2F77497B81B1}">
      <dsp:nvSpPr>
        <dsp:cNvPr id="0" name=""/>
        <dsp:cNvSpPr/>
      </dsp:nvSpPr>
      <dsp:spPr>
        <a:xfrm>
          <a:off x="4032262" y="2389808"/>
          <a:ext cx="2441930" cy="14651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-Legal framework in Russia is undefined, resulting in legal ambiguity. </a:t>
          </a:r>
          <a:endParaRPr lang="en-US" sz="1400" kern="1200"/>
        </a:p>
      </dsp:txBody>
      <dsp:txXfrm>
        <a:off x="4032262" y="2389808"/>
        <a:ext cx="2441930" cy="1465158"/>
      </dsp:txXfrm>
    </dsp:sp>
    <dsp:sp modelId="{EEDCFCA3-C12F-4447-9806-36652934B9FD}">
      <dsp:nvSpPr>
        <dsp:cNvPr id="0" name=""/>
        <dsp:cNvSpPr/>
      </dsp:nvSpPr>
      <dsp:spPr>
        <a:xfrm>
          <a:off x="6718386" y="2389808"/>
          <a:ext cx="2441930" cy="146515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-Post-hiring, Russia has HR difficulties such as lack of career advancement, poor wages, inadequate training, and high employee turnover rate.</a:t>
          </a:r>
          <a:endParaRPr lang="en-US" sz="1400" kern="1200"/>
        </a:p>
      </dsp:txBody>
      <dsp:txXfrm>
        <a:off x="6718386" y="2389808"/>
        <a:ext cx="2441930" cy="146515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A05871-E87E-40D4-A54E-80377B924E2B}">
      <dsp:nvSpPr>
        <dsp:cNvPr id="0" name=""/>
        <dsp:cNvSpPr/>
      </dsp:nvSpPr>
      <dsp:spPr>
        <a:xfrm>
          <a:off x="0" y="133588"/>
          <a:ext cx="3283267" cy="19699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HR is Critical to Successful M&amp;A Transactions </a:t>
          </a:r>
          <a:endParaRPr lang="en-US" sz="2500" kern="1200"/>
        </a:p>
      </dsp:txBody>
      <dsp:txXfrm>
        <a:off x="0" y="133588"/>
        <a:ext cx="3283267" cy="1969960"/>
      </dsp:txXfrm>
    </dsp:sp>
    <dsp:sp modelId="{1C2CF9F1-69A2-48DA-B830-A2909B22E2FF}">
      <dsp:nvSpPr>
        <dsp:cNvPr id="0" name=""/>
        <dsp:cNvSpPr/>
      </dsp:nvSpPr>
      <dsp:spPr>
        <a:xfrm>
          <a:off x="3611594" y="133588"/>
          <a:ext cx="3283267" cy="196996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 HR offers the knowledge &amp; tools to assist the merger of two or more businesses</a:t>
          </a:r>
          <a:endParaRPr lang="en-US" sz="2500" kern="1200"/>
        </a:p>
      </dsp:txBody>
      <dsp:txXfrm>
        <a:off x="3611594" y="133588"/>
        <a:ext cx="3283267" cy="1969960"/>
      </dsp:txXfrm>
    </dsp:sp>
    <dsp:sp modelId="{AF35ED80-DCBA-4DDE-BF6B-A23EAA90CBC8}">
      <dsp:nvSpPr>
        <dsp:cNvPr id="0" name=""/>
        <dsp:cNvSpPr/>
      </dsp:nvSpPr>
      <dsp:spPr>
        <a:xfrm>
          <a:off x="7223188" y="133588"/>
          <a:ext cx="3283267" cy="196996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 HR responsible for plan for seamless employee transition &amp; blending corporate cultures</a:t>
          </a:r>
          <a:endParaRPr lang="en-US" sz="2500" kern="1200"/>
        </a:p>
      </dsp:txBody>
      <dsp:txXfrm>
        <a:off x="7223188" y="133588"/>
        <a:ext cx="3283267" cy="1969960"/>
      </dsp:txXfrm>
    </dsp:sp>
    <dsp:sp modelId="{9ED95849-DBCE-420C-B89D-CB581E1A416E}">
      <dsp:nvSpPr>
        <dsp:cNvPr id="0" name=""/>
        <dsp:cNvSpPr/>
      </dsp:nvSpPr>
      <dsp:spPr>
        <a:xfrm>
          <a:off x="0" y="2431875"/>
          <a:ext cx="3283267" cy="196996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 HR collaborates with both organizations to support missions &amp; core values</a:t>
          </a:r>
          <a:endParaRPr lang="en-US" sz="2500" kern="1200"/>
        </a:p>
      </dsp:txBody>
      <dsp:txXfrm>
        <a:off x="0" y="2431875"/>
        <a:ext cx="3283267" cy="1969960"/>
      </dsp:txXfrm>
    </dsp:sp>
    <dsp:sp modelId="{E02592D5-4730-440E-B911-348EB8739199}">
      <dsp:nvSpPr>
        <dsp:cNvPr id="0" name=""/>
        <dsp:cNvSpPr/>
      </dsp:nvSpPr>
      <dsp:spPr>
        <a:xfrm>
          <a:off x="3611594" y="2431875"/>
          <a:ext cx="3283267" cy="196996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 HR ensures appropriate human capital is in place to support transition </a:t>
          </a:r>
          <a:endParaRPr lang="en-US" sz="2500" kern="1200"/>
        </a:p>
      </dsp:txBody>
      <dsp:txXfrm>
        <a:off x="3611594" y="2431875"/>
        <a:ext cx="3283267" cy="1969960"/>
      </dsp:txXfrm>
    </dsp:sp>
    <dsp:sp modelId="{80748C26-CB0F-4975-9EF4-500D032CC9B7}">
      <dsp:nvSpPr>
        <dsp:cNvPr id="0" name=""/>
        <dsp:cNvSpPr/>
      </dsp:nvSpPr>
      <dsp:spPr>
        <a:xfrm>
          <a:off x="7223188" y="2431875"/>
          <a:ext cx="3283267" cy="19699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 HRM essential for successful M&amp;A process</a:t>
          </a:r>
          <a:endParaRPr lang="en-US" sz="2500" kern="1200"/>
        </a:p>
      </dsp:txBody>
      <dsp:txXfrm>
        <a:off x="7223188" y="2431875"/>
        <a:ext cx="3283267" cy="19699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55E198-14DE-4430-B0F6-A55805BC08F9}">
      <dsp:nvSpPr>
        <dsp:cNvPr id="0" name=""/>
        <dsp:cNvSpPr/>
      </dsp:nvSpPr>
      <dsp:spPr>
        <a:xfrm>
          <a:off x="540171" y="1138"/>
          <a:ext cx="2839873" cy="17039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dirty="0">
              <a:solidFill>
                <a:schemeClr val="tx1"/>
              </a:solidFill>
            </a:rPr>
            <a:t>-Right Rules and Procedures can be developed and implemented </a:t>
          </a:r>
          <a:endParaRPr lang="en-US" sz="2600" kern="1200" dirty="0">
            <a:solidFill>
              <a:schemeClr val="tx1"/>
            </a:solidFill>
          </a:endParaRPr>
        </a:p>
      </dsp:txBody>
      <dsp:txXfrm>
        <a:off x="540171" y="1138"/>
        <a:ext cx="2839873" cy="1703923"/>
      </dsp:txXfrm>
    </dsp:sp>
    <dsp:sp modelId="{DC4404DB-EDFE-4317-9C8C-A6890E2B1443}">
      <dsp:nvSpPr>
        <dsp:cNvPr id="0" name=""/>
        <dsp:cNvSpPr/>
      </dsp:nvSpPr>
      <dsp:spPr>
        <a:xfrm>
          <a:off x="3664031" y="1138"/>
          <a:ext cx="2839873" cy="17039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dirty="0">
              <a:solidFill>
                <a:schemeClr val="tx1"/>
              </a:solidFill>
            </a:rPr>
            <a:t>-Required Resources can be identified and managed </a:t>
          </a:r>
          <a:endParaRPr lang="en-US" sz="2600" kern="1200" dirty="0">
            <a:solidFill>
              <a:schemeClr val="tx1"/>
            </a:solidFill>
          </a:endParaRPr>
        </a:p>
      </dsp:txBody>
      <dsp:txXfrm>
        <a:off x="3664031" y="1138"/>
        <a:ext cx="2839873" cy="1703923"/>
      </dsp:txXfrm>
    </dsp:sp>
    <dsp:sp modelId="{59A3B2AD-4273-4182-94D8-36813C21C30F}">
      <dsp:nvSpPr>
        <dsp:cNvPr id="0" name=""/>
        <dsp:cNvSpPr/>
      </dsp:nvSpPr>
      <dsp:spPr>
        <a:xfrm>
          <a:off x="6787892" y="1138"/>
          <a:ext cx="2839873" cy="17039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dirty="0">
              <a:solidFill>
                <a:schemeClr val="tx1"/>
              </a:solidFill>
            </a:rPr>
            <a:t>-Effective Integration of two companies can be ensured </a:t>
          </a:r>
          <a:endParaRPr lang="en-US" sz="2600" kern="1200" dirty="0">
            <a:solidFill>
              <a:schemeClr val="tx1"/>
            </a:solidFill>
          </a:endParaRPr>
        </a:p>
      </dsp:txBody>
      <dsp:txXfrm>
        <a:off x="6787892" y="1138"/>
        <a:ext cx="2839873" cy="1703923"/>
      </dsp:txXfrm>
    </dsp:sp>
    <dsp:sp modelId="{5B97B1D3-98A4-44FE-95DC-D38ADD57D195}">
      <dsp:nvSpPr>
        <dsp:cNvPr id="0" name=""/>
        <dsp:cNvSpPr/>
      </dsp:nvSpPr>
      <dsp:spPr>
        <a:xfrm>
          <a:off x="540171" y="1989049"/>
          <a:ext cx="2839873" cy="17039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dirty="0">
              <a:solidFill>
                <a:schemeClr val="tx1"/>
              </a:solidFill>
            </a:rPr>
            <a:t>-Formulate Policies and Procedures</a:t>
          </a:r>
          <a:endParaRPr lang="en-US" sz="2600" kern="1200" dirty="0">
            <a:solidFill>
              <a:schemeClr val="tx1"/>
            </a:solidFill>
          </a:endParaRPr>
        </a:p>
      </dsp:txBody>
      <dsp:txXfrm>
        <a:off x="540171" y="1989049"/>
        <a:ext cx="2839873" cy="1703923"/>
      </dsp:txXfrm>
    </dsp:sp>
    <dsp:sp modelId="{8A815A8A-946D-43EE-AC72-DDCB80D57A99}">
      <dsp:nvSpPr>
        <dsp:cNvPr id="0" name=""/>
        <dsp:cNvSpPr/>
      </dsp:nvSpPr>
      <dsp:spPr>
        <a:xfrm>
          <a:off x="3664031" y="1989049"/>
          <a:ext cx="2839873" cy="17039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dirty="0">
              <a:solidFill>
                <a:schemeClr val="tx1"/>
              </a:solidFill>
            </a:rPr>
            <a:t>-Execute Communication and Training Efforts </a:t>
          </a:r>
          <a:endParaRPr lang="en-US" sz="2600" kern="1200" dirty="0">
            <a:solidFill>
              <a:schemeClr val="tx1"/>
            </a:solidFill>
          </a:endParaRPr>
        </a:p>
      </dsp:txBody>
      <dsp:txXfrm>
        <a:off x="3664031" y="1989049"/>
        <a:ext cx="2839873" cy="1703923"/>
      </dsp:txXfrm>
    </dsp:sp>
    <dsp:sp modelId="{8D358AE8-6236-4C68-B8DA-5198A6AD47B7}">
      <dsp:nvSpPr>
        <dsp:cNvPr id="0" name=""/>
        <dsp:cNvSpPr/>
      </dsp:nvSpPr>
      <dsp:spPr>
        <a:xfrm>
          <a:off x="6806919" y="1960474"/>
          <a:ext cx="2839873" cy="17039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dirty="0">
              <a:solidFill>
                <a:schemeClr val="tx1"/>
              </a:solidFill>
            </a:rPr>
            <a:t>-Develop and Implement Strategies</a:t>
          </a:r>
          <a:endParaRPr lang="en-US" sz="2600" kern="1200" dirty="0">
            <a:solidFill>
              <a:schemeClr val="tx1"/>
            </a:solidFill>
          </a:endParaRPr>
        </a:p>
      </dsp:txBody>
      <dsp:txXfrm>
        <a:off x="6806919" y="1960474"/>
        <a:ext cx="2839873" cy="170392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6B6ED-E3AC-4F16-ACC0-EA97F052787D}">
      <dsp:nvSpPr>
        <dsp:cNvPr id="0" name=""/>
        <dsp:cNvSpPr/>
      </dsp:nvSpPr>
      <dsp:spPr>
        <a:xfrm>
          <a:off x="0" y="0"/>
          <a:ext cx="8097012" cy="78435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To maintain equity and uniformity in their policies and procedures, merging companies must use the same HRM best practises internationally. </a:t>
          </a:r>
          <a:endParaRPr lang="en-US" sz="1400" kern="1200"/>
        </a:p>
      </dsp:txBody>
      <dsp:txXfrm>
        <a:off x="22973" y="22973"/>
        <a:ext cx="7158862" cy="738408"/>
      </dsp:txXfrm>
    </dsp:sp>
    <dsp:sp modelId="{503C2FF3-0C5F-49B2-9186-85A8517E2B07}">
      <dsp:nvSpPr>
        <dsp:cNvPr id="0" name=""/>
        <dsp:cNvSpPr/>
      </dsp:nvSpPr>
      <dsp:spPr>
        <a:xfrm>
          <a:off x="604647" y="893292"/>
          <a:ext cx="8097012" cy="784354"/>
        </a:xfrm>
        <a:prstGeom prst="roundRect">
          <a:avLst>
            <a:gd name="adj" fmla="val 10000"/>
          </a:avLst>
        </a:prstGeom>
        <a:solidFill>
          <a:schemeClr val="accent2">
            <a:hueOff val="-612388"/>
            <a:satOff val="-2828"/>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To guarantee adherence to local rules and regulations, there can be a few exceptions that need to be considered. </a:t>
          </a:r>
          <a:endParaRPr lang="en-US" sz="1400" kern="1200"/>
        </a:p>
      </dsp:txBody>
      <dsp:txXfrm>
        <a:off x="627620" y="916265"/>
        <a:ext cx="6936588" cy="738408"/>
      </dsp:txXfrm>
    </dsp:sp>
    <dsp:sp modelId="{7A0FEE04-6D79-48DC-8272-9E1AA192BC98}">
      <dsp:nvSpPr>
        <dsp:cNvPr id="0" name=""/>
        <dsp:cNvSpPr/>
      </dsp:nvSpPr>
      <dsp:spPr>
        <a:xfrm>
          <a:off x="1209293" y="1786584"/>
          <a:ext cx="8097012" cy="784354"/>
        </a:xfrm>
        <a:prstGeom prst="roundRect">
          <a:avLst>
            <a:gd name="adj" fmla="val 10000"/>
          </a:avLst>
        </a:prstGeom>
        <a:solidFill>
          <a:schemeClr val="accent2">
            <a:hueOff val="-1224775"/>
            <a:satOff val="-5657"/>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For instance, the minimum wage may be greater in Russia than in others, therefore HRM processes should be modified to guarantee adherence to local laws.</a:t>
          </a:r>
          <a:endParaRPr lang="en-US" sz="1400" kern="1200"/>
        </a:p>
      </dsp:txBody>
      <dsp:txXfrm>
        <a:off x="1232266" y="1809557"/>
        <a:ext cx="6936588" cy="738408"/>
      </dsp:txXfrm>
    </dsp:sp>
    <dsp:sp modelId="{FD08373D-62CC-4E4F-B3A8-C1D751344D5A}">
      <dsp:nvSpPr>
        <dsp:cNvPr id="0" name=""/>
        <dsp:cNvSpPr/>
      </dsp:nvSpPr>
      <dsp:spPr>
        <a:xfrm>
          <a:off x="1813940" y="2679877"/>
          <a:ext cx="8097012" cy="784354"/>
        </a:xfrm>
        <a:prstGeom prst="roundRect">
          <a:avLst>
            <a:gd name="adj" fmla="val 10000"/>
          </a:avLst>
        </a:prstGeom>
        <a:solidFill>
          <a:schemeClr val="accent2">
            <a:hueOff val="-1837163"/>
            <a:satOff val="-8485"/>
            <a:lumOff val="-17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Furthermore, it is important to consider the various cultural and religious customs that may exist in France and modify HRM procedures accordingly.</a:t>
          </a:r>
          <a:endParaRPr lang="en-US" sz="1400" kern="1200"/>
        </a:p>
      </dsp:txBody>
      <dsp:txXfrm>
        <a:off x="1836913" y="2702850"/>
        <a:ext cx="6936588" cy="738408"/>
      </dsp:txXfrm>
    </dsp:sp>
    <dsp:sp modelId="{9A4D16F3-8A65-4CE1-82ED-3124C2BA9E29}">
      <dsp:nvSpPr>
        <dsp:cNvPr id="0" name=""/>
        <dsp:cNvSpPr/>
      </dsp:nvSpPr>
      <dsp:spPr>
        <a:xfrm>
          <a:off x="2418587" y="3573169"/>
          <a:ext cx="8097012" cy="784354"/>
        </a:xfrm>
        <a:prstGeom prst="roundRect">
          <a:avLst>
            <a:gd name="adj" fmla="val 10000"/>
          </a:avLst>
        </a:prstGeom>
        <a:solidFill>
          <a:schemeClr val="accent2">
            <a:hueOff val="-2449550"/>
            <a:satOff val="-11314"/>
            <a:lumOff val="-23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HRM policies should not only comply with local laws and regulations but also the cultural and religious beliefs of the people.</a:t>
          </a:r>
          <a:endParaRPr lang="en-US" sz="1400" kern="1200"/>
        </a:p>
      </dsp:txBody>
      <dsp:txXfrm>
        <a:off x="2441560" y="3596142"/>
        <a:ext cx="6936588" cy="738408"/>
      </dsp:txXfrm>
    </dsp:sp>
    <dsp:sp modelId="{C14F9CB2-6FA7-4AD4-B8E3-FA4310D3FA0D}">
      <dsp:nvSpPr>
        <dsp:cNvPr id="0" name=""/>
        <dsp:cNvSpPr/>
      </dsp:nvSpPr>
      <dsp:spPr>
        <a:xfrm>
          <a:off x="7587181" y="573014"/>
          <a:ext cx="509830" cy="50983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701893" y="573014"/>
        <a:ext cx="280406" cy="383647"/>
      </dsp:txXfrm>
    </dsp:sp>
    <dsp:sp modelId="{08ADC4DD-6921-44E1-9B88-C0F174A8A70B}">
      <dsp:nvSpPr>
        <dsp:cNvPr id="0" name=""/>
        <dsp:cNvSpPr/>
      </dsp:nvSpPr>
      <dsp:spPr>
        <a:xfrm>
          <a:off x="8191828" y="1466306"/>
          <a:ext cx="509830" cy="509830"/>
        </a:xfrm>
        <a:prstGeom prst="downArrow">
          <a:avLst>
            <a:gd name="adj1" fmla="val 55000"/>
            <a:gd name="adj2" fmla="val 45000"/>
          </a:avLst>
        </a:prstGeom>
        <a:solidFill>
          <a:schemeClr val="accent2">
            <a:tint val="40000"/>
            <a:alpha val="90000"/>
            <a:hueOff val="-1115085"/>
            <a:satOff val="-2777"/>
            <a:lumOff val="-346"/>
            <a:alphaOff val="0"/>
          </a:schemeClr>
        </a:solidFill>
        <a:ln w="12700" cap="flat" cmpd="sng" algn="ctr">
          <a:solidFill>
            <a:schemeClr val="accent2">
              <a:tint val="40000"/>
              <a:alpha val="90000"/>
              <a:hueOff val="-1115085"/>
              <a:satOff val="-2777"/>
              <a:lumOff val="-34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06540" y="1466306"/>
        <a:ext cx="280406" cy="383647"/>
      </dsp:txXfrm>
    </dsp:sp>
    <dsp:sp modelId="{AA02FAFC-927D-4D9A-9342-2F8FE971FBCA}">
      <dsp:nvSpPr>
        <dsp:cNvPr id="0" name=""/>
        <dsp:cNvSpPr/>
      </dsp:nvSpPr>
      <dsp:spPr>
        <a:xfrm>
          <a:off x="8796475" y="2346526"/>
          <a:ext cx="509830" cy="509830"/>
        </a:xfrm>
        <a:prstGeom prst="downArrow">
          <a:avLst>
            <a:gd name="adj1" fmla="val 55000"/>
            <a:gd name="adj2" fmla="val 45000"/>
          </a:avLst>
        </a:prstGeom>
        <a:solidFill>
          <a:schemeClr val="accent2">
            <a:tint val="40000"/>
            <a:alpha val="90000"/>
            <a:hueOff val="-2230170"/>
            <a:satOff val="-5555"/>
            <a:lumOff val="-692"/>
            <a:alphaOff val="0"/>
          </a:schemeClr>
        </a:solidFill>
        <a:ln w="12700" cap="flat" cmpd="sng" algn="ctr">
          <a:solidFill>
            <a:schemeClr val="accent2">
              <a:tint val="40000"/>
              <a:alpha val="90000"/>
              <a:hueOff val="-2230170"/>
              <a:satOff val="-5555"/>
              <a:lumOff val="-6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11187" y="2346526"/>
        <a:ext cx="280406" cy="383647"/>
      </dsp:txXfrm>
    </dsp:sp>
    <dsp:sp modelId="{0460F3AB-1066-44DA-85F4-97A4B275BF00}">
      <dsp:nvSpPr>
        <dsp:cNvPr id="0" name=""/>
        <dsp:cNvSpPr/>
      </dsp:nvSpPr>
      <dsp:spPr>
        <a:xfrm>
          <a:off x="9401122" y="3248534"/>
          <a:ext cx="509830" cy="509830"/>
        </a:xfrm>
        <a:prstGeom prst="downArrow">
          <a:avLst>
            <a:gd name="adj1" fmla="val 55000"/>
            <a:gd name="adj2" fmla="val 45000"/>
          </a:avLst>
        </a:prstGeom>
        <a:solidFill>
          <a:schemeClr val="accent2">
            <a:tint val="40000"/>
            <a:alpha val="90000"/>
            <a:hueOff val="-3345255"/>
            <a:satOff val="-8332"/>
            <a:lumOff val="-1038"/>
            <a:alphaOff val="0"/>
          </a:schemeClr>
        </a:solidFill>
        <a:ln w="12700" cap="flat" cmpd="sng" algn="ctr">
          <a:solidFill>
            <a:schemeClr val="accent2">
              <a:tint val="40000"/>
              <a:alpha val="90000"/>
              <a:hueOff val="-3345255"/>
              <a:satOff val="-8332"/>
              <a:lumOff val="-10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15834" y="3248534"/>
        <a:ext cx="280406" cy="38364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F63E0D-1377-4D22-9E03-CDE82D398A25}" type="datetimeFigureOut">
              <a:rPr lang="en-GB" smtClean="0"/>
              <a:t>12/03/2023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F0CAED-2D43-4728-B602-16593B0A3308}" type="slidenum">
              <a:rPr lang="en-GB" smtClean="0"/>
              <a:t>‹#›</a:t>
            </a:fld>
            <a:endParaRPr lang="en-GB"/>
          </a:p>
        </p:txBody>
      </p:sp>
    </p:spTree>
    <p:extLst>
      <p:ext uri="{BB962C8B-B14F-4D97-AF65-F5344CB8AC3E}">
        <p14:creationId xmlns:p14="http://schemas.microsoft.com/office/powerpoint/2010/main" val="42112812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1. De Cieri, H., &amp; Kramar, R. (2013). International Human Resource Management. Cengage Learning Australia.</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2.</a:t>
            </a: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dirty="0">
                <a:effectLst/>
                <a:latin typeface="Arial" panose="020B0604020202020204" pitchFamily="34" charset="0"/>
                <a:ea typeface="Calibri" panose="020F0502020204030204" pitchFamily="34" charset="0"/>
                <a:cs typeface="Times New Roman" panose="02020603050405020304" pitchFamily="18" charset="0"/>
              </a:rPr>
              <a:t>Brewster, C., and Larsen, H. H. (2008). International Human Resource Management: Policies and Practices for Multinational Enterprises. Routledge.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3. </a:t>
            </a: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Barney, J. (1991). Firm resources and sustained competitive advantage. Journal of Management, 17(1), 99-120.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4. </a:t>
            </a: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Hofstede, G. (1980). Culture's Consequences: International Differences in Work-related Values. Beverly Hills, CA: Sage Publications.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5. Hofstede, G. (2001). Culture's Consequences: Comparing Values, Behaviors, Institutions, and Organizations Across Nations. Thousand Oaks, CA: Sage Publications.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6. </a:t>
            </a:r>
            <a:r>
              <a:rPr lang="en-GB" sz="1200" dirty="0" err="1">
                <a:solidFill>
                  <a:srgbClr val="353740"/>
                </a:solidFill>
                <a:effectLst/>
                <a:latin typeface="Arial" panose="020B0604020202020204" pitchFamily="34" charset="0"/>
                <a:ea typeface="Calibri" panose="020F0502020204030204" pitchFamily="34" charset="0"/>
                <a:cs typeface="Times New Roman" panose="02020603050405020304" pitchFamily="18" charset="0"/>
              </a:rPr>
              <a:t>Konstantinou</a:t>
            </a: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 A. (2020). Horizontal Integration: Definition, Advantages &amp; Disadvantages. UK Business Support. Retrieved from: https://www.ukbusinesssupport.net/horizontal-integration/.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7. </a:t>
            </a:r>
            <a:r>
              <a:rPr lang="en-GB" sz="1200" dirty="0" err="1">
                <a:solidFill>
                  <a:srgbClr val="353740"/>
                </a:solidFill>
                <a:effectLst/>
                <a:latin typeface="Arial" panose="020B0604020202020204" pitchFamily="34" charset="0"/>
                <a:ea typeface="Calibri" panose="020F0502020204030204" pitchFamily="34" charset="0"/>
                <a:cs typeface="Times New Roman" panose="02020603050405020304" pitchFamily="18" charset="0"/>
              </a:rPr>
              <a:t>Ariss</a:t>
            </a: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 A. and Harzing, A. (2018). Institutional approaches in international human resource management research: Current state and future opportunities. Human Resource Management Review, 28(3), 282-295.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8. Ng, E. S. W., &amp; Feldman, D. C. (2015). The impact of institutional forces on international human resource management practices. Journal of International Business Studies, 46(9), 1054-1073.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9. Scott, W. R. (1995). Institutions and organizations. Thousand Oaks, CA: Sage Publications.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10. DiMaggio, P. J. and Powell, W. W. (1991). The Iron Cage Revisited: Institutional Isomorphism and Collective Rationality in Organizational Fields. American Sociological Review, 48(2), 147-160.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11. </a:t>
            </a:r>
            <a:r>
              <a:rPr lang="en-GB" sz="1200" dirty="0" err="1">
                <a:solidFill>
                  <a:srgbClr val="353740"/>
                </a:solidFill>
                <a:effectLst/>
                <a:latin typeface="Arial" panose="020B0604020202020204" pitchFamily="34" charset="0"/>
                <a:ea typeface="Calibri" panose="020F0502020204030204" pitchFamily="34" charset="0"/>
                <a:cs typeface="Times New Roman" panose="02020603050405020304" pitchFamily="18" charset="0"/>
              </a:rPr>
              <a:t>Bilić</a:t>
            </a: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 I. (2018). Foreign direct investments in Russia: Numbers, origins, and trends. Journal of Eurasian Studies, 9(2), 190-204.</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12. DiMaggio, P. J. and Powell, W. W. (1991) The New Institutionalism in Organizational Analysis. University of Chicago Press.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13. Hofstede, G. (2001). Culture’s consequences: Comparing values, behaviors, institutions, and organizations across nations. Thousand Oaks, CA: Sage.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14. Merkle, J. (Ed.) (2017). International Human Resource Management: A European Perspective. London, UK: Kogan Page.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15. Schuler, R. S. &amp; Jackson, S. E. (Eds.) (1987). Strategic Human Resource Management. Oxford, UK: Blackwell.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16. Adler, N.J. and </a:t>
            </a:r>
            <a:r>
              <a:rPr lang="en-GB" sz="1200" dirty="0" err="1">
                <a:solidFill>
                  <a:srgbClr val="353740"/>
                </a:solidFill>
                <a:effectLst/>
                <a:latin typeface="Arial" panose="020B0604020202020204" pitchFamily="34" charset="0"/>
                <a:ea typeface="Calibri" panose="020F0502020204030204" pitchFamily="34" charset="0"/>
                <a:cs typeface="Times New Roman" panose="02020603050405020304" pitchFamily="18" charset="0"/>
              </a:rPr>
              <a:t>Ghadar</a:t>
            </a: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 F. (1996). 'International Mergers and Acquisitions: A Model for Successful Cross-Border Integration'. Academy of Management Executive, 10(1), pp.55-68.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353740"/>
                </a:solidFill>
                <a:effectLst/>
                <a:latin typeface="Arial" panose="020B0604020202020204" pitchFamily="34" charset="0"/>
                <a:ea typeface="Calibri" panose="020F0502020204030204" pitchFamily="34" charset="0"/>
                <a:cs typeface="Times New Roman" panose="02020603050405020304" pitchFamily="18" charset="0"/>
              </a:rPr>
              <a:t>17. Laroche, M., McDougall, P. P., &amp; Bergeron, J. (2001). International human resource management: An integrative perspective. International Journal of Human Resource Management, 12(7), 1091-1112.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Arial Black" panose="020B0A040201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AF0CAED-2D43-4728-B602-16593B0A3308}" type="slidenum">
              <a:rPr lang="en-GB" smtClean="0"/>
              <a:t>18</a:t>
            </a:fld>
            <a:endParaRPr lang="en-GB"/>
          </a:p>
        </p:txBody>
      </p:sp>
    </p:spTree>
    <p:extLst>
      <p:ext uri="{BB962C8B-B14F-4D97-AF65-F5344CB8AC3E}">
        <p14:creationId xmlns:p14="http://schemas.microsoft.com/office/powerpoint/2010/main" val="24598420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3/12/2023</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0170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3/12/2023</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65543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3/12/2023</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12511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3/12/2023</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94763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3/12/2023</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6608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3/12/2023</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42886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3/12/2023</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32079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3/12/2023</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53952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3/12/2023</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816454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3/12/2023</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2264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3/12/2023</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84166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3/12/2023</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484837304"/>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3" name="Rectangle 1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B3C58D7-59FC-2919-D029-2552B0AD0237}"/>
              </a:ext>
            </a:extLst>
          </p:cNvPr>
          <p:cNvPicPr>
            <a:picLocks noChangeAspect="1"/>
          </p:cNvPicPr>
          <p:nvPr/>
        </p:nvPicPr>
        <p:blipFill rotWithShape="1">
          <a:blip r:embed="rId2">
            <a:extLst>
              <a:ext uri="{28A0092B-C50C-407E-A947-70E740481C1C}">
                <a14:useLocalDpi xmlns:a14="http://schemas.microsoft.com/office/drawing/2010/main" val="0"/>
              </a:ext>
            </a:extLst>
          </a:blip>
          <a:srcRect l="15628" r="-1" b="-1"/>
          <a:stretch/>
        </p:blipFill>
        <p:spPr>
          <a:xfrm>
            <a:off x="4234812" y="10"/>
            <a:ext cx="7957187" cy="6857990"/>
          </a:xfrm>
          <a:prstGeom prst="rect">
            <a:avLst/>
          </a:prstGeom>
        </p:spPr>
      </p:pic>
      <p:sp>
        <p:nvSpPr>
          <p:cNvPr id="34" name="Rectangle 17">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B3FCADC-393E-D9FB-32EC-00BFA6A68FE7}"/>
              </a:ext>
            </a:extLst>
          </p:cNvPr>
          <p:cNvSpPr>
            <a:spLocks noGrp="1"/>
          </p:cNvSpPr>
          <p:nvPr>
            <p:ph type="ctrTitle"/>
          </p:nvPr>
        </p:nvSpPr>
        <p:spPr>
          <a:xfrm>
            <a:off x="371094" y="898302"/>
            <a:ext cx="10202545" cy="957579"/>
          </a:xfrm>
        </p:spPr>
        <p:txBody>
          <a:bodyPr vert="horz" lIns="91440" tIns="45720" rIns="91440" bIns="45720" rtlCol="0" anchor="b">
            <a:noAutofit/>
          </a:bodyPr>
          <a:lstStyle/>
          <a:p>
            <a:r>
              <a:rPr lang="en-US" sz="3200" dirty="0">
                <a:latin typeface="Arial" panose="020B0604020202020204" pitchFamily="34" charset="0"/>
                <a:cs typeface="Arial" panose="020B0604020202020204" pitchFamily="34" charset="0"/>
              </a:rPr>
              <a:t>Developing Relationships and Workplace Achievement</a:t>
            </a:r>
          </a:p>
        </p:txBody>
      </p:sp>
      <p:sp>
        <p:nvSpPr>
          <p:cNvPr id="20" name="Rectangle 1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0026F6D5-CD83-CA6D-0699-12931D5512D2}"/>
              </a:ext>
            </a:extLst>
          </p:cNvPr>
          <p:cNvSpPr>
            <a:spLocks noGrp="1"/>
          </p:cNvSpPr>
          <p:nvPr>
            <p:ph type="subTitle" idx="1"/>
          </p:nvPr>
        </p:nvSpPr>
        <p:spPr>
          <a:xfrm>
            <a:off x="371094" y="2718054"/>
            <a:ext cx="9250426" cy="4112514"/>
          </a:xfrm>
        </p:spPr>
        <p:txBody>
          <a:bodyPr vert="horz" lIns="91440" tIns="45720" rIns="91440" bIns="45720" rtlCol="0" anchor="t">
            <a:normAutofit/>
          </a:bodyPr>
          <a:lstStyle/>
          <a:p>
            <a:pPr indent="-228600">
              <a:buFont typeface="Arial" panose="020B0604020202020204" pitchFamily="34" charset="0"/>
              <a:buChar char="•"/>
            </a:pPr>
            <a:r>
              <a:rPr lang="en-US" sz="3200" dirty="0">
                <a:latin typeface="Arial" panose="020B0604020202020204" pitchFamily="34" charset="0"/>
                <a:cs typeface="Arial" panose="020B0604020202020204" pitchFamily="34" charset="0"/>
              </a:rPr>
              <a:t>Module Number: BMSW5102_BIRM</a:t>
            </a:r>
          </a:p>
          <a:p>
            <a:pPr indent="-228600">
              <a:buFont typeface="Arial" panose="020B0604020202020204" pitchFamily="34" charset="0"/>
              <a:buChar char="•"/>
            </a:pPr>
            <a:r>
              <a:rPr lang="en-US" sz="3200" dirty="0">
                <a:latin typeface="Arial" panose="020B0604020202020204" pitchFamily="34" charset="0"/>
                <a:cs typeface="Arial" panose="020B0604020202020204" pitchFamily="34" charset="0"/>
              </a:rPr>
              <a:t>University of Wales Trinity Saint David</a:t>
            </a:r>
          </a:p>
          <a:p>
            <a:pPr indent="-228600">
              <a:buFont typeface="Arial" panose="020B0604020202020204" pitchFamily="34" charset="0"/>
              <a:buChar char="•"/>
            </a:pPr>
            <a:r>
              <a:rPr lang="en-US" sz="3200" dirty="0">
                <a:latin typeface="Arial" panose="020B0604020202020204" pitchFamily="34" charset="0"/>
                <a:cs typeface="Arial" panose="020B0604020202020204" pitchFamily="34" charset="0"/>
              </a:rPr>
              <a:t>Adrian Pop </a:t>
            </a:r>
          </a:p>
          <a:p>
            <a:pPr indent="-228600">
              <a:buFont typeface="Arial" panose="020B0604020202020204" pitchFamily="34" charset="0"/>
              <a:buChar char="•"/>
            </a:pPr>
            <a:r>
              <a:rPr lang="en-US" sz="3200" dirty="0">
                <a:latin typeface="Arial" panose="020B0604020202020204" pitchFamily="34" charset="0"/>
                <a:cs typeface="Arial" panose="020B0604020202020204" pitchFamily="34" charset="0"/>
              </a:rPr>
              <a:t>2109183 </a:t>
            </a:r>
          </a:p>
          <a:p>
            <a:pPr indent="-228600">
              <a:buFont typeface="Arial" panose="020B0604020202020204" pitchFamily="34" charset="0"/>
              <a:buChar char="•"/>
            </a:pPr>
            <a:r>
              <a:rPr lang="en-US" sz="3200" dirty="0">
                <a:latin typeface="Arial" panose="020B0604020202020204" pitchFamily="34" charset="0"/>
                <a:cs typeface="Arial" panose="020B0604020202020204" pitchFamily="34" charset="0"/>
              </a:rPr>
              <a:t>Zahra Mohammadnazari</a:t>
            </a:r>
          </a:p>
          <a:p>
            <a:pPr indent="-228600">
              <a:buFont typeface="Arial" panose="020B0604020202020204" pitchFamily="34" charset="0"/>
              <a:buChar char="•"/>
            </a:pPr>
            <a:endParaRPr lang="en-US" sz="1700" dirty="0"/>
          </a:p>
        </p:txBody>
      </p:sp>
    </p:spTree>
    <p:extLst>
      <p:ext uri="{BB962C8B-B14F-4D97-AF65-F5344CB8AC3E}">
        <p14:creationId xmlns:p14="http://schemas.microsoft.com/office/powerpoint/2010/main" val="2551475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Rectangle 21">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3">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7ECE21-A8AB-A4AD-76D1-7B71EE88E3FB}"/>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Content</a:t>
            </a:r>
          </a:p>
        </p:txBody>
      </p:sp>
      <p:graphicFrame>
        <p:nvGraphicFramePr>
          <p:cNvPr id="7" name="Content Placeholder 2">
            <a:extLst>
              <a:ext uri="{FF2B5EF4-FFF2-40B4-BE49-F238E27FC236}">
                <a16:creationId xmlns:a16="http://schemas.microsoft.com/office/drawing/2014/main" id="{E24473A0-1D22-AD49-9B16-68D280BF8B8C}"/>
              </a:ext>
            </a:extLst>
          </p:cNvPr>
          <p:cNvGraphicFramePr>
            <a:graphicFrameLocks noGrp="1"/>
          </p:cNvGraphicFramePr>
          <p:nvPr>
            <p:ph idx="1"/>
            <p:extLst>
              <p:ext uri="{D42A27DB-BD31-4B8C-83A1-F6EECF244321}">
                <p14:modId xmlns:p14="http://schemas.microsoft.com/office/powerpoint/2010/main" val="4103250998"/>
              </p:ext>
            </p:extLst>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4964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 company name&#10;&#10;Description automatically generated">
            <a:extLst>
              <a:ext uri="{FF2B5EF4-FFF2-40B4-BE49-F238E27FC236}">
                <a16:creationId xmlns:a16="http://schemas.microsoft.com/office/drawing/2014/main" id="{5533E1A7-1473-91EE-4CFA-D9070B694224}"/>
              </a:ext>
            </a:extLst>
          </p:cNvPr>
          <p:cNvPicPr>
            <a:picLocks noChangeAspect="1"/>
          </p:cNvPicPr>
          <p:nvPr/>
        </p:nvPicPr>
        <p:blipFill rotWithShape="1">
          <a:blip r:embed="rId2">
            <a:extLst>
              <a:ext uri="{28A0092B-C50C-407E-A947-70E740481C1C}">
                <a14:useLocalDpi xmlns:a14="http://schemas.microsoft.com/office/drawing/2010/main" val="0"/>
              </a:ext>
            </a:extLst>
          </a:blip>
          <a:srcRect l="15890" r="18374"/>
          <a:stretch/>
        </p:blipFill>
        <p:spPr>
          <a:xfrm>
            <a:off x="4033520" y="10"/>
            <a:ext cx="8158480" cy="6857990"/>
          </a:xfrm>
          <a:prstGeom prst="rect">
            <a:avLst/>
          </a:prstGeom>
        </p:spPr>
      </p:pic>
      <p:sp>
        <p:nvSpPr>
          <p:cNvPr id="12" name="Rectangle 11">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110C1D-EBB9-BF56-8A8B-51B366A388A2}"/>
              </a:ext>
            </a:extLst>
          </p:cNvPr>
          <p:cNvSpPr>
            <a:spLocks noGrp="1"/>
          </p:cNvSpPr>
          <p:nvPr>
            <p:ph type="title"/>
          </p:nvPr>
        </p:nvSpPr>
        <p:spPr>
          <a:xfrm>
            <a:off x="8652508" y="365887"/>
            <a:ext cx="3438144" cy="777240"/>
          </a:xfrm>
        </p:spPr>
        <p:txBody>
          <a:bodyPr anchor="b">
            <a:normAutofit/>
          </a:bodyPr>
          <a:lstStyle/>
          <a:p>
            <a:r>
              <a:rPr lang="en-GB" sz="2800" dirty="0">
                <a:solidFill>
                  <a:schemeClr val="bg2"/>
                </a:solidFill>
              </a:rPr>
              <a:t>1.0</a:t>
            </a:r>
            <a:r>
              <a:rPr lang="en-GB" sz="2800" dirty="0">
                <a:solidFill>
                  <a:schemeClr val="bg2"/>
                </a:solidFill>
                <a:latin typeface="Arial" panose="020B0604020202020204" pitchFamily="34" charset="0"/>
                <a:cs typeface="Arial" panose="020B0604020202020204" pitchFamily="34" charset="0"/>
              </a:rPr>
              <a:t> Introduction</a:t>
            </a:r>
            <a:endParaRPr lang="en-GB" sz="2800" dirty="0">
              <a:solidFill>
                <a:schemeClr val="bg2"/>
              </a:solidFill>
            </a:endParaRP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C326AC4-C853-02D3-F609-5073D99FF28D}"/>
              </a:ext>
            </a:extLst>
          </p:cNvPr>
          <p:cNvSpPr>
            <a:spLocks noGrp="1"/>
          </p:cNvSpPr>
          <p:nvPr>
            <p:ph idx="1"/>
          </p:nvPr>
        </p:nvSpPr>
        <p:spPr>
          <a:xfrm>
            <a:off x="371094" y="365887"/>
            <a:ext cx="6598666" cy="6071489"/>
          </a:xfrm>
        </p:spPr>
        <p:txBody>
          <a:bodyPr anchor="t">
            <a:noAutofit/>
          </a:bodyPr>
          <a:lstStyle/>
          <a:p>
            <a:pPr>
              <a:lnSpc>
                <a:spcPct val="100000"/>
              </a:lnSpc>
            </a:pPr>
            <a:r>
              <a:rPr lang="en-GB" sz="3200" dirty="0">
                <a:latin typeface="Arial" panose="020B0604020202020204" pitchFamily="34" charset="0"/>
                <a:cs typeface="Arial" panose="020B0604020202020204" pitchFamily="34" charset="0"/>
              </a:rPr>
              <a:t>Total Energies:</a:t>
            </a:r>
          </a:p>
          <a:p>
            <a:pPr>
              <a:lnSpc>
                <a:spcPct val="100000"/>
              </a:lnSpc>
            </a:pPr>
            <a:r>
              <a:rPr lang="en-GB" sz="3200" dirty="0">
                <a:latin typeface="Arial" panose="020B0604020202020204" pitchFamily="34" charset="0"/>
                <a:cs typeface="Arial" panose="020B0604020202020204" pitchFamily="34" charset="0"/>
              </a:rPr>
              <a:t>- Founded in 1924 with the goal of enabling France to play a role in the big oil and gas adventure </a:t>
            </a:r>
          </a:p>
          <a:p>
            <a:pPr>
              <a:lnSpc>
                <a:spcPct val="100000"/>
              </a:lnSpc>
            </a:pPr>
            <a:r>
              <a:rPr lang="en-GB" sz="3200" dirty="0">
                <a:latin typeface="Arial" panose="020B0604020202020204" pitchFamily="34" charset="0"/>
                <a:cs typeface="Arial" panose="020B0604020202020204" pitchFamily="34" charset="0"/>
              </a:rPr>
              <a:t>- Driven by a pioneering spirit</a:t>
            </a:r>
          </a:p>
          <a:p>
            <a:pPr>
              <a:lnSpc>
                <a:spcPct val="100000"/>
              </a:lnSpc>
            </a:pPr>
            <a:r>
              <a:rPr lang="en-GB" sz="3200" dirty="0">
                <a:latin typeface="Arial" panose="020B0604020202020204" pitchFamily="34" charset="0"/>
                <a:cs typeface="Arial" panose="020B0604020202020204" pitchFamily="34" charset="0"/>
              </a:rPr>
              <a:t>- Discovered some of the world's most fruitful fields </a:t>
            </a:r>
          </a:p>
          <a:p>
            <a:pPr>
              <a:lnSpc>
                <a:spcPct val="100000"/>
              </a:lnSpc>
            </a:pPr>
            <a:r>
              <a:rPr lang="en-GB" sz="3200" dirty="0">
                <a:latin typeface="Arial" panose="020B0604020202020204" pitchFamily="34" charset="0"/>
                <a:cs typeface="Arial" panose="020B0604020202020204" pitchFamily="34" charset="0"/>
              </a:rPr>
              <a:t>- Large distribution network offering a wide variety of services </a:t>
            </a:r>
          </a:p>
          <a:p>
            <a:pPr>
              <a:lnSpc>
                <a:spcPct val="100000"/>
              </a:lnSpc>
            </a:pPr>
            <a:r>
              <a:rPr lang="en-GB" sz="3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20272573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Logo, company name&#10;&#10;Description automatically generated">
            <a:extLst>
              <a:ext uri="{FF2B5EF4-FFF2-40B4-BE49-F238E27FC236}">
                <a16:creationId xmlns:a16="http://schemas.microsoft.com/office/drawing/2014/main" id="{9E409DB0-BD47-C257-7C49-0A79B2663D1C}"/>
              </a:ext>
            </a:extLst>
          </p:cNvPr>
          <p:cNvPicPr>
            <a:picLocks noChangeAspect="1"/>
          </p:cNvPicPr>
          <p:nvPr/>
        </p:nvPicPr>
        <p:blipFill rotWithShape="1">
          <a:blip r:embed="rId2">
            <a:extLst>
              <a:ext uri="{28A0092B-C50C-407E-A947-70E740481C1C}">
                <a14:useLocalDpi xmlns:a14="http://schemas.microsoft.com/office/drawing/2010/main" val="0"/>
              </a:ext>
            </a:extLst>
          </a:blip>
          <a:srcRect l="15890" r="18374"/>
          <a:stretch/>
        </p:blipFill>
        <p:spPr>
          <a:xfrm>
            <a:off x="4714240" y="10"/>
            <a:ext cx="7477760" cy="6857990"/>
          </a:xfrm>
          <a:prstGeom prst="rect">
            <a:avLst/>
          </a:prstGeom>
        </p:spPr>
      </p:pic>
      <p:sp>
        <p:nvSpPr>
          <p:cNvPr id="13" name="Rectangle 12">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1">
            <a:extLst>
              <a:ext uri="{FF2B5EF4-FFF2-40B4-BE49-F238E27FC236}">
                <a16:creationId xmlns:a16="http://schemas.microsoft.com/office/drawing/2014/main" id="{6923F7DD-966B-EB31-1D3A-BECFC094575C}"/>
              </a:ext>
            </a:extLst>
          </p:cNvPr>
          <p:cNvSpPr>
            <a:spLocks noGrp="1"/>
          </p:cNvSpPr>
          <p:nvPr>
            <p:ph idx="1"/>
          </p:nvPr>
        </p:nvSpPr>
        <p:spPr>
          <a:xfrm>
            <a:off x="300990" y="233680"/>
            <a:ext cx="6578346" cy="5305552"/>
          </a:xfrm>
        </p:spPr>
        <p:txBody>
          <a:bodyPr anchor="t">
            <a:noAutofit/>
          </a:bodyPr>
          <a:lstStyle/>
          <a:p>
            <a:pPr>
              <a:lnSpc>
                <a:spcPct val="100000"/>
              </a:lnSpc>
            </a:pPr>
            <a:r>
              <a:rPr lang="en-GB" sz="3200" dirty="0">
                <a:latin typeface="Arial" panose="020B0604020202020204" pitchFamily="34" charset="0"/>
                <a:cs typeface="Arial" panose="020B0604020202020204" pitchFamily="34" charset="0"/>
              </a:rPr>
              <a:t>TotaleEnergies:</a:t>
            </a:r>
          </a:p>
          <a:p>
            <a:pPr>
              <a:lnSpc>
                <a:spcPct val="100000"/>
              </a:lnSpc>
            </a:pPr>
            <a:r>
              <a:rPr lang="en-GB" sz="3200" dirty="0">
                <a:latin typeface="Arial" panose="020B0604020202020204" pitchFamily="34" charset="0"/>
                <a:cs typeface="Arial" panose="020B0604020202020204" pitchFamily="34" charset="0"/>
              </a:rPr>
              <a:t>- Currently employs over 10,000 people throughout France</a:t>
            </a:r>
          </a:p>
          <a:p>
            <a:pPr>
              <a:lnSpc>
                <a:spcPct val="100000"/>
              </a:lnSpc>
            </a:pPr>
            <a:r>
              <a:rPr lang="en-GB" sz="3200" dirty="0">
                <a:latin typeface="Arial" panose="020B0604020202020204" pitchFamily="34" charset="0"/>
                <a:cs typeface="Arial" panose="020B0604020202020204" pitchFamily="34" charset="0"/>
              </a:rPr>
              <a:t>- Renowned for its aggressive pricing, first-rate customer support, and innovative products</a:t>
            </a:r>
          </a:p>
          <a:p>
            <a:pPr>
              <a:lnSpc>
                <a:spcPct val="100000"/>
              </a:lnSpc>
            </a:pPr>
            <a:r>
              <a:rPr lang="en-GB" sz="3200" dirty="0">
                <a:latin typeface="Arial" panose="020B0604020202020204" pitchFamily="34" charset="0"/>
                <a:cs typeface="Arial" panose="020B0604020202020204" pitchFamily="34" charset="0"/>
              </a:rPr>
              <a:t>- Major Rivals: EDF, Engie, Eni, and Direct Energie</a:t>
            </a:r>
          </a:p>
          <a:p>
            <a:pPr>
              <a:lnSpc>
                <a:spcPct val="100000"/>
              </a:lnSpc>
            </a:pPr>
            <a:r>
              <a:rPr lang="en-GB" sz="3200" dirty="0">
                <a:latin typeface="Arial" panose="020B0604020202020204" pitchFamily="34" charset="0"/>
                <a:cs typeface="Arial" panose="020B0604020202020204" pitchFamily="34" charset="0"/>
              </a:rPr>
              <a:t>- Clients: Residential and business</a:t>
            </a:r>
          </a:p>
          <a:p>
            <a:pPr>
              <a:lnSpc>
                <a:spcPct val="100000"/>
              </a:lnSpc>
            </a:pPr>
            <a:r>
              <a:rPr lang="en-GB" sz="3200" dirty="0">
                <a:latin typeface="Arial" panose="020B0604020202020204" pitchFamily="34" charset="0"/>
                <a:cs typeface="Arial" panose="020B0604020202020204" pitchFamily="34" charset="0"/>
              </a:rPr>
              <a:t>- Operations in several countries, but majority of clients in France</a:t>
            </a:r>
          </a:p>
        </p:txBody>
      </p:sp>
    </p:spTree>
    <p:extLst>
      <p:ext uri="{BB962C8B-B14F-4D97-AF65-F5344CB8AC3E}">
        <p14:creationId xmlns:p14="http://schemas.microsoft.com/office/powerpoint/2010/main" val="293872396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 company name&#10;&#10;Description automatically generated">
            <a:extLst>
              <a:ext uri="{FF2B5EF4-FFF2-40B4-BE49-F238E27FC236}">
                <a16:creationId xmlns:a16="http://schemas.microsoft.com/office/drawing/2014/main" id="{97F073CB-C0EE-73AF-98A5-CE7BB0241106}"/>
              </a:ext>
            </a:extLst>
          </p:cNvPr>
          <p:cNvPicPr>
            <a:picLocks noChangeAspect="1"/>
          </p:cNvPicPr>
          <p:nvPr/>
        </p:nvPicPr>
        <p:blipFill rotWithShape="1">
          <a:blip r:embed="rId2">
            <a:extLst>
              <a:ext uri="{28A0092B-C50C-407E-A947-70E740481C1C}">
                <a14:useLocalDpi xmlns:a14="http://schemas.microsoft.com/office/drawing/2010/main" val="0"/>
              </a:ext>
            </a:extLst>
          </a:blip>
          <a:srcRect t="12591" r="1" b="8305"/>
          <a:stretch/>
        </p:blipFill>
        <p:spPr>
          <a:xfrm>
            <a:off x="4673600" y="10"/>
            <a:ext cx="7518400" cy="6857990"/>
          </a:xfrm>
          <a:prstGeom prst="rect">
            <a:avLst/>
          </a:prstGeom>
        </p:spPr>
      </p:pic>
      <p:sp>
        <p:nvSpPr>
          <p:cNvPr id="12" name="Rectangle 11">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833B70-53A2-0738-81D3-5A6BB632D8D4}"/>
              </a:ext>
            </a:extLst>
          </p:cNvPr>
          <p:cNvSpPr>
            <a:spLocks noGrp="1"/>
          </p:cNvSpPr>
          <p:nvPr>
            <p:ph type="title"/>
          </p:nvPr>
        </p:nvSpPr>
        <p:spPr>
          <a:xfrm>
            <a:off x="7458437" y="264796"/>
            <a:ext cx="3438144" cy="1003300"/>
          </a:xfrm>
        </p:spPr>
        <p:txBody>
          <a:bodyPr anchor="b">
            <a:normAutofit/>
          </a:bodyPr>
          <a:lstStyle/>
          <a:p>
            <a:r>
              <a:rPr lang="en-GB" sz="3200" dirty="0">
                <a:solidFill>
                  <a:schemeClr val="bg2"/>
                </a:solidFill>
              </a:rPr>
              <a:t>1.0 Introduction </a:t>
            </a:r>
            <a:br>
              <a:rPr lang="en-GB" sz="2800" dirty="0"/>
            </a:br>
            <a:endParaRPr lang="en-GB" sz="2800" dirty="0"/>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19ABE46-ED79-5B4A-9A04-41708F6C1CD6}"/>
              </a:ext>
            </a:extLst>
          </p:cNvPr>
          <p:cNvSpPr>
            <a:spLocks noGrp="1"/>
          </p:cNvSpPr>
          <p:nvPr>
            <p:ph idx="1"/>
          </p:nvPr>
        </p:nvSpPr>
        <p:spPr>
          <a:xfrm>
            <a:off x="773811" y="84773"/>
            <a:ext cx="6466586" cy="6497002"/>
          </a:xfrm>
        </p:spPr>
        <p:txBody>
          <a:bodyPr anchor="t">
            <a:noAutofit/>
          </a:bodyPr>
          <a:lstStyle/>
          <a:p>
            <a:pPr>
              <a:lnSpc>
                <a:spcPct val="100000"/>
              </a:lnSpc>
            </a:pPr>
            <a:r>
              <a:rPr lang="en-GB" sz="2800" dirty="0">
                <a:latin typeface="Arial" panose="020B0604020202020204" pitchFamily="34" charset="0"/>
                <a:cs typeface="Arial" panose="020B0604020202020204" pitchFamily="34" charset="0"/>
              </a:rPr>
              <a:t>-The Russian Soviet Federal Socialist Republic issued Regulation No. 18 on November 25, 1991 to create the oil industry group LangepasUrayKogalym (LUKOIL). </a:t>
            </a:r>
          </a:p>
          <a:p>
            <a:pPr>
              <a:lnSpc>
                <a:spcPct val="100000"/>
              </a:lnSpc>
            </a:pPr>
            <a:r>
              <a:rPr lang="en-GB" sz="2800" dirty="0">
                <a:latin typeface="Arial" panose="020B0604020202020204" pitchFamily="34" charset="0"/>
                <a:cs typeface="Arial" panose="020B0604020202020204" pitchFamily="34" charset="0"/>
              </a:rPr>
              <a:t>-The name LUKOIL was formed from the first initials of these 3 cities, where the Company's principal oil-producing subsidiaries are located.</a:t>
            </a:r>
          </a:p>
          <a:p>
            <a:pPr>
              <a:lnSpc>
                <a:spcPct val="100000"/>
              </a:lnSpc>
            </a:pPr>
            <a:r>
              <a:rPr lang="en-GB" sz="2800" dirty="0">
                <a:latin typeface="Arial" panose="020B0604020202020204" pitchFamily="34" charset="0"/>
                <a:cs typeface="Arial" panose="020B0604020202020204" pitchFamily="34" charset="0"/>
              </a:rPr>
              <a:t>-The name was suggested by </a:t>
            </a:r>
            <a:r>
              <a:rPr lang="en-GB" sz="2800" dirty="0" err="1">
                <a:latin typeface="Arial" panose="020B0604020202020204" pitchFamily="34" charset="0"/>
                <a:cs typeface="Arial" panose="020B0604020202020204" pitchFamily="34" charset="0"/>
              </a:rPr>
              <a:t>Ravil</a:t>
            </a:r>
            <a:r>
              <a:rPr lang="en-GB" sz="2800" dirty="0">
                <a:latin typeface="Arial" panose="020B0604020202020204" pitchFamily="34" charset="0"/>
                <a:cs typeface="Arial" panose="020B0604020202020204" pitchFamily="34" charset="0"/>
              </a:rPr>
              <a:t> Maganov, who was Langepasneftegaz's director general at the time.</a:t>
            </a:r>
          </a:p>
        </p:txBody>
      </p:sp>
    </p:spTree>
    <p:extLst>
      <p:ext uri="{BB962C8B-B14F-4D97-AF65-F5344CB8AC3E}">
        <p14:creationId xmlns:p14="http://schemas.microsoft.com/office/powerpoint/2010/main" val="12520667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Logo, company name&#10;&#10;Description automatically generated">
            <a:extLst>
              <a:ext uri="{FF2B5EF4-FFF2-40B4-BE49-F238E27FC236}">
                <a16:creationId xmlns:a16="http://schemas.microsoft.com/office/drawing/2014/main" id="{91F11C66-5FBB-2D1C-B9C3-B704C96D2D82}"/>
              </a:ext>
            </a:extLst>
          </p:cNvPr>
          <p:cNvPicPr>
            <a:picLocks noChangeAspect="1"/>
          </p:cNvPicPr>
          <p:nvPr/>
        </p:nvPicPr>
        <p:blipFill rotWithShape="1">
          <a:blip r:embed="rId2">
            <a:extLst>
              <a:ext uri="{28A0092B-C50C-407E-A947-70E740481C1C}">
                <a14:useLocalDpi xmlns:a14="http://schemas.microsoft.com/office/drawing/2010/main" val="0"/>
              </a:ext>
            </a:extLst>
          </a:blip>
          <a:srcRect t="12591" r="1" b="8305"/>
          <a:stretch/>
        </p:blipFill>
        <p:spPr>
          <a:xfrm>
            <a:off x="4378960" y="10"/>
            <a:ext cx="7813040" cy="6857990"/>
          </a:xfrm>
          <a:prstGeom prst="rect">
            <a:avLst/>
          </a:prstGeom>
        </p:spPr>
      </p:pic>
      <p:sp>
        <p:nvSpPr>
          <p:cNvPr id="13" name="Rectangle 12">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1">
            <a:extLst>
              <a:ext uri="{FF2B5EF4-FFF2-40B4-BE49-F238E27FC236}">
                <a16:creationId xmlns:a16="http://schemas.microsoft.com/office/drawing/2014/main" id="{8ADD7E0A-398F-6466-1B4B-B7DC17BD9973}"/>
              </a:ext>
            </a:extLst>
          </p:cNvPr>
          <p:cNvSpPr>
            <a:spLocks noGrp="1"/>
          </p:cNvSpPr>
          <p:nvPr>
            <p:ph idx="1"/>
          </p:nvPr>
        </p:nvSpPr>
        <p:spPr>
          <a:xfrm>
            <a:off x="628015" y="1276350"/>
            <a:ext cx="6202426" cy="6098032"/>
          </a:xfrm>
        </p:spPr>
        <p:txBody>
          <a:bodyPr anchor="t">
            <a:noAutofit/>
          </a:bodyPr>
          <a:lstStyle/>
          <a:p>
            <a:pPr>
              <a:lnSpc>
                <a:spcPct val="100000"/>
              </a:lnSpc>
            </a:pPr>
            <a:r>
              <a:rPr lang="en-GB" sz="2800" dirty="0">
                <a:latin typeface="Arial" panose="020B0604020202020204" pitchFamily="34" charset="0"/>
                <a:cs typeface="Arial" panose="020B0604020202020204" pitchFamily="34" charset="0"/>
              </a:rPr>
              <a:t>Lukoil: A Transnational Energy Giant</a:t>
            </a:r>
          </a:p>
          <a:p>
            <a:pPr>
              <a:lnSpc>
                <a:spcPct val="100000"/>
              </a:lnSpc>
            </a:pPr>
            <a:r>
              <a:rPr lang="en-GB" sz="2800" dirty="0">
                <a:latin typeface="Arial" panose="020B0604020202020204" pitchFamily="34" charset="0"/>
                <a:cs typeface="Arial" panose="020B0604020202020204" pitchFamily="34" charset="0"/>
              </a:rPr>
              <a:t>• Established in 1991</a:t>
            </a:r>
          </a:p>
          <a:p>
            <a:pPr>
              <a:lnSpc>
                <a:spcPct val="100000"/>
              </a:lnSpc>
            </a:pPr>
            <a:r>
              <a:rPr lang="en-GB" sz="2800" dirty="0">
                <a:latin typeface="Arial" panose="020B0604020202020204" pitchFamily="34" charset="0"/>
                <a:cs typeface="Arial" panose="020B0604020202020204" pitchFamily="34" charset="0"/>
              </a:rPr>
              <a:t>• Primarily competes with ExxonMobil, Royal Dutch Shell, BP, &amp; Chevron</a:t>
            </a:r>
          </a:p>
          <a:p>
            <a:pPr>
              <a:lnSpc>
                <a:spcPct val="100000"/>
              </a:lnSpc>
            </a:pPr>
            <a:r>
              <a:rPr lang="en-GB" sz="2800" dirty="0">
                <a:latin typeface="Arial" panose="020B0604020202020204" pitchFamily="34" charset="0"/>
                <a:cs typeface="Arial" panose="020B0604020202020204" pitchFamily="34" charset="0"/>
              </a:rPr>
              <a:t>• Market share of 11.9% worldwide</a:t>
            </a:r>
          </a:p>
          <a:p>
            <a:pPr>
              <a:lnSpc>
                <a:spcPct val="100000"/>
              </a:lnSpc>
            </a:pPr>
            <a:r>
              <a:rPr lang="en-GB" sz="2800" dirty="0">
                <a:latin typeface="Arial" panose="020B0604020202020204" pitchFamily="34" charset="0"/>
                <a:cs typeface="Arial" panose="020B0604020202020204" pitchFamily="34" charset="0"/>
              </a:rPr>
              <a:t>• Market share of 24.8% in Russia</a:t>
            </a:r>
          </a:p>
          <a:p>
            <a:pPr>
              <a:lnSpc>
                <a:spcPct val="100000"/>
              </a:lnSpc>
            </a:pPr>
            <a:r>
              <a:rPr lang="en-GB" sz="2800" dirty="0">
                <a:latin typeface="Arial" panose="020B0604020202020204" pitchFamily="34" charset="0"/>
                <a:cs typeface="Arial" panose="020B0604020202020204" pitchFamily="34" charset="0"/>
              </a:rPr>
              <a:t>• Major presence in North America, Europe, &amp; Africa, with a particular emphasis in Russia &amp; Central Asia</a:t>
            </a:r>
          </a:p>
        </p:txBody>
      </p:sp>
    </p:spTree>
    <p:extLst>
      <p:ext uri="{BB962C8B-B14F-4D97-AF65-F5344CB8AC3E}">
        <p14:creationId xmlns:p14="http://schemas.microsoft.com/office/powerpoint/2010/main" val="179519301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B0523-BC96-BF89-26F6-D1FE2F75988B}"/>
              </a:ext>
            </a:extLst>
          </p:cNvPr>
          <p:cNvSpPr>
            <a:spLocks noGrp="1"/>
          </p:cNvSpPr>
          <p:nvPr>
            <p:ph type="title"/>
          </p:nvPr>
        </p:nvSpPr>
        <p:spPr>
          <a:xfrm>
            <a:off x="1115568" y="548640"/>
            <a:ext cx="10168128" cy="1223010"/>
          </a:xfrm>
        </p:spPr>
        <p:txBody>
          <a:bodyPr>
            <a:normAutofit fontScale="90000"/>
          </a:bodyPr>
          <a:lstStyle/>
          <a:p>
            <a:r>
              <a:rPr lang="en-GB" sz="2400" kern="0" dirty="0">
                <a:effectLst/>
                <a:latin typeface="Arial" panose="020B0604020202020204" pitchFamily="34" charset="0"/>
                <a:ea typeface="Times New Roman" panose="02020603050405020304" pitchFamily="18" charset="0"/>
                <a:cs typeface="Times New Roman" panose="02020603050405020304" pitchFamily="18" charset="0"/>
              </a:rPr>
              <a:t>2.0 SECTION1: PART1 CULTURAL ANALYSIS OF COUNTRYES FRANCE AND RUSSIA</a:t>
            </a:r>
            <a:br>
              <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pic>
        <p:nvPicPr>
          <p:cNvPr id="5" name="Content Placeholder 4" descr="Chart, bar chart&#10;&#10;Description automatically generated">
            <a:extLst>
              <a:ext uri="{FF2B5EF4-FFF2-40B4-BE49-F238E27FC236}">
                <a16:creationId xmlns:a16="http://schemas.microsoft.com/office/drawing/2014/main" id="{34A629AB-22B0-CA05-992F-6427D48DE8D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6790" y="1676400"/>
            <a:ext cx="11270410" cy="4876800"/>
          </a:xfrm>
        </p:spPr>
      </p:pic>
    </p:spTree>
    <p:extLst>
      <p:ext uri="{BB962C8B-B14F-4D97-AF65-F5344CB8AC3E}">
        <p14:creationId xmlns:p14="http://schemas.microsoft.com/office/powerpoint/2010/main" val="21978428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682761-24C5-8998-7146-FE2AA8244FA6}"/>
              </a:ext>
            </a:extLst>
          </p:cNvPr>
          <p:cNvSpPr>
            <a:spLocks noGrp="1"/>
          </p:cNvSpPr>
          <p:nvPr>
            <p:ph type="title"/>
          </p:nvPr>
        </p:nvSpPr>
        <p:spPr>
          <a:xfrm>
            <a:off x="621792" y="1161288"/>
            <a:ext cx="3602736" cy="4526280"/>
          </a:xfrm>
        </p:spPr>
        <p:txBody>
          <a:bodyPr>
            <a:normAutofit/>
          </a:bodyPr>
          <a:lstStyle/>
          <a:p>
            <a:r>
              <a:rPr lang="en-GB" sz="3100"/>
              <a:t> </a:t>
            </a:r>
            <a:r>
              <a:rPr lang="en-GB" sz="3100" dirty="0"/>
              <a:t>3.0 SECTION1: PART2 INSTITUTIONAL ANALISYS OF COUNTRYES FRANCE AND RUSSIA</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AB60294-737B-45FA-19CF-52FA43ADDF6C}"/>
              </a:ext>
            </a:extLst>
          </p:cNvPr>
          <p:cNvGraphicFramePr>
            <a:graphicFrameLocks noGrp="1"/>
          </p:cNvGraphicFramePr>
          <p:nvPr>
            <p:ph idx="1"/>
            <p:extLst>
              <p:ext uri="{D42A27DB-BD31-4B8C-83A1-F6EECF244321}">
                <p14:modId xmlns:p14="http://schemas.microsoft.com/office/powerpoint/2010/main" val="330839530"/>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0635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BB6D0CC5-C014-AA39-9D69-225DB7AC17DA}"/>
              </a:ext>
            </a:extLst>
          </p:cNvPr>
          <p:cNvGraphicFramePr>
            <a:graphicFrameLocks noGrp="1"/>
          </p:cNvGraphicFramePr>
          <p:nvPr>
            <p:ph idx="1"/>
            <p:extLst>
              <p:ext uri="{D42A27DB-BD31-4B8C-83A1-F6EECF244321}">
                <p14:modId xmlns:p14="http://schemas.microsoft.com/office/powerpoint/2010/main" val="2282848292"/>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66259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0C70B6-D991-B309-5D9A-73CC6D415672}"/>
              </a:ext>
            </a:extLst>
          </p:cNvPr>
          <p:cNvSpPr>
            <a:spLocks noGrp="1"/>
          </p:cNvSpPr>
          <p:nvPr>
            <p:ph type="title"/>
          </p:nvPr>
        </p:nvSpPr>
        <p:spPr>
          <a:xfrm>
            <a:off x="841248" y="256032"/>
            <a:ext cx="10506456" cy="1014984"/>
          </a:xfrm>
        </p:spPr>
        <p:txBody>
          <a:bodyPr anchor="b">
            <a:normAutofit/>
          </a:bodyPr>
          <a:lstStyle/>
          <a:p>
            <a:r>
              <a:rPr lang="en-GB" sz="3100"/>
              <a:t> 4.0 SECTION 2:PART 1 - M&amp;A RATIONALE AND INTEGRATION STRATEGY</a:t>
            </a:r>
          </a:p>
        </p:txBody>
      </p:sp>
      <p:sp>
        <p:nvSpPr>
          <p:cNvPr id="2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3" name="Content Placeholder 2">
            <a:extLst>
              <a:ext uri="{FF2B5EF4-FFF2-40B4-BE49-F238E27FC236}">
                <a16:creationId xmlns:a16="http://schemas.microsoft.com/office/drawing/2014/main" id="{7734CEF7-DD13-1988-E618-7BE2CA6D6755}"/>
              </a:ext>
            </a:extLst>
          </p:cNvPr>
          <p:cNvGraphicFramePr>
            <a:graphicFrameLocks noGrp="1"/>
          </p:cNvGraphicFramePr>
          <p:nvPr>
            <p:ph idx="1"/>
            <p:extLst>
              <p:ext uri="{D42A27DB-BD31-4B8C-83A1-F6EECF244321}">
                <p14:modId xmlns:p14="http://schemas.microsoft.com/office/powerpoint/2010/main" val="219388948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788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Title 1">
            <a:extLst>
              <a:ext uri="{FF2B5EF4-FFF2-40B4-BE49-F238E27FC236}">
                <a16:creationId xmlns:a16="http://schemas.microsoft.com/office/drawing/2014/main" id="{35AAA1C3-FBDB-0796-4B95-FF6170E4C94B}"/>
              </a:ext>
            </a:extLst>
          </p:cNvPr>
          <p:cNvGraphicFramePr>
            <a:graphicFrameLocks noGrp="1"/>
          </p:cNvGraphicFramePr>
          <p:nvPr>
            <p:ph idx="1"/>
            <p:extLst>
              <p:ext uri="{D42A27DB-BD31-4B8C-83A1-F6EECF244321}">
                <p14:modId xmlns:p14="http://schemas.microsoft.com/office/powerpoint/2010/main" val="1544814813"/>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29485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3CBA49-7D51-1513-3DEE-4C15E9FAFD0F}"/>
              </a:ext>
            </a:extLst>
          </p:cNvPr>
          <p:cNvSpPr>
            <a:spLocks noGrp="1"/>
          </p:cNvSpPr>
          <p:nvPr>
            <p:ph type="title"/>
          </p:nvPr>
        </p:nvSpPr>
        <p:spPr>
          <a:xfrm>
            <a:off x="621792" y="1161288"/>
            <a:ext cx="3602736" cy="4526280"/>
          </a:xfrm>
        </p:spPr>
        <p:txBody>
          <a:bodyPr>
            <a:normAutofit/>
          </a:bodyPr>
          <a:lstStyle/>
          <a:p>
            <a:r>
              <a:rPr lang="en-GB" sz="3400" b="1" kern="0">
                <a:effectLst/>
                <a:latin typeface="Arial" panose="020B0604020202020204" pitchFamily="34" charset="0"/>
                <a:ea typeface="Times New Roman" panose="02020603050405020304" pitchFamily="18" charset="0"/>
                <a:cs typeface="Times New Roman" panose="02020603050405020304" pitchFamily="18" charset="0"/>
              </a:rPr>
              <a:t> SECTION2: PART2 – ROLE OF IHRM IN IMPLEMENTING EFFECTIVE M&amp;A</a:t>
            </a:r>
            <a:br>
              <a:rPr lang="en-GB" sz="3400" b="1" kern="0">
                <a:effectLst/>
                <a:latin typeface="Calibri Light" panose="020F0302020204030204" pitchFamily="34" charset="0"/>
                <a:ea typeface="Times New Roman" panose="02020603050405020304" pitchFamily="18" charset="0"/>
                <a:cs typeface="Times New Roman" panose="02020603050405020304" pitchFamily="18" charset="0"/>
              </a:rPr>
            </a:br>
            <a:endParaRPr lang="en-GB" sz="34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7C2D2C3-3F4B-85F1-404B-73800587427A}"/>
              </a:ext>
            </a:extLst>
          </p:cNvPr>
          <p:cNvGraphicFramePr>
            <a:graphicFrameLocks noGrp="1"/>
          </p:cNvGraphicFramePr>
          <p:nvPr>
            <p:ph idx="1"/>
            <p:extLst>
              <p:ext uri="{D42A27DB-BD31-4B8C-83A1-F6EECF244321}">
                <p14:modId xmlns:p14="http://schemas.microsoft.com/office/powerpoint/2010/main" val="129758799"/>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0744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B935136-39F8-A205-CCD7-6788AEC121E2}"/>
              </a:ext>
            </a:extLst>
          </p:cNvPr>
          <p:cNvGraphicFramePr>
            <a:graphicFrameLocks noGrp="1"/>
          </p:cNvGraphicFramePr>
          <p:nvPr>
            <p:ph idx="1"/>
            <p:extLst>
              <p:ext uri="{D42A27DB-BD31-4B8C-83A1-F6EECF244321}">
                <p14:modId xmlns:p14="http://schemas.microsoft.com/office/powerpoint/2010/main" val="569094509"/>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4637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Title 1">
            <a:extLst>
              <a:ext uri="{FF2B5EF4-FFF2-40B4-BE49-F238E27FC236}">
                <a16:creationId xmlns:a16="http://schemas.microsoft.com/office/drawing/2014/main" id="{8746DB2B-A1C6-ABC7-487C-B93C73A8ED57}"/>
              </a:ext>
            </a:extLst>
          </p:cNvPr>
          <p:cNvGraphicFramePr>
            <a:graphicFrameLocks noGrp="1"/>
          </p:cNvGraphicFramePr>
          <p:nvPr>
            <p:ph idx="1"/>
            <p:extLst>
              <p:ext uri="{D42A27DB-BD31-4B8C-83A1-F6EECF244321}">
                <p14:modId xmlns:p14="http://schemas.microsoft.com/office/powerpoint/2010/main" val="998143584"/>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74391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6" name="Title 1">
            <a:extLst>
              <a:ext uri="{FF2B5EF4-FFF2-40B4-BE49-F238E27FC236}">
                <a16:creationId xmlns:a16="http://schemas.microsoft.com/office/drawing/2014/main" id="{97CF3CA2-9B00-8E6B-6D06-C3EF57251CFB}"/>
              </a:ext>
            </a:extLst>
          </p:cNvPr>
          <p:cNvGraphicFramePr>
            <a:graphicFrameLocks noGrp="1"/>
          </p:cNvGraphicFramePr>
          <p:nvPr>
            <p:ph idx="1"/>
            <p:extLst>
              <p:ext uri="{D42A27DB-BD31-4B8C-83A1-F6EECF244321}">
                <p14:modId xmlns:p14="http://schemas.microsoft.com/office/powerpoint/2010/main" val="3486639357"/>
              </p:ext>
            </p:extLst>
          </p:nvPr>
        </p:nvGraphicFramePr>
        <p:xfrm>
          <a:off x="1116013" y="2478088"/>
          <a:ext cx="10167937" cy="3694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8749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034AD9-C46C-A0AF-ED86-4D20B6D401C3}"/>
              </a:ext>
            </a:extLst>
          </p:cNvPr>
          <p:cNvSpPr>
            <a:spLocks noGrp="1"/>
          </p:cNvSpPr>
          <p:nvPr>
            <p:ph type="title"/>
          </p:nvPr>
        </p:nvSpPr>
        <p:spPr>
          <a:xfrm>
            <a:off x="841248" y="256032"/>
            <a:ext cx="10506456" cy="1014984"/>
          </a:xfrm>
        </p:spPr>
        <p:txBody>
          <a:bodyPr anchor="b">
            <a:normAutofit/>
          </a:bodyPr>
          <a:lstStyle/>
          <a:p>
            <a:r>
              <a:rPr lang="en-GB" sz="3100" b="1" kern="0">
                <a:effectLst/>
                <a:latin typeface="Arial" panose="020B0604020202020204" pitchFamily="34" charset="0"/>
                <a:ea typeface="Times New Roman" panose="02020603050405020304" pitchFamily="18" charset="0"/>
                <a:cs typeface="Times New Roman" panose="02020603050405020304" pitchFamily="18" charset="0"/>
              </a:rPr>
              <a:t>CONCLUSION</a:t>
            </a:r>
            <a:br>
              <a:rPr lang="en-GB" sz="3100" b="1" kern="0">
                <a:effectLst/>
                <a:latin typeface="Calibri Light" panose="020F0302020204030204" pitchFamily="34" charset="0"/>
                <a:ea typeface="Times New Roman" panose="02020603050405020304" pitchFamily="18" charset="0"/>
                <a:cs typeface="Times New Roman" panose="02020603050405020304" pitchFamily="18" charset="0"/>
              </a:rPr>
            </a:br>
            <a:endParaRPr lang="en-GB" sz="310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E40CA02A-559F-6788-12AD-FF4C3A5D3739}"/>
              </a:ext>
            </a:extLst>
          </p:cNvPr>
          <p:cNvGraphicFramePr>
            <a:graphicFrameLocks noGrp="1"/>
          </p:cNvGraphicFramePr>
          <p:nvPr>
            <p:ph idx="1"/>
            <p:extLst>
              <p:ext uri="{D42A27DB-BD31-4B8C-83A1-F6EECF244321}">
                <p14:modId xmlns:p14="http://schemas.microsoft.com/office/powerpoint/2010/main" val="17021887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4818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9" name="Rectangle 12">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14">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6">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2318F2F-D9AE-176F-E7C0-56A007A32171}"/>
              </a:ext>
            </a:extLst>
          </p:cNvPr>
          <p:cNvSpPr>
            <a:spLocks noGrp="1"/>
          </p:cNvSpPr>
          <p:nvPr>
            <p:ph type="ctrTitle"/>
          </p:nvPr>
        </p:nvSpPr>
        <p:spPr>
          <a:xfrm>
            <a:off x="5829700" y="169181"/>
            <a:ext cx="6272784" cy="1010207"/>
          </a:xfrm>
        </p:spPr>
        <p:txBody>
          <a:bodyPr vert="horz" lIns="91440" tIns="45720" rIns="91440" bIns="45720" rtlCol="0" anchor="b">
            <a:normAutofit/>
          </a:bodyPr>
          <a:lstStyle/>
          <a:p>
            <a:r>
              <a:rPr lang="en-US" sz="5200"/>
              <a:t>Recomandation</a:t>
            </a:r>
          </a:p>
        </p:txBody>
      </p:sp>
      <p:pic>
        <p:nvPicPr>
          <p:cNvPr id="14" name="Picture 6">
            <a:extLst>
              <a:ext uri="{FF2B5EF4-FFF2-40B4-BE49-F238E27FC236}">
                <a16:creationId xmlns:a16="http://schemas.microsoft.com/office/drawing/2014/main" id="{26914747-7D20-D849-51AB-9D54179A331E}"/>
              </a:ext>
            </a:extLst>
          </p:cNvPr>
          <p:cNvPicPr>
            <a:picLocks noChangeAspect="1"/>
          </p:cNvPicPr>
          <p:nvPr/>
        </p:nvPicPr>
        <p:blipFill rotWithShape="1">
          <a:blip r:embed="rId2"/>
          <a:srcRect l="7610" r="10434" b="-3"/>
          <a:stretch/>
        </p:blipFill>
        <p:spPr>
          <a:xfrm>
            <a:off x="20" y="10"/>
            <a:ext cx="4505305" cy="6857990"/>
          </a:xfrm>
          <a:prstGeom prst="rect">
            <a:avLst/>
          </a:prstGeom>
        </p:spPr>
      </p:pic>
      <p:sp>
        <p:nvSpPr>
          <p:cNvPr id="16"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20">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Subtitle 4">
            <a:extLst>
              <a:ext uri="{FF2B5EF4-FFF2-40B4-BE49-F238E27FC236}">
                <a16:creationId xmlns:a16="http://schemas.microsoft.com/office/drawing/2014/main" id="{464D72B4-A233-E375-27B0-9C4F62E2C47F}"/>
              </a:ext>
            </a:extLst>
          </p:cNvPr>
          <p:cNvSpPr>
            <a:spLocks noGrp="1"/>
          </p:cNvSpPr>
          <p:nvPr>
            <p:ph type="subTitle" idx="1"/>
          </p:nvPr>
        </p:nvSpPr>
        <p:spPr>
          <a:xfrm>
            <a:off x="5099266" y="1491440"/>
            <a:ext cx="6272784" cy="2825686"/>
          </a:xfrm>
        </p:spPr>
        <p:txBody>
          <a:bodyPr vert="horz" lIns="91440" tIns="45720" rIns="91440" bIns="45720" rtlCol="0">
            <a:noAutofit/>
          </a:bodyPr>
          <a:lstStyle/>
          <a:p>
            <a:pPr marL="514350" indent="-228600">
              <a:buFont typeface="Arial" panose="020B0604020202020204" pitchFamily="34" charset="0"/>
              <a:buChar char="•"/>
            </a:pPr>
            <a:r>
              <a:rPr lang="en-US" b="0" i="0" dirty="0">
                <a:effectLst/>
              </a:rPr>
              <a:t>Establish Effective Communication between IHRM and M&amp;A </a:t>
            </a:r>
          </a:p>
          <a:p>
            <a:pPr indent="-228600">
              <a:buFont typeface="Arial" panose="020B0604020202020204" pitchFamily="34" charset="0"/>
              <a:buChar char="•"/>
            </a:pPr>
            <a:r>
              <a:rPr lang="en-US" b="0" i="0" dirty="0">
                <a:effectLst/>
              </a:rPr>
              <a:t>2. Develop Unique M&amp;A Strategy for the Organization </a:t>
            </a:r>
          </a:p>
          <a:p>
            <a:pPr indent="-228600">
              <a:buFont typeface="Arial" panose="020B0604020202020204" pitchFamily="34" charset="0"/>
              <a:buChar char="•"/>
            </a:pPr>
            <a:r>
              <a:rPr lang="en-US" b="0" i="0" dirty="0">
                <a:effectLst/>
              </a:rPr>
              <a:t>3. Assess Potential Effects of an M&amp;A Transaction on HR</a:t>
            </a:r>
          </a:p>
          <a:p>
            <a:pPr indent="-228600">
              <a:buFont typeface="Arial" panose="020B0604020202020204" pitchFamily="34" charset="0"/>
              <a:buChar char="•"/>
            </a:pPr>
            <a:r>
              <a:rPr lang="en-US" b="0" i="0" dirty="0">
                <a:effectLst/>
              </a:rPr>
              <a:t> 4. Create Transition Management Strategy for Stakeholders, Communications &amp; Timelines</a:t>
            </a:r>
            <a:endParaRPr lang="en-US" dirty="0"/>
          </a:p>
        </p:txBody>
      </p:sp>
    </p:spTree>
    <p:extLst>
      <p:ext uri="{BB962C8B-B14F-4D97-AF65-F5344CB8AC3E}">
        <p14:creationId xmlns:p14="http://schemas.microsoft.com/office/powerpoint/2010/main" val="533670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43617-19BA-6B6E-C940-31CB4F3401CF}"/>
              </a:ext>
            </a:extLst>
          </p:cNvPr>
          <p:cNvSpPr>
            <a:spLocks noGrp="1"/>
          </p:cNvSpPr>
          <p:nvPr>
            <p:ph type="title"/>
          </p:nvPr>
        </p:nvSpPr>
        <p:spPr/>
        <p:txBody>
          <a:bodyPr/>
          <a:lstStyle/>
          <a:p>
            <a:r>
              <a:rPr lang="en-GB" dirty="0"/>
              <a:t>Reference </a:t>
            </a:r>
          </a:p>
        </p:txBody>
      </p:sp>
      <p:sp>
        <p:nvSpPr>
          <p:cNvPr id="6" name="Content Placeholder 4">
            <a:extLst>
              <a:ext uri="{FF2B5EF4-FFF2-40B4-BE49-F238E27FC236}">
                <a16:creationId xmlns:a16="http://schemas.microsoft.com/office/drawing/2014/main" id="{E7EF5C73-A18E-6E3E-C844-C40FC7B7F1CD}"/>
              </a:ext>
            </a:extLst>
          </p:cNvPr>
          <p:cNvSpPr>
            <a:spLocks noGrp="1"/>
          </p:cNvSpPr>
          <p:nvPr>
            <p:ph idx="1"/>
          </p:nvPr>
        </p:nvSpPr>
        <p:spPr>
          <a:xfrm>
            <a:off x="1115568" y="2478024"/>
            <a:ext cx="10168128" cy="3694176"/>
          </a:xfrm>
        </p:spPr>
        <p:txBody>
          <a:bodyPr/>
          <a:lstStyle/>
          <a:p>
            <a:endParaRPr lang="en-GB" dirty="0"/>
          </a:p>
        </p:txBody>
      </p:sp>
    </p:spTree>
    <p:extLst>
      <p:ext uri="{BB962C8B-B14F-4D97-AF65-F5344CB8AC3E}">
        <p14:creationId xmlns:p14="http://schemas.microsoft.com/office/powerpoint/2010/main" val="3266449494"/>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1750</Words>
  <Application>Microsoft Office PowerPoint</Application>
  <PresentationFormat>Widescreen</PresentationFormat>
  <Paragraphs>112</Paragraphs>
  <Slides>18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Arial Black</vt:lpstr>
      <vt:lpstr>Calibri</vt:lpstr>
      <vt:lpstr>Calibri Light</vt:lpstr>
      <vt:lpstr>Neue Haas Grotesk Text Pro</vt:lpstr>
      <vt:lpstr>AccentBoxVTI</vt:lpstr>
      <vt:lpstr>Developing Relationships and Workplace Achievement</vt:lpstr>
      <vt:lpstr>Content</vt:lpstr>
      <vt:lpstr>1.0 Introduction</vt:lpstr>
      <vt:lpstr>PowerPoint Presentation</vt:lpstr>
      <vt:lpstr>1.0 Introduction  </vt:lpstr>
      <vt:lpstr>PowerPoint Presentation</vt:lpstr>
      <vt:lpstr>2.0 SECTION1: PART1 CULTURAL ANALYSIS OF COUNTRYES FRANCE AND RUSSIA </vt:lpstr>
      <vt:lpstr> 3.0 SECTION1: PART2 INSTITUTIONAL ANALISYS OF COUNTRYES FRANCE AND RUSSIA</vt:lpstr>
      <vt:lpstr>PowerPoint Presentation</vt:lpstr>
      <vt:lpstr> 4.0 SECTION 2:PART 1 - M&amp;A RATIONALE AND INTEGRATION STRATEGY</vt:lpstr>
      <vt:lpstr>PowerPoint Presentation</vt:lpstr>
      <vt:lpstr> SECTION2: PART2 – ROLE OF IHRM IN IMPLEMENTING EFFECTIVE M&amp;A </vt:lpstr>
      <vt:lpstr>PowerPoint Presentation</vt:lpstr>
      <vt:lpstr>PowerPoint Presentation</vt:lpstr>
      <vt:lpstr>PowerPoint Presentation</vt:lpstr>
      <vt:lpstr>CONCLUSION </vt:lpstr>
      <vt:lpstr>Recomandation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dc:title>
  <dc:creator>Adrian Pop (2109183)</dc:creator>
  <cp:lastModifiedBy>Adrian Pop</cp:lastModifiedBy>
  <cp:revision>1</cp:revision>
  <dcterms:created xsi:type="dcterms:W3CDTF">2023-03-12T11:03:57Z</dcterms:created>
  <dcterms:modified xsi:type="dcterms:W3CDTF">2023-03-12T17:07:35Z</dcterms:modified>
</cp:coreProperties>
</file>