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0"/>
  </p:notesMasterIdLst>
  <p:sldIdLst>
    <p:sldId id="256" r:id="rId2"/>
    <p:sldId id="272" r:id="rId3"/>
    <p:sldId id="257" r:id="rId4"/>
    <p:sldId id="273" r:id="rId5"/>
    <p:sldId id="259" r:id="rId6"/>
    <p:sldId id="260" r:id="rId7"/>
    <p:sldId id="261" r:id="rId8"/>
    <p:sldId id="263" r:id="rId9"/>
    <p:sldId id="262" r:id="rId10"/>
    <p:sldId id="275" r:id="rId11"/>
    <p:sldId id="264" r:id="rId12"/>
    <p:sldId id="265" r:id="rId13"/>
    <p:sldId id="266" r:id="rId14"/>
    <p:sldId id="267" r:id="rId15"/>
    <p:sldId id="276" r:id="rId16"/>
    <p:sldId id="277" r:id="rId17"/>
    <p:sldId id="278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8345" autoAdjust="0"/>
  </p:normalViewPr>
  <p:slideViewPr>
    <p:cSldViewPr>
      <p:cViewPr varScale="1">
        <p:scale>
          <a:sx n="89" d="100"/>
          <a:sy n="89" d="100"/>
        </p:scale>
        <p:origin x="224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800730-44C4-4542-B212-8FF29CC27FBB}" type="doc">
      <dgm:prSet loTypeId="urn:microsoft.com/office/officeart/2005/8/layout/balance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797A7F0-E598-4206-9BF2-6F86CE923C3E}">
      <dgm:prSet phldrT="[Text]"/>
      <dgm:spPr/>
      <dgm:t>
        <a:bodyPr/>
        <a:lstStyle/>
        <a:p>
          <a:r>
            <a:rPr lang="en-GB" dirty="0"/>
            <a:t>Hunan-</a:t>
          </a:r>
          <a:r>
            <a:rPr lang="en-GB" dirty="0" err="1"/>
            <a:t>ddelwedd</a:t>
          </a:r>
          <a:r>
            <a:rPr lang="en-GB" dirty="0"/>
            <a:t> </a:t>
          </a:r>
        </a:p>
        <a:p>
          <a:r>
            <a:rPr lang="en-GB" dirty="0"/>
            <a:t>Self-Image</a:t>
          </a:r>
        </a:p>
      </dgm:t>
    </dgm:pt>
    <dgm:pt modelId="{CC0F0C7B-76AD-4083-9310-912ED2ABFD9A}" type="parTrans" cxnId="{3B22A69B-5F94-4CE3-9FDA-0BA00DF34ACD}">
      <dgm:prSet/>
      <dgm:spPr/>
      <dgm:t>
        <a:bodyPr/>
        <a:lstStyle/>
        <a:p>
          <a:endParaRPr lang="en-GB"/>
        </a:p>
      </dgm:t>
    </dgm:pt>
    <dgm:pt modelId="{12B95A15-9082-42B0-B32A-D40C589E4CED}" type="sibTrans" cxnId="{3B22A69B-5F94-4CE3-9FDA-0BA00DF34ACD}">
      <dgm:prSet/>
      <dgm:spPr/>
      <dgm:t>
        <a:bodyPr/>
        <a:lstStyle/>
        <a:p>
          <a:endParaRPr lang="en-GB"/>
        </a:p>
      </dgm:t>
    </dgm:pt>
    <dgm:pt modelId="{68DB0D93-82BC-4259-A75E-2F50C4432056}">
      <dgm:prSet phldrT="[Text]"/>
      <dgm:spPr/>
      <dgm:t>
        <a:bodyPr/>
        <a:lstStyle/>
        <a:p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hoffi</a:t>
          </a:r>
          <a:r>
            <a:rPr lang="en-GB" dirty="0"/>
            <a:t> </a:t>
          </a:r>
          <a:r>
            <a:rPr lang="en-GB" dirty="0" err="1"/>
            <a:t>siocled</a:t>
          </a:r>
          <a:r>
            <a:rPr lang="en-GB" dirty="0"/>
            <a:t>/I like chocolate</a:t>
          </a:r>
        </a:p>
      </dgm:t>
    </dgm:pt>
    <dgm:pt modelId="{3249DF29-F106-4A48-AD1B-7FCC40987C6A}" type="parTrans" cxnId="{6C7B0A60-7132-46C2-9E63-8C822EEBAFB2}">
      <dgm:prSet/>
      <dgm:spPr/>
      <dgm:t>
        <a:bodyPr/>
        <a:lstStyle/>
        <a:p>
          <a:endParaRPr lang="en-GB"/>
        </a:p>
      </dgm:t>
    </dgm:pt>
    <dgm:pt modelId="{196C208A-87E8-4CEA-8122-52899A45D780}" type="sibTrans" cxnId="{6C7B0A60-7132-46C2-9E63-8C822EEBAFB2}">
      <dgm:prSet/>
      <dgm:spPr/>
      <dgm:t>
        <a:bodyPr/>
        <a:lstStyle/>
        <a:p>
          <a:endParaRPr lang="en-GB"/>
        </a:p>
      </dgm:t>
    </dgm:pt>
    <dgm:pt modelId="{8CE95425-C646-4843-AC85-26F9E829E909}">
      <dgm:prSet phldrT="[Text]"/>
      <dgm:spPr/>
      <dgm:t>
        <a:bodyPr/>
        <a:lstStyle/>
        <a:p>
          <a:r>
            <a:rPr lang="en-GB" dirty="0" err="1"/>
            <a:t>Mam</a:t>
          </a:r>
          <a:r>
            <a:rPr lang="en-GB" dirty="0"/>
            <a:t>/Mum</a:t>
          </a:r>
        </a:p>
      </dgm:t>
    </dgm:pt>
    <dgm:pt modelId="{612A6467-8059-4A6C-BD2D-BE8F759745CA}" type="parTrans" cxnId="{3B7AB448-1DEB-40A3-B47D-DDD00A7A7FFB}">
      <dgm:prSet/>
      <dgm:spPr/>
      <dgm:t>
        <a:bodyPr/>
        <a:lstStyle/>
        <a:p>
          <a:endParaRPr lang="en-GB"/>
        </a:p>
      </dgm:t>
    </dgm:pt>
    <dgm:pt modelId="{5F68AB49-5037-46BA-BD66-006C33F2C6DE}" type="sibTrans" cxnId="{3B7AB448-1DEB-40A3-B47D-DDD00A7A7FFB}">
      <dgm:prSet/>
      <dgm:spPr/>
      <dgm:t>
        <a:bodyPr/>
        <a:lstStyle/>
        <a:p>
          <a:endParaRPr lang="en-GB"/>
        </a:p>
      </dgm:t>
    </dgm:pt>
    <dgm:pt modelId="{0FF7941A-8DCF-4595-B0CD-15BE99433451}">
      <dgm:prSet phldrT="[Text]"/>
      <dgm:spPr/>
      <dgm:t>
        <a:bodyPr/>
        <a:lstStyle/>
        <a:p>
          <a:r>
            <a:rPr lang="en-GB" dirty="0"/>
            <a:t>Yr </a:t>
          </a:r>
          <a:r>
            <a:rPr lang="en-GB" dirty="0" err="1"/>
            <a:t>hunan</a:t>
          </a:r>
          <a:r>
            <a:rPr lang="en-GB" dirty="0"/>
            <a:t> </a:t>
          </a:r>
          <a:r>
            <a:rPr lang="en-GB" dirty="0" err="1"/>
            <a:t>delfrydol</a:t>
          </a:r>
          <a:endParaRPr lang="en-GB" dirty="0"/>
        </a:p>
        <a:p>
          <a:r>
            <a:rPr lang="en-GB" dirty="0"/>
            <a:t>Ideal Self</a:t>
          </a:r>
        </a:p>
      </dgm:t>
    </dgm:pt>
    <dgm:pt modelId="{FAF22C61-A9E7-4A16-BA2D-44B771EA3504}" type="parTrans" cxnId="{6C392CED-BF8E-443B-B8EA-AD46A3062904}">
      <dgm:prSet/>
      <dgm:spPr/>
      <dgm:t>
        <a:bodyPr/>
        <a:lstStyle/>
        <a:p>
          <a:endParaRPr lang="en-GB"/>
        </a:p>
      </dgm:t>
    </dgm:pt>
    <dgm:pt modelId="{852A9EDC-B9BA-4DB0-BCBC-472890FADA0A}" type="sibTrans" cxnId="{6C392CED-BF8E-443B-B8EA-AD46A3062904}">
      <dgm:prSet/>
      <dgm:spPr/>
      <dgm:t>
        <a:bodyPr/>
        <a:lstStyle/>
        <a:p>
          <a:endParaRPr lang="en-GB"/>
        </a:p>
      </dgm:t>
    </dgm:pt>
    <dgm:pt modelId="{CF7FA000-9307-49E1-AFF0-E3E86A6044D1}">
      <dgm:prSet phldrT="[Text]"/>
      <dgm:spPr/>
      <dgm:t>
        <a:bodyPr/>
        <a:lstStyle/>
        <a:p>
          <a:r>
            <a:rPr lang="en-GB" dirty="0" err="1"/>
            <a:t>Bwyta’n</a:t>
          </a:r>
          <a:r>
            <a:rPr lang="en-GB" dirty="0"/>
            <a:t> </a:t>
          </a:r>
          <a:r>
            <a:rPr lang="en-GB" dirty="0" err="1"/>
            <a:t>Iach</a:t>
          </a:r>
          <a:r>
            <a:rPr lang="en-GB" dirty="0"/>
            <a:t>/Eating healthily</a:t>
          </a:r>
        </a:p>
      </dgm:t>
    </dgm:pt>
    <dgm:pt modelId="{DCA5C110-FCF3-4C6E-8AD7-35462222E9D3}" type="parTrans" cxnId="{79E55A67-AB80-4FB5-B787-0D6AC274F2E4}">
      <dgm:prSet/>
      <dgm:spPr/>
      <dgm:t>
        <a:bodyPr/>
        <a:lstStyle/>
        <a:p>
          <a:endParaRPr lang="en-GB"/>
        </a:p>
      </dgm:t>
    </dgm:pt>
    <dgm:pt modelId="{D4E875BA-C621-425D-8DD0-5E6525AC9E4D}" type="sibTrans" cxnId="{79E55A67-AB80-4FB5-B787-0D6AC274F2E4}">
      <dgm:prSet/>
      <dgm:spPr/>
      <dgm:t>
        <a:bodyPr/>
        <a:lstStyle/>
        <a:p>
          <a:endParaRPr lang="en-GB"/>
        </a:p>
      </dgm:t>
    </dgm:pt>
    <dgm:pt modelId="{E787B168-7C26-4F7D-89EA-4FC4BF9F09DD}">
      <dgm:prSet phldrT="[Text]"/>
      <dgm:spPr/>
      <dgm:t>
        <a:bodyPr/>
        <a:lstStyle/>
        <a:p>
          <a:r>
            <a:rPr lang="en-GB" dirty="0" err="1"/>
            <a:t>Amyneddgar</a:t>
          </a:r>
          <a:r>
            <a:rPr lang="en-GB" dirty="0"/>
            <a:t>/Patient</a:t>
          </a:r>
        </a:p>
      </dgm:t>
    </dgm:pt>
    <dgm:pt modelId="{0A392578-7CDB-46E1-9CD9-F9EB6ADE7F1D}" type="parTrans" cxnId="{9F696314-E588-41B7-A6F1-DFD56C33D6A7}">
      <dgm:prSet/>
      <dgm:spPr/>
      <dgm:t>
        <a:bodyPr/>
        <a:lstStyle/>
        <a:p>
          <a:endParaRPr lang="en-GB"/>
        </a:p>
      </dgm:t>
    </dgm:pt>
    <dgm:pt modelId="{D38114C2-F4BE-4173-BB5C-633544FD7158}" type="sibTrans" cxnId="{9F696314-E588-41B7-A6F1-DFD56C33D6A7}">
      <dgm:prSet/>
      <dgm:spPr/>
      <dgm:t>
        <a:bodyPr/>
        <a:lstStyle/>
        <a:p>
          <a:endParaRPr lang="en-GB"/>
        </a:p>
      </dgm:t>
    </dgm:pt>
    <dgm:pt modelId="{29DFB761-1591-4E59-BE78-0FFA84BA013E}">
      <dgm:prSet phldrT="[Text]"/>
      <dgm:spPr/>
      <dgm:t>
        <a:bodyPr/>
        <a:lstStyle/>
        <a:p>
          <a:r>
            <a:rPr lang="en-GB" dirty="0" err="1"/>
            <a:t>Ddim</a:t>
          </a:r>
          <a:r>
            <a:rPr lang="en-GB" dirty="0"/>
            <a:t> </a:t>
          </a:r>
          <a:r>
            <a:rPr lang="en-GB" dirty="0" err="1"/>
            <a:t>ofn</a:t>
          </a:r>
          <a:r>
            <a:rPr lang="en-GB" dirty="0"/>
            <a:t> </a:t>
          </a:r>
          <a:r>
            <a:rPr lang="en-GB" dirty="0" err="1"/>
            <a:t>hedfan</a:t>
          </a:r>
          <a:r>
            <a:rPr lang="en-GB" dirty="0"/>
            <a:t>/Not afraid of flying</a:t>
          </a:r>
        </a:p>
      </dgm:t>
    </dgm:pt>
    <dgm:pt modelId="{27C54A81-F967-497C-B968-6D0AE650CC60}" type="parTrans" cxnId="{2C082420-DFBC-481A-A458-548864CD55A0}">
      <dgm:prSet/>
      <dgm:spPr/>
      <dgm:t>
        <a:bodyPr/>
        <a:lstStyle/>
        <a:p>
          <a:endParaRPr lang="en-GB"/>
        </a:p>
      </dgm:t>
    </dgm:pt>
    <dgm:pt modelId="{322713CD-A699-4250-83DF-ADE3DCCAE305}" type="sibTrans" cxnId="{2C082420-DFBC-481A-A458-548864CD55A0}">
      <dgm:prSet/>
      <dgm:spPr/>
      <dgm:t>
        <a:bodyPr/>
        <a:lstStyle/>
        <a:p>
          <a:endParaRPr lang="en-GB"/>
        </a:p>
      </dgm:t>
    </dgm:pt>
    <dgm:pt modelId="{AD6F8265-ACB6-4D85-ACB9-C1D1484C055F}" type="pres">
      <dgm:prSet presAssocID="{3F800730-44C4-4542-B212-8FF29CC27FBB}" presName="outerComposite" presStyleCnt="0">
        <dgm:presLayoutVars>
          <dgm:chMax val="2"/>
          <dgm:animLvl val="lvl"/>
          <dgm:resizeHandles val="exact"/>
        </dgm:presLayoutVars>
      </dgm:prSet>
      <dgm:spPr/>
    </dgm:pt>
    <dgm:pt modelId="{A4A91C80-1473-4E13-936C-B8AEECA9D1E5}" type="pres">
      <dgm:prSet presAssocID="{3F800730-44C4-4542-B212-8FF29CC27FBB}" presName="dummyMaxCanvas" presStyleCnt="0"/>
      <dgm:spPr/>
    </dgm:pt>
    <dgm:pt modelId="{5C4BC5D2-09FB-4768-ACE7-20058E39A730}" type="pres">
      <dgm:prSet presAssocID="{3F800730-44C4-4542-B212-8FF29CC27FBB}" presName="parentComposite" presStyleCnt="0"/>
      <dgm:spPr/>
    </dgm:pt>
    <dgm:pt modelId="{ABAA766B-88DC-406C-BBCA-ADE197BC9FB3}" type="pres">
      <dgm:prSet presAssocID="{3F800730-44C4-4542-B212-8FF29CC27FBB}" presName="parent1" presStyleLbl="alignAccFollowNode1" presStyleIdx="0" presStyleCnt="4" custScaleX="147239" custLinFactNeighborX="3" custLinFactNeighborY="2903">
        <dgm:presLayoutVars>
          <dgm:chMax val="4"/>
        </dgm:presLayoutVars>
      </dgm:prSet>
      <dgm:spPr/>
    </dgm:pt>
    <dgm:pt modelId="{605A28F0-4A81-4C5E-A9C1-96B2676A1380}" type="pres">
      <dgm:prSet presAssocID="{3F800730-44C4-4542-B212-8FF29CC27FBB}" presName="parent2" presStyleLbl="alignAccFollowNode1" presStyleIdx="1" presStyleCnt="4" custScaleX="132458">
        <dgm:presLayoutVars>
          <dgm:chMax val="4"/>
        </dgm:presLayoutVars>
      </dgm:prSet>
      <dgm:spPr/>
    </dgm:pt>
    <dgm:pt modelId="{9FAFDA39-A1FA-4CBA-9380-DB819A9C1641}" type="pres">
      <dgm:prSet presAssocID="{3F800730-44C4-4542-B212-8FF29CC27FBB}" presName="childrenComposite" presStyleCnt="0"/>
      <dgm:spPr/>
    </dgm:pt>
    <dgm:pt modelId="{2588CD1F-8B7E-427D-8973-711731D9519D}" type="pres">
      <dgm:prSet presAssocID="{3F800730-44C4-4542-B212-8FF29CC27FBB}" presName="dummyMaxCanvas_ChildArea" presStyleCnt="0"/>
      <dgm:spPr/>
    </dgm:pt>
    <dgm:pt modelId="{3A2FC689-7590-492C-81CD-2D4B6D897731}" type="pres">
      <dgm:prSet presAssocID="{3F800730-44C4-4542-B212-8FF29CC27FBB}" presName="fulcrum" presStyleLbl="alignAccFollowNode1" presStyleIdx="2" presStyleCnt="4"/>
      <dgm:spPr/>
    </dgm:pt>
    <dgm:pt modelId="{7CCF655B-7D69-4BC5-9586-1769E1AFB404}" type="pres">
      <dgm:prSet presAssocID="{3F800730-44C4-4542-B212-8FF29CC27FBB}" presName="balance_23" presStyleLbl="alignAccFollowNode1" presStyleIdx="3" presStyleCnt="4">
        <dgm:presLayoutVars>
          <dgm:bulletEnabled val="1"/>
        </dgm:presLayoutVars>
      </dgm:prSet>
      <dgm:spPr/>
    </dgm:pt>
    <dgm:pt modelId="{6C348875-04E3-4366-8A53-1B4625759EB6}" type="pres">
      <dgm:prSet presAssocID="{3F800730-44C4-4542-B212-8FF29CC27FBB}" presName="right_23_1" presStyleLbl="node1" presStyleIdx="0" presStyleCnt="5" custScaleX="133240">
        <dgm:presLayoutVars>
          <dgm:bulletEnabled val="1"/>
        </dgm:presLayoutVars>
      </dgm:prSet>
      <dgm:spPr/>
    </dgm:pt>
    <dgm:pt modelId="{34A9C194-333D-48BC-8113-53651C136C06}" type="pres">
      <dgm:prSet presAssocID="{3F800730-44C4-4542-B212-8FF29CC27FBB}" presName="right_23_2" presStyleLbl="node1" presStyleIdx="1" presStyleCnt="5" custScaleX="134046">
        <dgm:presLayoutVars>
          <dgm:bulletEnabled val="1"/>
        </dgm:presLayoutVars>
      </dgm:prSet>
      <dgm:spPr/>
    </dgm:pt>
    <dgm:pt modelId="{28560207-E303-491E-B203-02695DBC761B}" type="pres">
      <dgm:prSet presAssocID="{3F800730-44C4-4542-B212-8FF29CC27FBB}" presName="right_23_3" presStyleLbl="node1" presStyleIdx="2" presStyleCnt="5" custScaleX="136087">
        <dgm:presLayoutVars>
          <dgm:bulletEnabled val="1"/>
        </dgm:presLayoutVars>
      </dgm:prSet>
      <dgm:spPr/>
    </dgm:pt>
    <dgm:pt modelId="{DF593BD0-4388-4797-92C4-2DCE21D4A20B}" type="pres">
      <dgm:prSet presAssocID="{3F800730-44C4-4542-B212-8FF29CC27FBB}" presName="left_23_1" presStyleLbl="node1" presStyleIdx="3" presStyleCnt="5" custScaleX="138539">
        <dgm:presLayoutVars>
          <dgm:bulletEnabled val="1"/>
        </dgm:presLayoutVars>
      </dgm:prSet>
      <dgm:spPr/>
    </dgm:pt>
    <dgm:pt modelId="{0043698A-382F-446F-9DE2-06264A0AAC36}" type="pres">
      <dgm:prSet presAssocID="{3F800730-44C4-4542-B212-8FF29CC27FBB}" presName="left_23_2" presStyleLbl="node1" presStyleIdx="4" presStyleCnt="5" custScaleX="136111">
        <dgm:presLayoutVars>
          <dgm:bulletEnabled val="1"/>
        </dgm:presLayoutVars>
      </dgm:prSet>
      <dgm:spPr/>
    </dgm:pt>
  </dgm:ptLst>
  <dgm:cxnLst>
    <dgm:cxn modelId="{341A2D0E-8EF6-4002-A638-2A2990232959}" type="presOf" srcId="{8CE95425-C646-4843-AC85-26F9E829E909}" destId="{0043698A-382F-446F-9DE2-06264A0AAC36}" srcOrd="0" destOrd="0" presId="urn:microsoft.com/office/officeart/2005/8/layout/balance1"/>
    <dgm:cxn modelId="{9F696314-E588-41B7-A6F1-DFD56C33D6A7}" srcId="{0FF7941A-8DCF-4595-B0CD-15BE99433451}" destId="{E787B168-7C26-4F7D-89EA-4FC4BF9F09DD}" srcOrd="1" destOrd="0" parTransId="{0A392578-7CDB-46E1-9CD9-F9EB6ADE7F1D}" sibTransId="{D38114C2-F4BE-4173-BB5C-633544FD7158}"/>
    <dgm:cxn modelId="{579B1119-2695-4EBD-8BD1-D444207BC030}" type="presOf" srcId="{68DB0D93-82BC-4259-A75E-2F50C4432056}" destId="{DF593BD0-4388-4797-92C4-2DCE21D4A20B}" srcOrd="0" destOrd="0" presId="urn:microsoft.com/office/officeart/2005/8/layout/balance1"/>
    <dgm:cxn modelId="{2C082420-DFBC-481A-A458-548864CD55A0}" srcId="{0FF7941A-8DCF-4595-B0CD-15BE99433451}" destId="{29DFB761-1591-4E59-BE78-0FFA84BA013E}" srcOrd="2" destOrd="0" parTransId="{27C54A81-F967-497C-B968-6D0AE650CC60}" sibTransId="{322713CD-A699-4250-83DF-ADE3DCCAE305}"/>
    <dgm:cxn modelId="{52805C2D-E0DA-4C5B-98E6-7A734FCE2DBB}" type="presOf" srcId="{E787B168-7C26-4F7D-89EA-4FC4BF9F09DD}" destId="{34A9C194-333D-48BC-8113-53651C136C06}" srcOrd="0" destOrd="0" presId="urn:microsoft.com/office/officeart/2005/8/layout/balance1"/>
    <dgm:cxn modelId="{FFF8CB3D-E64C-4933-98A1-D56204574363}" type="presOf" srcId="{A797A7F0-E598-4206-9BF2-6F86CE923C3E}" destId="{ABAA766B-88DC-406C-BBCA-ADE197BC9FB3}" srcOrd="0" destOrd="0" presId="urn:microsoft.com/office/officeart/2005/8/layout/balance1"/>
    <dgm:cxn modelId="{6C7B0A60-7132-46C2-9E63-8C822EEBAFB2}" srcId="{A797A7F0-E598-4206-9BF2-6F86CE923C3E}" destId="{68DB0D93-82BC-4259-A75E-2F50C4432056}" srcOrd="0" destOrd="0" parTransId="{3249DF29-F106-4A48-AD1B-7FCC40987C6A}" sibTransId="{196C208A-87E8-4CEA-8122-52899A45D780}"/>
    <dgm:cxn modelId="{79E55A67-AB80-4FB5-B787-0D6AC274F2E4}" srcId="{0FF7941A-8DCF-4595-B0CD-15BE99433451}" destId="{CF7FA000-9307-49E1-AFF0-E3E86A6044D1}" srcOrd="0" destOrd="0" parTransId="{DCA5C110-FCF3-4C6E-8AD7-35462222E9D3}" sibTransId="{D4E875BA-C621-425D-8DD0-5E6525AC9E4D}"/>
    <dgm:cxn modelId="{3B7AB448-1DEB-40A3-B47D-DDD00A7A7FFB}" srcId="{A797A7F0-E598-4206-9BF2-6F86CE923C3E}" destId="{8CE95425-C646-4843-AC85-26F9E829E909}" srcOrd="1" destOrd="0" parTransId="{612A6467-8059-4A6C-BD2D-BE8F759745CA}" sibTransId="{5F68AB49-5037-46BA-BD66-006C33F2C6DE}"/>
    <dgm:cxn modelId="{C36B9078-2559-4F8A-9E16-0342A55E5784}" type="presOf" srcId="{0FF7941A-8DCF-4595-B0CD-15BE99433451}" destId="{605A28F0-4A81-4C5E-A9C1-96B2676A1380}" srcOrd="0" destOrd="0" presId="urn:microsoft.com/office/officeart/2005/8/layout/balance1"/>
    <dgm:cxn modelId="{3B22A69B-5F94-4CE3-9FDA-0BA00DF34ACD}" srcId="{3F800730-44C4-4542-B212-8FF29CC27FBB}" destId="{A797A7F0-E598-4206-9BF2-6F86CE923C3E}" srcOrd="0" destOrd="0" parTransId="{CC0F0C7B-76AD-4083-9310-912ED2ABFD9A}" sibTransId="{12B95A15-9082-42B0-B32A-D40C589E4CED}"/>
    <dgm:cxn modelId="{08BABCB7-0ADC-468C-961E-C38787B1532D}" type="presOf" srcId="{29DFB761-1591-4E59-BE78-0FFA84BA013E}" destId="{28560207-E303-491E-B203-02695DBC761B}" srcOrd="0" destOrd="0" presId="urn:microsoft.com/office/officeart/2005/8/layout/balance1"/>
    <dgm:cxn modelId="{90D9DCD3-7075-4179-A744-D936E2E2FE59}" type="presOf" srcId="{3F800730-44C4-4542-B212-8FF29CC27FBB}" destId="{AD6F8265-ACB6-4D85-ACB9-C1D1484C055F}" srcOrd="0" destOrd="0" presId="urn:microsoft.com/office/officeart/2005/8/layout/balance1"/>
    <dgm:cxn modelId="{6C392CED-BF8E-443B-B8EA-AD46A3062904}" srcId="{3F800730-44C4-4542-B212-8FF29CC27FBB}" destId="{0FF7941A-8DCF-4595-B0CD-15BE99433451}" srcOrd="1" destOrd="0" parTransId="{FAF22C61-A9E7-4A16-BA2D-44B771EA3504}" sibTransId="{852A9EDC-B9BA-4DB0-BCBC-472890FADA0A}"/>
    <dgm:cxn modelId="{F82E43F1-97D1-435A-9B0A-8A2FD16FB22E}" type="presOf" srcId="{CF7FA000-9307-49E1-AFF0-E3E86A6044D1}" destId="{6C348875-04E3-4366-8A53-1B4625759EB6}" srcOrd="0" destOrd="0" presId="urn:microsoft.com/office/officeart/2005/8/layout/balance1"/>
    <dgm:cxn modelId="{4C53456C-26ED-46B8-A49A-8AEBF12BE0B7}" type="presParOf" srcId="{AD6F8265-ACB6-4D85-ACB9-C1D1484C055F}" destId="{A4A91C80-1473-4E13-936C-B8AEECA9D1E5}" srcOrd="0" destOrd="0" presId="urn:microsoft.com/office/officeart/2005/8/layout/balance1"/>
    <dgm:cxn modelId="{37E54029-90DE-405E-9C9E-3EBFA567DA3E}" type="presParOf" srcId="{AD6F8265-ACB6-4D85-ACB9-C1D1484C055F}" destId="{5C4BC5D2-09FB-4768-ACE7-20058E39A730}" srcOrd="1" destOrd="0" presId="urn:microsoft.com/office/officeart/2005/8/layout/balance1"/>
    <dgm:cxn modelId="{76BE98B6-2592-40C4-9046-5544BA5890C8}" type="presParOf" srcId="{5C4BC5D2-09FB-4768-ACE7-20058E39A730}" destId="{ABAA766B-88DC-406C-BBCA-ADE197BC9FB3}" srcOrd="0" destOrd="0" presId="urn:microsoft.com/office/officeart/2005/8/layout/balance1"/>
    <dgm:cxn modelId="{DE6FA6A0-864D-481B-9E49-4E3ECAA6C20F}" type="presParOf" srcId="{5C4BC5D2-09FB-4768-ACE7-20058E39A730}" destId="{605A28F0-4A81-4C5E-A9C1-96B2676A1380}" srcOrd="1" destOrd="0" presId="urn:microsoft.com/office/officeart/2005/8/layout/balance1"/>
    <dgm:cxn modelId="{B95D9231-5795-4EEA-B150-E4DB69F9D88A}" type="presParOf" srcId="{AD6F8265-ACB6-4D85-ACB9-C1D1484C055F}" destId="{9FAFDA39-A1FA-4CBA-9380-DB819A9C1641}" srcOrd="2" destOrd="0" presId="urn:microsoft.com/office/officeart/2005/8/layout/balance1"/>
    <dgm:cxn modelId="{8E5D84C5-DCED-44DE-A212-83F1F045733B}" type="presParOf" srcId="{9FAFDA39-A1FA-4CBA-9380-DB819A9C1641}" destId="{2588CD1F-8B7E-427D-8973-711731D9519D}" srcOrd="0" destOrd="0" presId="urn:microsoft.com/office/officeart/2005/8/layout/balance1"/>
    <dgm:cxn modelId="{F5915405-191F-4905-A779-C45FAE84E650}" type="presParOf" srcId="{9FAFDA39-A1FA-4CBA-9380-DB819A9C1641}" destId="{3A2FC689-7590-492C-81CD-2D4B6D897731}" srcOrd="1" destOrd="0" presId="urn:microsoft.com/office/officeart/2005/8/layout/balance1"/>
    <dgm:cxn modelId="{21463728-8517-4894-9420-85E434DDACBF}" type="presParOf" srcId="{9FAFDA39-A1FA-4CBA-9380-DB819A9C1641}" destId="{7CCF655B-7D69-4BC5-9586-1769E1AFB404}" srcOrd="2" destOrd="0" presId="urn:microsoft.com/office/officeart/2005/8/layout/balance1"/>
    <dgm:cxn modelId="{33907109-B6AD-41D4-9AB7-6FB4125BFF9F}" type="presParOf" srcId="{9FAFDA39-A1FA-4CBA-9380-DB819A9C1641}" destId="{6C348875-04E3-4366-8A53-1B4625759EB6}" srcOrd="3" destOrd="0" presId="urn:microsoft.com/office/officeart/2005/8/layout/balance1"/>
    <dgm:cxn modelId="{AFE83A1E-615C-4661-81D9-96537E536FE5}" type="presParOf" srcId="{9FAFDA39-A1FA-4CBA-9380-DB819A9C1641}" destId="{34A9C194-333D-48BC-8113-53651C136C06}" srcOrd="4" destOrd="0" presId="urn:microsoft.com/office/officeart/2005/8/layout/balance1"/>
    <dgm:cxn modelId="{E9DCA80A-E9FC-405A-A671-BE36D51CD836}" type="presParOf" srcId="{9FAFDA39-A1FA-4CBA-9380-DB819A9C1641}" destId="{28560207-E303-491E-B203-02695DBC761B}" srcOrd="5" destOrd="0" presId="urn:microsoft.com/office/officeart/2005/8/layout/balance1"/>
    <dgm:cxn modelId="{4797FC3F-D764-4F47-8D92-C222C06F919A}" type="presParOf" srcId="{9FAFDA39-A1FA-4CBA-9380-DB819A9C1641}" destId="{DF593BD0-4388-4797-92C4-2DCE21D4A20B}" srcOrd="6" destOrd="0" presId="urn:microsoft.com/office/officeart/2005/8/layout/balance1"/>
    <dgm:cxn modelId="{C98732BC-9A4B-42DD-8578-8BBE043412D0}" type="presParOf" srcId="{9FAFDA39-A1FA-4CBA-9380-DB819A9C1641}" destId="{0043698A-382F-446F-9DE2-06264A0AAC36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2A05FD-E6A0-4D8A-8BAD-B23CE62B4246}" type="doc">
      <dgm:prSet loTypeId="urn:microsoft.com/office/officeart/2005/8/layout/orgChart1" loCatId="hierarchy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570EA208-8B8F-4D8E-AFF0-CA07580AA9F9}">
      <dgm:prSet phldrT="[Text]"/>
      <dgm:spPr/>
      <dgm:t>
        <a:bodyPr/>
        <a:lstStyle/>
        <a:p>
          <a:r>
            <a:rPr lang="en-GB" dirty="0"/>
            <a:t>GLOBAL SELF-ESTEEM</a:t>
          </a:r>
        </a:p>
      </dgm:t>
    </dgm:pt>
    <dgm:pt modelId="{FD109E56-F4BC-44EC-B58B-903FAF62165E}" type="parTrans" cxnId="{6D4326AB-482A-4027-850B-7FE891F325FE}">
      <dgm:prSet/>
      <dgm:spPr/>
      <dgm:t>
        <a:bodyPr/>
        <a:lstStyle/>
        <a:p>
          <a:endParaRPr lang="en-GB"/>
        </a:p>
      </dgm:t>
    </dgm:pt>
    <dgm:pt modelId="{7D26F1C1-2DE3-4BCA-AFF5-50EFD115E97C}" type="sibTrans" cxnId="{6D4326AB-482A-4027-850B-7FE891F325FE}">
      <dgm:prSet/>
      <dgm:spPr/>
      <dgm:t>
        <a:bodyPr/>
        <a:lstStyle/>
        <a:p>
          <a:endParaRPr lang="en-GB"/>
        </a:p>
      </dgm:t>
    </dgm:pt>
    <dgm:pt modelId="{AE9D12F5-6C6E-4456-978D-55F61D699147}" type="asst">
      <dgm:prSet phldrT="[Text]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dirty="0"/>
            <a:t>Academic</a:t>
          </a:r>
        </a:p>
      </dgm:t>
    </dgm:pt>
    <dgm:pt modelId="{D0664E92-5B83-446B-ACAD-E09C295150A2}" type="parTrans" cxnId="{DC49C14F-19DB-45A1-9BE2-0065B19837DF}">
      <dgm:prSet/>
      <dgm:spPr/>
      <dgm:t>
        <a:bodyPr/>
        <a:lstStyle/>
        <a:p>
          <a:endParaRPr lang="en-GB"/>
        </a:p>
      </dgm:t>
    </dgm:pt>
    <dgm:pt modelId="{B0053CEA-714A-4147-9B9B-90D0CE6A5CCE}" type="sibTrans" cxnId="{DC49C14F-19DB-45A1-9BE2-0065B19837DF}">
      <dgm:prSet/>
      <dgm:spPr/>
      <dgm:t>
        <a:bodyPr/>
        <a:lstStyle/>
        <a:p>
          <a:endParaRPr lang="en-GB"/>
        </a:p>
      </dgm:t>
    </dgm:pt>
    <dgm:pt modelId="{7145030B-E4ED-46C3-B0F2-17362009C60C}" type="asst">
      <dgm:prSet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en-GB" dirty="0"/>
            <a:t>Non-Academic</a:t>
          </a:r>
        </a:p>
      </dgm:t>
    </dgm:pt>
    <dgm:pt modelId="{CBF1C67E-AB7C-4201-940B-CEF629E2D788}" type="parTrans" cxnId="{D9C6FB1C-1BD4-4282-9733-1D372CEFC928}">
      <dgm:prSet/>
      <dgm:spPr/>
      <dgm:t>
        <a:bodyPr/>
        <a:lstStyle/>
        <a:p>
          <a:endParaRPr lang="en-GB"/>
        </a:p>
      </dgm:t>
    </dgm:pt>
    <dgm:pt modelId="{E32694D2-C8DC-45C8-912C-6DF748095927}" type="sibTrans" cxnId="{D9C6FB1C-1BD4-4282-9733-1D372CEFC928}">
      <dgm:prSet/>
      <dgm:spPr/>
      <dgm:t>
        <a:bodyPr/>
        <a:lstStyle/>
        <a:p>
          <a:endParaRPr lang="en-GB"/>
        </a:p>
      </dgm:t>
    </dgm:pt>
    <dgm:pt modelId="{9922182D-F2EF-4616-84FB-CEF99AE72A8A}" type="asst">
      <dgm:prSet/>
      <dgm:spPr/>
      <dgm:t>
        <a:bodyPr/>
        <a:lstStyle/>
        <a:p>
          <a:r>
            <a:rPr lang="en-GB" dirty="0"/>
            <a:t>English</a:t>
          </a:r>
        </a:p>
      </dgm:t>
    </dgm:pt>
    <dgm:pt modelId="{46E8F558-6B12-4D38-912B-A7A4C11F5843}" type="parTrans" cxnId="{83B6A297-ABFC-4979-BFA5-BBCC722B15AF}">
      <dgm:prSet/>
      <dgm:spPr/>
      <dgm:t>
        <a:bodyPr/>
        <a:lstStyle/>
        <a:p>
          <a:endParaRPr lang="en-GB"/>
        </a:p>
      </dgm:t>
    </dgm:pt>
    <dgm:pt modelId="{F0924972-AA3C-4F2E-88C2-B4FED97E6F9C}" type="sibTrans" cxnId="{83B6A297-ABFC-4979-BFA5-BBCC722B15AF}">
      <dgm:prSet/>
      <dgm:spPr/>
      <dgm:t>
        <a:bodyPr/>
        <a:lstStyle/>
        <a:p>
          <a:endParaRPr lang="en-GB"/>
        </a:p>
      </dgm:t>
    </dgm:pt>
    <dgm:pt modelId="{53B3FF68-5BA0-45F3-9C7D-BF32CB6237EA}" type="asst">
      <dgm:prSet/>
      <dgm:spPr/>
      <dgm:t>
        <a:bodyPr/>
        <a:lstStyle/>
        <a:p>
          <a:r>
            <a:rPr lang="en-GB" dirty="0"/>
            <a:t>Maths</a:t>
          </a:r>
        </a:p>
      </dgm:t>
    </dgm:pt>
    <dgm:pt modelId="{F494E3A0-0D67-4A0C-AD37-90FB34FA24B6}" type="parTrans" cxnId="{245D32A7-94E2-49ED-9BA3-83910AC64638}">
      <dgm:prSet/>
      <dgm:spPr/>
      <dgm:t>
        <a:bodyPr/>
        <a:lstStyle/>
        <a:p>
          <a:endParaRPr lang="en-GB"/>
        </a:p>
      </dgm:t>
    </dgm:pt>
    <dgm:pt modelId="{CD820399-C1A4-418B-AA9B-A0A69A12AB87}" type="sibTrans" cxnId="{245D32A7-94E2-49ED-9BA3-83910AC64638}">
      <dgm:prSet/>
      <dgm:spPr/>
      <dgm:t>
        <a:bodyPr/>
        <a:lstStyle/>
        <a:p>
          <a:endParaRPr lang="en-GB"/>
        </a:p>
      </dgm:t>
    </dgm:pt>
    <dgm:pt modelId="{F4636833-FE80-45D6-B9E1-40F5AA4EC17D}" type="asst">
      <dgm:prSet/>
      <dgm:spPr/>
      <dgm:t>
        <a:bodyPr/>
        <a:lstStyle/>
        <a:p>
          <a:r>
            <a:rPr lang="en-GB" dirty="0"/>
            <a:t>Science</a:t>
          </a:r>
        </a:p>
      </dgm:t>
    </dgm:pt>
    <dgm:pt modelId="{C4ED8233-33B1-43F4-A9D3-0B8AF7CAFA7A}" type="parTrans" cxnId="{C4A60852-3160-48EB-952B-1461CD800000}">
      <dgm:prSet/>
      <dgm:spPr/>
      <dgm:t>
        <a:bodyPr/>
        <a:lstStyle/>
        <a:p>
          <a:endParaRPr lang="en-GB"/>
        </a:p>
      </dgm:t>
    </dgm:pt>
    <dgm:pt modelId="{AC1F4DA5-5E5B-46B5-95A7-2EF0425F965E}" type="sibTrans" cxnId="{C4A60852-3160-48EB-952B-1461CD800000}">
      <dgm:prSet/>
      <dgm:spPr/>
      <dgm:t>
        <a:bodyPr/>
        <a:lstStyle/>
        <a:p>
          <a:endParaRPr lang="en-GB"/>
        </a:p>
      </dgm:t>
    </dgm:pt>
    <dgm:pt modelId="{73C4BAD1-5A8D-49E4-8545-58CCD12C5447}">
      <dgm:prSet/>
      <dgm:spPr>
        <a:solidFill>
          <a:schemeClr val="accent6"/>
        </a:solidFill>
      </dgm:spPr>
      <dgm:t>
        <a:bodyPr/>
        <a:lstStyle/>
        <a:p>
          <a:r>
            <a:rPr lang="en-GB" dirty="0"/>
            <a:t>Other</a:t>
          </a:r>
        </a:p>
      </dgm:t>
    </dgm:pt>
    <dgm:pt modelId="{6D4092AE-5B66-467C-83AD-5C12CB18769A}" type="parTrans" cxnId="{7827DF4C-F6A1-4E10-9D29-3E9E5920BD65}">
      <dgm:prSet/>
      <dgm:spPr/>
      <dgm:t>
        <a:bodyPr/>
        <a:lstStyle/>
        <a:p>
          <a:endParaRPr lang="en-GB"/>
        </a:p>
      </dgm:t>
    </dgm:pt>
    <dgm:pt modelId="{60B689A3-5BF9-4FC9-A57B-E83828611BA3}" type="sibTrans" cxnId="{7827DF4C-F6A1-4E10-9D29-3E9E5920BD65}">
      <dgm:prSet/>
      <dgm:spPr/>
      <dgm:t>
        <a:bodyPr/>
        <a:lstStyle/>
        <a:p>
          <a:endParaRPr lang="en-GB"/>
        </a:p>
      </dgm:t>
    </dgm:pt>
    <dgm:pt modelId="{8052728F-AA2A-4959-AA97-843D3B162418}" type="asst">
      <dgm:prSet/>
      <dgm:spPr/>
      <dgm:t>
        <a:bodyPr/>
        <a:lstStyle/>
        <a:p>
          <a:r>
            <a:rPr lang="en-GB" dirty="0"/>
            <a:t>Social</a:t>
          </a:r>
        </a:p>
      </dgm:t>
    </dgm:pt>
    <dgm:pt modelId="{545927FA-3572-4BE4-AAFB-7C9CBF701D08}" type="parTrans" cxnId="{76FD9F53-0BBD-439A-A088-5FC04FCCAD76}">
      <dgm:prSet/>
      <dgm:spPr/>
      <dgm:t>
        <a:bodyPr/>
        <a:lstStyle/>
        <a:p>
          <a:endParaRPr lang="en-GB"/>
        </a:p>
      </dgm:t>
    </dgm:pt>
    <dgm:pt modelId="{6BA8E37B-DEA0-420A-9EE5-8948FBEA4C0D}" type="sibTrans" cxnId="{76FD9F53-0BBD-439A-A088-5FC04FCCAD76}">
      <dgm:prSet/>
      <dgm:spPr/>
      <dgm:t>
        <a:bodyPr/>
        <a:lstStyle/>
        <a:p>
          <a:endParaRPr lang="en-GB"/>
        </a:p>
      </dgm:t>
    </dgm:pt>
    <dgm:pt modelId="{AFEADCB3-82C4-43C5-8B30-F323D4BF27AD}" type="asst">
      <dgm:prSet/>
      <dgm:spPr/>
      <dgm:t>
        <a:bodyPr/>
        <a:lstStyle/>
        <a:p>
          <a:r>
            <a:rPr lang="en-GB" dirty="0"/>
            <a:t>Physical</a:t>
          </a:r>
        </a:p>
      </dgm:t>
    </dgm:pt>
    <dgm:pt modelId="{077E0DD8-E4B4-4558-8D25-3F5500C789A0}" type="parTrans" cxnId="{9A7B06B2-5630-4C15-9C04-CFA8F0055D43}">
      <dgm:prSet/>
      <dgm:spPr/>
      <dgm:t>
        <a:bodyPr/>
        <a:lstStyle/>
        <a:p>
          <a:endParaRPr lang="en-GB"/>
        </a:p>
      </dgm:t>
    </dgm:pt>
    <dgm:pt modelId="{3F874EEF-9DE4-438F-9902-E3749373D44B}" type="sibTrans" cxnId="{9A7B06B2-5630-4C15-9C04-CFA8F0055D43}">
      <dgm:prSet/>
      <dgm:spPr/>
      <dgm:t>
        <a:bodyPr/>
        <a:lstStyle/>
        <a:p>
          <a:endParaRPr lang="en-GB"/>
        </a:p>
      </dgm:t>
    </dgm:pt>
    <dgm:pt modelId="{FDB1DA23-9C35-4E2F-A3EE-FF475318C678}" type="asst">
      <dgm:prSet/>
      <dgm:spPr>
        <a:solidFill>
          <a:schemeClr val="tx2">
            <a:lumMod val="75000"/>
          </a:schemeClr>
        </a:solidFill>
      </dgm:spPr>
      <dgm:t>
        <a:bodyPr/>
        <a:lstStyle/>
        <a:p>
          <a:r>
            <a:rPr lang="en-GB" dirty="0"/>
            <a:t>Skills</a:t>
          </a:r>
        </a:p>
      </dgm:t>
    </dgm:pt>
    <dgm:pt modelId="{D54A8247-BFD4-4430-9EA7-4EE4F0B1E150}" type="parTrans" cxnId="{677D4C3B-1C8E-43BA-B495-02A8943AE915}">
      <dgm:prSet/>
      <dgm:spPr/>
      <dgm:t>
        <a:bodyPr/>
        <a:lstStyle/>
        <a:p>
          <a:endParaRPr lang="en-GB"/>
        </a:p>
      </dgm:t>
    </dgm:pt>
    <dgm:pt modelId="{B16F5531-6941-4748-BA84-DB2C8E58FF3D}" type="sibTrans" cxnId="{677D4C3B-1C8E-43BA-B495-02A8943AE915}">
      <dgm:prSet/>
      <dgm:spPr/>
      <dgm:t>
        <a:bodyPr/>
        <a:lstStyle/>
        <a:p>
          <a:endParaRPr lang="en-GB"/>
        </a:p>
      </dgm:t>
    </dgm:pt>
    <dgm:pt modelId="{68BAE096-9C34-4138-B2A8-4806D2705CBF}" type="asst">
      <dgm:prSet/>
      <dgm:spPr>
        <a:solidFill>
          <a:schemeClr val="tx2">
            <a:lumMod val="75000"/>
          </a:schemeClr>
        </a:solidFill>
      </dgm:spPr>
      <dgm:t>
        <a:bodyPr/>
        <a:lstStyle/>
        <a:p>
          <a:r>
            <a:rPr lang="en-GB" dirty="0"/>
            <a:t>Appearance</a:t>
          </a:r>
        </a:p>
      </dgm:t>
    </dgm:pt>
    <dgm:pt modelId="{4894C2BC-35E1-402E-B1F5-7C6453335822}" type="parTrans" cxnId="{AEBFE71F-9128-459C-B36A-6FFF6B17D378}">
      <dgm:prSet/>
      <dgm:spPr/>
      <dgm:t>
        <a:bodyPr/>
        <a:lstStyle/>
        <a:p>
          <a:endParaRPr lang="en-GB"/>
        </a:p>
      </dgm:t>
    </dgm:pt>
    <dgm:pt modelId="{F5CAA120-CE88-44FD-90D0-74B3C8C1911D}" type="sibTrans" cxnId="{AEBFE71F-9128-459C-B36A-6FFF6B17D378}">
      <dgm:prSet/>
      <dgm:spPr/>
      <dgm:t>
        <a:bodyPr/>
        <a:lstStyle/>
        <a:p>
          <a:endParaRPr lang="en-GB"/>
        </a:p>
      </dgm:t>
    </dgm:pt>
    <dgm:pt modelId="{FC2A646F-2207-4688-89F0-4A94E4904EAA}" type="asst">
      <dgm:prSet/>
      <dgm:spPr>
        <a:solidFill>
          <a:schemeClr val="tx2">
            <a:lumMod val="75000"/>
          </a:schemeClr>
        </a:solidFill>
      </dgm:spPr>
      <dgm:t>
        <a:bodyPr/>
        <a:lstStyle/>
        <a:p>
          <a:r>
            <a:rPr lang="en-GB" dirty="0"/>
            <a:t>Parent Relationships</a:t>
          </a:r>
        </a:p>
      </dgm:t>
    </dgm:pt>
    <dgm:pt modelId="{7887D4B5-8DBB-4604-B110-577DB6C68A0F}" type="parTrans" cxnId="{C19F7897-A717-4538-89C6-61EDE750FBF9}">
      <dgm:prSet/>
      <dgm:spPr/>
      <dgm:t>
        <a:bodyPr/>
        <a:lstStyle/>
        <a:p>
          <a:endParaRPr lang="en-GB"/>
        </a:p>
      </dgm:t>
    </dgm:pt>
    <dgm:pt modelId="{7C6A2646-ABCB-444D-B2F4-96C385755BE8}" type="sibTrans" cxnId="{C19F7897-A717-4538-89C6-61EDE750FBF9}">
      <dgm:prSet/>
      <dgm:spPr/>
      <dgm:t>
        <a:bodyPr/>
        <a:lstStyle/>
        <a:p>
          <a:endParaRPr lang="en-GB"/>
        </a:p>
      </dgm:t>
    </dgm:pt>
    <dgm:pt modelId="{94C34D81-3A93-4579-A727-0785CBD334C0}" type="asst">
      <dgm:prSet/>
      <dgm:spPr>
        <a:solidFill>
          <a:schemeClr val="tx2">
            <a:lumMod val="75000"/>
          </a:schemeClr>
        </a:solidFill>
      </dgm:spPr>
      <dgm:t>
        <a:bodyPr/>
        <a:lstStyle/>
        <a:p>
          <a:r>
            <a:rPr lang="en-GB" dirty="0"/>
            <a:t>Other</a:t>
          </a:r>
        </a:p>
      </dgm:t>
    </dgm:pt>
    <dgm:pt modelId="{410218D6-6BAA-4997-88CE-C3F82A4EB6B5}" type="parTrans" cxnId="{84C2B649-763B-47FF-8D43-EADB923C8401}">
      <dgm:prSet/>
      <dgm:spPr/>
      <dgm:t>
        <a:bodyPr/>
        <a:lstStyle/>
        <a:p>
          <a:endParaRPr lang="en-GB"/>
        </a:p>
      </dgm:t>
    </dgm:pt>
    <dgm:pt modelId="{6E7E1441-1AA0-4A57-BE7B-0512B6061264}" type="sibTrans" cxnId="{84C2B649-763B-47FF-8D43-EADB923C8401}">
      <dgm:prSet/>
      <dgm:spPr/>
      <dgm:t>
        <a:bodyPr/>
        <a:lstStyle/>
        <a:p>
          <a:endParaRPr lang="en-GB"/>
        </a:p>
      </dgm:t>
    </dgm:pt>
    <dgm:pt modelId="{FF9FD765-D608-483E-9228-A302233E26EA}" type="pres">
      <dgm:prSet presAssocID="{982A05FD-E6A0-4D8A-8BAD-B23CE62B424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FEB9538-7D1B-4C82-9365-30E9EA9C6C80}" type="pres">
      <dgm:prSet presAssocID="{570EA208-8B8F-4D8E-AFF0-CA07580AA9F9}" presName="hierRoot1" presStyleCnt="0">
        <dgm:presLayoutVars>
          <dgm:hierBranch val="init"/>
        </dgm:presLayoutVars>
      </dgm:prSet>
      <dgm:spPr/>
    </dgm:pt>
    <dgm:pt modelId="{4999FC9A-084E-4475-A154-4D3208D35AD6}" type="pres">
      <dgm:prSet presAssocID="{570EA208-8B8F-4D8E-AFF0-CA07580AA9F9}" presName="rootComposite1" presStyleCnt="0"/>
      <dgm:spPr/>
    </dgm:pt>
    <dgm:pt modelId="{1FC61809-2AE0-4C7E-A39F-BD1647FC3841}" type="pres">
      <dgm:prSet presAssocID="{570EA208-8B8F-4D8E-AFF0-CA07580AA9F9}" presName="rootText1" presStyleLbl="node0" presStyleIdx="0" presStyleCnt="1" custScaleX="266360">
        <dgm:presLayoutVars>
          <dgm:chPref val="3"/>
        </dgm:presLayoutVars>
      </dgm:prSet>
      <dgm:spPr/>
    </dgm:pt>
    <dgm:pt modelId="{1BE152E4-97ED-4288-A992-A66A4FF6AEEC}" type="pres">
      <dgm:prSet presAssocID="{570EA208-8B8F-4D8E-AFF0-CA07580AA9F9}" presName="rootConnector1" presStyleLbl="node1" presStyleIdx="0" presStyleCnt="0"/>
      <dgm:spPr/>
    </dgm:pt>
    <dgm:pt modelId="{90D69489-FFED-4DA6-A4C0-24936B91454B}" type="pres">
      <dgm:prSet presAssocID="{570EA208-8B8F-4D8E-AFF0-CA07580AA9F9}" presName="hierChild2" presStyleCnt="0"/>
      <dgm:spPr/>
    </dgm:pt>
    <dgm:pt modelId="{E44AED0E-D600-4BBA-BB03-251E303E8B25}" type="pres">
      <dgm:prSet presAssocID="{570EA208-8B8F-4D8E-AFF0-CA07580AA9F9}" presName="hierChild3" presStyleCnt="0"/>
      <dgm:spPr/>
    </dgm:pt>
    <dgm:pt modelId="{56933DE6-C61E-4E49-B5E6-7AE83E85722E}" type="pres">
      <dgm:prSet presAssocID="{D0664E92-5B83-446B-ACAD-E09C295150A2}" presName="Name111" presStyleLbl="parChTrans1D2" presStyleIdx="0" presStyleCnt="2"/>
      <dgm:spPr/>
    </dgm:pt>
    <dgm:pt modelId="{C25EFCE6-5865-4960-BCAE-2D303054D8A4}" type="pres">
      <dgm:prSet presAssocID="{AE9D12F5-6C6E-4456-978D-55F61D699147}" presName="hierRoot3" presStyleCnt="0">
        <dgm:presLayoutVars>
          <dgm:hierBranch val="init"/>
        </dgm:presLayoutVars>
      </dgm:prSet>
      <dgm:spPr/>
    </dgm:pt>
    <dgm:pt modelId="{871CA6F0-6C4E-4CF4-9681-73D3B3CADFFF}" type="pres">
      <dgm:prSet presAssocID="{AE9D12F5-6C6E-4456-978D-55F61D699147}" presName="rootComposite3" presStyleCnt="0"/>
      <dgm:spPr/>
    </dgm:pt>
    <dgm:pt modelId="{C5CAB338-7B56-445A-A28B-53540D27F944}" type="pres">
      <dgm:prSet presAssocID="{AE9D12F5-6C6E-4456-978D-55F61D699147}" presName="rootText3" presStyleLbl="asst1" presStyleIdx="0" presStyleCnt="11">
        <dgm:presLayoutVars>
          <dgm:chPref val="3"/>
        </dgm:presLayoutVars>
      </dgm:prSet>
      <dgm:spPr/>
    </dgm:pt>
    <dgm:pt modelId="{0EE17DAB-0D75-45DD-A9D7-57D0BF2F20A2}" type="pres">
      <dgm:prSet presAssocID="{AE9D12F5-6C6E-4456-978D-55F61D699147}" presName="rootConnector3" presStyleLbl="asst1" presStyleIdx="0" presStyleCnt="11"/>
      <dgm:spPr/>
    </dgm:pt>
    <dgm:pt modelId="{12354D5C-FC92-4F3E-9C34-A0C726127552}" type="pres">
      <dgm:prSet presAssocID="{AE9D12F5-6C6E-4456-978D-55F61D699147}" presName="hierChild6" presStyleCnt="0"/>
      <dgm:spPr/>
    </dgm:pt>
    <dgm:pt modelId="{BF739567-3958-4E6D-867B-24916A654FA3}" type="pres">
      <dgm:prSet presAssocID="{6D4092AE-5B66-467C-83AD-5C12CB18769A}" presName="Name37" presStyleLbl="parChTrans1D3" presStyleIdx="0" presStyleCnt="6"/>
      <dgm:spPr/>
    </dgm:pt>
    <dgm:pt modelId="{D5B42803-90C3-47F2-ACD0-E3CE52232188}" type="pres">
      <dgm:prSet presAssocID="{73C4BAD1-5A8D-49E4-8545-58CCD12C5447}" presName="hierRoot2" presStyleCnt="0">
        <dgm:presLayoutVars>
          <dgm:hierBranch val="init"/>
        </dgm:presLayoutVars>
      </dgm:prSet>
      <dgm:spPr/>
    </dgm:pt>
    <dgm:pt modelId="{88673189-A068-4615-A78F-A8753A7966AB}" type="pres">
      <dgm:prSet presAssocID="{73C4BAD1-5A8D-49E4-8545-58CCD12C5447}" presName="rootComposite" presStyleCnt="0"/>
      <dgm:spPr/>
    </dgm:pt>
    <dgm:pt modelId="{69245493-C463-476E-ADB8-F11D4B73242C}" type="pres">
      <dgm:prSet presAssocID="{73C4BAD1-5A8D-49E4-8545-58CCD12C5447}" presName="rootText" presStyleLbl="node3" presStyleIdx="0" presStyleCnt="1" custLinFactY="-50409" custLinFactNeighborX="-6260" custLinFactNeighborY="-100000">
        <dgm:presLayoutVars>
          <dgm:chPref val="3"/>
        </dgm:presLayoutVars>
      </dgm:prSet>
      <dgm:spPr/>
    </dgm:pt>
    <dgm:pt modelId="{41AE6599-910A-473D-93E4-8C4562048302}" type="pres">
      <dgm:prSet presAssocID="{73C4BAD1-5A8D-49E4-8545-58CCD12C5447}" presName="rootConnector" presStyleLbl="node3" presStyleIdx="0" presStyleCnt="1"/>
      <dgm:spPr/>
    </dgm:pt>
    <dgm:pt modelId="{3F3003E6-D31A-4309-A7BF-C7C7B9DC6E81}" type="pres">
      <dgm:prSet presAssocID="{73C4BAD1-5A8D-49E4-8545-58CCD12C5447}" presName="hierChild4" presStyleCnt="0"/>
      <dgm:spPr/>
    </dgm:pt>
    <dgm:pt modelId="{4B30FC60-9AC5-4B55-828D-E30B04124DB3}" type="pres">
      <dgm:prSet presAssocID="{73C4BAD1-5A8D-49E4-8545-58CCD12C5447}" presName="hierChild5" presStyleCnt="0"/>
      <dgm:spPr/>
    </dgm:pt>
    <dgm:pt modelId="{E08E8864-03CF-4C07-958B-CDE62C599A5B}" type="pres">
      <dgm:prSet presAssocID="{AE9D12F5-6C6E-4456-978D-55F61D699147}" presName="hierChild7" presStyleCnt="0"/>
      <dgm:spPr/>
    </dgm:pt>
    <dgm:pt modelId="{723B65D7-7C6C-426D-BA0B-BEAB8E72D702}" type="pres">
      <dgm:prSet presAssocID="{46E8F558-6B12-4D38-912B-A7A4C11F5843}" presName="Name111" presStyleLbl="parChTrans1D3" presStyleIdx="1" presStyleCnt="6"/>
      <dgm:spPr/>
    </dgm:pt>
    <dgm:pt modelId="{64A0C3D8-E0F0-4EEF-AB53-90AA43DB03F9}" type="pres">
      <dgm:prSet presAssocID="{9922182D-F2EF-4616-84FB-CEF99AE72A8A}" presName="hierRoot3" presStyleCnt="0">
        <dgm:presLayoutVars>
          <dgm:hierBranch val="init"/>
        </dgm:presLayoutVars>
      </dgm:prSet>
      <dgm:spPr/>
    </dgm:pt>
    <dgm:pt modelId="{77F67E23-CE63-41ED-91BB-2718899C866C}" type="pres">
      <dgm:prSet presAssocID="{9922182D-F2EF-4616-84FB-CEF99AE72A8A}" presName="rootComposite3" presStyleCnt="0"/>
      <dgm:spPr/>
    </dgm:pt>
    <dgm:pt modelId="{8E01F8E6-C138-4709-A4E4-001B8C5CA66A}" type="pres">
      <dgm:prSet presAssocID="{9922182D-F2EF-4616-84FB-CEF99AE72A8A}" presName="rootText3" presStyleLbl="asst1" presStyleIdx="1" presStyleCnt="11">
        <dgm:presLayoutVars>
          <dgm:chPref val="3"/>
        </dgm:presLayoutVars>
      </dgm:prSet>
      <dgm:spPr/>
    </dgm:pt>
    <dgm:pt modelId="{441502B2-2E66-431C-BA71-60BC55D2C9C2}" type="pres">
      <dgm:prSet presAssocID="{9922182D-F2EF-4616-84FB-CEF99AE72A8A}" presName="rootConnector3" presStyleLbl="asst1" presStyleIdx="1" presStyleCnt="11"/>
      <dgm:spPr/>
    </dgm:pt>
    <dgm:pt modelId="{EEDF928A-E5AB-4A97-B263-9F08427E9AA9}" type="pres">
      <dgm:prSet presAssocID="{9922182D-F2EF-4616-84FB-CEF99AE72A8A}" presName="hierChild6" presStyleCnt="0"/>
      <dgm:spPr/>
    </dgm:pt>
    <dgm:pt modelId="{CB6B1D11-3FE9-49D3-888A-7BDFA71D52BD}" type="pres">
      <dgm:prSet presAssocID="{9922182D-F2EF-4616-84FB-CEF99AE72A8A}" presName="hierChild7" presStyleCnt="0"/>
      <dgm:spPr/>
    </dgm:pt>
    <dgm:pt modelId="{5A3A387B-4350-4DE9-92FF-3516413AD1E6}" type="pres">
      <dgm:prSet presAssocID="{F494E3A0-0D67-4A0C-AD37-90FB34FA24B6}" presName="Name111" presStyleLbl="parChTrans1D3" presStyleIdx="2" presStyleCnt="6"/>
      <dgm:spPr/>
    </dgm:pt>
    <dgm:pt modelId="{FDF9A4DB-D6EA-4B12-9575-557DBA830468}" type="pres">
      <dgm:prSet presAssocID="{53B3FF68-5BA0-45F3-9C7D-BF32CB6237EA}" presName="hierRoot3" presStyleCnt="0">
        <dgm:presLayoutVars>
          <dgm:hierBranch val="init"/>
        </dgm:presLayoutVars>
      </dgm:prSet>
      <dgm:spPr/>
    </dgm:pt>
    <dgm:pt modelId="{6BCAF3DD-5B4B-4CB1-B842-2EACE1E4A7F9}" type="pres">
      <dgm:prSet presAssocID="{53B3FF68-5BA0-45F3-9C7D-BF32CB6237EA}" presName="rootComposite3" presStyleCnt="0"/>
      <dgm:spPr/>
    </dgm:pt>
    <dgm:pt modelId="{C65C43CF-97D7-4C82-8704-32F1DF208C84}" type="pres">
      <dgm:prSet presAssocID="{53B3FF68-5BA0-45F3-9C7D-BF32CB6237EA}" presName="rootText3" presStyleLbl="asst1" presStyleIdx="2" presStyleCnt="11">
        <dgm:presLayoutVars>
          <dgm:chPref val="3"/>
        </dgm:presLayoutVars>
      </dgm:prSet>
      <dgm:spPr/>
    </dgm:pt>
    <dgm:pt modelId="{9CF5C15D-FDAE-405C-9A3F-8E1D9D63EDE5}" type="pres">
      <dgm:prSet presAssocID="{53B3FF68-5BA0-45F3-9C7D-BF32CB6237EA}" presName="rootConnector3" presStyleLbl="asst1" presStyleIdx="2" presStyleCnt="11"/>
      <dgm:spPr/>
    </dgm:pt>
    <dgm:pt modelId="{D0D36643-035D-492F-ABFA-D7732E3D48E2}" type="pres">
      <dgm:prSet presAssocID="{53B3FF68-5BA0-45F3-9C7D-BF32CB6237EA}" presName="hierChild6" presStyleCnt="0"/>
      <dgm:spPr/>
    </dgm:pt>
    <dgm:pt modelId="{C83E2659-8054-4A59-944F-2627837915BC}" type="pres">
      <dgm:prSet presAssocID="{53B3FF68-5BA0-45F3-9C7D-BF32CB6237EA}" presName="hierChild7" presStyleCnt="0"/>
      <dgm:spPr/>
    </dgm:pt>
    <dgm:pt modelId="{4DFA1EE6-2B5C-47F2-94B0-DCE407732322}" type="pres">
      <dgm:prSet presAssocID="{C4ED8233-33B1-43F4-A9D3-0B8AF7CAFA7A}" presName="Name111" presStyleLbl="parChTrans1D3" presStyleIdx="3" presStyleCnt="6"/>
      <dgm:spPr/>
    </dgm:pt>
    <dgm:pt modelId="{9FE51B49-EEEA-44EF-848E-4E5990E4DF4F}" type="pres">
      <dgm:prSet presAssocID="{F4636833-FE80-45D6-B9E1-40F5AA4EC17D}" presName="hierRoot3" presStyleCnt="0">
        <dgm:presLayoutVars>
          <dgm:hierBranch val="init"/>
        </dgm:presLayoutVars>
      </dgm:prSet>
      <dgm:spPr/>
    </dgm:pt>
    <dgm:pt modelId="{90F3CAFB-7F22-45F0-86F5-A275B0C70178}" type="pres">
      <dgm:prSet presAssocID="{F4636833-FE80-45D6-B9E1-40F5AA4EC17D}" presName="rootComposite3" presStyleCnt="0"/>
      <dgm:spPr/>
    </dgm:pt>
    <dgm:pt modelId="{CA14E2DD-D3A5-4C46-84BC-598434A48E11}" type="pres">
      <dgm:prSet presAssocID="{F4636833-FE80-45D6-B9E1-40F5AA4EC17D}" presName="rootText3" presStyleLbl="asst1" presStyleIdx="3" presStyleCnt="11">
        <dgm:presLayoutVars>
          <dgm:chPref val="3"/>
        </dgm:presLayoutVars>
      </dgm:prSet>
      <dgm:spPr/>
    </dgm:pt>
    <dgm:pt modelId="{3582BC37-3FBC-4681-BB0A-15450248DF5B}" type="pres">
      <dgm:prSet presAssocID="{F4636833-FE80-45D6-B9E1-40F5AA4EC17D}" presName="rootConnector3" presStyleLbl="asst1" presStyleIdx="3" presStyleCnt="11"/>
      <dgm:spPr/>
    </dgm:pt>
    <dgm:pt modelId="{3FBE9694-9E00-4B2A-B69B-25199CD93835}" type="pres">
      <dgm:prSet presAssocID="{F4636833-FE80-45D6-B9E1-40F5AA4EC17D}" presName="hierChild6" presStyleCnt="0"/>
      <dgm:spPr/>
    </dgm:pt>
    <dgm:pt modelId="{635E0307-B0C4-4258-B312-7DEDB1E05694}" type="pres">
      <dgm:prSet presAssocID="{F4636833-FE80-45D6-B9E1-40F5AA4EC17D}" presName="hierChild7" presStyleCnt="0"/>
      <dgm:spPr/>
    </dgm:pt>
    <dgm:pt modelId="{400DC5A4-68B2-4B12-9A13-70EBAF97D623}" type="pres">
      <dgm:prSet presAssocID="{CBF1C67E-AB7C-4201-940B-CEF629E2D788}" presName="Name111" presStyleLbl="parChTrans1D2" presStyleIdx="1" presStyleCnt="2"/>
      <dgm:spPr/>
    </dgm:pt>
    <dgm:pt modelId="{62317AC0-2034-4E45-81DA-4FE9F1554CB5}" type="pres">
      <dgm:prSet presAssocID="{7145030B-E4ED-46C3-B0F2-17362009C60C}" presName="hierRoot3" presStyleCnt="0">
        <dgm:presLayoutVars>
          <dgm:hierBranch val="init"/>
        </dgm:presLayoutVars>
      </dgm:prSet>
      <dgm:spPr/>
    </dgm:pt>
    <dgm:pt modelId="{9EF992A7-818D-4FC5-9BB5-3B2DAE249D92}" type="pres">
      <dgm:prSet presAssocID="{7145030B-E4ED-46C3-B0F2-17362009C60C}" presName="rootComposite3" presStyleCnt="0"/>
      <dgm:spPr/>
    </dgm:pt>
    <dgm:pt modelId="{97EF52CD-E12F-4AB9-98BD-ADADCD74F367}" type="pres">
      <dgm:prSet presAssocID="{7145030B-E4ED-46C3-B0F2-17362009C60C}" presName="rootText3" presStyleLbl="asst1" presStyleIdx="4" presStyleCnt="11">
        <dgm:presLayoutVars>
          <dgm:chPref val="3"/>
        </dgm:presLayoutVars>
      </dgm:prSet>
      <dgm:spPr/>
    </dgm:pt>
    <dgm:pt modelId="{90851D0B-2051-4754-B20D-386CC673A5B3}" type="pres">
      <dgm:prSet presAssocID="{7145030B-E4ED-46C3-B0F2-17362009C60C}" presName="rootConnector3" presStyleLbl="asst1" presStyleIdx="4" presStyleCnt="11"/>
      <dgm:spPr/>
    </dgm:pt>
    <dgm:pt modelId="{9EB2D256-5118-41B6-BFD5-4B42AA6A8C6E}" type="pres">
      <dgm:prSet presAssocID="{7145030B-E4ED-46C3-B0F2-17362009C60C}" presName="hierChild6" presStyleCnt="0"/>
      <dgm:spPr/>
    </dgm:pt>
    <dgm:pt modelId="{7114C5DA-4C29-4368-BA62-DFA7E2F05071}" type="pres">
      <dgm:prSet presAssocID="{7145030B-E4ED-46C3-B0F2-17362009C60C}" presName="hierChild7" presStyleCnt="0"/>
      <dgm:spPr/>
    </dgm:pt>
    <dgm:pt modelId="{E5AA67AB-7D78-46F9-ADA5-FFE8EEE00938}" type="pres">
      <dgm:prSet presAssocID="{545927FA-3572-4BE4-AAFB-7C9CBF701D08}" presName="Name111" presStyleLbl="parChTrans1D3" presStyleIdx="4" presStyleCnt="6"/>
      <dgm:spPr/>
    </dgm:pt>
    <dgm:pt modelId="{F1ECE9FA-64ED-45E7-8974-6CB4476EDF04}" type="pres">
      <dgm:prSet presAssocID="{8052728F-AA2A-4959-AA97-843D3B162418}" presName="hierRoot3" presStyleCnt="0">
        <dgm:presLayoutVars>
          <dgm:hierBranch val="init"/>
        </dgm:presLayoutVars>
      </dgm:prSet>
      <dgm:spPr/>
    </dgm:pt>
    <dgm:pt modelId="{6D619535-394B-4C3E-B022-A752BC36BA72}" type="pres">
      <dgm:prSet presAssocID="{8052728F-AA2A-4959-AA97-843D3B162418}" presName="rootComposite3" presStyleCnt="0"/>
      <dgm:spPr/>
    </dgm:pt>
    <dgm:pt modelId="{AD4A8ED9-F09E-43B7-BC88-965E31688B6E}" type="pres">
      <dgm:prSet presAssocID="{8052728F-AA2A-4959-AA97-843D3B162418}" presName="rootText3" presStyleLbl="asst1" presStyleIdx="5" presStyleCnt="11">
        <dgm:presLayoutVars>
          <dgm:chPref val="3"/>
        </dgm:presLayoutVars>
      </dgm:prSet>
      <dgm:spPr/>
    </dgm:pt>
    <dgm:pt modelId="{04A66173-75E8-4CB4-B4C6-FDC2420080EB}" type="pres">
      <dgm:prSet presAssocID="{8052728F-AA2A-4959-AA97-843D3B162418}" presName="rootConnector3" presStyleLbl="asst1" presStyleIdx="5" presStyleCnt="11"/>
      <dgm:spPr/>
    </dgm:pt>
    <dgm:pt modelId="{1EA57EAD-3B1E-444E-8F09-CCAB970E3CE4}" type="pres">
      <dgm:prSet presAssocID="{8052728F-AA2A-4959-AA97-843D3B162418}" presName="hierChild6" presStyleCnt="0"/>
      <dgm:spPr/>
    </dgm:pt>
    <dgm:pt modelId="{EC302DA0-6F22-48B9-BC55-D09C07B672A5}" type="pres">
      <dgm:prSet presAssocID="{8052728F-AA2A-4959-AA97-843D3B162418}" presName="hierChild7" presStyleCnt="0"/>
      <dgm:spPr/>
    </dgm:pt>
    <dgm:pt modelId="{84E1ED22-5778-49AC-933C-533C6FE78584}" type="pres">
      <dgm:prSet presAssocID="{7887D4B5-8DBB-4604-B110-577DB6C68A0F}" presName="Name111" presStyleLbl="parChTrans1D4" presStyleIdx="0" presStyleCnt="4"/>
      <dgm:spPr/>
    </dgm:pt>
    <dgm:pt modelId="{BD576538-FFDD-49D5-A8FD-D043C78953F1}" type="pres">
      <dgm:prSet presAssocID="{FC2A646F-2207-4688-89F0-4A94E4904EAA}" presName="hierRoot3" presStyleCnt="0">
        <dgm:presLayoutVars>
          <dgm:hierBranch val="init"/>
        </dgm:presLayoutVars>
      </dgm:prSet>
      <dgm:spPr/>
    </dgm:pt>
    <dgm:pt modelId="{C9EA3B32-5146-4860-B86A-D14FD0A77F0D}" type="pres">
      <dgm:prSet presAssocID="{FC2A646F-2207-4688-89F0-4A94E4904EAA}" presName="rootComposite3" presStyleCnt="0"/>
      <dgm:spPr/>
    </dgm:pt>
    <dgm:pt modelId="{B9E58380-6354-4A01-9C7F-51F76B95EF43}" type="pres">
      <dgm:prSet presAssocID="{FC2A646F-2207-4688-89F0-4A94E4904EAA}" presName="rootText3" presStyleLbl="asst1" presStyleIdx="6" presStyleCnt="11" custLinFactNeighborX="-227" custLinFactNeighborY="-7332">
        <dgm:presLayoutVars>
          <dgm:chPref val="3"/>
        </dgm:presLayoutVars>
      </dgm:prSet>
      <dgm:spPr/>
    </dgm:pt>
    <dgm:pt modelId="{E07B2BF5-1976-4C69-98D0-072D58659B6E}" type="pres">
      <dgm:prSet presAssocID="{FC2A646F-2207-4688-89F0-4A94E4904EAA}" presName="rootConnector3" presStyleLbl="asst1" presStyleIdx="6" presStyleCnt="11"/>
      <dgm:spPr/>
    </dgm:pt>
    <dgm:pt modelId="{57060CF4-31A2-4A2C-9E5C-2D3EE89837F5}" type="pres">
      <dgm:prSet presAssocID="{FC2A646F-2207-4688-89F0-4A94E4904EAA}" presName="hierChild6" presStyleCnt="0"/>
      <dgm:spPr/>
    </dgm:pt>
    <dgm:pt modelId="{434AF148-BC82-4A23-AD6A-0AE8993D047A}" type="pres">
      <dgm:prSet presAssocID="{FC2A646F-2207-4688-89F0-4A94E4904EAA}" presName="hierChild7" presStyleCnt="0"/>
      <dgm:spPr/>
    </dgm:pt>
    <dgm:pt modelId="{68F56E31-0768-48CB-AD51-935697F10722}" type="pres">
      <dgm:prSet presAssocID="{410218D6-6BAA-4997-88CE-C3F82A4EB6B5}" presName="Name111" presStyleLbl="parChTrans1D4" presStyleIdx="1" presStyleCnt="4"/>
      <dgm:spPr/>
    </dgm:pt>
    <dgm:pt modelId="{4BE49458-2314-45BA-8F5E-0A59C7D0880A}" type="pres">
      <dgm:prSet presAssocID="{94C34D81-3A93-4579-A727-0785CBD334C0}" presName="hierRoot3" presStyleCnt="0">
        <dgm:presLayoutVars>
          <dgm:hierBranch val="init"/>
        </dgm:presLayoutVars>
      </dgm:prSet>
      <dgm:spPr/>
    </dgm:pt>
    <dgm:pt modelId="{95102F6F-502B-4CE8-925D-EB7758F6D820}" type="pres">
      <dgm:prSet presAssocID="{94C34D81-3A93-4579-A727-0785CBD334C0}" presName="rootComposite3" presStyleCnt="0"/>
      <dgm:spPr/>
    </dgm:pt>
    <dgm:pt modelId="{101EF708-67DD-472E-9F73-30FE42D26639}" type="pres">
      <dgm:prSet presAssocID="{94C34D81-3A93-4579-A727-0785CBD334C0}" presName="rootText3" presStyleLbl="asst1" presStyleIdx="7" presStyleCnt="11">
        <dgm:presLayoutVars>
          <dgm:chPref val="3"/>
        </dgm:presLayoutVars>
      </dgm:prSet>
      <dgm:spPr/>
    </dgm:pt>
    <dgm:pt modelId="{97FF28E6-1EF6-43BC-B355-980F9ED27591}" type="pres">
      <dgm:prSet presAssocID="{94C34D81-3A93-4579-A727-0785CBD334C0}" presName="rootConnector3" presStyleLbl="asst1" presStyleIdx="7" presStyleCnt="11"/>
      <dgm:spPr/>
    </dgm:pt>
    <dgm:pt modelId="{332AC0BA-F685-45E6-A28E-13D6DE578FAF}" type="pres">
      <dgm:prSet presAssocID="{94C34D81-3A93-4579-A727-0785CBD334C0}" presName="hierChild6" presStyleCnt="0"/>
      <dgm:spPr/>
    </dgm:pt>
    <dgm:pt modelId="{7C5CECB6-EB52-425D-9D32-6D099CC1001D}" type="pres">
      <dgm:prSet presAssocID="{94C34D81-3A93-4579-A727-0785CBD334C0}" presName="hierChild7" presStyleCnt="0"/>
      <dgm:spPr/>
    </dgm:pt>
    <dgm:pt modelId="{B86A65CA-28FD-4E72-A5DD-B82B6F7C6648}" type="pres">
      <dgm:prSet presAssocID="{077E0DD8-E4B4-4558-8D25-3F5500C789A0}" presName="Name111" presStyleLbl="parChTrans1D3" presStyleIdx="5" presStyleCnt="6"/>
      <dgm:spPr/>
    </dgm:pt>
    <dgm:pt modelId="{8F65172F-078F-416B-9788-C7976DE4B4C4}" type="pres">
      <dgm:prSet presAssocID="{AFEADCB3-82C4-43C5-8B30-F323D4BF27AD}" presName="hierRoot3" presStyleCnt="0">
        <dgm:presLayoutVars>
          <dgm:hierBranch val="init"/>
        </dgm:presLayoutVars>
      </dgm:prSet>
      <dgm:spPr/>
    </dgm:pt>
    <dgm:pt modelId="{D66D0559-3470-437A-BEDA-9321EAF4D5B5}" type="pres">
      <dgm:prSet presAssocID="{AFEADCB3-82C4-43C5-8B30-F323D4BF27AD}" presName="rootComposite3" presStyleCnt="0"/>
      <dgm:spPr/>
    </dgm:pt>
    <dgm:pt modelId="{268BAFB8-0B74-4AF8-AD4A-DB341C5AEAA3}" type="pres">
      <dgm:prSet presAssocID="{AFEADCB3-82C4-43C5-8B30-F323D4BF27AD}" presName="rootText3" presStyleLbl="asst1" presStyleIdx="8" presStyleCnt="11">
        <dgm:presLayoutVars>
          <dgm:chPref val="3"/>
        </dgm:presLayoutVars>
      </dgm:prSet>
      <dgm:spPr/>
    </dgm:pt>
    <dgm:pt modelId="{330A0AAD-8568-4285-AEB0-AD81F36A711C}" type="pres">
      <dgm:prSet presAssocID="{AFEADCB3-82C4-43C5-8B30-F323D4BF27AD}" presName="rootConnector3" presStyleLbl="asst1" presStyleIdx="8" presStyleCnt="11"/>
      <dgm:spPr/>
    </dgm:pt>
    <dgm:pt modelId="{23D9BD5B-2D96-4C9A-908A-95EB7EC19ACE}" type="pres">
      <dgm:prSet presAssocID="{AFEADCB3-82C4-43C5-8B30-F323D4BF27AD}" presName="hierChild6" presStyleCnt="0"/>
      <dgm:spPr/>
    </dgm:pt>
    <dgm:pt modelId="{CFF93A76-CC4C-4FBF-877B-1276A5F20611}" type="pres">
      <dgm:prSet presAssocID="{AFEADCB3-82C4-43C5-8B30-F323D4BF27AD}" presName="hierChild7" presStyleCnt="0"/>
      <dgm:spPr/>
    </dgm:pt>
    <dgm:pt modelId="{240059FD-6CB0-4212-BDD8-D59C567C34B7}" type="pres">
      <dgm:prSet presAssocID="{D54A8247-BFD4-4430-9EA7-4EE4F0B1E150}" presName="Name111" presStyleLbl="parChTrans1D4" presStyleIdx="2" presStyleCnt="4"/>
      <dgm:spPr/>
    </dgm:pt>
    <dgm:pt modelId="{D913D9C2-2BE9-4B1E-A23E-8928D4C50976}" type="pres">
      <dgm:prSet presAssocID="{FDB1DA23-9C35-4E2F-A3EE-FF475318C678}" presName="hierRoot3" presStyleCnt="0">
        <dgm:presLayoutVars>
          <dgm:hierBranch val="init"/>
        </dgm:presLayoutVars>
      </dgm:prSet>
      <dgm:spPr/>
    </dgm:pt>
    <dgm:pt modelId="{77681393-D26E-4B26-AF86-D76ED8E82AB1}" type="pres">
      <dgm:prSet presAssocID="{FDB1DA23-9C35-4E2F-A3EE-FF475318C678}" presName="rootComposite3" presStyleCnt="0"/>
      <dgm:spPr/>
    </dgm:pt>
    <dgm:pt modelId="{E779B3F4-9A2D-4307-8FE6-31F3D58CBDED}" type="pres">
      <dgm:prSet presAssocID="{FDB1DA23-9C35-4E2F-A3EE-FF475318C678}" presName="rootText3" presStyleLbl="asst1" presStyleIdx="9" presStyleCnt="11">
        <dgm:presLayoutVars>
          <dgm:chPref val="3"/>
        </dgm:presLayoutVars>
      </dgm:prSet>
      <dgm:spPr/>
    </dgm:pt>
    <dgm:pt modelId="{8E5B8CFF-E6B1-4BD7-800E-08C39FC53034}" type="pres">
      <dgm:prSet presAssocID="{FDB1DA23-9C35-4E2F-A3EE-FF475318C678}" presName="rootConnector3" presStyleLbl="asst1" presStyleIdx="9" presStyleCnt="11"/>
      <dgm:spPr/>
    </dgm:pt>
    <dgm:pt modelId="{C3CA3925-4A9A-43D3-ACFB-F2F097F69630}" type="pres">
      <dgm:prSet presAssocID="{FDB1DA23-9C35-4E2F-A3EE-FF475318C678}" presName="hierChild6" presStyleCnt="0"/>
      <dgm:spPr/>
    </dgm:pt>
    <dgm:pt modelId="{734B1EE6-F1E3-4B03-8785-8CD57950A3AC}" type="pres">
      <dgm:prSet presAssocID="{FDB1DA23-9C35-4E2F-A3EE-FF475318C678}" presName="hierChild7" presStyleCnt="0"/>
      <dgm:spPr/>
    </dgm:pt>
    <dgm:pt modelId="{685C3A1E-3FDD-45E8-80F6-B9DF6D9863F9}" type="pres">
      <dgm:prSet presAssocID="{4894C2BC-35E1-402E-B1F5-7C6453335822}" presName="Name111" presStyleLbl="parChTrans1D4" presStyleIdx="3" presStyleCnt="4"/>
      <dgm:spPr/>
    </dgm:pt>
    <dgm:pt modelId="{70ED37BD-0621-4A1A-9B3A-46ED2D6627A9}" type="pres">
      <dgm:prSet presAssocID="{68BAE096-9C34-4138-B2A8-4806D2705CBF}" presName="hierRoot3" presStyleCnt="0">
        <dgm:presLayoutVars>
          <dgm:hierBranch val="init"/>
        </dgm:presLayoutVars>
      </dgm:prSet>
      <dgm:spPr/>
    </dgm:pt>
    <dgm:pt modelId="{2BBA71B8-6A4A-4E2E-992A-00F4C3BD6A4C}" type="pres">
      <dgm:prSet presAssocID="{68BAE096-9C34-4138-B2A8-4806D2705CBF}" presName="rootComposite3" presStyleCnt="0"/>
      <dgm:spPr/>
    </dgm:pt>
    <dgm:pt modelId="{85126FA5-4553-48E1-BC2A-D9ACF889B231}" type="pres">
      <dgm:prSet presAssocID="{68BAE096-9C34-4138-B2A8-4806D2705CBF}" presName="rootText3" presStyleLbl="asst1" presStyleIdx="10" presStyleCnt="11">
        <dgm:presLayoutVars>
          <dgm:chPref val="3"/>
        </dgm:presLayoutVars>
      </dgm:prSet>
      <dgm:spPr/>
    </dgm:pt>
    <dgm:pt modelId="{E1F6F1CB-FEC0-4E47-A7D3-D068FC103BEB}" type="pres">
      <dgm:prSet presAssocID="{68BAE096-9C34-4138-B2A8-4806D2705CBF}" presName="rootConnector3" presStyleLbl="asst1" presStyleIdx="10" presStyleCnt="11"/>
      <dgm:spPr/>
    </dgm:pt>
    <dgm:pt modelId="{82D84A91-5D03-45E2-A19C-35FD977983EF}" type="pres">
      <dgm:prSet presAssocID="{68BAE096-9C34-4138-B2A8-4806D2705CBF}" presName="hierChild6" presStyleCnt="0"/>
      <dgm:spPr/>
    </dgm:pt>
    <dgm:pt modelId="{A56177A4-651B-4658-A341-1BBDEEAA19D7}" type="pres">
      <dgm:prSet presAssocID="{68BAE096-9C34-4138-B2A8-4806D2705CBF}" presName="hierChild7" presStyleCnt="0"/>
      <dgm:spPr/>
    </dgm:pt>
  </dgm:ptLst>
  <dgm:cxnLst>
    <dgm:cxn modelId="{8D52040B-B55C-46E9-8A5B-7D91BA45F5E9}" type="presOf" srcId="{9922182D-F2EF-4616-84FB-CEF99AE72A8A}" destId="{441502B2-2E66-431C-BA71-60BC55D2C9C2}" srcOrd="1" destOrd="0" presId="urn:microsoft.com/office/officeart/2005/8/layout/orgChart1"/>
    <dgm:cxn modelId="{E7F89A0D-7A1A-4019-AC0D-2A949DC26604}" type="presOf" srcId="{6D4092AE-5B66-467C-83AD-5C12CB18769A}" destId="{BF739567-3958-4E6D-867B-24916A654FA3}" srcOrd="0" destOrd="0" presId="urn:microsoft.com/office/officeart/2005/8/layout/orgChart1"/>
    <dgm:cxn modelId="{A5E5A01A-9F1D-4781-8420-813A5AAF261F}" type="presOf" srcId="{4894C2BC-35E1-402E-B1F5-7C6453335822}" destId="{685C3A1E-3FDD-45E8-80F6-B9DF6D9863F9}" srcOrd="0" destOrd="0" presId="urn:microsoft.com/office/officeart/2005/8/layout/orgChart1"/>
    <dgm:cxn modelId="{B406E11C-3CB0-4AD1-9C2E-731337A628D6}" type="presOf" srcId="{8052728F-AA2A-4959-AA97-843D3B162418}" destId="{AD4A8ED9-F09E-43B7-BC88-965E31688B6E}" srcOrd="0" destOrd="0" presId="urn:microsoft.com/office/officeart/2005/8/layout/orgChart1"/>
    <dgm:cxn modelId="{D9C6FB1C-1BD4-4282-9733-1D372CEFC928}" srcId="{570EA208-8B8F-4D8E-AFF0-CA07580AA9F9}" destId="{7145030B-E4ED-46C3-B0F2-17362009C60C}" srcOrd="1" destOrd="0" parTransId="{CBF1C67E-AB7C-4201-940B-CEF629E2D788}" sibTransId="{E32694D2-C8DC-45C8-912C-6DF748095927}"/>
    <dgm:cxn modelId="{AEBFE71F-9128-459C-B36A-6FFF6B17D378}" srcId="{AFEADCB3-82C4-43C5-8B30-F323D4BF27AD}" destId="{68BAE096-9C34-4138-B2A8-4806D2705CBF}" srcOrd="1" destOrd="0" parTransId="{4894C2BC-35E1-402E-B1F5-7C6453335822}" sibTransId="{F5CAA120-CE88-44FD-90D0-74B3C8C1911D}"/>
    <dgm:cxn modelId="{E2A1BE2C-C7E4-44BF-BAD1-1FEF90C64BC2}" type="presOf" srcId="{570EA208-8B8F-4D8E-AFF0-CA07580AA9F9}" destId="{1BE152E4-97ED-4288-A992-A66A4FF6AEEC}" srcOrd="1" destOrd="0" presId="urn:microsoft.com/office/officeart/2005/8/layout/orgChart1"/>
    <dgm:cxn modelId="{3D7BC033-B7A4-4262-B7C1-6D732A5A623A}" type="presOf" srcId="{410218D6-6BAA-4997-88CE-C3F82A4EB6B5}" destId="{68F56E31-0768-48CB-AD51-935697F10722}" srcOrd="0" destOrd="0" presId="urn:microsoft.com/office/officeart/2005/8/layout/orgChart1"/>
    <dgm:cxn modelId="{677D4C3B-1C8E-43BA-B495-02A8943AE915}" srcId="{AFEADCB3-82C4-43C5-8B30-F323D4BF27AD}" destId="{FDB1DA23-9C35-4E2F-A3EE-FF475318C678}" srcOrd="0" destOrd="0" parTransId="{D54A8247-BFD4-4430-9EA7-4EE4F0B1E150}" sibTransId="{B16F5531-6941-4748-BA84-DB2C8E58FF3D}"/>
    <dgm:cxn modelId="{C01CA73E-41FB-44E3-AE26-D857FED7859D}" type="presOf" srcId="{AFEADCB3-82C4-43C5-8B30-F323D4BF27AD}" destId="{268BAFB8-0B74-4AF8-AD4A-DB341C5AEAA3}" srcOrd="0" destOrd="0" presId="urn:microsoft.com/office/officeart/2005/8/layout/orgChart1"/>
    <dgm:cxn modelId="{8FAF375C-FFEA-43D3-8AA3-6E79ADCC4444}" type="presOf" srcId="{73C4BAD1-5A8D-49E4-8545-58CCD12C5447}" destId="{41AE6599-910A-473D-93E4-8C4562048302}" srcOrd="1" destOrd="0" presId="urn:microsoft.com/office/officeart/2005/8/layout/orgChart1"/>
    <dgm:cxn modelId="{0038F65E-D239-49B2-BEDA-1FC84618A855}" type="presOf" srcId="{570EA208-8B8F-4D8E-AFF0-CA07580AA9F9}" destId="{1FC61809-2AE0-4C7E-A39F-BD1647FC3841}" srcOrd="0" destOrd="0" presId="urn:microsoft.com/office/officeart/2005/8/layout/orgChart1"/>
    <dgm:cxn modelId="{7A3B5F42-0E94-45C6-B809-854D89966F42}" type="presOf" srcId="{077E0DD8-E4B4-4558-8D25-3F5500C789A0}" destId="{B86A65CA-28FD-4E72-A5DD-B82B6F7C6648}" srcOrd="0" destOrd="0" presId="urn:microsoft.com/office/officeart/2005/8/layout/orgChart1"/>
    <dgm:cxn modelId="{D60FBD62-C5DB-40DC-9CF9-5D9DD33354BB}" type="presOf" srcId="{FDB1DA23-9C35-4E2F-A3EE-FF475318C678}" destId="{8E5B8CFF-E6B1-4BD7-800E-08C39FC53034}" srcOrd="1" destOrd="0" presId="urn:microsoft.com/office/officeart/2005/8/layout/orgChart1"/>
    <dgm:cxn modelId="{168ECE46-6FA4-4E7B-9580-ADBE9E35E514}" type="presOf" srcId="{7145030B-E4ED-46C3-B0F2-17362009C60C}" destId="{90851D0B-2051-4754-B20D-386CC673A5B3}" srcOrd="1" destOrd="0" presId="urn:microsoft.com/office/officeart/2005/8/layout/orgChart1"/>
    <dgm:cxn modelId="{84C2B649-763B-47FF-8D43-EADB923C8401}" srcId="{8052728F-AA2A-4959-AA97-843D3B162418}" destId="{94C34D81-3A93-4579-A727-0785CBD334C0}" srcOrd="1" destOrd="0" parTransId="{410218D6-6BAA-4997-88CE-C3F82A4EB6B5}" sibTransId="{6E7E1441-1AA0-4A57-BE7B-0512B6061264}"/>
    <dgm:cxn modelId="{A156D16A-2610-40F6-ABAC-956881874638}" type="presOf" srcId="{F4636833-FE80-45D6-B9E1-40F5AA4EC17D}" destId="{3582BC37-3FBC-4681-BB0A-15450248DF5B}" srcOrd="1" destOrd="0" presId="urn:microsoft.com/office/officeart/2005/8/layout/orgChart1"/>
    <dgm:cxn modelId="{798D094C-5D4F-4A20-B246-443ECBE3A412}" type="presOf" srcId="{C4ED8233-33B1-43F4-A9D3-0B8AF7CAFA7A}" destId="{4DFA1EE6-2B5C-47F2-94B0-DCE407732322}" srcOrd="0" destOrd="0" presId="urn:microsoft.com/office/officeart/2005/8/layout/orgChart1"/>
    <dgm:cxn modelId="{7827DF4C-F6A1-4E10-9D29-3E9E5920BD65}" srcId="{AE9D12F5-6C6E-4456-978D-55F61D699147}" destId="{73C4BAD1-5A8D-49E4-8545-58CCD12C5447}" srcOrd="3" destOrd="0" parTransId="{6D4092AE-5B66-467C-83AD-5C12CB18769A}" sibTransId="{60B689A3-5BF9-4FC9-A57B-E83828611BA3}"/>
    <dgm:cxn modelId="{DC49C14F-19DB-45A1-9BE2-0065B19837DF}" srcId="{570EA208-8B8F-4D8E-AFF0-CA07580AA9F9}" destId="{AE9D12F5-6C6E-4456-978D-55F61D699147}" srcOrd="0" destOrd="0" parTransId="{D0664E92-5B83-446B-ACAD-E09C295150A2}" sibTransId="{B0053CEA-714A-4147-9B9B-90D0CE6A5CCE}"/>
    <dgm:cxn modelId="{C4A60852-3160-48EB-952B-1461CD800000}" srcId="{AE9D12F5-6C6E-4456-978D-55F61D699147}" destId="{F4636833-FE80-45D6-B9E1-40F5AA4EC17D}" srcOrd="2" destOrd="0" parTransId="{C4ED8233-33B1-43F4-A9D3-0B8AF7CAFA7A}" sibTransId="{AC1F4DA5-5E5B-46B5-95A7-2EF0425F965E}"/>
    <dgm:cxn modelId="{D7654C72-0D9E-45B2-94E0-7B874C6845FC}" type="presOf" srcId="{F4636833-FE80-45D6-B9E1-40F5AA4EC17D}" destId="{CA14E2DD-D3A5-4C46-84BC-598434A48E11}" srcOrd="0" destOrd="0" presId="urn:microsoft.com/office/officeart/2005/8/layout/orgChart1"/>
    <dgm:cxn modelId="{76FD9F53-0BBD-439A-A088-5FC04FCCAD76}" srcId="{7145030B-E4ED-46C3-B0F2-17362009C60C}" destId="{8052728F-AA2A-4959-AA97-843D3B162418}" srcOrd="0" destOrd="0" parTransId="{545927FA-3572-4BE4-AAFB-7C9CBF701D08}" sibTransId="{6BA8E37B-DEA0-420A-9EE5-8948FBEA4C0D}"/>
    <dgm:cxn modelId="{81C97C75-35F1-4879-AB06-2441782E33CB}" type="presOf" srcId="{AE9D12F5-6C6E-4456-978D-55F61D699147}" destId="{0EE17DAB-0D75-45DD-A9D7-57D0BF2F20A2}" srcOrd="1" destOrd="0" presId="urn:microsoft.com/office/officeart/2005/8/layout/orgChart1"/>
    <dgm:cxn modelId="{D2934A59-4D04-465D-AB52-04DC4907E8B3}" type="presOf" srcId="{D54A8247-BFD4-4430-9EA7-4EE4F0B1E150}" destId="{240059FD-6CB0-4212-BDD8-D59C567C34B7}" srcOrd="0" destOrd="0" presId="urn:microsoft.com/office/officeart/2005/8/layout/orgChart1"/>
    <dgm:cxn modelId="{0EFCDB79-22C3-46FF-85F3-B143F8EB3A66}" type="presOf" srcId="{94C34D81-3A93-4579-A727-0785CBD334C0}" destId="{101EF708-67DD-472E-9F73-30FE42D26639}" srcOrd="0" destOrd="0" presId="urn:microsoft.com/office/officeart/2005/8/layout/orgChart1"/>
    <dgm:cxn modelId="{A2B4257A-982A-4189-9F65-02BD8531D51A}" type="presOf" srcId="{FDB1DA23-9C35-4E2F-A3EE-FF475318C678}" destId="{E779B3F4-9A2D-4307-8FE6-31F3D58CBDED}" srcOrd="0" destOrd="0" presId="urn:microsoft.com/office/officeart/2005/8/layout/orgChart1"/>
    <dgm:cxn modelId="{6573EB86-5085-4A3F-AA4C-5E3DD1F0903D}" type="presOf" srcId="{545927FA-3572-4BE4-AAFB-7C9CBF701D08}" destId="{E5AA67AB-7D78-46F9-ADA5-FFE8EEE00938}" srcOrd="0" destOrd="0" presId="urn:microsoft.com/office/officeart/2005/8/layout/orgChart1"/>
    <dgm:cxn modelId="{9BDFD48A-3FB9-4D3D-9AA7-A74440CDC84F}" type="presOf" srcId="{94C34D81-3A93-4579-A727-0785CBD334C0}" destId="{97FF28E6-1EF6-43BC-B355-980F9ED27591}" srcOrd="1" destOrd="0" presId="urn:microsoft.com/office/officeart/2005/8/layout/orgChart1"/>
    <dgm:cxn modelId="{7A12AA91-0725-4AA0-8F7F-0AFCC9A4DF15}" type="presOf" srcId="{AFEADCB3-82C4-43C5-8B30-F323D4BF27AD}" destId="{330A0AAD-8568-4285-AEB0-AD81F36A711C}" srcOrd="1" destOrd="0" presId="urn:microsoft.com/office/officeart/2005/8/layout/orgChart1"/>
    <dgm:cxn modelId="{3F73C595-B508-4673-8013-178B06C4ECE6}" type="presOf" srcId="{53B3FF68-5BA0-45F3-9C7D-BF32CB6237EA}" destId="{C65C43CF-97D7-4C82-8704-32F1DF208C84}" srcOrd="0" destOrd="0" presId="urn:microsoft.com/office/officeart/2005/8/layout/orgChart1"/>
    <dgm:cxn modelId="{C19F7897-A717-4538-89C6-61EDE750FBF9}" srcId="{8052728F-AA2A-4959-AA97-843D3B162418}" destId="{FC2A646F-2207-4688-89F0-4A94E4904EAA}" srcOrd="0" destOrd="0" parTransId="{7887D4B5-8DBB-4604-B110-577DB6C68A0F}" sibTransId="{7C6A2646-ABCB-444D-B2F4-96C385755BE8}"/>
    <dgm:cxn modelId="{83B6A297-ABFC-4979-BFA5-BBCC722B15AF}" srcId="{AE9D12F5-6C6E-4456-978D-55F61D699147}" destId="{9922182D-F2EF-4616-84FB-CEF99AE72A8A}" srcOrd="0" destOrd="0" parTransId="{46E8F558-6B12-4D38-912B-A7A4C11F5843}" sibTransId="{F0924972-AA3C-4F2E-88C2-B4FED97E6F9C}"/>
    <dgm:cxn modelId="{8F7378A2-2DEC-4F69-AC66-27C6D02912BB}" type="presOf" srcId="{AE9D12F5-6C6E-4456-978D-55F61D699147}" destId="{C5CAB338-7B56-445A-A28B-53540D27F944}" srcOrd="0" destOrd="0" presId="urn:microsoft.com/office/officeart/2005/8/layout/orgChart1"/>
    <dgm:cxn modelId="{245D32A7-94E2-49ED-9BA3-83910AC64638}" srcId="{AE9D12F5-6C6E-4456-978D-55F61D699147}" destId="{53B3FF68-5BA0-45F3-9C7D-BF32CB6237EA}" srcOrd="1" destOrd="0" parTransId="{F494E3A0-0D67-4A0C-AD37-90FB34FA24B6}" sibTransId="{CD820399-C1A4-418B-AA9B-A0A69A12AB87}"/>
    <dgm:cxn modelId="{6D4326AB-482A-4027-850B-7FE891F325FE}" srcId="{982A05FD-E6A0-4D8A-8BAD-B23CE62B4246}" destId="{570EA208-8B8F-4D8E-AFF0-CA07580AA9F9}" srcOrd="0" destOrd="0" parTransId="{FD109E56-F4BC-44EC-B58B-903FAF62165E}" sibTransId="{7D26F1C1-2DE3-4BCA-AFF5-50EFD115E97C}"/>
    <dgm:cxn modelId="{9A7B06B2-5630-4C15-9C04-CFA8F0055D43}" srcId="{7145030B-E4ED-46C3-B0F2-17362009C60C}" destId="{AFEADCB3-82C4-43C5-8B30-F323D4BF27AD}" srcOrd="1" destOrd="0" parTransId="{077E0DD8-E4B4-4558-8D25-3F5500C789A0}" sibTransId="{3F874EEF-9DE4-438F-9902-E3749373D44B}"/>
    <dgm:cxn modelId="{DD1EAFBB-561D-4DE8-8293-86E3F37DFDB0}" type="presOf" srcId="{7145030B-E4ED-46C3-B0F2-17362009C60C}" destId="{97EF52CD-E12F-4AB9-98BD-ADADCD74F367}" srcOrd="0" destOrd="0" presId="urn:microsoft.com/office/officeart/2005/8/layout/orgChart1"/>
    <dgm:cxn modelId="{E7153DBE-894B-49A9-A701-7078F9654E34}" type="presOf" srcId="{46E8F558-6B12-4D38-912B-A7A4C11F5843}" destId="{723B65D7-7C6C-426D-BA0B-BEAB8E72D702}" srcOrd="0" destOrd="0" presId="urn:microsoft.com/office/officeart/2005/8/layout/orgChart1"/>
    <dgm:cxn modelId="{1317B0C1-9C3C-4778-991F-B9661B79D1DD}" type="presOf" srcId="{982A05FD-E6A0-4D8A-8BAD-B23CE62B4246}" destId="{FF9FD765-D608-483E-9228-A302233E26EA}" srcOrd="0" destOrd="0" presId="urn:microsoft.com/office/officeart/2005/8/layout/orgChart1"/>
    <dgm:cxn modelId="{9C1EB5C1-666D-4E13-B7C4-C8544A2A4C8A}" type="presOf" srcId="{8052728F-AA2A-4959-AA97-843D3B162418}" destId="{04A66173-75E8-4CB4-B4C6-FDC2420080EB}" srcOrd="1" destOrd="0" presId="urn:microsoft.com/office/officeart/2005/8/layout/orgChart1"/>
    <dgm:cxn modelId="{E30FB4CB-5B07-43B7-AF7E-BA8AACBC3770}" type="presOf" srcId="{9922182D-F2EF-4616-84FB-CEF99AE72A8A}" destId="{8E01F8E6-C138-4709-A4E4-001B8C5CA66A}" srcOrd="0" destOrd="0" presId="urn:microsoft.com/office/officeart/2005/8/layout/orgChart1"/>
    <dgm:cxn modelId="{B25337DD-8AB4-4B66-80F9-EF58AEF7E1C6}" type="presOf" srcId="{7887D4B5-8DBB-4604-B110-577DB6C68A0F}" destId="{84E1ED22-5778-49AC-933C-533C6FE78584}" srcOrd="0" destOrd="0" presId="urn:microsoft.com/office/officeart/2005/8/layout/orgChart1"/>
    <dgm:cxn modelId="{54B9A9DE-D73C-401B-9522-FEFBA49C0EC9}" type="presOf" srcId="{CBF1C67E-AB7C-4201-940B-CEF629E2D788}" destId="{400DC5A4-68B2-4B12-9A13-70EBAF97D623}" srcOrd="0" destOrd="0" presId="urn:microsoft.com/office/officeart/2005/8/layout/orgChart1"/>
    <dgm:cxn modelId="{F2038BE0-6F66-48DB-87F6-BCBAEFA4BD12}" type="presOf" srcId="{53B3FF68-5BA0-45F3-9C7D-BF32CB6237EA}" destId="{9CF5C15D-FDAE-405C-9A3F-8E1D9D63EDE5}" srcOrd="1" destOrd="0" presId="urn:microsoft.com/office/officeart/2005/8/layout/orgChart1"/>
    <dgm:cxn modelId="{DFC7DCE4-204E-4823-BE39-422C44412463}" type="presOf" srcId="{F494E3A0-0D67-4A0C-AD37-90FB34FA24B6}" destId="{5A3A387B-4350-4DE9-92FF-3516413AD1E6}" srcOrd="0" destOrd="0" presId="urn:microsoft.com/office/officeart/2005/8/layout/orgChart1"/>
    <dgm:cxn modelId="{E1CF0FE9-18D7-4D7C-A73C-F7696D477551}" type="presOf" srcId="{FC2A646F-2207-4688-89F0-4A94E4904EAA}" destId="{E07B2BF5-1976-4C69-98D0-072D58659B6E}" srcOrd="1" destOrd="0" presId="urn:microsoft.com/office/officeart/2005/8/layout/orgChart1"/>
    <dgm:cxn modelId="{621BA4E9-59FD-4B07-8D32-454712F00032}" type="presOf" srcId="{D0664E92-5B83-446B-ACAD-E09C295150A2}" destId="{56933DE6-C61E-4E49-B5E6-7AE83E85722E}" srcOrd="0" destOrd="0" presId="urn:microsoft.com/office/officeart/2005/8/layout/orgChart1"/>
    <dgm:cxn modelId="{4ACD19F1-3AF0-48D8-89C7-A057DFE1EAD0}" type="presOf" srcId="{73C4BAD1-5A8D-49E4-8545-58CCD12C5447}" destId="{69245493-C463-476E-ADB8-F11D4B73242C}" srcOrd="0" destOrd="0" presId="urn:microsoft.com/office/officeart/2005/8/layout/orgChart1"/>
    <dgm:cxn modelId="{F08827F3-2DAF-46A4-830C-4F9AC1AF5870}" type="presOf" srcId="{68BAE096-9C34-4138-B2A8-4806D2705CBF}" destId="{E1F6F1CB-FEC0-4E47-A7D3-D068FC103BEB}" srcOrd="1" destOrd="0" presId="urn:microsoft.com/office/officeart/2005/8/layout/orgChart1"/>
    <dgm:cxn modelId="{D72D17F6-472A-4617-A02D-F8CDDF86EB7E}" type="presOf" srcId="{FC2A646F-2207-4688-89F0-4A94E4904EAA}" destId="{B9E58380-6354-4A01-9C7F-51F76B95EF43}" srcOrd="0" destOrd="0" presId="urn:microsoft.com/office/officeart/2005/8/layout/orgChart1"/>
    <dgm:cxn modelId="{0FE22FFD-0528-4AD3-82CF-9F97AC289249}" type="presOf" srcId="{68BAE096-9C34-4138-B2A8-4806D2705CBF}" destId="{85126FA5-4553-48E1-BC2A-D9ACF889B231}" srcOrd="0" destOrd="0" presId="urn:microsoft.com/office/officeart/2005/8/layout/orgChart1"/>
    <dgm:cxn modelId="{77E0F353-D54F-4CB4-B857-E69E00B8DBA9}" type="presParOf" srcId="{FF9FD765-D608-483E-9228-A302233E26EA}" destId="{8FEB9538-7D1B-4C82-9365-30E9EA9C6C80}" srcOrd="0" destOrd="0" presId="urn:microsoft.com/office/officeart/2005/8/layout/orgChart1"/>
    <dgm:cxn modelId="{649ED145-3974-43CB-8121-84053B1FF751}" type="presParOf" srcId="{8FEB9538-7D1B-4C82-9365-30E9EA9C6C80}" destId="{4999FC9A-084E-4475-A154-4D3208D35AD6}" srcOrd="0" destOrd="0" presId="urn:microsoft.com/office/officeart/2005/8/layout/orgChart1"/>
    <dgm:cxn modelId="{D8FA1F0E-E4F1-455B-9A28-67245F9F8383}" type="presParOf" srcId="{4999FC9A-084E-4475-A154-4D3208D35AD6}" destId="{1FC61809-2AE0-4C7E-A39F-BD1647FC3841}" srcOrd="0" destOrd="0" presId="urn:microsoft.com/office/officeart/2005/8/layout/orgChart1"/>
    <dgm:cxn modelId="{691E0189-CF19-4006-BA62-FBFDF29D08A4}" type="presParOf" srcId="{4999FC9A-084E-4475-A154-4D3208D35AD6}" destId="{1BE152E4-97ED-4288-A992-A66A4FF6AEEC}" srcOrd="1" destOrd="0" presId="urn:microsoft.com/office/officeart/2005/8/layout/orgChart1"/>
    <dgm:cxn modelId="{A3E9595A-E7A5-4D65-A71D-7AFD28F54AC1}" type="presParOf" srcId="{8FEB9538-7D1B-4C82-9365-30E9EA9C6C80}" destId="{90D69489-FFED-4DA6-A4C0-24936B91454B}" srcOrd="1" destOrd="0" presId="urn:microsoft.com/office/officeart/2005/8/layout/orgChart1"/>
    <dgm:cxn modelId="{AA233630-44E4-4E48-8F7C-3F54224C6407}" type="presParOf" srcId="{8FEB9538-7D1B-4C82-9365-30E9EA9C6C80}" destId="{E44AED0E-D600-4BBA-BB03-251E303E8B25}" srcOrd="2" destOrd="0" presId="urn:microsoft.com/office/officeart/2005/8/layout/orgChart1"/>
    <dgm:cxn modelId="{366BFE6B-C730-487B-8370-28D259330609}" type="presParOf" srcId="{E44AED0E-D600-4BBA-BB03-251E303E8B25}" destId="{56933DE6-C61E-4E49-B5E6-7AE83E85722E}" srcOrd="0" destOrd="0" presId="urn:microsoft.com/office/officeart/2005/8/layout/orgChart1"/>
    <dgm:cxn modelId="{A8209681-976A-49F3-8A98-77442260F3E8}" type="presParOf" srcId="{E44AED0E-D600-4BBA-BB03-251E303E8B25}" destId="{C25EFCE6-5865-4960-BCAE-2D303054D8A4}" srcOrd="1" destOrd="0" presId="urn:microsoft.com/office/officeart/2005/8/layout/orgChart1"/>
    <dgm:cxn modelId="{90B03122-42EA-451D-B0EC-4474FA4FDC11}" type="presParOf" srcId="{C25EFCE6-5865-4960-BCAE-2D303054D8A4}" destId="{871CA6F0-6C4E-4CF4-9681-73D3B3CADFFF}" srcOrd="0" destOrd="0" presId="urn:microsoft.com/office/officeart/2005/8/layout/orgChart1"/>
    <dgm:cxn modelId="{C13DAE75-5920-456A-AA6B-A8F6F6C807AA}" type="presParOf" srcId="{871CA6F0-6C4E-4CF4-9681-73D3B3CADFFF}" destId="{C5CAB338-7B56-445A-A28B-53540D27F944}" srcOrd="0" destOrd="0" presId="urn:microsoft.com/office/officeart/2005/8/layout/orgChart1"/>
    <dgm:cxn modelId="{2186891D-7F48-43ED-A160-8CCD8A04BB63}" type="presParOf" srcId="{871CA6F0-6C4E-4CF4-9681-73D3B3CADFFF}" destId="{0EE17DAB-0D75-45DD-A9D7-57D0BF2F20A2}" srcOrd="1" destOrd="0" presId="urn:microsoft.com/office/officeart/2005/8/layout/orgChart1"/>
    <dgm:cxn modelId="{1A5110D1-C1DD-4922-816C-54F15E893E7A}" type="presParOf" srcId="{C25EFCE6-5865-4960-BCAE-2D303054D8A4}" destId="{12354D5C-FC92-4F3E-9C34-A0C726127552}" srcOrd="1" destOrd="0" presId="urn:microsoft.com/office/officeart/2005/8/layout/orgChart1"/>
    <dgm:cxn modelId="{F857B7F7-F42F-4378-A812-074699355B76}" type="presParOf" srcId="{12354D5C-FC92-4F3E-9C34-A0C726127552}" destId="{BF739567-3958-4E6D-867B-24916A654FA3}" srcOrd="0" destOrd="0" presId="urn:microsoft.com/office/officeart/2005/8/layout/orgChart1"/>
    <dgm:cxn modelId="{C55FB6DF-901E-488A-B53A-C50B6EA9BD08}" type="presParOf" srcId="{12354D5C-FC92-4F3E-9C34-A0C726127552}" destId="{D5B42803-90C3-47F2-ACD0-E3CE52232188}" srcOrd="1" destOrd="0" presId="urn:microsoft.com/office/officeart/2005/8/layout/orgChart1"/>
    <dgm:cxn modelId="{AF5A026F-19CB-472D-82A5-9B8F624F18D8}" type="presParOf" srcId="{D5B42803-90C3-47F2-ACD0-E3CE52232188}" destId="{88673189-A068-4615-A78F-A8753A7966AB}" srcOrd="0" destOrd="0" presId="urn:microsoft.com/office/officeart/2005/8/layout/orgChart1"/>
    <dgm:cxn modelId="{5E755154-5ACE-492E-9BA6-6A9038503E34}" type="presParOf" srcId="{88673189-A068-4615-A78F-A8753A7966AB}" destId="{69245493-C463-476E-ADB8-F11D4B73242C}" srcOrd="0" destOrd="0" presId="urn:microsoft.com/office/officeart/2005/8/layout/orgChart1"/>
    <dgm:cxn modelId="{4E88F7CA-1201-4094-A6FD-738FFF060E0C}" type="presParOf" srcId="{88673189-A068-4615-A78F-A8753A7966AB}" destId="{41AE6599-910A-473D-93E4-8C4562048302}" srcOrd="1" destOrd="0" presId="urn:microsoft.com/office/officeart/2005/8/layout/orgChart1"/>
    <dgm:cxn modelId="{6E187238-0A3A-4C85-A8C3-26BB92F7E542}" type="presParOf" srcId="{D5B42803-90C3-47F2-ACD0-E3CE52232188}" destId="{3F3003E6-D31A-4309-A7BF-C7C7B9DC6E81}" srcOrd="1" destOrd="0" presId="urn:microsoft.com/office/officeart/2005/8/layout/orgChart1"/>
    <dgm:cxn modelId="{8529AFB4-47B3-40EC-B2B3-85944F860D18}" type="presParOf" srcId="{D5B42803-90C3-47F2-ACD0-E3CE52232188}" destId="{4B30FC60-9AC5-4B55-828D-E30B04124DB3}" srcOrd="2" destOrd="0" presId="urn:microsoft.com/office/officeart/2005/8/layout/orgChart1"/>
    <dgm:cxn modelId="{6E7272DC-59D0-46B8-8EB4-23D5F6D44579}" type="presParOf" srcId="{C25EFCE6-5865-4960-BCAE-2D303054D8A4}" destId="{E08E8864-03CF-4C07-958B-CDE62C599A5B}" srcOrd="2" destOrd="0" presId="urn:microsoft.com/office/officeart/2005/8/layout/orgChart1"/>
    <dgm:cxn modelId="{A153E543-57EB-4411-8784-2F064D22AECD}" type="presParOf" srcId="{E08E8864-03CF-4C07-958B-CDE62C599A5B}" destId="{723B65D7-7C6C-426D-BA0B-BEAB8E72D702}" srcOrd="0" destOrd="0" presId="urn:microsoft.com/office/officeart/2005/8/layout/orgChart1"/>
    <dgm:cxn modelId="{2EF5A9E0-E771-457D-9A8F-383F300C44A8}" type="presParOf" srcId="{E08E8864-03CF-4C07-958B-CDE62C599A5B}" destId="{64A0C3D8-E0F0-4EEF-AB53-90AA43DB03F9}" srcOrd="1" destOrd="0" presId="urn:microsoft.com/office/officeart/2005/8/layout/orgChart1"/>
    <dgm:cxn modelId="{ED9B57D0-F620-4534-BD28-6BB16543DF05}" type="presParOf" srcId="{64A0C3D8-E0F0-4EEF-AB53-90AA43DB03F9}" destId="{77F67E23-CE63-41ED-91BB-2718899C866C}" srcOrd="0" destOrd="0" presId="urn:microsoft.com/office/officeart/2005/8/layout/orgChart1"/>
    <dgm:cxn modelId="{F9F4E7DA-5D90-451C-82C6-32ED974E15FD}" type="presParOf" srcId="{77F67E23-CE63-41ED-91BB-2718899C866C}" destId="{8E01F8E6-C138-4709-A4E4-001B8C5CA66A}" srcOrd="0" destOrd="0" presId="urn:microsoft.com/office/officeart/2005/8/layout/orgChart1"/>
    <dgm:cxn modelId="{B1B05D4D-82F9-4CA4-B5B8-A556B73E04C3}" type="presParOf" srcId="{77F67E23-CE63-41ED-91BB-2718899C866C}" destId="{441502B2-2E66-431C-BA71-60BC55D2C9C2}" srcOrd="1" destOrd="0" presId="urn:microsoft.com/office/officeart/2005/8/layout/orgChart1"/>
    <dgm:cxn modelId="{1926CA88-D0E5-4411-8D5F-3A61023B2A64}" type="presParOf" srcId="{64A0C3D8-E0F0-4EEF-AB53-90AA43DB03F9}" destId="{EEDF928A-E5AB-4A97-B263-9F08427E9AA9}" srcOrd="1" destOrd="0" presId="urn:microsoft.com/office/officeart/2005/8/layout/orgChart1"/>
    <dgm:cxn modelId="{17A4477D-7513-4778-9F12-31CFD5194EE0}" type="presParOf" srcId="{64A0C3D8-E0F0-4EEF-AB53-90AA43DB03F9}" destId="{CB6B1D11-3FE9-49D3-888A-7BDFA71D52BD}" srcOrd="2" destOrd="0" presId="urn:microsoft.com/office/officeart/2005/8/layout/orgChart1"/>
    <dgm:cxn modelId="{86F51442-033A-4780-89DA-EAAAF82E7C58}" type="presParOf" srcId="{E08E8864-03CF-4C07-958B-CDE62C599A5B}" destId="{5A3A387B-4350-4DE9-92FF-3516413AD1E6}" srcOrd="2" destOrd="0" presId="urn:microsoft.com/office/officeart/2005/8/layout/orgChart1"/>
    <dgm:cxn modelId="{A3CF9FF8-D0F0-4157-BB45-856225F29892}" type="presParOf" srcId="{E08E8864-03CF-4C07-958B-CDE62C599A5B}" destId="{FDF9A4DB-D6EA-4B12-9575-557DBA830468}" srcOrd="3" destOrd="0" presId="urn:microsoft.com/office/officeart/2005/8/layout/orgChart1"/>
    <dgm:cxn modelId="{75DE2440-890E-47D1-A6D4-85363F1031B9}" type="presParOf" srcId="{FDF9A4DB-D6EA-4B12-9575-557DBA830468}" destId="{6BCAF3DD-5B4B-4CB1-B842-2EACE1E4A7F9}" srcOrd="0" destOrd="0" presId="urn:microsoft.com/office/officeart/2005/8/layout/orgChart1"/>
    <dgm:cxn modelId="{F233272F-44E5-4DC6-B6D8-5490748F9AD5}" type="presParOf" srcId="{6BCAF3DD-5B4B-4CB1-B842-2EACE1E4A7F9}" destId="{C65C43CF-97D7-4C82-8704-32F1DF208C84}" srcOrd="0" destOrd="0" presId="urn:microsoft.com/office/officeart/2005/8/layout/orgChart1"/>
    <dgm:cxn modelId="{A88DBA2C-0FCB-4613-A54D-4BC5A5534910}" type="presParOf" srcId="{6BCAF3DD-5B4B-4CB1-B842-2EACE1E4A7F9}" destId="{9CF5C15D-FDAE-405C-9A3F-8E1D9D63EDE5}" srcOrd="1" destOrd="0" presId="urn:microsoft.com/office/officeart/2005/8/layout/orgChart1"/>
    <dgm:cxn modelId="{09CB20D3-D5AF-4ADE-A0E1-292993127C20}" type="presParOf" srcId="{FDF9A4DB-D6EA-4B12-9575-557DBA830468}" destId="{D0D36643-035D-492F-ABFA-D7732E3D48E2}" srcOrd="1" destOrd="0" presId="urn:microsoft.com/office/officeart/2005/8/layout/orgChart1"/>
    <dgm:cxn modelId="{2A51C7E1-20A9-4ABB-90D4-BF2D90C14C74}" type="presParOf" srcId="{FDF9A4DB-D6EA-4B12-9575-557DBA830468}" destId="{C83E2659-8054-4A59-944F-2627837915BC}" srcOrd="2" destOrd="0" presId="urn:microsoft.com/office/officeart/2005/8/layout/orgChart1"/>
    <dgm:cxn modelId="{9E9B33F5-562F-412B-902D-2402C8B0A27E}" type="presParOf" srcId="{E08E8864-03CF-4C07-958B-CDE62C599A5B}" destId="{4DFA1EE6-2B5C-47F2-94B0-DCE407732322}" srcOrd="4" destOrd="0" presId="urn:microsoft.com/office/officeart/2005/8/layout/orgChart1"/>
    <dgm:cxn modelId="{16BC1FFA-4C91-44D7-BC9A-BA1CFAD7A456}" type="presParOf" srcId="{E08E8864-03CF-4C07-958B-CDE62C599A5B}" destId="{9FE51B49-EEEA-44EF-848E-4E5990E4DF4F}" srcOrd="5" destOrd="0" presId="urn:microsoft.com/office/officeart/2005/8/layout/orgChart1"/>
    <dgm:cxn modelId="{E3EFF435-50F3-4F33-BB13-5352EF9EC1F9}" type="presParOf" srcId="{9FE51B49-EEEA-44EF-848E-4E5990E4DF4F}" destId="{90F3CAFB-7F22-45F0-86F5-A275B0C70178}" srcOrd="0" destOrd="0" presId="urn:microsoft.com/office/officeart/2005/8/layout/orgChart1"/>
    <dgm:cxn modelId="{355A086B-27E0-4802-BFED-4B3BD9750182}" type="presParOf" srcId="{90F3CAFB-7F22-45F0-86F5-A275B0C70178}" destId="{CA14E2DD-D3A5-4C46-84BC-598434A48E11}" srcOrd="0" destOrd="0" presId="urn:microsoft.com/office/officeart/2005/8/layout/orgChart1"/>
    <dgm:cxn modelId="{3F656340-D742-431E-8230-E0901FDE0483}" type="presParOf" srcId="{90F3CAFB-7F22-45F0-86F5-A275B0C70178}" destId="{3582BC37-3FBC-4681-BB0A-15450248DF5B}" srcOrd="1" destOrd="0" presId="urn:microsoft.com/office/officeart/2005/8/layout/orgChart1"/>
    <dgm:cxn modelId="{E01F0047-20D6-4675-9952-1C5C75022725}" type="presParOf" srcId="{9FE51B49-EEEA-44EF-848E-4E5990E4DF4F}" destId="{3FBE9694-9E00-4B2A-B69B-25199CD93835}" srcOrd="1" destOrd="0" presId="urn:microsoft.com/office/officeart/2005/8/layout/orgChart1"/>
    <dgm:cxn modelId="{C80A0BC0-3FF5-4D77-ABB4-3E17B402F550}" type="presParOf" srcId="{9FE51B49-EEEA-44EF-848E-4E5990E4DF4F}" destId="{635E0307-B0C4-4258-B312-7DEDB1E05694}" srcOrd="2" destOrd="0" presId="urn:microsoft.com/office/officeart/2005/8/layout/orgChart1"/>
    <dgm:cxn modelId="{EEB77C86-637F-47B9-91A9-1EBD8DD4FF49}" type="presParOf" srcId="{E44AED0E-D600-4BBA-BB03-251E303E8B25}" destId="{400DC5A4-68B2-4B12-9A13-70EBAF97D623}" srcOrd="2" destOrd="0" presId="urn:microsoft.com/office/officeart/2005/8/layout/orgChart1"/>
    <dgm:cxn modelId="{BA0C4E57-57DF-412A-B14C-482E574B7349}" type="presParOf" srcId="{E44AED0E-D600-4BBA-BB03-251E303E8B25}" destId="{62317AC0-2034-4E45-81DA-4FE9F1554CB5}" srcOrd="3" destOrd="0" presId="urn:microsoft.com/office/officeart/2005/8/layout/orgChart1"/>
    <dgm:cxn modelId="{ACBCB483-01D5-4842-B1F2-70884437352F}" type="presParOf" srcId="{62317AC0-2034-4E45-81DA-4FE9F1554CB5}" destId="{9EF992A7-818D-4FC5-9BB5-3B2DAE249D92}" srcOrd="0" destOrd="0" presId="urn:microsoft.com/office/officeart/2005/8/layout/orgChart1"/>
    <dgm:cxn modelId="{CC5A6DC9-BE8D-43FA-BCDB-DC91090083DE}" type="presParOf" srcId="{9EF992A7-818D-4FC5-9BB5-3B2DAE249D92}" destId="{97EF52CD-E12F-4AB9-98BD-ADADCD74F367}" srcOrd="0" destOrd="0" presId="urn:microsoft.com/office/officeart/2005/8/layout/orgChart1"/>
    <dgm:cxn modelId="{16853CC1-AEAE-43F0-BF12-F3F5D3BA9FD5}" type="presParOf" srcId="{9EF992A7-818D-4FC5-9BB5-3B2DAE249D92}" destId="{90851D0B-2051-4754-B20D-386CC673A5B3}" srcOrd="1" destOrd="0" presId="urn:microsoft.com/office/officeart/2005/8/layout/orgChart1"/>
    <dgm:cxn modelId="{B0951B2B-0BEB-4C7D-900C-2A9551EB4FD1}" type="presParOf" srcId="{62317AC0-2034-4E45-81DA-4FE9F1554CB5}" destId="{9EB2D256-5118-41B6-BFD5-4B42AA6A8C6E}" srcOrd="1" destOrd="0" presId="urn:microsoft.com/office/officeart/2005/8/layout/orgChart1"/>
    <dgm:cxn modelId="{B8BCA139-A2FB-4183-B9CE-19692F22110D}" type="presParOf" srcId="{62317AC0-2034-4E45-81DA-4FE9F1554CB5}" destId="{7114C5DA-4C29-4368-BA62-DFA7E2F05071}" srcOrd="2" destOrd="0" presId="urn:microsoft.com/office/officeart/2005/8/layout/orgChart1"/>
    <dgm:cxn modelId="{9A67D376-C0F2-4F1D-AC34-F6DEB337EEC0}" type="presParOf" srcId="{7114C5DA-4C29-4368-BA62-DFA7E2F05071}" destId="{E5AA67AB-7D78-46F9-ADA5-FFE8EEE00938}" srcOrd="0" destOrd="0" presId="urn:microsoft.com/office/officeart/2005/8/layout/orgChart1"/>
    <dgm:cxn modelId="{E4A499F5-4FE1-4156-B208-2777EB574A78}" type="presParOf" srcId="{7114C5DA-4C29-4368-BA62-DFA7E2F05071}" destId="{F1ECE9FA-64ED-45E7-8974-6CB4476EDF04}" srcOrd="1" destOrd="0" presId="urn:microsoft.com/office/officeart/2005/8/layout/orgChart1"/>
    <dgm:cxn modelId="{A9306B48-B7C0-45E9-9680-6E091C7C9EA3}" type="presParOf" srcId="{F1ECE9FA-64ED-45E7-8974-6CB4476EDF04}" destId="{6D619535-394B-4C3E-B022-A752BC36BA72}" srcOrd="0" destOrd="0" presId="urn:microsoft.com/office/officeart/2005/8/layout/orgChart1"/>
    <dgm:cxn modelId="{92C3724F-9BD7-40E4-AA67-4C86997DC80E}" type="presParOf" srcId="{6D619535-394B-4C3E-B022-A752BC36BA72}" destId="{AD4A8ED9-F09E-43B7-BC88-965E31688B6E}" srcOrd="0" destOrd="0" presId="urn:microsoft.com/office/officeart/2005/8/layout/orgChart1"/>
    <dgm:cxn modelId="{0EADBE80-A039-49B3-8B98-698A4FE467C1}" type="presParOf" srcId="{6D619535-394B-4C3E-B022-A752BC36BA72}" destId="{04A66173-75E8-4CB4-B4C6-FDC2420080EB}" srcOrd="1" destOrd="0" presId="urn:microsoft.com/office/officeart/2005/8/layout/orgChart1"/>
    <dgm:cxn modelId="{0B5A3DF7-DDB8-4FBF-8A28-B4C1423F678D}" type="presParOf" srcId="{F1ECE9FA-64ED-45E7-8974-6CB4476EDF04}" destId="{1EA57EAD-3B1E-444E-8F09-CCAB970E3CE4}" srcOrd="1" destOrd="0" presId="urn:microsoft.com/office/officeart/2005/8/layout/orgChart1"/>
    <dgm:cxn modelId="{272043FD-C333-4C52-805D-A82753B5DB53}" type="presParOf" srcId="{F1ECE9FA-64ED-45E7-8974-6CB4476EDF04}" destId="{EC302DA0-6F22-48B9-BC55-D09C07B672A5}" srcOrd="2" destOrd="0" presId="urn:microsoft.com/office/officeart/2005/8/layout/orgChart1"/>
    <dgm:cxn modelId="{33191459-6063-4FFA-BB3E-B41E26263E3E}" type="presParOf" srcId="{EC302DA0-6F22-48B9-BC55-D09C07B672A5}" destId="{84E1ED22-5778-49AC-933C-533C6FE78584}" srcOrd="0" destOrd="0" presId="urn:microsoft.com/office/officeart/2005/8/layout/orgChart1"/>
    <dgm:cxn modelId="{9AA28CF2-FE9C-4784-8C23-F6E6CF9A11CB}" type="presParOf" srcId="{EC302DA0-6F22-48B9-BC55-D09C07B672A5}" destId="{BD576538-FFDD-49D5-A8FD-D043C78953F1}" srcOrd="1" destOrd="0" presId="urn:microsoft.com/office/officeart/2005/8/layout/orgChart1"/>
    <dgm:cxn modelId="{2AEB1ECE-62DB-4113-B5F8-8D471A64D5B7}" type="presParOf" srcId="{BD576538-FFDD-49D5-A8FD-D043C78953F1}" destId="{C9EA3B32-5146-4860-B86A-D14FD0A77F0D}" srcOrd="0" destOrd="0" presId="urn:microsoft.com/office/officeart/2005/8/layout/orgChart1"/>
    <dgm:cxn modelId="{4E06ABDB-ACBE-4E84-8CE9-71080C7881B7}" type="presParOf" srcId="{C9EA3B32-5146-4860-B86A-D14FD0A77F0D}" destId="{B9E58380-6354-4A01-9C7F-51F76B95EF43}" srcOrd="0" destOrd="0" presId="urn:microsoft.com/office/officeart/2005/8/layout/orgChart1"/>
    <dgm:cxn modelId="{B5001636-ECD5-4E73-BD6C-6B55DDF0A31D}" type="presParOf" srcId="{C9EA3B32-5146-4860-B86A-D14FD0A77F0D}" destId="{E07B2BF5-1976-4C69-98D0-072D58659B6E}" srcOrd="1" destOrd="0" presId="urn:microsoft.com/office/officeart/2005/8/layout/orgChart1"/>
    <dgm:cxn modelId="{DFA875C3-2EDD-4317-82F3-CDB66F45B9D7}" type="presParOf" srcId="{BD576538-FFDD-49D5-A8FD-D043C78953F1}" destId="{57060CF4-31A2-4A2C-9E5C-2D3EE89837F5}" srcOrd="1" destOrd="0" presId="urn:microsoft.com/office/officeart/2005/8/layout/orgChart1"/>
    <dgm:cxn modelId="{EE5B2301-2371-488F-8668-EA41B6583655}" type="presParOf" srcId="{BD576538-FFDD-49D5-A8FD-D043C78953F1}" destId="{434AF148-BC82-4A23-AD6A-0AE8993D047A}" srcOrd="2" destOrd="0" presId="urn:microsoft.com/office/officeart/2005/8/layout/orgChart1"/>
    <dgm:cxn modelId="{8713D932-A2F6-4792-8ADE-79E3BD209B4A}" type="presParOf" srcId="{EC302DA0-6F22-48B9-BC55-D09C07B672A5}" destId="{68F56E31-0768-48CB-AD51-935697F10722}" srcOrd="2" destOrd="0" presId="urn:microsoft.com/office/officeart/2005/8/layout/orgChart1"/>
    <dgm:cxn modelId="{87FABA0B-6F04-47CA-AE60-ACBAC3D0D89F}" type="presParOf" srcId="{EC302DA0-6F22-48B9-BC55-D09C07B672A5}" destId="{4BE49458-2314-45BA-8F5E-0A59C7D0880A}" srcOrd="3" destOrd="0" presId="urn:microsoft.com/office/officeart/2005/8/layout/orgChart1"/>
    <dgm:cxn modelId="{8EA402B0-3469-46BF-B87B-437617051EEA}" type="presParOf" srcId="{4BE49458-2314-45BA-8F5E-0A59C7D0880A}" destId="{95102F6F-502B-4CE8-925D-EB7758F6D820}" srcOrd="0" destOrd="0" presId="urn:microsoft.com/office/officeart/2005/8/layout/orgChart1"/>
    <dgm:cxn modelId="{CE7E66E8-55A7-492F-9F1A-E830309D9657}" type="presParOf" srcId="{95102F6F-502B-4CE8-925D-EB7758F6D820}" destId="{101EF708-67DD-472E-9F73-30FE42D26639}" srcOrd="0" destOrd="0" presId="urn:microsoft.com/office/officeart/2005/8/layout/orgChart1"/>
    <dgm:cxn modelId="{7E471C93-D947-43F8-BC1B-0D8E653B4F9B}" type="presParOf" srcId="{95102F6F-502B-4CE8-925D-EB7758F6D820}" destId="{97FF28E6-1EF6-43BC-B355-980F9ED27591}" srcOrd="1" destOrd="0" presId="urn:microsoft.com/office/officeart/2005/8/layout/orgChart1"/>
    <dgm:cxn modelId="{C5894D95-4789-4F1B-BBDE-29C5AD10702A}" type="presParOf" srcId="{4BE49458-2314-45BA-8F5E-0A59C7D0880A}" destId="{332AC0BA-F685-45E6-A28E-13D6DE578FAF}" srcOrd="1" destOrd="0" presId="urn:microsoft.com/office/officeart/2005/8/layout/orgChart1"/>
    <dgm:cxn modelId="{2FEDD1A8-EC4A-4388-9743-E7F8DB45702B}" type="presParOf" srcId="{4BE49458-2314-45BA-8F5E-0A59C7D0880A}" destId="{7C5CECB6-EB52-425D-9D32-6D099CC1001D}" srcOrd="2" destOrd="0" presId="urn:microsoft.com/office/officeart/2005/8/layout/orgChart1"/>
    <dgm:cxn modelId="{ECC473DA-E27D-4375-A1AC-73D6A57340F5}" type="presParOf" srcId="{7114C5DA-4C29-4368-BA62-DFA7E2F05071}" destId="{B86A65CA-28FD-4E72-A5DD-B82B6F7C6648}" srcOrd="2" destOrd="0" presId="urn:microsoft.com/office/officeart/2005/8/layout/orgChart1"/>
    <dgm:cxn modelId="{199C6351-9B7C-4609-8532-46CB3F5D4035}" type="presParOf" srcId="{7114C5DA-4C29-4368-BA62-DFA7E2F05071}" destId="{8F65172F-078F-416B-9788-C7976DE4B4C4}" srcOrd="3" destOrd="0" presId="urn:microsoft.com/office/officeart/2005/8/layout/orgChart1"/>
    <dgm:cxn modelId="{B9A4C2F4-C837-4740-91F6-CB98E91F55F9}" type="presParOf" srcId="{8F65172F-078F-416B-9788-C7976DE4B4C4}" destId="{D66D0559-3470-437A-BEDA-9321EAF4D5B5}" srcOrd="0" destOrd="0" presId="urn:microsoft.com/office/officeart/2005/8/layout/orgChart1"/>
    <dgm:cxn modelId="{063887E3-7B88-4958-B675-2BA07B2A9D04}" type="presParOf" srcId="{D66D0559-3470-437A-BEDA-9321EAF4D5B5}" destId="{268BAFB8-0B74-4AF8-AD4A-DB341C5AEAA3}" srcOrd="0" destOrd="0" presId="urn:microsoft.com/office/officeart/2005/8/layout/orgChart1"/>
    <dgm:cxn modelId="{8DEC656E-B097-449B-801A-A4D8A3111273}" type="presParOf" srcId="{D66D0559-3470-437A-BEDA-9321EAF4D5B5}" destId="{330A0AAD-8568-4285-AEB0-AD81F36A711C}" srcOrd="1" destOrd="0" presId="urn:microsoft.com/office/officeart/2005/8/layout/orgChart1"/>
    <dgm:cxn modelId="{29547F75-20EE-410F-997E-F44111011C70}" type="presParOf" srcId="{8F65172F-078F-416B-9788-C7976DE4B4C4}" destId="{23D9BD5B-2D96-4C9A-908A-95EB7EC19ACE}" srcOrd="1" destOrd="0" presId="urn:microsoft.com/office/officeart/2005/8/layout/orgChart1"/>
    <dgm:cxn modelId="{75241F53-2852-41F0-9A86-4E9F63CEFDAF}" type="presParOf" srcId="{8F65172F-078F-416B-9788-C7976DE4B4C4}" destId="{CFF93A76-CC4C-4FBF-877B-1276A5F20611}" srcOrd="2" destOrd="0" presId="urn:microsoft.com/office/officeart/2005/8/layout/orgChart1"/>
    <dgm:cxn modelId="{8F39C1B5-381B-4066-BE9C-1FAD2CD0D418}" type="presParOf" srcId="{CFF93A76-CC4C-4FBF-877B-1276A5F20611}" destId="{240059FD-6CB0-4212-BDD8-D59C567C34B7}" srcOrd="0" destOrd="0" presId="urn:microsoft.com/office/officeart/2005/8/layout/orgChart1"/>
    <dgm:cxn modelId="{9EE712A8-4BA8-465B-A99F-A5F3C74CE064}" type="presParOf" srcId="{CFF93A76-CC4C-4FBF-877B-1276A5F20611}" destId="{D913D9C2-2BE9-4B1E-A23E-8928D4C50976}" srcOrd="1" destOrd="0" presId="urn:microsoft.com/office/officeart/2005/8/layout/orgChart1"/>
    <dgm:cxn modelId="{9EBD7D91-CD28-4A64-BD6A-0191FA2287D6}" type="presParOf" srcId="{D913D9C2-2BE9-4B1E-A23E-8928D4C50976}" destId="{77681393-D26E-4B26-AF86-D76ED8E82AB1}" srcOrd="0" destOrd="0" presId="urn:microsoft.com/office/officeart/2005/8/layout/orgChart1"/>
    <dgm:cxn modelId="{D3B48ECC-3C1D-4FA0-B82C-8D45311B8C7D}" type="presParOf" srcId="{77681393-D26E-4B26-AF86-D76ED8E82AB1}" destId="{E779B3F4-9A2D-4307-8FE6-31F3D58CBDED}" srcOrd="0" destOrd="0" presId="urn:microsoft.com/office/officeart/2005/8/layout/orgChart1"/>
    <dgm:cxn modelId="{F16F2080-82AD-4E14-9CF8-70B57A687AF4}" type="presParOf" srcId="{77681393-D26E-4B26-AF86-D76ED8E82AB1}" destId="{8E5B8CFF-E6B1-4BD7-800E-08C39FC53034}" srcOrd="1" destOrd="0" presId="urn:microsoft.com/office/officeart/2005/8/layout/orgChart1"/>
    <dgm:cxn modelId="{E846ECEA-7473-41F7-9CE3-44716811F9AB}" type="presParOf" srcId="{D913D9C2-2BE9-4B1E-A23E-8928D4C50976}" destId="{C3CA3925-4A9A-43D3-ACFB-F2F097F69630}" srcOrd="1" destOrd="0" presId="urn:microsoft.com/office/officeart/2005/8/layout/orgChart1"/>
    <dgm:cxn modelId="{C305AB82-7487-4648-B5A1-3AFAE2FF6FED}" type="presParOf" srcId="{D913D9C2-2BE9-4B1E-A23E-8928D4C50976}" destId="{734B1EE6-F1E3-4B03-8785-8CD57950A3AC}" srcOrd="2" destOrd="0" presId="urn:microsoft.com/office/officeart/2005/8/layout/orgChart1"/>
    <dgm:cxn modelId="{3EC0E80E-413B-4634-9680-DF23C2D395F7}" type="presParOf" srcId="{CFF93A76-CC4C-4FBF-877B-1276A5F20611}" destId="{685C3A1E-3FDD-45E8-80F6-B9DF6D9863F9}" srcOrd="2" destOrd="0" presId="urn:microsoft.com/office/officeart/2005/8/layout/orgChart1"/>
    <dgm:cxn modelId="{F29C5620-8751-44D1-BCF9-14AF4456F038}" type="presParOf" srcId="{CFF93A76-CC4C-4FBF-877B-1276A5F20611}" destId="{70ED37BD-0621-4A1A-9B3A-46ED2D6627A9}" srcOrd="3" destOrd="0" presId="urn:microsoft.com/office/officeart/2005/8/layout/orgChart1"/>
    <dgm:cxn modelId="{102F9101-EE4F-4ABD-9095-215B1D4A1E16}" type="presParOf" srcId="{70ED37BD-0621-4A1A-9B3A-46ED2D6627A9}" destId="{2BBA71B8-6A4A-4E2E-992A-00F4C3BD6A4C}" srcOrd="0" destOrd="0" presId="urn:microsoft.com/office/officeart/2005/8/layout/orgChart1"/>
    <dgm:cxn modelId="{9B1297B5-DE62-4E49-BF8B-08580DF6ED17}" type="presParOf" srcId="{2BBA71B8-6A4A-4E2E-992A-00F4C3BD6A4C}" destId="{85126FA5-4553-48E1-BC2A-D9ACF889B231}" srcOrd="0" destOrd="0" presId="urn:microsoft.com/office/officeart/2005/8/layout/orgChart1"/>
    <dgm:cxn modelId="{99AA147F-A528-45DF-827E-4317C851F46D}" type="presParOf" srcId="{2BBA71B8-6A4A-4E2E-992A-00F4C3BD6A4C}" destId="{E1F6F1CB-FEC0-4E47-A7D3-D068FC103BEB}" srcOrd="1" destOrd="0" presId="urn:microsoft.com/office/officeart/2005/8/layout/orgChart1"/>
    <dgm:cxn modelId="{321FDF19-B5EE-40D6-AFDA-9B34C6ED7B55}" type="presParOf" srcId="{70ED37BD-0621-4A1A-9B3A-46ED2D6627A9}" destId="{82D84A91-5D03-45E2-A19C-35FD977983EF}" srcOrd="1" destOrd="0" presId="urn:microsoft.com/office/officeart/2005/8/layout/orgChart1"/>
    <dgm:cxn modelId="{248A4DBD-7133-4C60-B23A-B973093358BF}" type="presParOf" srcId="{70ED37BD-0621-4A1A-9B3A-46ED2D6627A9}" destId="{A56177A4-651B-4658-A341-1BBDEEAA19D7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6CC84F8-82EA-447D-A846-B7F3840E4085}" type="doc">
      <dgm:prSet loTypeId="urn:microsoft.com/office/officeart/2005/8/layout/balance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3D989B8-FFE3-43E7-A428-93851C872BC6}">
      <dgm:prSet phldrT="[Text]"/>
      <dgm:spPr/>
      <dgm:t>
        <a:bodyPr/>
        <a:lstStyle/>
        <a:p>
          <a:r>
            <a:rPr lang="en-GB" dirty="0"/>
            <a:t>Hunan-</a:t>
          </a:r>
          <a:r>
            <a:rPr lang="en-GB" dirty="0" err="1"/>
            <a:t>ddelwedd</a:t>
          </a:r>
          <a:r>
            <a:rPr lang="en-GB" dirty="0"/>
            <a:t>/Self-Image</a:t>
          </a:r>
        </a:p>
      </dgm:t>
    </dgm:pt>
    <dgm:pt modelId="{64B07605-8CAD-46FE-9C78-AA5B243EF48D}" type="parTrans" cxnId="{B4C13D50-C3FA-490B-8F15-D18AB7C14348}">
      <dgm:prSet/>
      <dgm:spPr/>
      <dgm:t>
        <a:bodyPr/>
        <a:lstStyle/>
        <a:p>
          <a:endParaRPr lang="en-GB"/>
        </a:p>
      </dgm:t>
    </dgm:pt>
    <dgm:pt modelId="{B86B405D-FC3F-4DB8-BD48-511BBC04882B}" type="sibTrans" cxnId="{B4C13D50-C3FA-490B-8F15-D18AB7C14348}">
      <dgm:prSet/>
      <dgm:spPr/>
      <dgm:t>
        <a:bodyPr/>
        <a:lstStyle/>
        <a:p>
          <a:endParaRPr lang="en-GB"/>
        </a:p>
      </dgm:t>
    </dgm:pt>
    <dgm:pt modelId="{85D192C8-C42F-4295-80B8-CF930587EDBA}">
      <dgm:prSet phldrT="[Text]"/>
      <dgm:spPr/>
      <dgm:t>
        <a:bodyPr/>
        <a:lstStyle/>
        <a:p>
          <a:endParaRPr lang="en-GB" dirty="0"/>
        </a:p>
      </dgm:t>
    </dgm:pt>
    <dgm:pt modelId="{38B6F4EB-5AB3-47CC-A221-AF96625C74B7}" type="parTrans" cxnId="{3F8E9364-BF18-4EC3-B9BE-6943156B945D}">
      <dgm:prSet/>
      <dgm:spPr/>
      <dgm:t>
        <a:bodyPr/>
        <a:lstStyle/>
        <a:p>
          <a:endParaRPr lang="en-GB"/>
        </a:p>
      </dgm:t>
    </dgm:pt>
    <dgm:pt modelId="{1AF903EE-8DEF-4516-9F97-85C611DA8215}" type="sibTrans" cxnId="{3F8E9364-BF18-4EC3-B9BE-6943156B945D}">
      <dgm:prSet/>
      <dgm:spPr/>
      <dgm:t>
        <a:bodyPr/>
        <a:lstStyle/>
        <a:p>
          <a:endParaRPr lang="en-GB"/>
        </a:p>
      </dgm:t>
    </dgm:pt>
    <dgm:pt modelId="{A17757D7-C99A-4832-AB6B-D2DAD3018F93}">
      <dgm:prSet phldrT="[Text]"/>
      <dgm:spPr/>
      <dgm:t>
        <a:bodyPr/>
        <a:lstStyle/>
        <a:p>
          <a:r>
            <a:rPr lang="en-GB" dirty="0"/>
            <a:t>Yr Hunan </a:t>
          </a:r>
          <a:r>
            <a:rPr lang="en-GB" dirty="0" err="1"/>
            <a:t>Delfrydol</a:t>
          </a:r>
          <a:r>
            <a:rPr lang="en-GB" dirty="0"/>
            <a:t>/Ideal Self</a:t>
          </a:r>
        </a:p>
      </dgm:t>
    </dgm:pt>
    <dgm:pt modelId="{F1865241-8AE5-4843-A512-2FA962F683AE}" type="parTrans" cxnId="{34F9C0F8-6D87-455D-A994-823553DFB24B}">
      <dgm:prSet/>
      <dgm:spPr/>
      <dgm:t>
        <a:bodyPr/>
        <a:lstStyle/>
        <a:p>
          <a:endParaRPr lang="en-GB"/>
        </a:p>
      </dgm:t>
    </dgm:pt>
    <dgm:pt modelId="{994854CB-6AAF-4B79-A1E8-F3DE9030D209}" type="sibTrans" cxnId="{34F9C0F8-6D87-455D-A994-823553DFB24B}">
      <dgm:prSet/>
      <dgm:spPr/>
      <dgm:t>
        <a:bodyPr/>
        <a:lstStyle/>
        <a:p>
          <a:endParaRPr lang="en-GB"/>
        </a:p>
      </dgm:t>
    </dgm:pt>
    <dgm:pt modelId="{D8C41740-7E5E-44DE-93C9-BBFD1C454017}">
      <dgm:prSet phldrT="[Text]"/>
      <dgm:spPr/>
      <dgm:t>
        <a:bodyPr/>
        <a:lstStyle/>
        <a:p>
          <a:endParaRPr lang="en-GB" dirty="0"/>
        </a:p>
      </dgm:t>
    </dgm:pt>
    <dgm:pt modelId="{FED0C787-DFA7-47F5-AD51-7C23DC210195}" type="parTrans" cxnId="{2C08B9CE-A469-40BD-99BF-F62192EA1E4D}">
      <dgm:prSet/>
      <dgm:spPr/>
      <dgm:t>
        <a:bodyPr/>
        <a:lstStyle/>
        <a:p>
          <a:endParaRPr lang="en-GB"/>
        </a:p>
      </dgm:t>
    </dgm:pt>
    <dgm:pt modelId="{0C33286A-FEB7-4475-ADF5-DD0830219891}" type="sibTrans" cxnId="{2C08B9CE-A469-40BD-99BF-F62192EA1E4D}">
      <dgm:prSet/>
      <dgm:spPr/>
      <dgm:t>
        <a:bodyPr/>
        <a:lstStyle/>
        <a:p>
          <a:endParaRPr lang="en-GB"/>
        </a:p>
      </dgm:t>
    </dgm:pt>
    <dgm:pt modelId="{F984FE83-CD35-435A-8A58-AFC1241C3360}">
      <dgm:prSet/>
      <dgm:spPr/>
      <dgm:t>
        <a:bodyPr/>
        <a:lstStyle/>
        <a:p>
          <a:endParaRPr lang="en-GB" dirty="0"/>
        </a:p>
      </dgm:t>
    </dgm:pt>
    <dgm:pt modelId="{C7778F01-C85D-45A2-9260-5E33AD4F81DD}" type="parTrans" cxnId="{8348C343-EF78-4EFA-B990-4C36DA902D4D}">
      <dgm:prSet/>
      <dgm:spPr/>
      <dgm:t>
        <a:bodyPr/>
        <a:lstStyle/>
        <a:p>
          <a:endParaRPr lang="en-GB"/>
        </a:p>
      </dgm:t>
    </dgm:pt>
    <dgm:pt modelId="{19523480-92AA-43BF-9F69-05643B98C0C4}" type="sibTrans" cxnId="{8348C343-EF78-4EFA-B990-4C36DA902D4D}">
      <dgm:prSet/>
      <dgm:spPr/>
      <dgm:t>
        <a:bodyPr/>
        <a:lstStyle/>
        <a:p>
          <a:endParaRPr lang="en-GB"/>
        </a:p>
      </dgm:t>
    </dgm:pt>
    <dgm:pt modelId="{E2975A50-B046-4A54-A0CA-29C44F5BE945}">
      <dgm:prSet/>
      <dgm:spPr/>
      <dgm:t>
        <a:bodyPr/>
        <a:lstStyle/>
        <a:p>
          <a:endParaRPr lang="en-GB" dirty="0"/>
        </a:p>
      </dgm:t>
    </dgm:pt>
    <dgm:pt modelId="{8E5B6479-5828-42FC-93D4-73B156562CC8}" type="parTrans" cxnId="{F1C40EF1-6367-411E-9C3F-E97EEF5DDC51}">
      <dgm:prSet/>
      <dgm:spPr/>
      <dgm:t>
        <a:bodyPr/>
        <a:lstStyle/>
        <a:p>
          <a:endParaRPr lang="en-GB"/>
        </a:p>
      </dgm:t>
    </dgm:pt>
    <dgm:pt modelId="{D0897E70-5A8D-4CCB-9CA4-B69CF854C778}" type="sibTrans" cxnId="{F1C40EF1-6367-411E-9C3F-E97EEF5DDC51}">
      <dgm:prSet/>
      <dgm:spPr/>
      <dgm:t>
        <a:bodyPr/>
        <a:lstStyle/>
        <a:p>
          <a:endParaRPr lang="en-GB"/>
        </a:p>
      </dgm:t>
    </dgm:pt>
    <dgm:pt modelId="{9DCC79A2-7101-4660-8929-F8B56865DA0D}">
      <dgm:prSet/>
      <dgm:spPr/>
      <dgm:t>
        <a:bodyPr/>
        <a:lstStyle/>
        <a:p>
          <a:endParaRPr lang="en-GB" dirty="0"/>
        </a:p>
      </dgm:t>
    </dgm:pt>
    <dgm:pt modelId="{591E0D7B-5BB2-4626-A176-8AEB6879BEE3}" type="parTrans" cxnId="{5746798E-2221-4942-B176-F3C8C32D7513}">
      <dgm:prSet/>
      <dgm:spPr/>
      <dgm:t>
        <a:bodyPr/>
        <a:lstStyle/>
        <a:p>
          <a:endParaRPr lang="en-GB"/>
        </a:p>
      </dgm:t>
    </dgm:pt>
    <dgm:pt modelId="{B72A949C-9735-441D-9F83-13F661B9880C}" type="sibTrans" cxnId="{5746798E-2221-4942-B176-F3C8C32D7513}">
      <dgm:prSet/>
      <dgm:spPr/>
      <dgm:t>
        <a:bodyPr/>
        <a:lstStyle/>
        <a:p>
          <a:endParaRPr lang="en-GB"/>
        </a:p>
      </dgm:t>
    </dgm:pt>
    <dgm:pt modelId="{90CA68FF-2482-4F09-9A8D-8FE31875AA62}" type="pres">
      <dgm:prSet presAssocID="{36CC84F8-82EA-447D-A846-B7F3840E4085}" presName="outerComposite" presStyleCnt="0">
        <dgm:presLayoutVars>
          <dgm:chMax val="2"/>
          <dgm:animLvl val="lvl"/>
          <dgm:resizeHandles val="exact"/>
        </dgm:presLayoutVars>
      </dgm:prSet>
      <dgm:spPr/>
    </dgm:pt>
    <dgm:pt modelId="{36B4B587-D7D3-4909-B8F4-F9267BFC2A78}" type="pres">
      <dgm:prSet presAssocID="{36CC84F8-82EA-447D-A846-B7F3840E4085}" presName="dummyMaxCanvas" presStyleCnt="0"/>
      <dgm:spPr/>
    </dgm:pt>
    <dgm:pt modelId="{DE858AE0-1721-4459-888E-BEFA88689B9A}" type="pres">
      <dgm:prSet presAssocID="{36CC84F8-82EA-447D-A846-B7F3840E4085}" presName="parentComposite" presStyleCnt="0"/>
      <dgm:spPr/>
    </dgm:pt>
    <dgm:pt modelId="{B18E5A38-A0C4-493A-A382-B04AD6E43186}" type="pres">
      <dgm:prSet presAssocID="{36CC84F8-82EA-447D-A846-B7F3840E4085}" presName="parent1" presStyleLbl="alignAccFollowNode1" presStyleIdx="0" presStyleCnt="4">
        <dgm:presLayoutVars>
          <dgm:chMax val="4"/>
        </dgm:presLayoutVars>
      </dgm:prSet>
      <dgm:spPr/>
    </dgm:pt>
    <dgm:pt modelId="{F5F51747-67B4-464B-9A7A-9092A94C3924}" type="pres">
      <dgm:prSet presAssocID="{36CC84F8-82EA-447D-A846-B7F3840E4085}" presName="parent2" presStyleLbl="alignAccFollowNode1" presStyleIdx="1" presStyleCnt="4">
        <dgm:presLayoutVars>
          <dgm:chMax val="4"/>
        </dgm:presLayoutVars>
      </dgm:prSet>
      <dgm:spPr/>
    </dgm:pt>
    <dgm:pt modelId="{FA15A1DB-A2EB-48BF-9094-93E867E12393}" type="pres">
      <dgm:prSet presAssocID="{36CC84F8-82EA-447D-A846-B7F3840E4085}" presName="childrenComposite" presStyleCnt="0"/>
      <dgm:spPr/>
    </dgm:pt>
    <dgm:pt modelId="{9AD4B0C8-F2DD-49B4-A19B-0234F7D4B95D}" type="pres">
      <dgm:prSet presAssocID="{36CC84F8-82EA-447D-A846-B7F3840E4085}" presName="dummyMaxCanvas_ChildArea" presStyleCnt="0"/>
      <dgm:spPr/>
    </dgm:pt>
    <dgm:pt modelId="{926ABDD1-7BFE-4F46-BE93-F7134EB9A931}" type="pres">
      <dgm:prSet presAssocID="{36CC84F8-82EA-447D-A846-B7F3840E4085}" presName="fulcrum" presStyleLbl="alignAccFollowNode1" presStyleIdx="2" presStyleCnt="4"/>
      <dgm:spPr/>
    </dgm:pt>
    <dgm:pt modelId="{C0EF2B56-D65B-41E5-9464-AE8FE2F30D16}" type="pres">
      <dgm:prSet presAssocID="{36CC84F8-82EA-447D-A846-B7F3840E4085}" presName="balance_41" presStyleLbl="alignAccFollowNode1" presStyleIdx="3" presStyleCnt="4">
        <dgm:presLayoutVars>
          <dgm:bulletEnabled val="1"/>
        </dgm:presLayoutVars>
      </dgm:prSet>
      <dgm:spPr/>
    </dgm:pt>
    <dgm:pt modelId="{EA4DA3F5-4699-4022-A025-F1A737F4E6C4}" type="pres">
      <dgm:prSet presAssocID="{36CC84F8-82EA-447D-A846-B7F3840E4085}" presName="left_41_1" presStyleLbl="node1" presStyleIdx="0" presStyleCnt="5">
        <dgm:presLayoutVars>
          <dgm:bulletEnabled val="1"/>
        </dgm:presLayoutVars>
      </dgm:prSet>
      <dgm:spPr/>
    </dgm:pt>
    <dgm:pt modelId="{BC81E220-393F-4850-A687-50C3C484366E}" type="pres">
      <dgm:prSet presAssocID="{36CC84F8-82EA-447D-A846-B7F3840E4085}" presName="left_41_2" presStyleLbl="node1" presStyleIdx="1" presStyleCnt="5">
        <dgm:presLayoutVars>
          <dgm:bulletEnabled val="1"/>
        </dgm:presLayoutVars>
      </dgm:prSet>
      <dgm:spPr/>
    </dgm:pt>
    <dgm:pt modelId="{CD1B56BE-0FB8-460F-89FA-973D3D10A52E}" type="pres">
      <dgm:prSet presAssocID="{36CC84F8-82EA-447D-A846-B7F3840E4085}" presName="left_41_3" presStyleLbl="node1" presStyleIdx="2" presStyleCnt="5">
        <dgm:presLayoutVars>
          <dgm:bulletEnabled val="1"/>
        </dgm:presLayoutVars>
      </dgm:prSet>
      <dgm:spPr/>
    </dgm:pt>
    <dgm:pt modelId="{5DE70C2E-C619-4753-AD49-B6683BEC66E3}" type="pres">
      <dgm:prSet presAssocID="{36CC84F8-82EA-447D-A846-B7F3840E4085}" presName="left_41_4" presStyleLbl="node1" presStyleIdx="3" presStyleCnt="5">
        <dgm:presLayoutVars>
          <dgm:bulletEnabled val="1"/>
        </dgm:presLayoutVars>
      </dgm:prSet>
      <dgm:spPr/>
    </dgm:pt>
    <dgm:pt modelId="{FFA42D43-C5FC-483F-AE8B-62B7AE6B2375}" type="pres">
      <dgm:prSet presAssocID="{36CC84F8-82EA-447D-A846-B7F3840E4085}" presName="right_41_1" presStyleLbl="node1" presStyleIdx="4" presStyleCnt="5">
        <dgm:presLayoutVars>
          <dgm:bulletEnabled val="1"/>
        </dgm:presLayoutVars>
      </dgm:prSet>
      <dgm:spPr/>
    </dgm:pt>
  </dgm:ptLst>
  <dgm:cxnLst>
    <dgm:cxn modelId="{8348C343-EF78-4EFA-B990-4C36DA902D4D}" srcId="{83D989B8-FFE3-43E7-A428-93851C872BC6}" destId="{F984FE83-CD35-435A-8A58-AFC1241C3360}" srcOrd="1" destOrd="0" parTransId="{C7778F01-C85D-45A2-9260-5E33AD4F81DD}" sibTransId="{19523480-92AA-43BF-9F69-05643B98C0C4}"/>
    <dgm:cxn modelId="{3F8E9364-BF18-4EC3-B9BE-6943156B945D}" srcId="{83D989B8-FFE3-43E7-A428-93851C872BC6}" destId="{85D192C8-C42F-4295-80B8-CF930587EDBA}" srcOrd="0" destOrd="0" parTransId="{38B6F4EB-5AB3-47CC-A221-AF96625C74B7}" sibTransId="{1AF903EE-8DEF-4516-9F97-85C611DA8215}"/>
    <dgm:cxn modelId="{234C7647-73CA-4368-B173-2437352141E2}" type="presOf" srcId="{D8C41740-7E5E-44DE-93C9-BBFD1C454017}" destId="{FFA42D43-C5FC-483F-AE8B-62B7AE6B2375}" srcOrd="0" destOrd="0" presId="urn:microsoft.com/office/officeart/2005/8/layout/balance1"/>
    <dgm:cxn modelId="{B4C13D50-C3FA-490B-8F15-D18AB7C14348}" srcId="{36CC84F8-82EA-447D-A846-B7F3840E4085}" destId="{83D989B8-FFE3-43E7-A428-93851C872BC6}" srcOrd="0" destOrd="0" parTransId="{64B07605-8CAD-46FE-9C78-AA5B243EF48D}" sibTransId="{B86B405D-FC3F-4DB8-BD48-511BBC04882B}"/>
    <dgm:cxn modelId="{5746798E-2221-4942-B176-F3C8C32D7513}" srcId="{83D989B8-FFE3-43E7-A428-93851C872BC6}" destId="{9DCC79A2-7101-4660-8929-F8B56865DA0D}" srcOrd="3" destOrd="0" parTransId="{591E0D7B-5BB2-4626-A176-8AEB6879BEE3}" sibTransId="{B72A949C-9735-441D-9F83-13F661B9880C}"/>
    <dgm:cxn modelId="{24299596-CFF2-4AFD-8077-947B988C3D55}" type="presOf" srcId="{83D989B8-FFE3-43E7-A428-93851C872BC6}" destId="{B18E5A38-A0C4-493A-A382-B04AD6E43186}" srcOrd="0" destOrd="0" presId="urn:microsoft.com/office/officeart/2005/8/layout/balance1"/>
    <dgm:cxn modelId="{C9D6DE9B-F6E4-4C52-8757-67557955EBD0}" type="presOf" srcId="{85D192C8-C42F-4295-80B8-CF930587EDBA}" destId="{EA4DA3F5-4699-4022-A025-F1A737F4E6C4}" srcOrd="0" destOrd="0" presId="urn:microsoft.com/office/officeart/2005/8/layout/balance1"/>
    <dgm:cxn modelId="{702A49A0-913A-4581-9BE9-5BDDE70502EB}" type="presOf" srcId="{F984FE83-CD35-435A-8A58-AFC1241C3360}" destId="{BC81E220-393F-4850-A687-50C3C484366E}" srcOrd="0" destOrd="0" presId="urn:microsoft.com/office/officeart/2005/8/layout/balance1"/>
    <dgm:cxn modelId="{E8B9E3AF-B214-487B-9780-F335AFF27803}" type="presOf" srcId="{36CC84F8-82EA-447D-A846-B7F3840E4085}" destId="{90CA68FF-2482-4F09-9A8D-8FE31875AA62}" srcOrd="0" destOrd="0" presId="urn:microsoft.com/office/officeart/2005/8/layout/balance1"/>
    <dgm:cxn modelId="{2C08B9CE-A469-40BD-99BF-F62192EA1E4D}" srcId="{A17757D7-C99A-4832-AB6B-D2DAD3018F93}" destId="{D8C41740-7E5E-44DE-93C9-BBFD1C454017}" srcOrd="0" destOrd="0" parTransId="{FED0C787-DFA7-47F5-AD51-7C23DC210195}" sibTransId="{0C33286A-FEB7-4475-ADF5-DD0830219891}"/>
    <dgm:cxn modelId="{640D07D0-A2A4-407B-981B-9FB8C15B9F23}" type="presOf" srcId="{A17757D7-C99A-4832-AB6B-D2DAD3018F93}" destId="{F5F51747-67B4-464B-9A7A-9092A94C3924}" srcOrd="0" destOrd="0" presId="urn:microsoft.com/office/officeart/2005/8/layout/balance1"/>
    <dgm:cxn modelId="{441A24DC-4129-4A34-9AE6-EE93EB17C87A}" type="presOf" srcId="{E2975A50-B046-4A54-A0CA-29C44F5BE945}" destId="{CD1B56BE-0FB8-460F-89FA-973D3D10A52E}" srcOrd="0" destOrd="0" presId="urn:microsoft.com/office/officeart/2005/8/layout/balance1"/>
    <dgm:cxn modelId="{F1C40EF1-6367-411E-9C3F-E97EEF5DDC51}" srcId="{83D989B8-FFE3-43E7-A428-93851C872BC6}" destId="{E2975A50-B046-4A54-A0CA-29C44F5BE945}" srcOrd="2" destOrd="0" parTransId="{8E5B6479-5828-42FC-93D4-73B156562CC8}" sibTransId="{D0897E70-5A8D-4CCB-9CA4-B69CF854C778}"/>
    <dgm:cxn modelId="{A68BC0F3-EAED-451E-9B46-8066F86ADD13}" type="presOf" srcId="{9DCC79A2-7101-4660-8929-F8B56865DA0D}" destId="{5DE70C2E-C619-4753-AD49-B6683BEC66E3}" srcOrd="0" destOrd="0" presId="urn:microsoft.com/office/officeart/2005/8/layout/balance1"/>
    <dgm:cxn modelId="{34F9C0F8-6D87-455D-A994-823553DFB24B}" srcId="{36CC84F8-82EA-447D-A846-B7F3840E4085}" destId="{A17757D7-C99A-4832-AB6B-D2DAD3018F93}" srcOrd="1" destOrd="0" parTransId="{F1865241-8AE5-4843-A512-2FA962F683AE}" sibTransId="{994854CB-6AAF-4B79-A1E8-F3DE9030D209}"/>
    <dgm:cxn modelId="{AAFF5431-F768-48D7-9C6C-9503EECDAB3F}" type="presParOf" srcId="{90CA68FF-2482-4F09-9A8D-8FE31875AA62}" destId="{36B4B587-D7D3-4909-B8F4-F9267BFC2A78}" srcOrd="0" destOrd="0" presId="urn:microsoft.com/office/officeart/2005/8/layout/balance1"/>
    <dgm:cxn modelId="{56D06368-D441-4FC2-A2E5-CE7ABC54D05F}" type="presParOf" srcId="{90CA68FF-2482-4F09-9A8D-8FE31875AA62}" destId="{DE858AE0-1721-4459-888E-BEFA88689B9A}" srcOrd="1" destOrd="0" presId="urn:microsoft.com/office/officeart/2005/8/layout/balance1"/>
    <dgm:cxn modelId="{DE823E4A-B562-4C8F-859D-0FC4B7CB6A9A}" type="presParOf" srcId="{DE858AE0-1721-4459-888E-BEFA88689B9A}" destId="{B18E5A38-A0C4-493A-A382-B04AD6E43186}" srcOrd="0" destOrd="0" presId="urn:microsoft.com/office/officeart/2005/8/layout/balance1"/>
    <dgm:cxn modelId="{DD38CA97-FB6B-4F32-94AB-3297C14431B7}" type="presParOf" srcId="{DE858AE0-1721-4459-888E-BEFA88689B9A}" destId="{F5F51747-67B4-464B-9A7A-9092A94C3924}" srcOrd="1" destOrd="0" presId="urn:microsoft.com/office/officeart/2005/8/layout/balance1"/>
    <dgm:cxn modelId="{1A287FD2-0AA8-4B50-B8DA-1B8AE4747EED}" type="presParOf" srcId="{90CA68FF-2482-4F09-9A8D-8FE31875AA62}" destId="{FA15A1DB-A2EB-48BF-9094-93E867E12393}" srcOrd="2" destOrd="0" presId="urn:microsoft.com/office/officeart/2005/8/layout/balance1"/>
    <dgm:cxn modelId="{8C752F1E-55B6-431C-9B23-FFE0DF9541DA}" type="presParOf" srcId="{FA15A1DB-A2EB-48BF-9094-93E867E12393}" destId="{9AD4B0C8-F2DD-49B4-A19B-0234F7D4B95D}" srcOrd="0" destOrd="0" presId="urn:microsoft.com/office/officeart/2005/8/layout/balance1"/>
    <dgm:cxn modelId="{3723AF10-10FF-4C15-9576-9DC0055DB827}" type="presParOf" srcId="{FA15A1DB-A2EB-48BF-9094-93E867E12393}" destId="{926ABDD1-7BFE-4F46-BE93-F7134EB9A931}" srcOrd="1" destOrd="0" presId="urn:microsoft.com/office/officeart/2005/8/layout/balance1"/>
    <dgm:cxn modelId="{B3E1F9CC-44ED-4068-A6BE-2961D6F4AD20}" type="presParOf" srcId="{FA15A1DB-A2EB-48BF-9094-93E867E12393}" destId="{C0EF2B56-D65B-41E5-9464-AE8FE2F30D16}" srcOrd="2" destOrd="0" presId="urn:microsoft.com/office/officeart/2005/8/layout/balance1"/>
    <dgm:cxn modelId="{8F3C5904-08A0-4E2B-9B62-33B97EB33660}" type="presParOf" srcId="{FA15A1DB-A2EB-48BF-9094-93E867E12393}" destId="{EA4DA3F5-4699-4022-A025-F1A737F4E6C4}" srcOrd="3" destOrd="0" presId="urn:microsoft.com/office/officeart/2005/8/layout/balance1"/>
    <dgm:cxn modelId="{F03BC959-C949-4AEA-B3CE-A616DD1010D3}" type="presParOf" srcId="{FA15A1DB-A2EB-48BF-9094-93E867E12393}" destId="{BC81E220-393F-4850-A687-50C3C484366E}" srcOrd="4" destOrd="0" presId="urn:microsoft.com/office/officeart/2005/8/layout/balance1"/>
    <dgm:cxn modelId="{006DCCC4-E8CE-45ED-9090-E4A0FBD8BF82}" type="presParOf" srcId="{FA15A1DB-A2EB-48BF-9094-93E867E12393}" destId="{CD1B56BE-0FB8-460F-89FA-973D3D10A52E}" srcOrd="5" destOrd="0" presId="urn:microsoft.com/office/officeart/2005/8/layout/balance1"/>
    <dgm:cxn modelId="{7C4683EC-BD7E-42B8-B62F-E0ADDD39E23E}" type="presParOf" srcId="{FA15A1DB-A2EB-48BF-9094-93E867E12393}" destId="{5DE70C2E-C619-4753-AD49-B6683BEC66E3}" srcOrd="6" destOrd="0" presId="urn:microsoft.com/office/officeart/2005/8/layout/balance1"/>
    <dgm:cxn modelId="{3E9025DE-30FD-40C3-990E-8CD8B3905560}" type="presParOf" srcId="{FA15A1DB-A2EB-48BF-9094-93E867E12393}" destId="{FFA42D43-C5FC-483F-AE8B-62B7AE6B2375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49E738E-1AFD-4D2C-B398-6B6534F14DD3}" type="doc">
      <dgm:prSet loTypeId="urn:microsoft.com/office/officeart/2005/8/layout/balance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7044162-2745-49CE-82F9-4BC4726A278B}">
      <dgm:prSet phldrT="[Text]"/>
      <dgm:spPr/>
      <dgm:t>
        <a:bodyPr/>
        <a:lstStyle/>
        <a:p>
          <a:r>
            <a:rPr lang="en-GB" dirty="0"/>
            <a:t>Hunan-</a:t>
          </a:r>
          <a:r>
            <a:rPr lang="en-GB" dirty="0" err="1"/>
            <a:t>ddelwedd</a:t>
          </a:r>
          <a:r>
            <a:rPr lang="en-GB" dirty="0"/>
            <a:t>/Self-Image</a:t>
          </a:r>
        </a:p>
      </dgm:t>
    </dgm:pt>
    <dgm:pt modelId="{E60577D9-34D7-451C-B8BB-24593A97A389}" type="parTrans" cxnId="{D0BC69C4-1B10-4088-A8F4-E380D810D910}">
      <dgm:prSet/>
      <dgm:spPr/>
      <dgm:t>
        <a:bodyPr/>
        <a:lstStyle/>
        <a:p>
          <a:endParaRPr lang="en-GB"/>
        </a:p>
      </dgm:t>
    </dgm:pt>
    <dgm:pt modelId="{750FEECA-560E-4B79-B7FE-C481A5B72A4D}" type="sibTrans" cxnId="{D0BC69C4-1B10-4088-A8F4-E380D810D910}">
      <dgm:prSet/>
      <dgm:spPr/>
      <dgm:t>
        <a:bodyPr/>
        <a:lstStyle/>
        <a:p>
          <a:endParaRPr lang="en-GB"/>
        </a:p>
      </dgm:t>
    </dgm:pt>
    <dgm:pt modelId="{4FBEBE24-9489-41B7-B68C-4BF7C4512262}">
      <dgm:prSet phldrT="[Text]"/>
      <dgm:spPr/>
      <dgm:t>
        <a:bodyPr/>
        <a:lstStyle/>
        <a:p>
          <a:endParaRPr lang="en-GB" dirty="0"/>
        </a:p>
      </dgm:t>
    </dgm:pt>
    <dgm:pt modelId="{93EF52A0-251B-4456-AF8F-EBD7BF3B5DA5}" type="parTrans" cxnId="{7F846485-4D6C-4BF5-BF86-18975057CECA}">
      <dgm:prSet/>
      <dgm:spPr/>
      <dgm:t>
        <a:bodyPr/>
        <a:lstStyle/>
        <a:p>
          <a:endParaRPr lang="en-GB"/>
        </a:p>
      </dgm:t>
    </dgm:pt>
    <dgm:pt modelId="{89700036-3BCD-492C-8269-AC58E618D75C}" type="sibTrans" cxnId="{7F846485-4D6C-4BF5-BF86-18975057CECA}">
      <dgm:prSet/>
      <dgm:spPr/>
      <dgm:t>
        <a:bodyPr/>
        <a:lstStyle/>
        <a:p>
          <a:endParaRPr lang="en-GB"/>
        </a:p>
      </dgm:t>
    </dgm:pt>
    <dgm:pt modelId="{5E90B288-5198-4522-B124-B9A2D48C1B00}">
      <dgm:prSet phldrT="[Text]"/>
      <dgm:spPr/>
      <dgm:t>
        <a:bodyPr/>
        <a:lstStyle/>
        <a:p>
          <a:r>
            <a:rPr lang="en-GB" dirty="0"/>
            <a:t>Yr Hunan </a:t>
          </a:r>
          <a:r>
            <a:rPr lang="en-GB" dirty="0" err="1"/>
            <a:t>Delfrydol</a:t>
          </a:r>
          <a:r>
            <a:rPr lang="en-GB" dirty="0"/>
            <a:t>/Ideal Self</a:t>
          </a:r>
        </a:p>
      </dgm:t>
    </dgm:pt>
    <dgm:pt modelId="{677F2DFC-A86B-4690-8011-C7C3BEB8D56F}" type="parTrans" cxnId="{145E3F7F-B32B-4032-AAD6-BD5F41892667}">
      <dgm:prSet/>
      <dgm:spPr/>
      <dgm:t>
        <a:bodyPr/>
        <a:lstStyle/>
        <a:p>
          <a:endParaRPr lang="en-GB"/>
        </a:p>
      </dgm:t>
    </dgm:pt>
    <dgm:pt modelId="{03F6C635-99C5-45F0-9468-02BF66688D49}" type="sibTrans" cxnId="{145E3F7F-B32B-4032-AAD6-BD5F41892667}">
      <dgm:prSet/>
      <dgm:spPr/>
      <dgm:t>
        <a:bodyPr/>
        <a:lstStyle/>
        <a:p>
          <a:endParaRPr lang="en-GB"/>
        </a:p>
      </dgm:t>
    </dgm:pt>
    <dgm:pt modelId="{71F72185-4018-495B-BAB2-985AFF272DF8}">
      <dgm:prSet phldrT="[Text]"/>
      <dgm:spPr/>
      <dgm:t>
        <a:bodyPr/>
        <a:lstStyle/>
        <a:p>
          <a:endParaRPr lang="en-GB" dirty="0"/>
        </a:p>
      </dgm:t>
    </dgm:pt>
    <dgm:pt modelId="{B1EA1EC4-FB52-4587-9CF1-63F5FD2FA596}" type="parTrans" cxnId="{66A7164C-C2AE-415A-9A64-E13DD9B7C0BC}">
      <dgm:prSet/>
      <dgm:spPr/>
      <dgm:t>
        <a:bodyPr/>
        <a:lstStyle/>
        <a:p>
          <a:endParaRPr lang="en-GB"/>
        </a:p>
      </dgm:t>
    </dgm:pt>
    <dgm:pt modelId="{7C42A469-EA80-4327-86FE-E10E7609FB9B}" type="sibTrans" cxnId="{66A7164C-C2AE-415A-9A64-E13DD9B7C0BC}">
      <dgm:prSet/>
      <dgm:spPr/>
      <dgm:t>
        <a:bodyPr/>
        <a:lstStyle/>
        <a:p>
          <a:endParaRPr lang="en-GB"/>
        </a:p>
      </dgm:t>
    </dgm:pt>
    <dgm:pt modelId="{E98C89F6-E7C6-49C8-9A53-386783D2EF37}">
      <dgm:prSet/>
      <dgm:spPr/>
      <dgm:t>
        <a:bodyPr/>
        <a:lstStyle/>
        <a:p>
          <a:endParaRPr lang="en-GB"/>
        </a:p>
      </dgm:t>
    </dgm:pt>
    <dgm:pt modelId="{FF6C519E-72AD-4BDA-A958-3544C5CFAD0F}" type="parTrans" cxnId="{91452F4C-466D-4053-9C66-F1AAD1C8B674}">
      <dgm:prSet/>
      <dgm:spPr/>
      <dgm:t>
        <a:bodyPr/>
        <a:lstStyle/>
        <a:p>
          <a:endParaRPr lang="en-GB"/>
        </a:p>
      </dgm:t>
    </dgm:pt>
    <dgm:pt modelId="{6B3A8805-9815-4FAE-8A4D-7691C9B170D2}" type="sibTrans" cxnId="{91452F4C-466D-4053-9C66-F1AAD1C8B674}">
      <dgm:prSet/>
      <dgm:spPr/>
      <dgm:t>
        <a:bodyPr/>
        <a:lstStyle/>
        <a:p>
          <a:endParaRPr lang="en-GB"/>
        </a:p>
      </dgm:t>
    </dgm:pt>
    <dgm:pt modelId="{561C9649-0F27-4700-81F5-AC131B4F736D}">
      <dgm:prSet/>
      <dgm:spPr/>
      <dgm:t>
        <a:bodyPr/>
        <a:lstStyle/>
        <a:p>
          <a:endParaRPr lang="en-GB"/>
        </a:p>
      </dgm:t>
    </dgm:pt>
    <dgm:pt modelId="{C676D33F-A668-4876-9B2A-FCC5F350FD59}" type="parTrans" cxnId="{E76E6C57-FD05-44CF-953E-DF0EF2732B6E}">
      <dgm:prSet/>
      <dgm:spPr/>
      <dgm:t>
        <a:bodyPr/>
        <a:lstStyle/>
        <a:p>
          <a:endParaRPr lang="en-GB"/>
        </a:p>
      </dgm:t>
    </dgm:pt>
    <dgm:pt modelId="{DDAB9558-75E4-453C-AB80-EDAA77B703DE}" type="sibTrans" cxnId="{E76E6C57-FD05-44CF-953E-DF0EF2732B6E}">
      <dgm:prSet/>
      <dgm:spPr/>
      <dgm:t>
        <a:bodyPr/>
        <a:lstStyle/>
        <a:p>
          <a:endParaRPr lang="en-GB"/>
        </a:p>
      </dgm:t>
    </dgm:pt>
    <dgm:pt modelId="{520981FE-6CB4-47A0-AEEF-2FBEF7922313}">
      <dgm:prSet/>
      <dgm:spPr/>
      <dgm:t>
        <a:bodyPr/>
        <a:lstStyle/>
        <a:p>
          <a:endParaRPr lang="en-GB" dirty="0"/>
        </a:p>
      </dgm:t>
    </dgm:pt>
    <dgm:pt modelId="{E1E95872-4E7B-4E57-917A-B0728B9D39C3}" type="sibTrans" cxnId="{F2741567-C774-4926-B234-EEBFC6B26F16}">
      <dgm:prSet/>
      <dgm:spPr/>
      <dgm:t>
        <a:bodyPr/>
        <a:lstStyle/>
        <a:p>
          <a:endParaRPr lang="en-GB"/>
        </a:p>
      </dgm:t>
    </dgm:pt>
    <dgm:pt modelId="{510AD0D7-FA3B-484A-B02B-F11940443587}" type="parTrans" cxnId="{F2741567-C774-4926-B234-EEBFC6B26F16}">
      <dgm:prSet/>
      <dgm:spPr/>
      <dgm:t>
        <a:bodyPr/>
        <a:lstStyle/>
        <a:p>
          <a:endParaRPr lang="en-GB"/>
        </a:p>
      </dgm:t>
    </dgm:pt>
    <dgm:pt modelId="{5A9B8619-7023-40E7-8956-E7602CE0BCAF}" type="pres">
      <dgm:prSet presAssocID="{249E738E-1AFD-4D2C-B398-6B6534F14DD3}" presName="outerComposite" presStyleCnt="0">
        <dgm:presLayoutVars>
          <dgm:chMax val="2"/>
          <dgm:animLvl val="lvl"/>
          <dgm:resizeHandles val="exact"/>
        </dgm:presLayoutVars>
      </dgm:prSet>
      <dgm:spPr/>
    </dgm:pt>
    <dgm:pt modelId="{CC84C3AD-0015-4200-9F3B-3931B4E9927F}" type="pres">
      <dgm:prSet presAssocID="{249E738E-1AFD-4D2C-B398-6B6534F14DD3}" presName="dummyMaxCanvas" presStyleCnt="0"/>
      <dgm:spPr/>
    </dgm:pt>
    <dgm:pt modelId="{48F3B754-7AEE-4533-8833-DA60057EA566}" type="pres">
      <dgm:prSet presAssocID="{249E738E-1AFD-4D2C-B398-6B6534F14DD3}" presName="parentComposite" presStyleCnt="0"/>
      <dgm:spPr/>
    </dgm:pt>
    <dgm:pt modelId="{BF8AF6FD-12D1-4170-9068-935D2E10F499}" type="pres">
      <dgm:prSet presAssocID="{249E738E-1AFD-4D2C-B398-6B6534F14DD3}" presName="parent1" presStyleLbl="alignAccFollowNode1" presStyleIdx="0" presStyleCnt="4">
        <dgm:presLayoutVars>
          <dgm:chMax val="4"/>
        </dgm:presLayoutVars>
      </dgm:prSet>
      <dgm:spPr/>
    </dgm:pt>
    <dgm:pt modelId="{1F721F13-DE6C-417B-B8E7-DFA812C0914C}" type="pres">
      <dgm:prSet presAssocID="{249E738E-1AFD-4D2C-B398-6B6534F14DD3}" presName="parent2" presStyleLbl="alignAccFollowNode1" presStyleIdx="1" presStyleCnt="4">
        <dgm:presLayoutVars>
          <dgm:chMax val="4"/>
        </dgm:presLayoutVars>
      </dgm:prSet>
      <dgm:spPr/>
    </dgm:pt>
    <dgm:pt modelId="{9300D362-2D6D-4463-B090-365452CC3918}" type="pres">
      <dgm:prSet presAssocID="{249E738E-1AFD-4D2C-B398-6B6534F14DD3}" presName="childrenComposite" presStyleCnt="0"/>
      <dgm:spPr/>
    </dgm:pt>
    <dgm:pt modelId="{1B309D75-822C-4570-AA27-E2A224F1FDE3}" type="pres">
      <dgm:prSet presAssocID="{249E738E-1AFD-4D2C-B398-6B6534F14DD3}" presName="dummyMaxCanvas_ChildArea" presStyleCnt="0"/>
      <dgm:spPr/>
    </dgm:pt>
    <dgm:pt modelId="{095DDAD8-4C78-4C6E-9A0A-204D5DFEF313}" type="pres">
      <dgm:prSet presAssocID="{249E738E-1AFD-4D2C-B398-6B6534F14DD3}" presName="fulcrum" presStyleLbl="alignAccFollowNode1" presStyleIdx="2" presStyleCnt="4"/>
      <dgm:spPr/>
    </dgm:pt>
    <dgm:pt modelId="{D9D66948-01A3-4C32-BABC-1BB1215C1E24}" type="pres">
      <dgm:prSet presAssocID="{249E738E-1AFD-4D2C-B398-6B6534F14DD3}" presName="balance_14" presStyleLbl="alignAccFollowNode1" presStyleIdx="3" presStyleCnt="4">
        <dgm:presLayoutVars>
          <dgm:bulletEnabled val="1"/>
        </dgm:presLayoutVars>
      </dgm:prSet>
      <dgm:spPr/>
    </dgm:pt>
    <dgm:pt modelId="{63CF2CB1-8264-4D2A-B34A-FA60FA35B0F2}" type="pres">
      <dgm:prSet presAssocID="{249E738E-1AFD-4D2C-B398-6B6534F14DD3}" presName="right_14_1" presStyleLbl="node1" presStyleIdx="0" presStyleCnt="5">
        <dgm:presLayoutVars>
          <dgm:bulletEnabled val="1"/>
        </dgm:presLayoutVars>
      </dgm:prSet>
      <dgm:spPr/>
    </dgm:pt>
    <dgm:pt modelId="{A2E79CF0-1477-47D5-ACC5-7D9EE4A186E8}" type="pres">
      <dgm:prSet presAssocID="{249E738E-1AFD-4D2C-B398-6B6534F14DD3}" presName="right_14_2" presStyleLbl="node1" presStyleIdx="1" presStyleCnt="5">
        <dgm:presLayoutVars>
          <dgm:bulletEnabled val="1"/>
        </dgm:presLayoutVars>
      </dgm:prSet>
      <dgm:spPr/>
    </dgm:pt>
    <dgm:pt modelId="{4FDC7D01-BA0C-4665-97F7-05BE36BCCB62}" type="pres">
      <dgm:prSet presAssocID="{249E738E-1AFD-4D2C-B398-6B6534F14DD3}" presName="right_14_3" presStyleLbl="node1" presStyleIdx="2" presStyleCnt="5">
        <dgm:presLayoutVars>
          <dgm:bulletEnabled val="1"/>
        </dgm:presLayoutVars>
      </dgm:prSet>
      <dgm:spPr/>
    </dgm:pt>
    <dgm:pt modelId="{EC378B89-A511-473E-A27F-BD0EC8899A90}" type="pres">
      <dgm:prSet presAssocID="{249E738E-1AFD-4D2C-B398-6B6534F14DD3}" presName="right_14_4" presStyleLbl="node1" presStyleIdx="3" presStyleCnt="5">
        <dgm:presLayoutVars>
          <dgm:bulletEnabled val="1"/>
        </dgm:presLayoutVars>
      </dgm:prSet>
      <dgm:spPr/>
    </dgm:pt>
    <dgm:pt modelId="{60A55929-7988-4396-A606-F9BD9BFB8B8B}" type="pres">
      <dgm:prSet presAssocID="{249E738E-1AFD-4D2C-B398-6B6534F14DD3}" presName="left_14_1" presStyleLbl="node1" presStyleIdx="4" presStyleCnt="5">
        <dgm:presLayoutVars>
          <dgm:bulletEnabled val="1"/>
        </dgm:presLayoutVars>
      </dgm:prSet>
      <dgm:spPr/>
    </dgm:pt>
  </dgm:ptLst>
  <dgm:cxnLst>
    <dgm:cxn modelId="{02D08D02-3748-478F-91C1-4AE5A039D373}" type="presOf" srcId="{67044162-2745-49CE-82F9-4BC4726A278B}" destId="{BF8AF6FD-12D1-4170-9068-935D2E10F499}" srcOrd="0" destOrd="0" presId="urn:microsoft.com/office/officeart/2005/8/layout/balance1"/>
    <dgm:cxn modelId="{D5634927-7246-41C6-AA00-AFC595F00149}" type="presOf" srcId="{E98C89F6-E7C6-49C8-9A53-386783D2EF37}" destId="{4FDC7D01-BA0C-4665-97F7-05BE36BCCB62}" srcOrd="0" destOrd="0" presId="urn:microsoft.com/office/officeart/2005/8/layout/balance1"/>
    <dgm:cxn modelId="{7208113D-9225-4342-9399-DC214C18ED6C}" type="presOf" srcId="{520981FE-6CB4-47A0-AEEF-2FBEF7922313}" destId="{A2E79CF0-1477-47D5-ACC5-7D9EE4A186E8}" srcOrd="0" destOrd="0" presId="urn:microsoft.com/office/officeart/2005/8/layout/balance1"/>
    <dgm:cxn modelId="{F2741567-C774-4926-B234-EEBFC6B26F16}" srcId="{5E90B288-5198-4522-B124-B9A2D48C1B00}" destId="{520981FE-6CB4-47A0-AEEF-2FBEF7922313}" srcOrd="1" destOrd="0" parTransId="{510AD0D7-FA3B-484A-B02B-F11940443587}" sibTransId="{E1E95872-4E7B-4E57-917A-B0728B9D39C3}"/>
    <dgm:cxn modelId="{66A7164C-C2AE-415A-9A64-E13DD9B7C0BC}" srcId="{5E90B288-5198-4522-B124-B9A2D48C1B00}" destId="{71F72185-4018-495B-BAB2-985AFF272DF8}" srcOrd="0" destOrd="0" parTransId="{B1EA1EC4-FB52-4587-9CF1-63F5FD2FA596}" sibTransId="{7C42A469-EA80-4327-86FE-E10E7609FB9B}"/>
    <dgm:cxn modelId="{91452F4C-466D-4053-9C66-F1AAD1C8B674}" srcId="{5E90B288-5198-4522-B124-B9A2D48C1B00}" destId="{E98C89F6-E7C6-49C8-9A53-386783D2EF37}" srcOrd="2" destOrd="0" parTransId="{FF6C519E-72AD-4BDA-A958-3544C5CFAD0F}" sibTransId="{6B3A8805-9815-4FAE-8A4D-7691C9B170D2}"/>
    <dgm:cxn modelId="{93ECFD6C-3852-4696-85E5-71C45E4F142F}" type="presOf" srcId="{5E90B288-5198-4522-B124-B9A2D48C1B00}" destId="{1F721F13-DE6C-417B-B8E7-DFA812C0914C}" srcOrd="0" destOrd="0" presId="urn:microsoft.com/office/officeart/2005/8/layout/balance1"/>
    <dgm:cxn modelId="{E76E6C57-FD05-44CF-953E-DF0EF2732B6E}" srcId="{5E90B288-5198-4522-B124-B9A2D48C1B00}" destId="{561C9649-0F27-4700-81F5-AC131B4F736D}" srcOrd="3" destOrd="0" parTransId="{C676D33F-A668-4876-9B2A-FCC5F350FD59}" sibTransId="{DDAB9558-75E4-453C-AB80-EDAA77B703DE}"/>
    <dgm:cxn modelId="{0ECE5779-1860-40A1-9039-E6793415261C}" type="presOf" srcId="{4FBEBE24-9489-41B7-B68C-4BF7C4512262}" destId="{60A55929-7988-4396-A606-F9BD9BFB8B8B}" srcOrd="0" destOrd="0" presId="urn:microsoft.com/office/officeart/2005/8/layout/balance1"/>
    <dgm:cxn modelId="{145E3F7F-B32B-4032-AAD6-BD5F41892667}" srcId="{249E738E-1AFD-4D2C-B398-6B6534F14DD3}" destId="{5E90B288-5198-4522-B124-B9A2D48C1B00}" srcOrd="1" destOrd="0" parTransId="{677F2DFC-A86B-4690-8011-C7C3BEB8D56F}" sibTransId="{03F6C635-99C5-45F0-9468-02BF66688D49}"/>
    <dgm:cxn modelId="{7F846485-4D6C-4BF5-BF86-18975057CECA}" srcId="{67044162-2745-49CE-82F9-4BC4726A278B}" destId="{4FBEBE24-9489-41B7-B68C-4BF7C4512262}" srcOrd="0" destOrd="0" parTransId="{93EF52A0-251B-4456-AF8F-EBD7BF3B5DA5}" sibTransId="{89700036-3BCD-492C-8269-AC58E618D75C}"/>
    <dgm:cxn modelId="{78380C91-8BCC-4E5C-A7CD-C1458019477F}" type="presOf" srcId="{561C9649-0F27-4700-81F5-AC131B4F736D}" destId="{EC378B89-A511-473E-A27F-BD0EC8899A90}" srcOrd="0" destOrd="0" presId="urn:microsoft.com/office/officeart/2005/8/layout/balance1"/>
    <dgm:cxn modelId="{D9A49192-4DC4-493C-B871-98EB43735F28}" type="presOf" srcId="{71F72185-4018-495B-BAB2-985AFF272DF8}" destId="{63CF2CB1-8264-4D2A-B34A-FA60FA35B0F2}" srcOrd="0" destOrd="0" presId="urn:microsoft.com/office/officeart/2005/8/layout/balance1"/>
    <dgm:cxn modelId="{CD0D42B4-F440-48D8-847B-296DE21D3F81}" type="presOf" srcId="{249E738E-1AFD-4D2C-B398-6B6534F14DD3}" destId="{5A9B8619-7023-40E7-8956-E7602CE0BCAF}" srcOrd="0" destOrd="0" presId="urn:microsoft.com/office/officeart/2005/8/layout/balance1"/>
    <dgm:cxn modelId="{D0BC69C4-1B10-4088-A8F4-E380D810D910}" srcId="{249E738E-1AFD-4D2C-B398-6B6534F14DD3}" destId="{67044162-2745-49CE-82F9-4BC4726A278B}" srcOrd="0" destOrd="0" parTransId="{E60577D9-34D7-451C-B8BB-24593A97A389}" sibTransId="{750FEECA-560E-4B79-B7FE-C481A5B72A4D}"/>
    <dgm:cxn modelId="{B93AA937-D3FF-4B99-9154-A86FC505B90B}" type="presParOf" srcId="{5A9B8619-7023-40E7-8956-E7602CE0BCAF}" destId="{CC84C3AD-0015-4200-9F3B-3931B4E9927F}" srcOrd="0" destOrd="0" presId="urn:microsoft.com/office/officeart/2005/8/layout/balance1"/>
    <dgm:cxn modelId="{F45BC45E-ECDE-4A18-9D73-F8E19137BA04}" type="presParOf" srcId="{5A9B8619-7023-40E7-8956-E7602CE0BCAF}" destId="{48F3B754-7AEE-4533-8833-DA60057EA566}" srcOrd="1" destOrd="0" presId="urn:microsoft.com/office/officeart/2005/8/layout/balance1"/>
    <dgm:cxn modelId="{3E655889-73F8-43B6-BE52-83CC946CF83A}" type="presParOf" srcId="{48F3B754-7AEE-4533-8833-DA60057EA566}" destId="{BF8AF6FD-12D1-4170-9068-935D2E10F499}" srcOrd="0" destOrd="0" presId="urn:microsoft.com/office/officeart/2005/8/layout/balance1"/>
    <dgm:cxn modelId="{36E602D0-6D8F-4E4A-8C75-A8B09EA64BD4}" type="presParOf" srcId="{48F3B754-7AEE-4533-8833-DA60057EA566}" destId="{1F721F13-DE6C-417B-B8E7-DFA812C0914C}" srcOrd="1" destOrd="0" presId="urn:microsoft.com/office/officeart/2005/8/layout/balance1"/>
    <dgm:cxn modelId="{AAE93D35-D4BE-4F27-BE7B-534EC36B5616}" type="presParOf" srcId="{5A9B8619-7023-40E7-8956-E7602CE0BCAF}" destId="{9300D362-2D6D-4463-B090-365452CC3918}" srcOrd="2" destOrd="0" presId="urn:microsoft.com/office/officeart/2005/8/layout/balance1"/>
    <dgm:cxn modelId="{157D369F-41D9-4C98-9F76-D466249E8711}" type="presParOf" srcId="{9300D362-2D6D-4463-B090-365452CC3918}" destId="{1B309D75-822C-4570-AA27-E2A224F1FDE3}" srcOrd="0" destOrd="0" presId="urn:microsoft.com/office/officeart/2005/8/layout/balance1"/>
    <dgm:cxn modelId="{95C3CD22-25C8-4C64-B084-213630FDCC1E}" type="presParOf" srcId="{9300D362-2D6D-4463-B090-365452CC3918}" destId="{095DDAD8-4C78-4C6E-9A0A-204D5DFEF313}" srcOrd="1" destOrd="0" presId="urn:microsoft.com/office/officeart/2005/8/layout/balance1"/>
    <dgm:cxn modelId="{EED732BB-4902-4DC8-A6D8-F50B6CD192F0}" type="presParOf" srcId="{9300D362-2D6D-4463-B090-365452CC3918}" destId="{D9D66948-01A3-4C32-BABC-1BB1215C1E24}" srcOrd="2" destOrd="0" presId="urn:microsoft.com/office/officeart/2005/8/layout/balance1"/>
    <dgm:cxn modelId="{7C13FD60-C91F-403F-9DF3-DD6246D0F1EC}" type="presParOf" srcId="{9300D362-2D6D-4463-B090-365452CC3918}" destId="{63CF2CB1-8264-4D2A-B34A-FA60FA35B0F2}" srcOrd="3" destOrd="0" presId="urn:microsoft.com/office/officeart/2005/8/layout/balance1"/>
    <dgm:cxn modelId="{F8F75CD5-7716-4829-9BE7-B79358A541F6}" type="presParOf" srcId="{9300D362-2D6D-4463-B090-365452CC3918}" destId="{A2E79CF0-1477-47D5-ACC5-7D9EE4A186E8}" srcOrd="4" destOrd="0" presId="urn:microsoft.com/office/officeart/2005/8/layout/balance1"/>
    <dgm:cxn modelId="{5CB38F34-E4A0-4C1B-8DA1-73639C350AD0}" type="presParOf" srcId="{9300D362-2D6D-4463-B090-365452CC3918}" destId="{4FDC7D01-BA0C-4665-97F7-05BE36BCCB62}" srcOrd="5" destOrd="0" presId="urn:microsoft.com/office/officeart/2005/8/layout/balance1"/>
    <dgm:cxn modelId="{CB1FD55E-E342-482F-9FD7-B15EB126040F}" type="presParOf" srcId="{9300D362-2D6D-4463-B090-365452CC3918}" destId="{EC378B89-A511-473E-A27F-BD0EC8899A90}" srcOrd="6" destOrd="0" presId="urn:microsoft.com/office/officeart/2005/8/layout/balance1"/>
    <dgm:cxn modelId="{92B6F380-46E4-4CC4-B591-AAA840EC243F}" type="presParOf" srcId="{9300D362-2D6D-4463-B090-365452CC3918}" destId="{60A55929-7988-4396-A606-F9BD9BFB8B8B}" srcOrd="7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A766B-88DC-406C-BBCA-ADE197BC9FB3}">
      <dsp:nvSpPr>
        <dsp:cNvPr id="0" name=""/>
        <dsp:cNvSpPr/>
      </dsp:nvSpPr>
      <dsp:spPr>
        <a:xfrm>
          <a:off x="1594522" y="28595"/>
          <a:ext cx="2610623" cy="98502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Hunan-</a:t>
          </a:r>
          <a:r>
            <a:rPr lang="en-GB" sz="1700" kern="1200" dirty="0" err="1"/>
            <a:t>ddelwedd</a:t>
          </a:r>
          <a:r>
            <a:rPr lang="en-GB" sz="1700" kern="1200" dirty="0"/>
            <a:t>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Self-Image</a:t>
          </a:r>
        </a:p>
      </dsp:txBody>
      <dsp:txXfrm>
        <a:off x="1623372" y="57445"/>
        <a:ext cx="2552923" cy="927328"/>
      </dsp:txXfrm>
    </dsp:sp>
    <dsp:sp modelId="{605A28F0-4A81-4C5E-A9C1-96B2676A1380}">
      <dsp:nvSpPr>
        <dsp:cNvPr id="0" name=""/>
        <dsp:cNvSpPr/>
      </dsp:nvSpPr>
      <dsp:spPr>
        <a:xfrm>
          <a:off x="4286581" y="0"/>
          <a:ext cx="2348549" cy="985028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Yr </a:t>
          </a:r>
          <a:r>
            <a:rPr lang="en-GB" sz="1700" kern="1200" dirty="0" err="1"/>
            <a:t>hunan</a:t>
          </a:r>
          <a:r>
            <a:rPr lang="en-GB" sz="1700" kern="1200" dirty="0"/>
            <a:t> </a:t>
          </a:r>
          <a:r>
            <a:rPr lang="en-GB" sz="1700" kern="1200" dirty="0" err="1"/>
            <a:t>delfrydol</a:t>
          </a:r>
          <a:endParaRPr lang="en-GB" sz="1700" kern="1200" dirty="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Ideal Self</a:t>
          </a:r>
        </a:p>
      </dsp:txBody>
      <dsp:txXfrm>
        <a:off x="4315431" y="28850"/>
        <a:ext cx="2290849" cy="927328"/>
      </dsp:txXfrm>
    </dsp:sp>
    <dsp:sp modelId="{3A2FC689-7590-492C-81CD-2D4B6D897731}">
      <dsp:nvSpPr>
        <dsp:cNvPr id="0" name=""/>
        <dsp:cNvSpPr/>
      </dsp:nvSpPr>
      <dsp:spPr>
        <a:xfrm>
          <a:off x="3630993" y="4186372"/>
          <a:ext cx="738771" cy="738771"/>
        </a:xfrm>
        <a:prstGeom prst="triangl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CF655B-7D69-4BC5-9586-1769E1AFB404}">
      <dsp:nvSpPr>
        <dsp:cNvPr id="0" name=""/>
        <dsp:cNvSpPr/>
      </dsp:nvSpPr>
      <dsp:spPr>
        <a:xfrm rot="240000">
          <a:off x="1783387" y="3869800"/>
          <a:ext cx="4433983" cy="31005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348875-04E3-4366-8A53-1B4625759EB6}">
      <dsp:nvSpPr>
        <dsp:cNvPr id="0" name=""/>
        <dsp:cNvSpPr/>
      </dsp:nvSpPr>
      <dsp:spPr>
        <a:xfrm rot="240000">
          <a:off x="4140511" y="3115923"/>
          <a:ext cx="2379313" cy="78155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 err="1"/>
            <a:t>Bwyta’n</a:t>
          </a:r>
          <a:r>
            <a:rPr lang="en-GB" sz="1500" kern="1200" dirty="0"/>
            <a:t> </a:t>
          </a:r>
          <a:r>
            <a:rPr lang="en-GB" sz="1500" kern="1200" dirty="0" err="1"/>
            <a:t>Iach</a:t>
          </a:r>
          <a:r>
            <a:rPr lang="en-GB" sz="1500" kern="1200" dirty="0"/>
            <a:t>/Eating healthily</a:t>
          </a:r>
        </a:p>
      </dsp:txBody>
      <dsp:txXfrm>
        <a:off x="4178664" y="3154076"/>
        <a:ext cx="2303007" cy="705252"/>
      </dsp:txXfrm>
    </dsp:sp>
    <dsp:sp modelId="{34A9C194-333D-48BC-8113-53651C136C06}">
      <dsp:nvSpPr>
        <dsp:cNvPr id="0" name=""/>
        <dsp:cNvSpPr/>
      </dsp:nvSpPr>
      <dsp:spPr>
        <a:xfrm rot="240000">
          <a:off x="4197140" y="2229914"/>
          <a:ext cx="2394109" cy="78052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Amyneddgar</a:t>
          </a:r>
          <a:r>
            <a:rPr lang="en-GB" sz="1400" kern="1200" dirty="0"/>
            <a:t>/Patient</a:t>
          </a:r>
        </a:p>
      </dsp:txBody>
      <dsp:txXfrm>
        <a:off x="4235242" y="2268016"/>
        <a:ext cx="2317905" cy="704320"/>
      </dsp:txXfrm>
    </dsp:sp>
    <dsp:sp modelId="{28560207-E303-491E-B203-02695DBC761B}">
      <dsp:nvSpPr>
        <dsp:cNvPr id="0" name=""/>
        <dsp:cNvSpPr/>
      </dsp:nvSpPr>
      <dsp:spPr>
        <a:xfrm rot="240000">
          <a:off x="4242433" y="1364399"/>
          <a:ext cx="2431577" cy="7779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Ddim</a:t>
          </a:r>
          <a:r>
            <a:rPr lang="en-GB" sz="1400" kern="1200" dirty="0"/>
            <a:t> </a:t>
          </a:r>
          <a:r>
            <a:rPr lang="en-GB" sz="1400" kern="1200" dirty="0" err="1"/>
            <a:t>ofn</a:t>
          </a:r>
          <a:r>
            <a:rPr lang="en-GB" sz="1400" kern="1200" dirty="0"/>
            <a:t> </a:t>
          </a:r>
          <a:r>
            <a:rPr lang="en-GB" sz="1400" kern="1200" dirty="0" err="1"/>
            <a:t>hedfan</a:t>
          </a:r>
          <a:r>
            <a:rPr lang="en-GB" sz="1400" kern="1200" dirty="0"/>
            <a:t>/Not afraid of flying</a:t>
          </a:r>
        </a:p>
      </dsp:txBody>
      <dsp:txXfrm>
        <a:off x="4280407" y="1402373"/>
        <a:ext cx="2355629" cy="701956"/>
      </dsp:txXfrm>
    </dsp:sp>
    <dsp:sp modelId="{DF593BD0-4388-4797-92C4-2DCE21D4A20B}">
      <dsp:nvSpPr>
        <dsp:cNvPr id="0" name=""/>
        <dsp:cNvSpPr/>
      </dsp:nvSpPr>
      <dsp:spPr>
        <a:xfrm rot="240000">
          <a:off x="1555424" y="2942018"/>
          <a:ext cx="2476589" cy="77475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Yn</a:t>
          </a:r>
          <a:r>
            <a:rPr lang="en-GB" sz="1400" kern="1200" dirty="0"/>
            <a:t> </a:t>
          </a:r>
          <a:r>
            <a:rPr lang="en-GB" sz="1400" kern="1200" dirty="0" err="1"/>
            <a:t>hoffi</a:t>
          </a:r>
          <a:r>
            <a:rPr lang="en-GB" sz="1400" kern="1200" dirty="0"/>
            <a:t> </a:t>
          </a:r>
          <a:r>
            <a:rPr lang="en-GB" sz="1400" kern="1200" dirty="0" err="1"/>
            <a:t>siocled</a:t>
          </a:r>
          <a:r>
            <a:rPr lang="en-GB" sz="1400" kern="1200" dirty="0"/>
            <a:t>/I like chocolate</a:t>
          </a:r>
        </a:p>
      </dsp:txBody>
      <dsp:txXfrm>
        <a:off x="1593244" y="2979838"/>
        <a:ext cx="2400949" cy="699116"/>
      </dsp:txXfrm>
    </dsp:sp>
    <dsp:sp modelId="{0043698A-382F-446F-9DE2-06264A0AAC36}">
      <dsp:nvSpPr>
        <dsp:cNvPr id="0" name=""/>
        <dsp:cNvSpPr/>
      </dsp:nvSpPr>
      <dsp:spPr>
        <a:xfrm rot="240000">
          <a:off x="1641737" y="2053934"/>
          <a:ext cx="2432017" cy="77787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Mam</a:t>
          </a:r>
          <a:r>
            <a:rPr lang="en-GB" sz="1400" kern="1200" dirty="0"/>
            <a:t>/Mum</a:t>
          </a:r>
        </a:p>
      </dsp:txBody>
      <dsp:txXfrm>
        <a:off x="1679710" y="2091907"/>
        <a:ext cx="2356071" cy="7019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5C3A1E-3FDD-45E8-80F6-B9DF6D9863F9}">
      <dsp:nvSpPr>
        <dsp:cNvPr id="0" name=""/>
        <dsp:cNvSpPr/>
      </dsp:nvSpPr>
      <dsp:spPr>
        <a:xfrm>
          <a:off x="7414505" y="2829595"/>
          <a:ext cx="129912" cy="5691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9141"/>
              </a:lnTo>
              <a:lnTo>
                <a:pt x="129912" y="569141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40059FD-6CB0-4212-BDD8-D59C567C34B7}">
      <dsp:nvSpPr>
        <dsp:cNvPr id="0" name=""/>
        <dsp:cNvSpPr/>
      </dsp:nvSpPr>
      <dsp:spPr>
        <a:xfrm>
          <a:off x="7284592" y="2829595"/>
          <a:ext cx="129912" cy="569141"/>
        </a:xfrm>
        <a:custGeom>
          <a:avLst/>
          <a:gdLst/>
          <a:ahLst/>
          <a:cxnLst/>
          <a:rect l="0" t="0" r="0" b="0"/>
          <a:pathLst>
            <a:path>
              <a:moveTo>
                <a:pt x="129912" y="0"/>
              </a:moveTo>
              <a:lnTo>
                <a:pt x="129912" y="569141"/>
              </a:lnTo>
              <a:lnTo>
                <a:pt x="0" y="569141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6A65CA-28FD-4E72-A5DD-B82B6F7C6648}">
      <dsp:nvSpPr>
        <dsp:cNvPr id="0" name=""/>
        <dsp:cNvSpPr/>
      </dsp:nvSpPr>
      <dsp:spPr>
        <a:xfrm>
          <a:off x="5917415" y="1951138"/>
          <a:ext cx="878457" cy="5691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9141"/>
              </a:lnTo>
              <a:lnTo>
                <a:pt x="878457" y="56914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8F56E31-0768-48CB-AD51-935697F10722}">
      <dsp:nvSpPr>
        <dsp:cNvPr id="0" name=""/>
        <dsp:cNvSpPr/>
      </dsp:nvSpPr>
      <dsp:spPr>
        <a:xfrm>
          <a:off x="4420326" y="2829595"/>
          <a:ext cx="129912" cy="5691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9141"/>
              </a:lnTo>
              <a:lnTo>
                <a:pt x="129912" y="569141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E1ED22-5778-49AC-933C-533C6FE78584}">
      <dsp:nvSpPr>
        <dsp:cNvPr id="0" name=""/>
        <dsp:cNvSpPr/>
      </dsp:nvSpPr>
      <dsp:spPr>
        <a:xfrm>
          <a:off x="4287605" y="2829595"/>
          <a:ext cx="132721" cy="523783"/>
        </a:xfrm>
        <a:custGeom>
          <a:avLst/>
          <a:gdLst/>
          <a:ahLst/>
          <a:cxnLst/>
          <a:rect l="0" t="0" r="0" b="0"/>
          <a:pathLst>
            <a:path>
              <a:moveTo>
                <a:pt x="132721" y="0"/>
              </a:moveTo>
              <a:lnTo>
                <a:pt x="132721" y="523783"/>
              </a:lnTo>
              <a:lnTo>
                <a:pt x="0" y="523783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AA67AB-7D78-46F9-ADA5-FFE8EEE00938}">
      <dsp:nvSpPr>
        <dsp:cNvPr id="0" name=""/>
        <dsp:cNvSpPr/>
      </dsp:nvSpPr>
      <dsp:spPr>
        <a:xfrm>
          <a:off x="5038958" y="1951138"/>
          <a:ext cx="878457" cy="569141"/>
        </a:xfrm>
        <a:custGeom>
          <a:avLst/>
          <a:gdLst/>
          <a:ahLst/>
          <a:cxnLst/>
          <a:rect l="0" t="0" r="0" b="0"/>
          <a:pathLst>
            <a:path>
              <a:moveTo>
                <a:pt x="878457" y="0"/>
              </a:moveTo>
              <a:lnTo>
                <a:pt x="878457" y="569141"/>
              </a:lnTo>
              <a:lnTo>
                <a:pt x="0" y="56914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0DC5A4-68B2-4B12-9A13-70EBAF97D623}">
      <dsp:nvSpPr>
        <dsp:cNvPr id="0" name=""/>
        <dsp:cNvSpPr/>
      </dsp:nvSpPr>
      <dsp:spPr>
        <a:xfrm>
          <a:off x="2923237" y="1072681"/>
          <a:ext cx="2375546" cy="5691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9141"/>
              </a:lnTo>
              <a:lnTo>
                <a:pt x="2375546" y="569141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FA1EE6-2B5C-47F2-94B0-DCE407732322}">
      <dsp:nvSpPr>
        <dsp:cNvPr id="0" name=""/>
        <dsp:cNvSpPr/>
      </dsp:nvSpPr>
      <dsp:spPr>
        <a:xfrm>
          <a:off x="1240558" y="1951138"/>
          <a:ext cx="129912" cy="1447598"/>
        </a:xfrm>
        <a:custGeom>
          <a:avLst/>
          <a:gdLst/>
          <a:ahLst/>
          <a:cxnLst/>
          <a:rect l="0" t="0" r="0" b="0"/>
          <a:pathLst>
            <a:path>
              <a:moveTo>
                <a:pt x="129912" y="0"/>
              </a:moveTo>
              <a:lnTo>
                <a:pt x="129912" y="1447598"/>
              </a:lnTo>
              <a:lnTo>
                <a:pt x="0" y="1447598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3A387B-4350-4DE9-92FF-3516413AD1E6}">
      <dsp:nvSpPr>
        <dsp:cNvPr id="0" name=""/>
        <dsp:cNvSpPr/>
      </dsp:nvSpPr>
      <dsp:spPr>
        <a:xfrm>
          <a:off x="1370470" y="1951138"/>
          <a:ext cx="129912" cy="5691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69141"/>
              </a:lnTo>
              <a:lnTo>
                <a:pt x="129912" y="56914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23B65D7-7C6C-426D-BA0B-BEAB8E72D702}">
      <dsp:nvSpPr>
        <dsp:cNvPr id="0" name=""/>
        <dsp:cNvSpPr/>
      </dsp:nvSpPr>
      <dsp:spPr>
        <a:xfrm>
          <a:off x="1240558" y="1951138"/>
          <a:ext cx="129912" cy="569141"/>
        </a:xfrm>
        <a:custGeom>
          <a:avLst/>
          <a:gdLst/>
          <a:ahLst/>
          <a:cxnLst/>
          <a:rect l="0" t="0" r="0" b="0"/>
          <a:pathLst>
            <a:path>
              <a:moveTo>
                <a:pt x="129912" y="0"/>
              </a:moveTo>
              <a:lnTo>
                <a:pt x="129912" y="569141"/>
              </a:lnTo>
              <a:lnTo>
                <a:pt x="0" y="569141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739567-3958-4E6D-867B-24916A654FA3}">
      <dsp:nvSpPr>
        <dsp:cNvPr id="0" name=""/>
        <dsp:cNvSpPr/>
      </dsp:nvSpPr>
      <dsp:spPr>
        <a:xfrm>
          <a:off x="1370470" y="1951138"/>
          <a:ext cx="108136" cy="13955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95578"/>
              </a:lnTo>
              <a:lnTo>
                <a:pt x="108136" y="1395578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933DE6-C61E-4E49-B5E6-7AE83E85722E}">
      <dsp:nvSpPr>
        <dsp:cNvPr id="0" name=""/>
        <dsp:cNvSpPr/>
      </dsp:nvSpPr>
      <dsp:spPr>
        <a:xfrm>
          <a:off x="1989102" y="1072681"/>
          <a:ext cx="934134" cy="569141"/>
        </a:xfrm>
        <a:custGeom>
          <a:avLst/>
          <a:gdLst/>
          <a:ahLst/>
          <a:cxnLst/>
          <a:rect l="0" t="0" r="0" b="0"/>
          <a:pathLst>
            <a:path>
              <a:moveTo>
                <a:pt x="934134" y="0"/>
              </a:moveTo>
              <a:lnTo>
                <a:pt x="934134" y="569141"/>
              </a:lnTo>
              <a:lnTo>
                <a:pt x="0" y="569141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C61809-2AE0-4C7E-A39F-BD1647FC3841}">
      <dsp:nvSpPr>
        <dsp:cNvPr id="0" name=""/>
        <dsp:cNvSpPr/>
      </dsp:nvSpPr>
      <dsp:spPr>
        <a:xfrm>
          <a:off x="1275448" y="454049"/>
          <a:ext cx="3295576" cy="6186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GLOBAL SELF-ESTEEM</a:t>
          </a:r>
        </a:p>
      </dsp:txBody>
      <dsp:txXfrm>
        <a:off x="1275448" y="454049"/>
        <a:ext cx="3295576" cy="618631"/>
      </dsp:txXfrm>
    </dsp:sp>
    <dsp:sp modelId="{C5CAB338-7B56-445A-A28B-53540D27F944}">
      <dsp:nvSpPr>
        <dsp:cNvPr id="0" name=""/>
        <dsp:cNvSpPr/>
      </dsp:nvSpPr>
      <dsp:spPr>
        <a:xfrm>
          <a:off x="751838" y="1332506"/>
          <a:ext cx="1237263" cy="618631"/>
        </a:xfrm>
        <a:prstGeom prst="rect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Academic</a:t>
          </a:r>
        </a:p>
      </dsp:txBody>
      <dsp:txXfrm>
        <a:off x="751838" y="1332506"/>
        <a:ext cx="1237263" cy="618631"/>
      </dsp:txXfrm>
    </dsp:sp>
    <dsp:sp modelId="{69245493-C463-476E-ADB8-F11D4B73242C}">
      <dsp:nvSpPr>
        <dsp:cNvPr id="0" name=""/>
        <dsp:cNvSpPr/>
      </dsp:nvSpPr>
      <dsp:spPr>
        <a:xfrm>
          <a:off x="1478607" y="3037400"/>
          <a:ext cx="1237263" cy="618631"/>
        </a:xfrm>
        <a:prstGeom prst="rect">
          <a:avLst/>
        </a:prstGeom>
        <a:solidFill>
          <a:schemeClr val="accent6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Other</a:t>
          </a:r>
        </a:p>
      </dsp:txBody>
      <dsp:txXfrm>
        <a:off x="1478607" y="3037400"/>
        <a:ext cx="1237263" cy="618631"/>
      </dsp:txXfrm>
    </dsp:sp>
    <dsp:sp modelId="{8E01F8E6-C138-4709-A4E4-001B8C5CA66A}">
      <dsp:nvSpPr>
        <dsp:cNvPr id="0" name=""/>
        <dsp:cNvSpPr/>
      </dsp:nvSpPr>
      <dsp:spPr>
        <a:xfrm>
          <a:off x="3294" y="2210964"/>
          <a:ext cx="1237263" cy="6186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English</a:t>
          </a:r>
        </a:p>
      </dsp:txBody>
      <dsp:txXfrm>
        <a:off x="3294" y="2210964"/>
        <a:ext cx="1237263" cy="618631"/>
      </dsp:txXfrm>
    </dsp:sp>
    <dsp:sp modelId="{C65C43CF-97D7-4C82-8704-32F1DF208C84}">
      <dsp:nvSpPr>
        <dsp:cNvPr id="0" name=""/>
        <dsp:cNvSpPr/>
      </dsp:nvSpPr>
      <dsp:spPr>
        <a:xfrm>
          <a:off x="1500383" y="2210964"/>
          <a:ext cx="1237263" cy="6186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Maths</a:t>
          </a:r>
        </a:p>
      </dsp:txBody>
      <dsp:txXfrm>
        <a:off x="1500383" y="2210964"/>
        <a:ext cx="1237263" cy="618631"/>
      </dsp:txXfrm>
    </dsp:sp>
    <dsp:sp modelId="{CA14E2DD-D3A5-4C46-84BC-598434A48E11}">
      <dsp:nvSpPr>
        <dsp:cNvPr id="0" name=""/>
        <dsp:cNvSpPr/>
      </dsp:nvSpPr>
      <dsp:spPr>
        <a:xfrm>
          <a:off x="3294" y="3089421"/>
          <a:ext cx="1237263" cy="6186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Science</a:t>
          </a:r>
        </a:p>
      </dsp:txBody>
      <dsp:txXfrm>
        <a:off x="3294" y="3089421"/>
        <a:ext cx="1237263" cy="618631"/>
      </dsp:txXfrm>
    </dsp:sp>
    <dsp:sp modelId="{97EF52CD-E12F-4AB9-98BD-ADADCD74F367}">
      <dsp:nvSpPr>
        <dsp:cNvPr id="0" name=""/>
        <dsp:cNvSpPr/>
      </dsp:nvSpPr>
      <dsp:spPr>
        <a:xfrm>
          <a:off x="5298783" y="1332506"/>
          <a:ext cx="1237263" cy="618631"/>
        </a:xfrm>
        <a:prstGeom prst="rect">
          <a:avLst/>
        </a:prstGeom>
        <a:solidFill>
          <a:schemeClr val="accent2">
            <a:lumMod val="75000"/>
          </a:schemeClr>
        </a:solidFill>
        <a:ln w="127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Non-Academic</a:t>
          </a:r>
        </a:p>
      </dsp:txBody>
      <dsp:txXfrm>
        <a:off x="5298783" y="1332506"/>
        <a:ext cx="1237263" cy="618631"/>
      </dsp:txXfrm>
    </dsp:sp>
    <dsp:sp modelId="{AD4A8ED9-F09E-43B7-BC88-965E31688B6E}">
      <dsp:nvSpPr>
        <dsp:cNvPr id="0" name=""/>
        <dsp:cNvSpPr/>
      </dsp:nvSpPr>
      <dsp:spPr>
        <a:xfrm>
          <a:off x="3801694" y="2210964"/>
          <a:ext cx="1237263" cy="6186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Social</a:t>
          </a:r>
        </a:p>
      </dsp:txBody>
      <dsp:txXfrm>
        <a:off x="3801694" y="2210964"/>
        <a:ext cx="1237263" cy="618631"/>
      </dsp:txXfrm>
    </dsp:sp>
    <dsp:sp modelId="{B9E58380-6354-4A01-9C7F-51F76B95EF43}">
      <dsp:nvSpPr>
        <dsp:cNvPr id="0" name=""/>
        <dsp:cNvSpPr/>
      </dsp:nvSpPr>
      <dsp:spPr>
        <a:xfrm>
          <a:off x="3050341" y="3044063"/>
          <a:ext cx="1237263" cy="618631"/>
        </a:xfrm>
        <a:prstGeom prst="rect">
          <a:avLst/>
        </a:prstGeom>
        <a:solidFill>
          <a:schemeClr val="tx2">
            <a:lumMod val="75000"/>
          </a:schemeClr>
        </a:solidFill>
        <a:ln w="127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Parent Relationships</a:t>
          </a:r>
        </a:p>
      </dsp:txBody>
      <dsp:txXfrm>
        <a:off x="3050341" y="3044063"/>
        <a:ext cx="1237263" cy="618631"/>
      </dsp:txXfrm>
    </dsp:sp>
    <dsp:sp modelId="{101EF708-67DD-472E-9F73-30FE42D26639}">
      <dsp:nvSpPr>
        <dsp:cNvPr id="0" name=""/>
        <dsp:cNvSpPr/>
      </dsp:nvSpPr>
      <dsp:spPr>
        <a:xfrm>
          <a:off x="4550239" y="3089421"/>
          <a:ext cx="1237263" cy="618631"/>
        </a:xfrm>
        <a:prstGeom prst="rect">
          <a:avLst/>
        </a:prstGeom>
        <a:solidFill>
          <a:schemeClr val="tx2">
            <a:lumMod val="75000"/>
          </a:schemeClr>
        </a:solidFill>
        <a:ln w="127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Other</a:t>
          </a:r>
        </a:p>
      </dsp:txBody>
      <dsp:txXfrm>
        <a:off x="4550239" y="3089421"/>
        <a:ext cx="1237263" cy="618631"/>
      </dsp:txXfrm>
    </dsp:sp>
    <dsp:sp modelId="{268BAFB8-0B74-4AF8-AD4A-DB341C5AEAA3}">
      <dsp:nvSpPr>
        <dsp:cNvPr id="0" name=""/>
        <dsp:cNvSpPr/>
      </dsp:nvSpPr>
      <dsp:spPr>
        <a:xfrm>
          <a:off x="6795873" y="2210964"/>
          <a:ext cx="1237263" cy="6186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Physical</a:t>
          </a:r>
        </a:p>
      </dsp:txBody>
      <dsp:txXfrm>
        <a:off x="6795873" y="2210964"/>
        <a:ext cx="1237263" cy="618631"/>
      </dsp:txXfrm>
    </dsp:sp>
    <dsp:sp modelId="{E779B3F4-9A2D-4307-8FE6-31F3D58CBDED}">
      <dsp:nvSpPr>
        <dsp:cNvPr id="0" name=""/>
        <dsp:cNvSpPr/>
      </dsp:nvSpPr>
      <dsp:spPr>
        <a:xfrm>
          <a:off x="6047328" y="3089421"/>
          <a:ext cx="1237263" cy="618631"/>
        </a:xfrm>
        <a:prstGeom prst="rect">
          <a:avLst/>
        </a:prstGeom>
        <a:solidFill>
          <a:schemeClr val="tx2">
            <a:lumMod val="75000"/>
          </a:schemeClr>
        </a:solidFill>
        <a:ln w="127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Skills</a:t>
          </a:r>
        </a:p>
      </dsp:txBody>
      <dsp:txXfrm>
        <a:off x="6047328" y="3089421"/>
        <a:ext cx="1237263" cy="618631"/>
      </dsp:txXfrm>
    </dsp:sp>
    <dsp:sp modelId="{85126FA5-4553-48E1-BC2A-D9ACF889B231}">
      <dsp:nvSpPr>
        <dsp:cNvPr id="0" name=""/>
        <dsp:cNvSpPr/>
      </dsp:nvSpPr>
      <dsp:spPr>
        <a:xfrm>
          <a:off x="7544417" y="3089421"/>
          <a:ext cx="1237263" cy="618631"/>
        </a:xfrm>
        <a:prstGeom prst="rect">
          <a:avLst/>
        </a:prstGeom>
        <a:solidFill>
          <a:schemeClr val="tx2">
            <a:lumMod val="75000"/>
          </a:schemeClr>
        </a:solidFill>
        <a:ln w="12700" cap="flat" cmpd="sng" algn="ctr">
          <a:solidFill>
            <a:schemeClr val="l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Appearance</a:t>
          </a:r>
        </a:p>
      </dsp:txBody>
      <dsp:txXfrm>
        <a:off x="7544417" y="3089421"/>
        <a:ext cx="1237263" cy="6186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8E5A38-A0C4-493A-A382-B04AD6E43186}">
      <dsp:nvSpPr>
        <dsp:cNvPr id="0" name=""/>
        <dsp:cNvSpPr/>
      </dsp:nvSpPr>
      <dsp:spPr>
        <a:xfrm>
          <a:off x="219456" y="160337"/>
          <a:ext cx="1316736" cy="73152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Hunan-</a:t>
          </a:r>
          <a:r>
            <a:rPr lang="en-GB" sz="1200" kern="1200" dirty="0" err="1"/>
            <a:t>ddelwedd</a:t>
          </a:r>
          <a:r>
            <a:rPr lang="en-GB" sz="1200" kern="1200" dirty="0"/>
            <a:t>/Self-Image</a:t>
          </a:r>
        </a:p>
      </dsp:txBody>
      <dsp:txXfrm>
        <a:off x="240881" y="181762"/>
        <a:ext cx="1273886" cy="688670"/>
      </dsp:txXfrm>
    </dsp:sp>
    <dsp:sp modelId="{F5F51747-67B4-464B-9A7A-9092A94C3924}">
      <dsp:nvSpPr>
        <dsp:cNvPr id="0" name=""/>
        <dsp:cNvSpPr/>
      </dsp:nvSpPr>
      <dsp:spPr>
        <a:xfrm>
          <a:off x="2121408" y="160337"/>
          <a:ext cx="1316736" cy="73152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Yr Hunan </a:t>
          </a:r>
          <a:r>
            <a:rPr lang="en-GB" sz="1200" kern="1200" dirty="0" err="1"/>
            <a:t>Delfrydol</a:t>
          </a:r>
          <a:r>
            <a:rPr lang="en-GB" sz="1200" kern="1200" dirty="0"/>
            <a:t>/Ideal Self</a:t>
          </a:r>
        </a:p>
      </dsp:txBody>
      <dsp:txXfrm>
        <a:off x="2142833" y="181762"/>
        <a:ext cx="1273886" cy="688670"/>
      </dsp:txXfrm>
    </dsp:sp>
    <dsp:sp modelId="{926ABDD1-7BFE-4F46-BE93-F7134EB9A931}">
      <dsp:nvSpPr>
        <dsp:cNvPr id="0" name=""/>
        <dsp:cNvSpPr/>
      </dsp:nvSpPr>
      <dsp:spPr>
        <a:xfrm>
          <a:off x="1554479" y="3269297"/>
          <a:ext cx="548640" cy="548640"/>
        </a:xfrm>
        <a:prstGeom prst="triangl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EF2B56-D65B-41E5-9464-AE8FE2F30D16}">
      <dsp:nvSpPr>
        <dsp:cNvPr id="0" name=""/>
        <dsp:cNvSpPr/>
      </dsp:nvSpPr>
      <dsp:spPr>
        <a:xfrm rot="21360000">
          <a:off x="182377" y="3034199"/>
          <a:ext cx="3292845" cy="2302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4DA3F5-4699-4022-A025-F1A737F4E6C4}">
      <dsp:nvSpPr>
        <dsp:cNvPr id="0" name=""/>
        <dsp:cNvSpPr/>
      </dsp:nvSpPr>
      <dsp:spPr>
        <a:xfrm rot="21360000">
          <a:off x="187883" y="2619380"/>
          <a:ext cx="1306728" cy="451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/>
        </a:p>
      </dsp:txBody>
      <dsp:txXfrm>
        <a:off x="209912" y="2641409"/>
        <a:ext cx="1262670" cy="407213"/>
      </dsp:txXfrm>
    </dsp:sp>
    <dsp:sp modelId="{BC81E220-393F-4850-A687-50C3C484366E}">
      <dsp:nvSpPr>
        <dsp:cNvPr id="0" name=""/>
        <dsp:cNvSpPr/>
      </dsp:nvSpPr>
      <dsp:spPr>
        <a:xfrm rot="21360000">
          <a:off x="151307" y="2136577"/>
          <a:ext cx="1306728" cy="451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/>
        </a:p>
      </dsp:txBody>
      <dsp:txXfrm>
        <a:off x="173336" y="2158606"/>
        <a:ext cx="1262670" cy="407213"/>
      </dsp:txXfrm>
    </dsp:sp>
    <dsp:sp modelId="{CD1B56BE-0FB8-460F-89FA-973D3D10A52E}">
      <dsp:nvSpPr>
        <dsp:cNvPr id="0" name=""/>
        <dsp:cNvSpPr/>
      </dsp:nvSpPr>
      <dsp:spPr>
        <a:xfrm rot="21360000">
          <a:off x="114731" y="1653773"/>
          <a:ext cx="1306728" cy="451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/>
        </a:p>
      </dsp:txBody>
      <dsp:txXfrm>
        <a:off x="136760" y="1675802"/>
        <a:ext cx="1262670" cy="407213"/>
      </dsp:txXfrm>
    </dsp:sp>
    <dsp:sp modelId="{5DE70C2E-C619-4753-AD49-B6683BEC66E3}">
      <dsp:nvSpPr>
        <dsp:cNvPr id="0" name=""/>
        <dsp:cNvSpPr/>
      </dsp:nvSpPr>
      <dsp:spPr>
        <a:xfrm rot="21360000">
          <a:off x="78155" y="1170970"/>
          <a:ext cx="1306728" cy="451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/>
        </a:p>
      </dsp:txBody>
      <dsp:txXfrm>
        <a:off x="100184" y="1192999"/>
        <a:ext cx="1262670" cy="407213"/>
      </dsp:txXfrm>
    </dsp:sp>
    <dsp:sp modelId="{FFA42D43-C5FC-483F-AE8B-62B7AE6B2375}">
      <dsp:nvSpPr>
        <dsp:cNvPr id="0" name=""/>
        <dsp:cNvSpPr/>
      </dsp:nvSpPr>
      <dsp:spPr>
        <a:xfrm rot="21360000">
          <a:off x="2089835" y="2487706"/>
          <a:ext cx="1306728" cy="451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/>
        </a:p>
      </dsp:txBody>
      <dsp:txXfrm>
        <a:off x="2111864" y="2509735"/>
        <a:ext cx="1262670" cy="40721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8AF6FD-12D1-4170-9068-935D2E10F499}">
      <dsp:nvSpPr>
        <dsp:cNvPr id="0" name=""/>
        <dsp:cNvSpPr/>
      </dsp:nvSpPr>
      <dsp:spPr>
        <a:xfrm>
          <a:off x="219456" y="160337"/>
          <a:ext cx="1316736" cy="73152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Hunan-</a:t>
          </a:r>
          <a:r>
            <a:rPr lang="en-GB" sz="1200" kern="1200" dirty="0" err="1"/>
            <a:t>ddelwedd</a:t>
          </a:r>
          <a:r>
            <a:rPr lang="en-GB" sz="1200" kern="1200" dirty="0"/>
            <a:t>/Self-Image</a:t>
          </a:r>
        </a:p>
      </dsp:txBody>
      <dsp:txXfrm>
        <a:off x="240881" y="181762"/>
        <a:ext cx="1273886" cy="688670"/>
      </dsp:txXfrm>
    </dsp:sp>
    <dsp:sp modelId="{1F721F13-DE6C-417B-B8E7-DFA812C0914C}">
      <dsp:nvSpPr>
        <dsp:cNvPr id="0" name=""/>
        <dsp:cNvSpPr/>
      </dsp:nvSpPr>
      <dsp:spPr>
        <a:xfrm>
          <a:off x="2121408" y="160337"/>
          <a:ext cx="1316736" cy="73152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Yr Hunan </a:t>
          </a:r>
          <a:r>
            <a:rPr lang="en-GB" sz="1200" kern="1200" dirty="0" err="1"/>
            <a:t>Delfrydol</a:t>
          </a:r>
          <a:r>
            <a:rPr lang="en-GB" sz="1200" kern="1200" dirty="0"/>
            <a:t>/Ideal Self</a:t>
          </a:r>
        </a:p>
      </dsp:txBody>
      <dsp:txXfrm>
        <a:off x="2142833" y="181762"/>
        <a:ext cx="1273886" cy="688670"/>
      </dsp:txXfrm>
    </dsp:sp>
    <dsp:sp modelId="{095DDAD8-4C78-4C6E-9A0A-204D5DFEF313}">
      <dsp:nvSpPr>
        <dsp:cNvPr id="0" name=""/>
        <dsp:cNvSpPr/>
      </dsp:nvSpPr>
      <dsp:spPr>
        <a:xfrm>
          <a:off x="1554479" y="3269297"/>
          <a:ext cx="548640" cy="548640"/>
        </a:xfrm>
        <a:prstGeom prst="triangl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D66948-01A3-4C32-BABC-1BB1215C1E24}">
      <dsp:nvSpPr>
        <dsp:cNvPr id="0" name=""/>
        <dsp:cNvSpPr/>
      </dsp:nvSpPr>
      <dsp:spPr>
        <a:xfrm rot="240000">
          <a:off x="182377" y="3034199"/>
          <a:ext cx="3292845" cy="23025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CF2CB1-8264-4D2A-B34A-FA60FA35B0F2}">
      <dsp:nvSpPr>
        <dsp:cNvPr id="0" name=""/>
        <dsp:cNvSpPr/>
      </dsp:nvSpPr>
      <dsp:spPr>
        <a:xfrm rot="240000">
          <a:off x="2162987" y="2619380"/>
          <a:ext cx="1306728" cy="451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/>
        </a:p>
      </dsp:txBody>
      <dsp:txXfrm>
        <a:off x="2185016" y="2641409"/>
        <a:ext cx="1262670" cy="407213"/>
      </dsp:txXfrm>
    </dsp:sp>
    <dsp:sp modelId="{A2E79CF0-1477-47D5-ACC5-7D9EE4A186E8}">
      <dsp:nvSpPr>
        <dsp:cNvPr id="0" name=""/>
        <dsp:cNvSpPr/>
      </dsp:nvSpPr>
      <dsp:spPr>
        <a:xfrm rot="240000">
          <a:off x="2199563" y="2136577"/>
          <a:ext cx="1306728" cy="451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/>
        </a:p>
      </dsp:txBody>
      <dsp:txXfrm>
        <a:off x="2221592" y="2158606"/>
        <a:ext cx="1262670" cy="407213"/>
      </dsp:txXfrm>
    </dsp:sp>
    <dsp:sp modelId="{4FDC7D01-BA0C-4665-97F7-05BE36BCCB62}">
      <dsp:nvSpPr>
        <dsp:cNvPr id="0" name=""/>
        <dsp:cNvSpPr/>
      </dsp:nvSpPr>
      <dsp:spPr>
        <a:xfrm rot="240000">
          <a:off x="2236139" y="1653773"/>
          <a:ext cx="1306728" cy="451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2258168" y="1675802"/>
        <a:ext cx="1262670" cy="407213"/>
      </dsp:txXfrm>
    </dsp:sp>
    <dsp:sp modelId="{EC378B89-A511-473E-A27F-BD0EC8899A90}">
      <dsp:nvSpPr>
        <dsp:cNvPr id="0" name=""/>
        <dsp:cNvSpPr/>
      </dsp:nvSpPr>
      <dsp:spPr>
        <a:xfrm rot="240000">
          <a:off x="2272715" y="1170970"/>
          <a:ext cx="1306728" cy="451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2294744" y="1192999"/>
        <a:ext cx="1262670" cy="407213"/>
      </dsp:txXfrm>
    </dsp:sp>
    <dsp:sp modelId="{60A55929-7988-4396-A606-F9BD9BFB8B8B}">
      <dsp:nvSpPr>
        <dsp:cNvPr id="0" name=""/>
        <dsp:cNvSpPr/>
      </dsp:nvSpPr>
      <dsp:spPr>
        <a:xfrm rot="240000">
          <a:off x="261035" y="2487706"/>
          <a:ext cx="1306728" cy="4512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 dirty="0"/>
        </a:p>
      </dsp:txBody>
      <dsp:txXfrm>
        <a:off x="283064" y="2509735"/>
        <a:ext cx="1262670" cy="4072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E0BCA2-9237-48D2-A106-72E7D19E79E9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38975-F0A4-42BD-B42F-7A445D18A5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191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38975-F0A4-42BD-B42F-7A445D18A595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5328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38975-F0A4-42BD-B42F-7A445D18A59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0054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38975-F0A4-42BD-B42F-7A445D18A59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137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38975-F0A4-42BD-B42F-7A445D18A59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0993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  <a:p>
            <a:r>
              <a:rPr lang="en-GB" baseline="0" dirty="0"/>
              <a:t>  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38975-F0A4-42BD-B42F-7A445D18A59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0249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38975-F0A4-42BD-B42F-7A445D18A59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60847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38975-F0A4-42BD-B42F-7A445D18A59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7992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38975-F0A4-42BD-B42F-7A445D18A59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72346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38975-F0A4-42BD-B42F-7A445D18A59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7489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38975-F0A4-42BD-B42F-7A445D18A59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5423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/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38975-F0A4-42BD-B42F-7A445D18A59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757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90626" y="1346947"/>
            <a:ext cx="7667244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690626" y="4282763"/>
            <a:ext cx="7667244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690626" y="1484779"/>
            <a:ext cx="7667244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47522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66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3402F-2AE3-4B4A-A9DF-788572FA3B1B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fld id="{E38C7453-601F-4E38-9122-F689C67F3C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511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3402F-2AE3-4B4A-A9DF-788572FA3B1B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7453-601F-4E38-9122-F689C67F3C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147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66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/>
          <a:p>
            <a:fld id="{94F3402F-2AE3-4B4A-A9DF-788572FA3B1B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7031" y="6272785"/>
            <a:ext cx="4745736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fld id="{E38C7453-601F-4E38-9122-F689C67F3C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113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3402F-2AE3-4B4A-A9DF-788572FA3B1B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7453-601F-4E38-9122-F689C67F3C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907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3402F-2AE3-4B4A-A9DF-788572FA3B1B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7453-601F-4E38-9122-F689C67F3C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468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3402F-2AE3-4B4A-A9DF-788572FA3B1B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7453-601F-4E38-9122-F689C67F3C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320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3402F-2AE3-4B4A-A9DF-788572FA3B1B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7453-601F-4E38-9122-F689C67F3C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083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3402F-2AE3-4B4A-A9DF-788572FA3B1B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7453-601F-4E38-9122-F689C67F3C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686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94F3402F-2AE3-4B4A-A9DF-788572FA3B1B}" type="datetimeFigureOut">
              <a:rPr lang="en-GB" smtClean="0"/>
              <a:pPr/>
              <a:t>09/04/2021</a:t>
            </a:fld>
            <a:endParaRPr lang="en-GB"/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7453-601F-4E38-9122-F689C67F3C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329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3402F-2AE3-4B4A-A9DF-788572FA3B1B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7453-601F-4E38-9122-F689C67F3C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92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3402F-2AE3-4B4A-A9DF-788572FA3B1B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C7453-601F-4E38-9122-F689C67F3C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004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94F3402F-2AE3-4B4A-A9DF-788572FA3B1B}" type="datetimeFigureOut">
              <a:rPr lang="en-GB" smtClean="0"/>
              <a:pPr/>
              <a:t>09/04/2021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j-lt"/>
              </a:defRPr>
            </a:lvl1pPr>
          </a:lstStyle>
          <a:p>
            <a:fld id="{E38C7453-601F-4E38-9122-F689C67F3CF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019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zfkC2TjdeQ&amp;feature=related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youtube.com/watch?v=ym68b_p7T2A&amp;feature=relat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5456" y="1124744"/>
            <a:ext cx="7475220" cy="3035808"/>
          </a:xfrm>
        </p:spPr>
        <p:txBody>
          <a:bodyPr/>
          <a:lstStyle/>
          <a:p>
            <a:r>
              <a:rPr lang="en-GB" dirty="0"/>
              <a:t>Hunan-</a:t>
            </a:r>
            <a:r>
              <a:rPr lang="en-GB" dirty="0" err="1"/>
              <a:t>barch</a:t>
            </a:r>
            <a:br>
              <a:rPr lang="en-GB" dirty="0"/>
            </a:br>
            <a:r>
              <a:rPr lang="en-GB" dirty="0"/>
              <a:t>Self-Esteem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  JJC NY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Amcanion</a:t>
            </a:r>
            <a:r>
              <a:rPr lang="en-GB" dirty="0"/>
              <a:t>			Aims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I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hunan-barch</a:t>
            </a:r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datblygu</a:t>
            </a:r>
            <a:endParaRPr lang="en-GB" dirty="0"/>
          </a:p>
          <a:p>
            <a:r>
              <a:rPr lang="en-GB" dirty="0"/>
              <a:t>I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hil</a:t>
            </a:r>
            <a:r>
              <a:rPr lang="en-GB" dirty="0"/>
              <a:t> ac </a:t>
            </a:r>
            <a:r>
              <a:rPr lang="en-GB" dirty="0" err="1"/>
              <a:t>ethnigrwydd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hunan-barch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To understand self-esteem</a:t>
            </a:r>
          </a:p>
          <a:p>
            <a:r>
              <a:rPr lang="en-GB" dirty="0"/>
              <a:t>To investigate how it develops</a:t>
            </a:r>
          </a:p>
          <a:p>
            <a:r>
              <a:rPr lang="en-GB" dirty="0"/>
              <a:t>To discuss how race and ethnicity affect self-esteem</a:t>
            </a:r>
          </a:p>
        </p:txBody>
      </p:sp>
    </p:spTree>
    <p:extLst>
      <p:ext uri="{BB962C8B-B14F-4D97-AF65-F5344CB8AC3E}">
        <p14:creationId xmlns:p14="http://schemas.microsoft.com/office/powerpoint/2010/main" val="2517688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378695"/>
          </a:xfrm>
        </p:spPr>
        <p:txBody>
          <a:bodyPr>
            <a:noAutofit/>
          </a:bodyPr>
          <a:lstStyle/>
          <a:p>
            <a:r>
              <a:rPr lang="en-GB" sz="6000" dirty="0" err="1"/>
              <a:t>Pwy</a:t>
            </a:r>
            <a:r>
              <a:rPr lang="en-GB" sz="6000" dirty="0"/>
              <a:t> </a:t>
            </a:r>
            <a:r>
              <a:rPr lang="en-GB" sz="6000" dirty="0" err="1"/>
              <a:t>ydw</a:t>
            </a:r>
            <a:r>
              <a:rPr lang="en-GB" sz="6000" dirty="0"/>
              <a:t> </a:t>
            </a:r>
            <a:r>
              <a:rPr lang="en-GB" sz="6000" dirty="0" err="1"/>
              <a:t>i</a:t>
            </a:r>
            <a:r>
              <a:rPr lang="en-GB" sz="6000" dirty="0"/>
              <a:t>?</a:t>
            </a:r>
            <a:br>
              <a:rPr lang="en-GB" sz="6000" dirty="0"/>
            </a:br>
            <a:br>
              <a:rPr lang="en-GB" sz="6000" dirty="0"/>
            </a:br>
            <a:r>
              <a:rPr lang="en-GB" sz="6000" dirty="0"/>
              <a:t>Who am I?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Rosenberg (1979)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544" y="1052736"/>
            <a:ext cx="8458441" cy="5479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975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Hunan-</a:t>
            </a:r>
            <a:r>
              <a:rPr lang="en-GB" dirty="0" err="1"/>
              <a:t>Gysyniad</a:t>
            </a:r>
            <a:r>
              <a:rPr lang="en-GB" dirty="0"/>
              <a:t> 		Self-Concept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0349901"/>
              </p:ext>
            </p:extLst>
          </p:nvPr>
        </p:nvGraphicFramePr>
        <p:xfrm>
          <a:off x="467544" y="1772816"/>
          <a:ext cx="8229600" cy="4925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/>
          <p:cNvSpPr txBox="1"/>
          <p:nvPr/>
        </p:nvSpPr>
        <p:spPr>
          <a:xfrm rot="204877">
            <a:off x="2202708" y="5557835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Hunan-</a:t>
            </a:r>
            <a:r>
              <a:rPr lang="en-GB" dirty="0" err="1"/>
              <a:t>barch</a:t>
            </a:r>
            <a:r>
              <a:rPr lang="en-GB" dirty="0"/>
              <a:t>/Self-Esteem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092280" y="587727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Humphrey, 2002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Hunan-</a:t>
            </a:r>
            <a:r>
              <a:rPr lang="en-GB" dirty="0" err="1"/>
              <a:t>barch</a:t>
            </a:r>
            <a:r>
              <a:rPr lang="en-GB" dirty="0"/>
              <a:t>		Self-Esteem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caiff</a:t>
            </a:r>
            <a:r>
              <a:rPr lang="en-GB" dirty="0"/>
              <a:t> y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ffurfio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O </a:t>
            </a:r>
            <a:r>
              <a:rPr lang="en-GB" dirty="0" err="1"/>
              <a:t>enedigaeth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do these ideas form?</a:t>
            </a:r>
          </a:p>
          <a:p>
            <a:pPr lvl="1"/>
            <a:r>
              <a:rPr lang="en-GB" dirty="0"/>
              <a:t>From birth</a:t>
            </a:r>
          </a:p>
          <a:p>
            <a:pPr lvl="1"/>
            <a:r>
              <a:rPr lang="en-GB" dirty="0">
                <a:hlinkClick r:id="rId3"/>
              </a:rPr>
              <a:t>http://www.youtube.com/watch?v=wzfkC2TjdeQ&amp;feature=related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http://www.youtube.com/watch?v=ym68b_p7T2A&amp;feature=related</a:t>
            </a:r>
            <a:endParaRPr lang="en-GB" dirty="0"/>
          </a:p>
          <a:p>
            <a:pPr lvl="1"/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Hunan-</a:t>
            </a:r>
            <a:r>
              <a:rPr lang="en-GB" dirty="0" err="1"/>
              <a:t>barch</a:t>
            </a:r>
            <a:r>
              <a:rPr lang="en-GB" dirty="0"/>
              <a:t>		Self-Esteem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drych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</a:p>
          <a:p>
            <a:pPr lvl="2"/>
            <a:r>
              <a:rPr lang="en-GB" dirty="0"/>
              <a:t>(Cooley, 1902)</a:t>
            </a:r>
          </a:p>
          <a:p>
            <a:endParaRPr lang="en-GB" dirty="0"/>
          </a:p>
          <a:p>
            <a:r>
              <a:rPr lang="en-GB" dirty="0" err="1"/>
              <a:t>Rhieni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Ysgol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Glaslencyndod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Looking Glass Self</a:t>
            </a:r>
          </a:p>
          <a:p>
            <a:pPr lvl="2"/>
            <a:r>
              <a:rPr lang="en-GB" dirty="0"/>
              <a:t>(Cooley, 1902)</a:t>
            </a:r>
          </a:p>
          <a:p>
            <a:pPr lvl="2"/>
            <a:endParaRPr lang="en-GB" dirty="0"/>
          </a:p>
          <a:p>
            <a:r>
              <a:rPr lang="en-GB" dirty="0"/>
              <a:t>Parents</a:t>
            </a:r>
          </a:p>
          <a:p>
            <a:endParaRPr lang="en-GB" dirty="0"/>
          </a:p>
          <a:p>
            <a:r>
              <a:rPr lang="en-GB" dirty="0"/>
              <a:t>School</a:t>
            </a:r>
          </a:p>
          <a:p>
            <a:endParaRPr lang="en-GB" dirty="0"/>
          </a:p>
          <a:p>
            <a:r>
              <a:rPr lang="en-GB" dirty="0"/>
              <a:t>Adolescence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Pam </a:t>
            </a:r>
            <a:r>
              <a:rPr lang="en-GB" sz="3200" dirty="0" err="1"/>
              <a:t>fod</a:t>
            </a:r>
            <a:r>
              <a:rPr lang="en-GB" sz="3200" dirty="0"/>
              <a:t> </a:t>
            </a:r>
            <a:r>
              <a:rPr lang="en-GB" sz="3200" dirty="0" err="1"/>
              <a:t>hyn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bwysig</a:t>
            </a:r>
            <a:r>
              <a:rPr lang="en-GB" sz="3200" dirty="0"/>
              <a:t>?  Why is this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Sefydlog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amser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Anodd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newid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Symbyliad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â </a:t>
            </a:r>
            <a:r>
              <a:rPr lang="en-GB" dirty="0" err="1"/>
              <a:t>chanlyniadau</a:t>
            </a:r>
            <a:r>
              <a:rPr lang="en-GB" dirty="0"/>
              <a:t> </a:t>
            </a:r>
            <a:r>
              <a:rPr lang="en-GB" dirty="0" err="1"/>
              <a:t>negyddol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Stable over time</a:t>
            </a:r>
          </a:p>
          <a:p>
            <a:endParaRPr lang="en-GB" dirty="0"/>
          </a:p>
          <a:p>
            <a:r>
              <a:rPr lang="en-GB" dirty="0"/>
              <a:t>Difficult to change</a:t>
            </a:r>
          </a:p>
          <a:p>
            <a:endParaRPr lang="en-GB" dirty="0"/>
          </a:p>
          <a:p>
            <a:r>
              <a:rPr lang="en-GB" dirty="0"/>
              <a:t>Motivation</a:t>
            </a:r>
          </a:p>
          <a:p>
            <a:endParaRPr lang="en-GB" dirty="0"/>
          </a:p>
          <a:p>
            <a:r>
              <a:rPr lang="en-GB" dirty="0"/>
              <a:t>Associated with negative outcomes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Hunan-</a:t>
            </a:r>
            <a:r>
              <a:rPr lang="en-GB" dirty="0" err="1"/>
              <a:t>barch</a:t>
            </a:r>
            <a:r>
              <a:rPr lang="en-GB" dirty="0"/>
              <a:t>  	Self-Esteem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Cyffredinol</a:t>
            </a:r>
            <a:r>
              <a:rPr lang="en-GB" dirty="0"/>
              <a:t> vs. </a:t>
            </a:r>
            <a:r>
              <a:rPr lang="en-GB" dirty="0" err="1"/>
              <a:t>Penodol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Mesurau</a:t>
            </a:r>
            <a:r>
              <a:rPr lang="en-GB" dirty="0"/>
              <a:t>  </a:t>
            </a:r>
            <a:r>
              <a:rPr lang="en-GB" dirty="0" err="1"/>
              <a:t>Safonol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Rhyngweithio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hunan-barch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a </a:t>
            </a:r>
            <a:r>
              <a:rPr lang="en-GB" dirty="0" err="1"/>
              <a:t>phenodol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Global vs. Specific</a:t>
            </a:r>
          </a:p>
          <a:p>
            <a:endParaRPr lang="en-GB" dirty="0"/>
          </a:p>
          <a:p>
            <a:r>
              <a:rPr lang="en-GB" dirty="0"/>
              <a:t>Standardised Measures</a:t>
            </a:r>
          </a:p>
          <a:p>
            <a:endParaRPr lang="en-GB" dirty="0"/>
          </a:p>
          <a:p>
            <a:r>
              <a:rPr lang="en-GB" dirty="0"/>
              <a:t>Interaction between specific and global self-esteem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Self-esteem Hierarchy </a:t>
            </a:r>
            <a:r>
              <a:rPr lang="en-GB" sz="3200" dirty="0"/>
              <a:t>(</a:t>
            </a:r>
            <a:r>
              <a:rPr lang="en-GB" sz="3200" dirty="0" err="1"/>
              <a:t>Shavelson</a:t>
            </a:r>
            <a:r>
              <a:rPr lang="en-GB" sz="3200" dirty="0"/>
              <a:t> &amp; Bolus, 1982)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0640729"/>
              </p:ext>
            </p:extLst>
          </p:nvPr>
        </p:nvGraphicFramePr>
        <p:xfrm>
          <a:off x="251520" y="1700808"/>
          <a:ext cx="8784976" cy="5040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65121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Beth </a:t>
            </a:r>
            <a:r>
              <a:rPr lang="en-GB" sz="3600" dirty="0" err="1"/>
              <a:t>sy’n</a:t>
            </a:r>
            <a:r>
              <a:rPr lang="en-GB" sz="3600" dirty="0"/>
              <a:t> </a:t>
            </a:r>
            <a:r>
              <a:rPr lang="en-GB" sz="3600" dirty="0" err="1"/>
              <a:t>mynd</a:t>
            </a:r>
            <a:r>
              <a:rPr lang="en-GB" sz="3600" dirty="0"/>
              <a:t> </a:t>
            </a:r>
            <a:r>
              <a:rPr lang="en-GB" sz="3600" dirty="0" err="1"/>
              <a:t>o’i</a:t>
            </a:r>
            <a:r>
              <a:rPr lang="en-GB" sz="3600" dirty="0"/>
              <a:t> le?   What goes wrong?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685800" y="2193925"/>
          <a:ext cx="3657600" cy="3978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</p:nvPr>
        </p:nvGraphicFramePr>
        <p:xfrm>
          <a:off x="4792663" y="2193925"/>
          <a:ext cx="3657600" cy="3978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7" name="TextBox 6"/>
          <p:cNvSpPr txBox="1"/>
          <p:nvPr/>
        </p:nvSpPr>
        <p:spPr>
          <a:xfrm rot="21367586">
            <a:off x="670097" y="5139231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Narsisistaidd</a:t>
            </a:r>
            <a:r>
              <a:rPr lang="en-GB" dirty="0"/>
              <a:t>/Narcissistic</a:t>
            </a:r>
          </a:p>
        </p:txBody>
      </p:sp>
      <p:sp>
        <p:nvSpPr>
          <p:cNvPr id="8" name="TextBox 7"/>
          <p:cNvSpPr txBox="1"/>
          <p:nvPr/>
        </p:nvSpPr>
        <p:spPr>
          <a:xfrm rot="286684">
            <a:off x="4869033" y="5112980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Hunan-</a:t>
            </a:r>
            <a:r>
              <a:rPr lang="en-GB" dirty="0" err="1"/>
              <a:t>barch</a:t>
            </a:r>
            <a:r>
              <a:rPr lang="en-GB" dirty="0"/>
              <a:t> </a:t>
            </a:r>
            <a:r>
              <a:rPr lang="en-GB" dirty="0" err="1"/>
              <a:t>Isel</a:t>
            </a:r>
            <a:r>
              <a:rPr lang="en-GB" dirty="0"/>
              <a:t>/Low Self-Esteem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Beth </a:t>
            </a:r>
            <a:r>
              <a:rPr lang="en-GB" sz="3600" dirty="0" err="1"/>
              <a:t>sy’n</a:t>
            </a:r>
            <a:r>
              <a:rPr lang="en-GB" sz="3600" dirty="0"/>
              <a:t> </a:t>
            </a:r>
            <a:r>
              <a:rPr lang="en-GB" sz="3600" dirty="0" err="1"/>
              <a:t>effeithio</a:t>
            </a:r>
            <a:r>
              <a:rPr lang="en-GB" sz="3600" dirty="0"/>
              <a:t> </a:t>
            </a:r>
            <a:r>
              <a:rPr lang="en-GB" sz="3600" dirty="0" err="1"/>
              <a:t>arno</a:t>
            </a:r>
            <a:r>
              <a:rPr lang="en-GB" sz="3600" dirty="0"/>
              <a:t>?	What affects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Gwhaniaethau</a:t>
            </a:r>
            <a:r>
              <a:rPr lang="en-GB" dirty="0"/>
              <a:t> </a:t>
            </a:r>
            <a:r>
              <a:rPr lang="en-GB" dirty="0" err="1"/>
              <a:t>unigol</a:t>
            </a:r>
            <a:endParaRPr lang="en-GB" dirty="0"/>
          </a:p>
          <a:p>
            <a:pPr lvl="1"/>
            <a:r>
              <a:rPr lang="en-GB" dirty="0" err="1"/>
              <a:t>Corfforol</a:t>
            </a:r>
            <a:endParaRPr lang="en-GB" dirty="0"/>
          </a:p>
          <a:p>
            <a:pPr lvl="1"/>
            <a:r>
              <a:rPr lang="en-GB" dirty="0"/>
              <a:t>AAA</a:t>
            </a:r>
          </a:p>
          <a:p>
            <a:pPr lvl="1"/>
            <a:r>
              <a:rPr lang="en-GB" dirty="0"/>
              <a:t>Gender</a:t>
            </a:r>
          </a:p>
          <a:p>
            <a:pPr lvl="1"/>
            <a:r>
              <a:rPr lang="en-GB" dirty="0" err="1"/>
              <a:t>Ethnigrwydd</a:t>
            </a:r>
            <a:endParaRPr lang="en-GB" dirty="0"/>
          </a:p>
          <a:p>
            <a:r>
              <a:rPr lang="en-GB" dirty="0" err="1"/>
              <a:t>Teulu</a:t>
            </a:r>
            <a:endParaRPr lang="en-GB" dirty="0"/>
          </a:p>
          <a:p>
            <a:r>
              <a:rPr lang="en-GB" dirty="0" err="1"/>
              <a:t>Methiant</a:t>
            </a:r>
            <a:endParaRPr lang="en-GB" dirty="0"/>
          </a:p>
          <a:p>
            <a:r>
              <a:rPr lang="en-GB" dirty="0" err="1"/>
              <a:t>Trawma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Individual differences</a:t>
            </a:r>
          </a:p>
          <a:p>
            <a:pPr lvl="1"/>
            <a:r>
              <a:rPr lang="en-GB" dirty="0"/>
              <a:t>Physical</a:t>
            </a:r>
          </a:p>
          <a:p>
            <a:pPr lvl="1"/>
            <a:r>
              <a:rPr lang="en-GB" dirty="0"/>
              <a:t>SEN</a:t>
            </a:r>
          </a:p>
          <a:p>
            <a:pPr lvl="1"/>
            <a:r>
              <a:rPr lang="en-GB" dirty="0"/>
              <a:t>Gender</a:t>
            </a:r>
          </a:p>
          <a:p>
            <a:pPr lvl="1"/>
            <a:r>
              <a:rPr lang="en-GB" dirty="0"/>
              <a:t>Ethnicity</a:t>
            </a:r>
          </a:p>
          <a:p>
            <a:r>
              <a:rPr lang="en-GB" dirty="0"/>
              <a:t>Family</a:t>
            </a:r>
          </a:p>
          <a:p>
            <a:r>
              <a:rPr lang="en-GB" dirty="0"/>
              <a:t>Failure</a:t>
            </a:r>
          </a:p>
          <a:p>
            <a:r>
              <a:rPr lang="en-GB" dirty="0"/>
              <a:t>Trauma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Asesiad</a:t>
            </a:r>
            <a:r>
              <a:rPr lang="en-GB" dirty="0"/>
              <a:t>			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Holiadur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Gwirio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(</a:t>
            </a:r>
            <a:r>
              <a:rPr lang="en-GB" dirty="0" err="1"/>
              <a:t>Gwelwch</a:t>
            </a:r>
            <a:r>
              <a:rPr lang="en-GB" dirty="0"/>
              <a:t> y </a:t>
            </a:r>
            <a:r>
              <a:rPr lang="en-GB" dirty="0" err="1"/>
              <a:t>daflen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 err="1"/>
              <a:t>Graddfeydd</a:t>
            </a:r>
            <a:endParaRPr lang="en-GB" dirty="0"/>
          </a:p>
          <a:p>
            <a:endParaRPr lang="en-GB" dirty="0"/>
          </a:p>
          <a:p>
            <a:r>
              <a:rPr lang="en-GB" dirty="0"/>
              <a:t>Q-Sort</a:t>
            </a:r>
          </a:p>
          <a:p>
            <a:endParaRPr lang="en-GB" dirty="0"/>
          </a:p>
          <a:p>
            <a:r>
              <a:rPr lang="en-GB" dirty="0" err="1"/>
              <a:t>Cyfweliad</a:t>
            </a:r>
            <a:r>
              <a:rPr lang="en-GB" dirty="0"/>
              <a:t> </a:t>
            </a:r>
            <a:r>
              <a:rPr lang="en-GB" dirty="0" err="1"/>
              <a:t>Personol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Questionnaire</a:t>
            </a:r>
          </a:p>
          <a:p>
            <a:endParaRPr lang="en-GB" dirty="0"/>
          </a:p>
          <a:p>
            <a:r>
              <a:rPr lang="en-GB" dirty="0"/>
              <a:t>Behavioural Checklist (See Handout)</a:t>
            </a:r>
          </a:p>
          <a:p>
            <a:endParaRPr lang="en-GB" dirty="0"/>
          </a:p>
          <a:p>
            <a:r>
              <a:rPr lang="en-GB" dirty="0"/>
              <a:t>Rating Scales</a:t>
            </a:r>
          </a:p>
          <a:p>
            <a:endParaRPr lang="en-GB" dirty="0"/>
          </a:p>
          <a:p>
            <a:r>
              <a:rPr lang="en-GB" dirty="0"/>
              <a:t>Q-Sort</a:t>
            </a:r>
          </a:p>
          <a:p>
            <a:endParaRPr lang="en-GB" dirty="0"/>
          </a:p>
          <a:p>
            <a:r>
              <a:rPr lang="en-GB" dirty="0"/>
              <a:t>Personal Interview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		How to help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Derbyn</a:t>
            </a:r>
            <a:r>
              <a:rPr lang="en-GB" dirty="0"/>
              <a:t>, </a:t>
            </a:r>
            <a:r>
              <a:rPr lang="en-GB" dirty="0" err="1"/>
              <a:t>Didwylledd</a:t>
            </a:r>
            <a:r>
              <a:rPr lang="en-GB" dirty="0"/>
              <a:t>, </a:t>
            </a:r>
            <a:r>
              <a:rPr lang="en-GB" dirty="0" err="1"/>
              <a:t>Empathi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bach</a:t>
            </a:r>
            <a:endParaRPr lang="en-GB" dirty="0"/>
          </a:p>
          <a:p>
            <a:pPr lvl="1"/>
            <a:r>
              <a:rPr lang="en-GB" dirty="0" err="1"/>
              <a:t>Ymddiried</a:t>
            </a:r>
            <a:endParaRPr lang="en-GB" dirty="0"/>
          </a:p>
          <a:p>
            <a:pPr lvl="1"/>
            <a:r>
              <a:rPr lang="en-GB" dirty="0" err="1"/>
              <a:t>Mynegi</a:t>
            </a:r>
            <a:r>
              <a:rPr lang="en-GB" dirty="0"/>
              <a:t> </a:t>
            </a:r>
            <a:r>
              <a:rPr lang="en-GB" dirty="0" err="1"/>
              <a:t>teimladau</a:t>
            </a:r>
            <a:endParaRPr lang="en-GB" dirty="0"/>
          </a:p>
          <a:p>
            <a:pPr lvl="1"/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Cadarnhaol</a:t>
            </a:r>
            <a:endParaRPr lang="en-GB" dirty="0"/>
          </a:p>
          <a:p>
            <a:pPr lvl="1"/>
            <a:r>
              <a:rPr lang="en-GB" dirty="0" err="1"/>
              <a:t>Mentro</a:t>
            </a: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Acceptance, Genuineness, Empathy</a:t>
            </a:r>
          </a:p>
          <a:p>
            <a:endParaRPr lang="en-GB" dirty="0"/>
          </a:p>
          <a:p>
            <a:r>
              <a:rPr lang="en-GB" dirty="0"/>
              <a:t>Small group activities</a:t>
            </a:r>
          </a:p>
          <a:p>
            <a:pPr lvl="1"/>
            <a:r>
              <a:rPr lang="en-GB" dirty="0"/>
              <a:t>Trust</a:t>
            </a:r>
          </a:p>
          <a:p>
            <a:pPr lvl="1"/>
            <a:r>
              <a:rPr lang="en-GB" dirty="0"/>
              <a:t>Expression-of-feelings</a:t>
            </a:r>
          </a:p>
          <a:p>
            <a:pPr lvl="1"/>
            <a:r>
              <a:rPr lang="en-GB" dirty="0"/>
              <a:t>Positive feedback</a:t>
            </a:r>
          </a:p>
          <a:p>
            <a:pPr lvl="1"/>
            <a:r>
              <a:rPr lang="en-GB" dirty="0"/>
              <a:t>Risk-taking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Gweithgareddau</a:t>
            </a:r>
            <a:r>
              <a:rPr lang="en-GB" dirty="0"/>
              <a:t>    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1. </a:t>
            </a:r>
            <a:r>
              <a:rPr lang="en-GB" dirty="0" err="1"/>
              <a:t>Mynegi</a:t>
            </a:r>
            <a:r>
              <a:rPr lang="en-GB" dirty="0"/>
              <a:t> </a:t>
            </a:r>
            <a:r>
              <a:rPr lang="en-GB" dirty="0" err="1"/>
              <a:t>Teimladau</a:t>
            </a:r>
            <a:r>
              <a:rPr lang="en-GB" dirty="0"/>
              <a:t> 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1. Expression of Feelings</a:t>
            </a:r>
          </a:p>
        </p:txBody>
      </p:sp>
    </p:spTree>
    <p:extLst>
      <p:ext uri="{BB962C8B-B14F-4D97-AF65-F5344CB8AC3E}">
        <p14:creationId xmlns:p14="http://schemas.microsoft.com/office/powerpoint/2010/main" val="7486988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Gweithgareddau</a:t>
            </a:r>
            <a:r>
              <a:rPr lang="en-GB" dirty="0"/>
              <a:t>    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2.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Cadarnhaol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Rhowch</a:t>
            </a:r>
            <a:r>
              <a:rPr lang="en-GB" dirty="0"/>
              <a:t> darn o </a:t>
            </a:r>
            <a:r>
              <a:rPr lang="en-GB" dirty="0" err="1"/>
              <a:t>bapur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cefn</a:t>
            </a:r>
            <a:r>
              <a:rPr lang="en-GB" dirty="0"/>
              <a:t>.</a:t>
            </a:r>
          </a:p>
          <a:p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bapurau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2. Positive Feedback</a:t>
            </a:r>
          </a:p>
          <a:p>
            <a:endParaRPr lang="en-GB" dirty="0"/>
          </a:p>
          <a:p>
            <a:r>
              <a:rPr lang="en-GB" dirty="0"/>
              <a:t>Put a piece of paper on your back.</a:t>
            </a:r>
          </a:p>
          <a:p>
            <a:r>
              <a:rPr lang="en-GB" dirty="0"/>
              <a:t>Write something positive on other people’s papers.</a:t>
            </a:r>
          </a:p>
        </p:txBody>
      </p:sp>
    </p:spTree>
    <p:extLst>
      <p:ext uri="{BB962C8B-B14F-4D97-AF65-F5344CB8AC3E}">
        <p14:creationId xmlns:p14="http://schemas.microsoft.com/office/powerpoint/2010/main" val="17521663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Gweithgareddau</a:t>
            </a:r>
            <a:r>
              <a:rPr lang="en-GB" dirty="0"/>
              <a:t>     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3.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Risg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, </a:t>
            </a:r>
            <a:r>
              <a:rPr lang="en-GB" dirty="0" err="1"/>
              <a:t>cyfwelwch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gilydd</a:t>
            </a:r>
            <a:r>
              <a:rPr lang="en-GB" dirty="0"/>
              <a:t>. 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cyfweld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partner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</a:t>
            </a:r>
            <a:r>
              <a:rPr lang="en-GB" dirty="0" err="1"/>
              <a:t>iddyn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:</a:t>
            </a:r>
          </a:p>
          <a:p>
            <a:r>
              <a:rPr lang="en-GB" dirty="0" err="1"/>
              <a:t>Achub</a:t>
            </a:r>
            <a:r>
              <a:rPr lang="en-GB" dirty="0"/>
              <a:t> </a:t>
            </a:r>
            <a:r>
              <a:rPr lang="en-GB" dirty="0" err="1"/>
              <a:t>rhywun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boddi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môr</a:t>
            </a:r>
            <a:endParaRPr lang="en-GB" dirty="0"/>
          </a:p>
          <a:p>
            <a:r>
              <a:rPr lang="en-GB" dirty="0" err="1"/>
              <a:t>Ennill</a:t>
            </a:r>
            <a:r>
              <a:rPr lang="en-GB" dirty="0"/>
              <a:t> medal </a:t>
            </a:r>
            <a:r>
              <a:rPr lang="en-GB" dirty="0" err="1"/>
              <a:t>Olympaidd</a:t>
            </a:r>
            <a:endParaRPr lang="en-GB" dirty="0"/>
          </a:p>
          <a:p>
            <a:r>
              <a:rPr lang="en-GB" dirty="0" err="1"/>
              <a:t>Sgorio’r</a:t>
            </a:r>
            <a:r>
              <a:rPr lang="en-GB" dirty="0"/>
              <a:t> </a:t>
            </a:r>
            <a:r>
              <a:rPr lang="en-GB" dirty="0" err="1"/>
              <a:t>gôl</a:t>
            </a:r>
            <a:r>
              <a:rPr lang="en-GB" dirty="0"/>
              <a:t> </a:t>
            </a:r>
            <a:r>
              <a:rPr lang="en-GB" dirty="0" err="1"/>
              <a:t>wnaeth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</a:t>
            </a:r>
            <a:r>
              <a:rPr lang="en-GB" dirty="0" err="1"/>
              <a:t>gêm</a:t>
            </a:r>
            <a:r>
              <a:rPr lang="en-GB" dirty="0"/>
              <a:t> </a:t>
            </a:r>
            <a:r>
              <a:rPr lang="en-GB" dirty="0" err="1"/>
              <a:t>pêl-droed</a:t>
            </a:r>
            <a:endParaRPr lang="en-GB" dirty="0"/>
          </a:p>
          <a:p>
            <a:r>
              <a:rPr lang="en-GB" dirty="0" err="1"/>
              <a:t>Teithio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lleuad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3. Taking Risks</a:t>
            </a:r>
          </a:p>
          <a:p>
            <a:pPr marL="0" indent="0">
              <a:buNone/>
            </a:pPr>
            <a:r>
              <a:rPr lang="en-GB" dirty="0"/>
              <a:t>In pairs, take turns to interview each other.  You are interviewing your partner after they have:</a:t>
            </a:r>
          </a:p>
          <a:p>
            <a:r>
              <a:rPr lang="en-GB" dirty="0"/>
              <a:t>Been seen rescuing a drowning person in the sea</a:t>
            </a:r>
          </a:p>
          <a:p>
            <a:r>
              <a:rPr lang="en-GB" dirty="0"/>
              <a:t>Just won an Olympic medal</a:t>
            </a:r>
          </a:p>
          <a:p>
            <a:r>
              <a:rPr lang="en-GB" dirty="0"/>
              <a:t>Scored the winning goal in a football match</a:t>
            </a:r>
          </a:p>
          <a:p>
            <a:r>
              <a:rPr lang="en-GB" dirty="0"/>
              <a:t>Travelled to the moon and back.</a:t>
            </a:r>
          </a:p>
        </p:txBody>
      </p:sp>
    </p:spTree>
    <p:extLst>
      <p:ext uri="{BB962C8B-B14F-4D97-AF65-F5344CB8AC3E}">
        <p14:creationId xmlns:p14="http://schemas.microsoft.com/office/powerpoint/2010/main" val="11726968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Hil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Hunan	Race and the 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1:	</a:t>
            </a:r>
          </a:p>
          <a:p>
            <a:pPr lvl="1"/>
            <a:r>
              <a:rPr lang="en-GB" dirty="0" err="1"/>
              <a:t>Darllenwch</a:t>
            </a:r>
            <a:r>
              <a:rPr lang="en-GB" dirty="0"/>
              <a:t> y </a:t>
            </a:r>
            <a:r>
              <a:rPr lang="en-GB" dirty="0" err="1"/>
              <a:t>dyfyniadau</a:t>
            </a:r>
            <a:endParaRPr lang="en-GB" dirty="0"/>
          </a:p>
          <a:p>
            <a:pPr lvl="1"/>
            <a:r>
              <a:rPr lang="en-GB" dirty="0"/>
              <a:t>Beth </a:t>
            </a:r>
            <a:r>
              <a:rPr lang="en-GB" dirty="0" err="1"/>
              <a:t>ydyn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wrthym</a:t>
            </a:r>
            <a:r>
              <a:rPr lang="en-GB" dirty="0"/>
              <a:t> am </a:t>
            </a:r>
            <a:r>
              <a:rPr lang="en-GB" dirty="0" err="1"/>
              <a:t>hil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?</a:t>
            </a:r>
          </a:p>
          <a:p>
            <a:pPr lvl="1"/>
            <a:r>
              <a:rPr lang="en-GB" dirty="0" err="1"/>
              <a:t>Sut</a:t>
            </a:r>
            <a:r>
              <a:rPr lang="en-GB" dirty="0"/>
              <a:t> all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plant am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?</a:t>
            </a:r>
          </a:p>
          <a:p>
            <a:pPr lvl="1"/>
            <a:r>
              <a:rPr lang="en-GB" dirty="0" err="1"/>
              <a:t>Sut</a:t>
            </a:r>
            <a:r>
              <a:rPr lang="en-GB" dirty="0"/>
              <a:t> all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hunan-barch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Task 1 :</a:t>
            </a:r>
          </a:p>
          <a:p>
            <a:pPr lvl="1"/>
            <a:r>
              <a:rPr lang="en-GB" dirty="0"/>
              <a:t>Read the extracts</a:t>
            </a:r>
          </a:p>
          <a:p>
            <a:pPr lvl="1"/>
            <a:r>
              <a:rPr lang="en-GB" dirty="0"/>
              <a:t>What do they tell us about race and the self?</a:t>
            </a:r>
          </a:p>
          <a:p>
            <a:pPr lvl="1"/>
            <a:r>
              <a:rPr lang="en-GB" dirty="0"/>
              <a:t>How might this affect children’s ideas about themselves?</a:t>
            </a:r>
          </a:p>
          <a:p>
            <a:pPr lvl="1"/>
            <a:r>
              <a:rPr lang="en-GB" dirty="0"/>
              <a:t>How could this affect self-esteem?</a:t>
            </a:r>
          </a:p>
        </p:txBody>
      </p:sp>
    </p:spTree>
    <p:extLst>
      <p:ext uri="{BB962C8B-B14F-4D97-AF65-F5344CB8AC3E}">
        <p14:creationId xmlns:p14="http://schemas.microsoft.com/office/powerpoint/2010/main" val="13206834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Wood Type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1689</TotalTime>
  <Words>646</Words>
  <Application>Microsoft Office PowerPoint</Application>
  <PresentationFormat>On-screen Show (4:3)</PresentationFormat>
  <Paragraphs>197</Paragraphs>
  <Slides>18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Bookman Old Style</vt:lpstr>
      <vt:lpstr>Calibri</vt:lpstr>
      <vt:lpstr>Century Gothic</vt:lpstr>
      <vt:lpstr>Wingdings</vt:lpstr>
      <vt:lpstr>Wood Type</vt:lpstr>
      <vt:lpstr>Hunan-barch Self-Esteem</vt:lpstr>
      <vt:lpstr>Amcanion   Aims</vt:lpstr>
      <vt:lpstr>Pwy ydw i?  Who am I?</vt:lpstr>
      <vt:lpstr>Rosenberg (1979)</vt:lpstr>
      <vt:lpstr>Hunan-Gysyniad   Self-Concept</vt:lpstr>
      <vt:lpstr>Hunan-barch  Self-Esteem</vt:lpstr>
      <vt:lpstr>Hunan-barch  Self-Esteem</vt:lpstr>
      <vt:lpstr>Pam fod hyn yn bwysig?  Why is this important?</vt:lpstr>
      <vt:lpstr>Hunan-barch   Self-Esteem</vt:lpstr>
      <vt:lpstr>The Self-esteem Hierarchy (Shavelson &amp; Bolus, 1982)</vt:lpstr>
      <vt:lpstr>Beth sy’n mynd o’i le?   What goes wrong?</vt:lpstr>
      <vt:lpstr>Beth sy’n effeithio arno? What affects it?</vt:lpstr>
      <vt:lpstr>Asesiad   Assessment</vt:lpstr>
      <vt:lpstr>Sut i helpu  How to help</vt:lpstr>
      <vt:lpstr>Gweithgareddau     Activities</vt:lpstr>
      <vt:lpstr>Gweithgareddau     Activities</vt:lpstr>
      <vt:lpstr>Gweithgareddau     Activities</vt:lpstr>
      <vt:lpstr>Hil a’r Hunan Race and the Self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Hunan-Werth Self-Esteem</dc:title>
  <dc:creator>Nia</dc:creator>
  <cp:lastModifiedBy>Jessica Clapham</cp:lastModifiedBy>
  <cp:revision>124</cp:revision>
  <dcterms:created xsi:type="dcterms:W3CDTF">2011-10-26T08:11:12Z</dcterms:created>
  <dcterms:modified xsi:type="dcterms:W3CDTF">2021-04-09T12:20:05Z</dcterms:modified>
</cp:coreProperties>
</file>