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4"/>
    <p:sldMasterId id="2147483650" r:id="rId5"/>
    <p:sldMasterId id="2147483651" r:id="rId6"/>
    <p:sldMasterId id="2147483652" r:id="rId7"/>
    <p:sldMasterId id="2147483653" r:id="rId8"/>
    <p:sldMasterId id="2147483709" r:id="rId9"/>
  </p:sldMasterIdLst>
  <p:notesMasterIdLst>
    <p:notesMasterId r:id="rId53"/>
  </p:notesMasterIdLst>
  <p:sldIdLst>
    <p:sldId id="352" r:id="rId10"/>
    <p:sldId id="726" r:id="rId11"/>
    <p:sldId id="431" r:id="rId12"/>
    <p:sldId id="393" r:id="rId13"/>
    <p:sldId id="576" r:id="rId14"/>
    <p:sldId id="643" r:id="rId15"/>
    <p:sldId id="650" r:id="rId16"/>
    <p:sldId id="577" r:id="rId17"/>
    <p:sldId id="584" r:id="rId18"/>
    <p:sldId id="651" r:id="rId19"/>
    <p:sldId id="652" r:id="rId20"/>
    <p:sldId id="653" r:id="rId21"/>
    <p:sldId id="654" r:id="rId22"/>
    <p:sldId id="658" r:id="rId23"/>
    <p:sldId id="585" r:id="rId24"/>
    <p:sldId id="660" r:id="rId25"/>
    <p:sldId id="663" r:id="rId26"/>
    <p:sldId id="586" r:id="rId27"/>
    <p:sldId id="667" r:id="rId28"/>
    <p:sldId id="600" r:id="rId29"/>
    <p:sldId id="588" r:id="rId30"/>
    <p:sldId id="589" r:id="rId31"/>
    <p:sldId id="611" r:id="rId32"/>
    <p:sldId id="591" r:id="rId33"/>
    <p:sldId id="601" r:id="rId34"/>
    <p:sldId id="580" r:id="rId35"/>
    <p:sldId id="581" r:id="rId36"/>
    <p:sldId id="612" r:id="rId37"/>
    <p:sldId id="593" r:id="rId38"/>
    <p:sldId id="669" r:id="rId39"/>
    <p:sldId id="613" r:id="rId40"/>
    <p:sldId id="594" r:id="rId41"/>
    <p:sldId id="602" r:id="rId42"/>
    <p:sldId id="604" r:id="rId43"/>
    <p:sldId id="607" r:id="rId44"/>
    <p:sldId id="644" r:id="rId45"/>
    <p:sldId id="648" r:id="rId46"/>
    <p:sldId id="645" r:id="rId47"/>
    <p:sldId id="647" r:id="rId48"/>
    <p:sldId id="646" r:id="rId49"/>
    <p:sldId id="642" r:id="rId50"/>
    <p:sldId id="670" r:id="rId51"/>
    <p:sldId id="609" r:id="rId52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33CC"/>
    <a:srgbClr val="FFE7E7"/>
    <a:srgbClr val="E7E6FE"/>
    <a:srgbClr val="DCE9F4"/>
    <a:srgbClr val="FFEFFF"/>
    <a:srgbClr val="FFE5FF"/>
    <a:srgbClr val="FDFFE5"/>
    <a:srgbClr val="00B4B0"/>
    <a:srgbClr val="FFF3FF"/>
    <a:srgbClr val="FFED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AE8FF3-158A-47AD-BF40-E48FC80395AF}" v="4" dt="2025-09-29T18:48:36.3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703" autoAdjust="0"/>
    <p:restoredTop sz="94353" autoAdjust="0"/>
  </p:normalViewPr>
  <p:slideViewPr>
    <p:cSldViewPr>
      <p:cViewPr varScale="1">
        <p:scale>
          <a:sx n="67" d="100"/>
          <a:sy n="67" d="100"/>
        </p:scale>
        <p:origin x="1539" y="5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363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9" Type="http://schemas.openxmlformats.org/officeDocument/2006/relationships/slide" Target="slides/slide30.xml"/><Relationship Id="rId21" Type="http://schemas.openxmlformats.org/officeDocument/2006/relationships/slide" Target="slides/slide12.xml"/><Relationship Id="rId34" Type="http://schemas.openxmlformats.org/officeDocument/2006/relationships/slide" Target="slides/slide25.xml"/><Relationship Id="rId42" Type="http://schemas.openxmlformats.org/officeDocument/2006/relationships/slide" Target="slides/slide33.xml"/><Relationship Id="rId47" Type="http://schemas.openxmlformats.org/officeDocument/2006/relationships/slide" Target="slides/slide38.xml"/><Relationship Id="rId50" Type="http://schemas.openxmlformats.org/officeDocument/2006/relationships/slide" Target="slides/slide41.xml"/><Relationship Id="rId55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9" Type="http://schemas.openxmlformats.org/officeDocument/2006/relationships/slide" Target="slides/slide20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slide" Target="slides/slide28.xml"/><Relationship Id="rId40" Type="http://schemas.openxmlformats.org/officeDocument/2006/relationships/slide" Target="slides/slide31.xml"/><Relationship Id="rId45" Type="http://schemas.openxmlformats.org/officeDocument/2006/relationships/slide" Target="slides/slide36.xml"/><Relationship Id="rId53" Type="http://schemas.openxmlformats.org/officeDocument/2006/relationships/notesMaster" Target="notesMasters/notesMaster1.xml"/><Relationship Id="rId58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slide" Target="slides/slide26.xml"/><Relationship Id="rId43" Type="http://schemas.openxmlformats.org/officeDocument/2006/relationships/slide" Target="slides/slide34.xml"/><Relationship Id="rId48" Type="http://schemas.openxmlformats.org/officeDocument/2006/relationships/slide" Target="slides/slide39.xml"/><Relationship Id="rId56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42.xml"/><Relationship Id="rId3" Type="http://schemas.openxmlformats.org/officeDocument/2006/relationships/customXml" Target="../customXml/item3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slide" Target="slides/slide24.xml"/><Relationship Id="rId38" Type="http://schemas.openxmlformats.org/officeDocument/2006/relationships/slide" Target="slides/slide29.xml"/><Relationship Id="rId46" Type="http://schemas.openxmlformats.org/officeDocument/2006/relationships/slide" Target="slides/slide37.xml"/><Relationship Id="rId59" Type="http://schemas.microsoft.com/office/2015/10/relationships/revisionInfo" Target="revisionInfo.xml"/><Relationship Id="rId20" Type="http://schemas.openxmlformats.org/officeDocument/2006/relationships/slide" Target="slides/slide11.xml"/><Relationship Id="rId41" Type="http://schemas.openxmlformats.org/officeDocument/2006/relationships/slide" Target="slides/slide32.xml"/><Relationship Id="rId54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slide" Target="slides/slide27.xml"/><Relationship Id="rId49" Type="http://schemas.openxmlformats.org/officeDocument/2006/relationships/slide" Target="slides/slide40.xml"/><Relationship Id="rId57" Type="http://schemas.openxmlformats.org/officeDocument/2006/relationships/tableStyles" Target="tableStyles.xml"/><Relationship Id="rId10" Type="http://schemas.openxmlformats.org/officeDocument/2006/relationships/slide" Target="slides/slide1.xml"/><Relationship Id="rId31" Type="http://schemas.openxmlformats.org/officeDocument/2006/relationships/slide" Target="slides/slide22.xml"/><Relationship Id="rId44" Type="http://schemas.openxmlformats.org/officeDocument/2006/relationships/slide" Target="slides/slide35.xml"/><Relationship Id="rId52" Type="http://schemas.openxmlformats.org/officeDocument/2006/relationships/slide" Target="slides/slide4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. Grewal" userId="e95042fc648cfaf9" providerId="LiveId" clId="{CE74F4FD-8FA4-4BA3-A5B8-4F1BAAC41793}"/>
    <pc:docChg chg="undo custSel addSld delSld modSld sldOrd modMainMaster">
      <pc:chgData name="I. Grewal" userId="e95042fc648cfaf9" providerId="LiveId" clId="{CE74F4FD-8FA4-4BA3-A5B8-4F1BAAC41793}" dt="2025-10-03T01:04:52.452" v="17323" actId="20577"/>
      <pc:docMkLst>
        <pc:docMk/>
      </pc:docMkLst>
      <pc:sldChg chg="modSp">
        <pc:chgData name="I. Grewal" userId="e95042fc648cfaf9" providerId="LiveId" clId="{CE74F4FD-8FA4-4BA3-A5B8-4F1BAAC41793}" dt="2025-09-29T17:35:04.176" v="17261"/>
        <pc:sldMkLst>
          <pc:docMk/>
          <pc:sldMk cId="0" sldId="296"/>
        </pc:sldMkLst>
        <pc:graphicFrameChg chg="mod">
          <ac:chgData name="I. Grewal" userId="e95042fc648cfaf9" providerId="LiveId" clId="{CE74F4FD-8FA4-4BA3-A5B8-4F1BAAC41793}" dt="2025-09-29T17:35:04.176" v="17261"/>
          <ac:graphicFrameMkLst>
            <pc:docMk/>
            <pc:sldMk cId="0" sldId="296"/>
            <ac:graphicFrameMk id="4" creationId="{00000000-0000-0000-0000-000000000000}"/>
          </ac:graphicFrameMkLst>
        </pc:graphicFrameChg>
      </pc:sldChg>
      <pc:sldChg chg="delSp modSp mod">
        <pc:chgData name="I. Grewal" userId="e95042fc648cfaf9" providerId="LiveId" clId="{CE74F4FD-8FA4-4BA3-A5B8-4F1BAAC41793}" dt="2025-09-29T17:31:36.948" v="17260" actId="478"/>
        <pc:sldMkLst>
          <pc:docMk/>
          <pc:sldMk cId="0" sldId="352"/>
        </pc:sldMkLst>
        <pc:spChg chg="mod">
          <ac:chgData name="I. Grewal" userId="e95042fc648cfaf9" providerId="LiveId" clId="{CE74F4FD-8FA4-4BA3-A5B8-4F1BAAC41793}" dt="2025-09-29T17:31:34.988" v="17259" actId="20577"/>
          <ac:spMkLst>
            <pc:docMk/>
            <pc:sldMk cId="0" sldId="352"/>
            <ac:spMk id="2" creationId="{00000000-0000-0000-0000-000000000000}"/>
          </ac:spMkLst>
        </pc:spChg>
      </pc:sldChg>
      <pc:sldChg chg="addSp delSp modSp mod">
        <pc:chgData name="I. Grewal" userId="e95042fc648cfaf9" providerId="LiveId" clId="{CE74F4FD-8FA4-4BA3-A5B8-4F1BAAC41793}" dt="2025-09-28T19:13:50.049" v="6361" actId="478"/>
        <pc:sldMkLst>
          <pc:docMk/>
          <pc:sldMk cId="1111277003" sldId="393"/>
        </pc:sldMkLst>
        <pc:spChg chg="mod">
          <ac:chgData name="I. Grewal" userId="e95042fc648cfaf9" providerId="LiveId" clId="{CE74F4FD-8FA4-4BA3-A5B8-4F1BAAC41793}" dt="2025-09-28T16:05:02.202" v="3258" actId="20577"/>
          <ac:spMkLst>
            <pc:docMk/>
            <pc:sldMk cId="1111277003" sldId="393"/>
            <ac:spMk id="5" creationId="{96180FE6-977D-3C04-C095-1296048B150B}"/>
          </ac:spMkLst>
        </pc:spChg>
      </pc:sldChg>
      <pc:sldChg chg="modSp">
        <pc:chgData name="I. Grewal" userId="e95042fc648cfaf9" providerId="LiveId" clId="{CE74F4FD-8FA4-4BA3-A5B8-4F1BAAC41793}" dt="2025-09-28T16:04:49.617" v="3252" actId="20577"/>
        <pc:sldMkLst>
          <pc:docMk/>
          <pc:sldMk cId="0" sldId="431"/>
        </pc:sldMkLst>
        <pc:spChg chg="mod">
          <ac:chgData name="I. Grewal" userId="e95042fc648cfaf9" providerId="LiveId" clId="{CE74F4FD-8FA4-4BA3-A5B8-4F1BAAC41793}" dt="2025-09-28T16:04:49.617" v="3252" actId="20577"/>
          <ac:spMkLst>
            <pc:docMk/>
            <pc:sldMk cId="0" sldId="431"/>
            <ac:spMk id="35843" creationId="{DB5C0FC8-4481-4E0D-A79A-E87A83971D38}"/>
          </ac:spMkLst>
        </pc:spChg>
      </pc:sldChg>
      <pc:sldChg chg="addSp delSp modSp mod modAnim">
        <pc:chgData name="I. Grewal" userId="e95042fc648cfaf9" providerId="LiveId" clId="{CE74F4FD-8FA4-4BA3-A5B8-4F1BAAC41793}" dt="2025-09-28T15:37:20.796" v="2375" actId="14100"/>
        <pc:sldMkLst>
          <pc:docMk/>
          <pc:sldMk cId="0" sldId="576"/>
        </pc:sldMkLst>
        <pc:spChg chg="add mod">
          <ac:chgData name="I. Grewal" userId="e95042fc648cfaf9" providerId="LiveId" clId="{CE74F4FD-8FA4-4BA3-A5B8-4F1BAAC41793}" dt="2025-09-28T15:35:45.622" v="2357" actId="1076"/>
          <ac:spMkLst>
            <pc:docMk/>
            <pc:sldMk cId="0" sldId="576"/>
            <ac:spMk id="2" creationId="{CC4F3E4C-15A9-8947-E870-5A05082B0811}"/>
          </ac:spMkLst>
        </pc:spChg>
        <pc:spChg chg="mod">
          <ac:chgData name="I. Grewal" userId="e95042fc648cfaf9" providerId="LiveId" clId="{CE74F4FD-8FA4-4BA3-A5B8-4F1BAAC41793}" dt="2025-09-28T15:35:08.595" v="2241" actId="1076"/>
          <ac:spMkLst>
            <pc:docMk/>
            <pc:sldMk cId="0" sldId="576"/>
            <ac:spMk id="13316" creationId="{5B36BC0C-1739-4426-98DF-39323B36DAA5}"/>
          </ac:spMkLst>
        </pc:spChg>
        <pc:spChg chg="mod">
          <ac:chgData name="I. Grewal" userId="e95042fc648cfaf9" providerId="LiveId" clId="{CE74F4FD-8FA4-4BA3-A5B8-4F1BAAC41793}" dt="2025-09-28T15:37:20.796" v="2375" actId="14100"/>
          <ac:spMkLst>
            <pc:docMk/>
            <pc:sldMk cId="0" sldId="576"/>
            <ac:spMk id="13317" creationId="{C2921A03-451B-4334-87ED-63B982213934}"/>
          </ac:spMkLst>
        </pc:spChg>
      </pc:sldChg>
      <pc:sldChg chg="addSp modSp mod modAnim">
        <pc:chgData name="I. Grewal" userId="e95042fc648cfaf9" providerId="LiveId" clId="{CE74F4FD-8FA4-4BA3-A5B8-4F1BAAC41793}" dt="2025-09-28T16:05:13.083" v="3260" actId="20577"/>
        <pc:sldMkLst>
          <pc:docMk/>
          <pc:sldMk cId="0" sldId="577"/>
        </pc:sldMkLst>
        <pc:spChg chg="add mod">
          <ac:chgData name="I. Grewal" userId="e95042fc648cfaf9" providerId="LiveId" clId="{CE74F4FD-8FA4-4BA3-A5B8-4F1BAAC41793}" dt="2025-09-28T15:56:27.608" v="3133" actId="692"/>
          <ac:spMkLst>
            <pc:docMk/>
            <pc:sldMk cId="0" sldId="577"/>
            <ac:spMk id="2" creationId="{B852224C-6FFD-D40F-CD12-ED08A21D9E64}"/>
          </ac:spMkLst>
        </pc:spChg>
        <pc:spChg chg="add mod">
          <ac:chgData name="I. Grewal" userId="e95042fc648cfaf9" providerId="LiveId" clId="{CE74F4FD-8FA4-4BA3-A5B8-4F1BAAC41793}" dt="2025-09-28T15:56:35.321" v="3138" actId="692"/>
          <ac:spMkLst>
            <pc:docMk/>
            <pc:sldMk cId="0" sldId="577"/>
            <ac:spMk id="3" creationId="{363F4DDE-3554-C002-C650-89667ED9406F}"/>
          </ac:spMkLst>
        </pc:spChg>
        <pc:spChg chg="mod">
          <ac:chgData name="I. Grewal" userId="e95042fc648cfaf9" providerId="LiveId" clId="{CE74F4FD-8FA4-4BA3-A5B8-4F1BAAC41793}" dt="2025-09-28T16:05:13.083" v="3260" actId="20577"/>
          <ac:spMkLst>
            <pc:docMk/>
            <pc:sldMk cId="0" sldId="577"/>
            <ac:spMk id="16388" creationId="{9C78CA12-8615-4779-B70D-3176A16FFD85}"/>
          </ac:spMkLst>
        </pc:spChg>
        <pc:spChg chg="mod">
          <ac:chgData name="I. Grewal" userId="e95042fc648cfaf9" providerId="LiveId" clId="{CE74F4FD-8FA4-4BA3-A5B8-4F1BAAC41793}" dt="2025-09-28T15:57:17.719" v="3141" actId="113"/>
          <ac:spMkLst>
            <pc:docMk/>
            <pc:sldMk cId="0" sldId="577"/>
            <ac:spMk id="16389" creationId="{613809D2-3165-47DA-BEA1-673D3121A7B7}"/>
          </ac:spMkLst>
        </pc:spChg>
      </pc:sldChg>
      <pc:sldChg chg="del">
        <pc:chgData name="I. Grewal" userId="e95042fc648cfaf9" providerId="LiveId" clId="{CE74F4FD-8FA4-4BA3-A5B8-4F1BAAC41793}" dt="2025-09-28T15:57:56.238" v="3143" actId="47"/>
        <pc:sldMkLst>
          <pc:docMk/>
          <pc:sldMk cId="0" sldId="578"/>
        </pc:sldMkLst>
      </pc:sldChg>
      <pc:sldChg chg="modSp mod modAnim">
        <pc:chgData name="I. Grewal" userId="e95042fc648cfaf9" providerId="LiveId" clId="{CE74F4FD-8FA4-4BA3-A5B8-4F1BAAC41793}" dt="2025-09-29T04:34:53.408" v="13517"/>
        <pc:sldMkLst>
          <pc:docMk/>
          <pc:sldMk cId="0" sldId="580"/>
        </pc:sldMkLst>
        <pc:spChg chg="mod">
          <ac:chgData name="I. Grewal" userId="e95042fc648cfaf9" providerId="LiveId" clId="{CE74F4FD-8FA4-4BA3-A5B8-4F1BAAC41793}" dt="2025-09-29T04:33:03.778" v="13389" actId="255"/>
          <ac:spMkLst>
            <pc:docMk/>
            <pc:sldMk cId="0" sldId="580"/>
            <ac:spMk id="33796" creationId="{A6FF8A7F-6690-42E9-B308-4FE894BB3D7B}"/>
          </ac:spMkLst>
        </pc:spChg>
        <pc:spChg chg="mod">
          <ac:chgData name="I. Grewal" userId="e95042fc648cfaf9" providerId="LiveId" clId="{CE74F4FD-8FA4-4BA3-A5B8-4F1BAAC41793}" dt="2025-09-29T04:34:41.284" v="13513" actId="113"/>
          <ac:spMkLst>
            <pc:docMk/>
            <pc:sldMk cId="0" sldId="580"/>
            <ac:spMk id="33797" creationId="{AA50DA81-1A8F-4950-A117-00C9E4D3F3A2}"/>
          </ac:spMkLst>
        </pc:spChg>
      </pc:sldChg>
      <pc:sldChg chg="addSp delSp modSp mod modAnim">
        <pc:chgData name="I. Grewal" userId="e95042fc648cfaf9" providerId="LiveId" clId="{CE74F4FD-8FA4-4BA3-A5B8-4F1BAAC41793}" dt="2025-09-29T05:01:33.042" v="14309" actId="20577"/>
        <pc:sldMkLst>
          <pc:docMk/>
          <pc:sldMk cId="0" sldId="581"/>
        </pc:sldMkLst>
        <pc:spChg chg="add mod">
          <ac:chgData name="I. Grewal" userId="e95042fc648cfaf9" providerId="LiveId" clId="{CE74F4FD-8FA4-4BA3-A5B8-4F1BAAC41793}" dt="2025-09-29T04:35:12.137" v="13519"/>
          <ac:spMkLst>
            <pc:docMk/>
            <pc:sldMk cId="0" sldId="581"/>
            <ac:spMk id="3" creationId="{3FD7372C-E1BB-6958-413B-BEDAC3E248D3}"/>
          </ac:spMkLst>
        </pc:spChg>
        <pc:spChg chg="add mod">
          <ac:chgData name="I. Grewal" userId="e95042fc648cfaf9" providerId="LiveId" clId="{CE74F4FD-8FA4-4BA3-A5B8-4F1BAAC41793}" dt="2025-09-29T05:00:15.713" v="14305" actId="255"/>
          <ac:spMkLst>
            <pc:docMk/>
            <pc:sldMk cId="0" sldId="581"/>
            <ac:spMk id="5" creationId="{BBF45E54-C202-7EDE-7F46-96A14D6F210F}"/>
          </ac:spMkLst>
        </pc:spChg>
        <pc:spChg chg="add mod">
          <ac:chgData name="I. Grewal" userId="e95042fc648cfaf9" providerId="LiveId" clId="{CE74F4FD-8FA4-4BA3-A5B8-4F1BAAC41793}" dt="2025-09-29T05:01:07.470" v="14307" actId="313"/>
          <ac:spMkLst>
            <pc:docMk/>
            <pc:sldMk cId="0" sldId="581"/>
            <ac:spMk id="6" creationId="{C4F4B110-06A8-F616-F31F-229271DB0C5A}"/>
          </ac:spMkLst>
        </pc:spChg>
        <pc:spChg chg="add mod">
          <ac:chgData name="I. Grewal" userId="e95042fc648cfaf9" providerId="LiveId" clId="{CE74F4FD-8FA4-4BA3-A5B8-4F1BAAC41793}" dt="2025-09-29T05:01:33.042" v="14309" actId="20577"/>
          <ac:spMkLst>
            <pc:docMk/>
            <pc:sldMk cId="0" sldId="581"/>
            <ac:spMk id="7" creationId="{6AF86A88-9884-8A0A-E419-166C09808B35}"/>
          </ac:spMkLst>
        </pc:spChg>
        <pc:spChg chg="add mod">
          <ac:chgData name="I. Grewal" userId="e95042fc648cfaf9" providerId="LiveId" clId="{CE74F4FD-8FA4-4BA3-A5B8-4F1BAAC41793}" dt="2025-09-29T04:56:03.744" v="14257" actId="208"/>
          <ac:spMkLst>
            <pc:docMk/>
            <pc:sldMk cId="0" sldId="581"/>
            <ac:spMk id="8" creationId="{293D7252-A625-5FCC-4DB4-E11C7CD39507}"/>
          </ac:spMkLst>
        </pc:spChg>
        <pc:spChg chg="mod">
          <ac:chgData name="I. Grewal" userId="e95042fc648cfaf9" providerId="LiveId" clId="{CE74F4FD-8FA4-4BA3-A5B8-4F1BAAC41793}" dt="2025-09-29T04:58:16.427" v="14297" actId="20577"/>
          <ac:spMkLst>
            <pc:docMk/>
            <pc:sldMk cId="0" sldId="581"/>
            <ac:spMk id="34821" creationId="{2DEDD553-604D-4455-A813-629D1C7A5855}"/>
          </ac:spMkLst>
        </pc:spChg>
      </pc:sldChg>
      <pc:sldChg chg="modSp del mod">
        <pc:chgData name="I. Grewal" userId="e95042fc648cfaf9" providerId="LiveId" clId="{CE74F4FD-8FA4-4BA3-A5B8-4F1BAAC41793}" dt="2025-09-28T15:57:52.515" v="3142" actId="47"/>
        <pc:sldMkLst>
          <pc:docMk/>
          <pc:sldMk cId="0" sldId="583"/>
        </pc:sldMkLst>
      </pc:sldChg>
      <pc:sldChg chg="addSp delSp modSp mod modAnim">
        <pc:chgData name="I. Grewal" userId="e95042fc648cfaf9" providerId="LiveId" clId="{CE74F4FD-8FA4-4BA3-A5B8-4F1BAAC41793}" dt="2025-09-29T18:47:17.936" v="17316" actId="33524"/>
        <pc:sldMkLst>
          <pc:docMk/>
          <pc:sldMk cId="0" sldId="584"/>
        </pc:sldMkLst>
        <pc:spChg chg="add mod">
          <ac:chgData name="I. Grewal" userId="e95042fc648cfaf9" providerId="LiveId" clId="{CE74F4FD-8FA4-4BA3-A5B8-4F1BAAC41793}" dt="2025-09-28T16:05:17.614" v="3262" actId="20577"/>
          <ac:spMkLst>
            <pc:docMk/>
            <pc:sldMk cId="0" sldId="584"/>
            <ac:spMk id="2" creationId="{6487B5AA-3D89-3146-4B06-1CC361CD27BC}"/>
          </ac:spMkLst>
        </pc:spChg>
        <pc:spChg chg="mod">
          <ac:chgData name="I. Grewal" userId="e95042fc648cfaf9" providerId="LiveId" clId="{CE74F4FD-8FA4-4BA3-A5B8-4F1BAAC41793}" dt="2025-09-29T18:47:17.936" v="17316" actId="33524"/>
          <ac:spMkLst>
            <pc:docMk/>
            <pc:sldMk cId="0" sldId="584"/>
            <ac:spMk id="3" creationId="{8CA3F370-2AF5-4A0D-94D2-A684F1D952E8}"/>
          </ac:spMkLst>
        </pc:spChg>
        <pc:picChg chg="add mod">
          <ac:chgData name="I. Grewal" userId="e95042fc648cfaf9" providerId="LiveId" clId="{CE74F4FD-8FA4-4BA3-A5B8-4F1BAAC41793}" dt="2025-09-28T16:50:58.277" v="3891" actId="1076"/>
          <ac:picMkLst>
            <pc:docMk/>
            <pc:sldMk cId="0" sldId="584"/>
            <ac:picMk id="6" creationId="{40134DF4-0E04-43F8-12AA-F4F3EF9E5C70}"/>
          </ac:picMkLst>
        </pc:picChg>
      </pc:sldChg>
      <pc:sldChg chg="addSp delSp modSp mod modAnim modNotesTx">
        <pc:chgData name="I. Grewal" userId="e95042fc648cfaf9" providerId="LiveId" clId="{CE74F4FD-8FA4-4BA3-A5B8-4F1BAAC41793}" dt="2025-09-29T17:35:29.687" v="17282" actId="6549"/>
        <pc:sldMkLst>
          <pc:docMk/>
          <pc:sldMk cId="0" sldId="585"/>
        </pc:sldMkLst>
        <pc:spChg chg="mod">
          <ac:chgData name="I. Grewal" userId="e95042fc648cfaf9" providerId="LiveId" clId="{CE74F4FD-8FA4-4BA3-A5B8-4F1BAAC41793}" dt="2025-09-28T19:54:40.004" v="7192" actId="255"/>
          <ac:spMkLst>
            <pc:docMk/>
            <pc:sldMk cId="0" sldId="585"/>
            <ac:spMk id="3" creationId="{114E6944-4C9D-45B5-8D7E-F159A759EDAA}"/>
          </ac:spMkLst>
        </pc:spChg>
        <pc:spChg chg="add mod">
          <ac:chgData name="I. Grewal" userId="e95042fc648cfaf9" providerId="LiveId" clId="{CE74F4FD-8FA4-4BA3-A5B8-4F1BAAC41793}" dt="2025-09-29T01:52:23.788" v="11113" actId="1076"/>
          <ac:spMkLst>
            <pc:docMk/>
            <pc:sldMk cId="0" sldId="585"/>
            <ac:spMk id="5" creationId="{DFE2EFF1-C381-3637-1173-C209E3716863}"/>
          </ac:spMkLst>
        </pc:spChg>
        <pc:spChg chg="add mod">
          <ac:chgData name="I. Grewal" userId="e95042fc648cfaf9" providerId="LiveId" clId="{CE74F4FD-8FA4-4BA3-A5B8-4F1BAAC41793}" dt="2025-09-28T23:49:03.425" v="8038" actId="207"/>
          <ac:spMkLst>
            <pc:docMk/>
            <pc:sldMk cId="0" sldId="585"/>
            <ac:spMk id="7" creationId="{CBF52568-D602-07D3-8CBD-06EF6A0B6BFB}"/>
          </ac:spMkLst>
        </pc:spChg>
        <pc:spChg chg="add mod">
          <ac:chgData name="I. Grewal" userId="e95042fc648cfaf9" providerId="LiveId" clId="{CE74F4FD-8FA4-4BA3-A5B8-4F1BAAC41793}" dt="2025-09-28T23:49:03.425" v="8038" actId="207"/>
          <ac:spMkLst>
            <pc:docMk/>
            <pc:sldMk cId="0" sldId="585"/>
            <ac:spMk id="8" creationId="{8B091FC6-7770-0A50-B833-5DAB6A527D7E}"/>
          </ac:spMkLst>
        </pc:spChg>
        <pc:spChg chg="add mod">
          <ac:chgData name="I. Grewal" userId="e95042fc648cfaf9" providerId="LiveId" clId="{CE74F4FD-8FA4-4BA3-A5B8-4F1BAAC41793}" dt="2025-09-28T23:49:03.425" v="8038" actId="207"/>
          <ac:spMkLst>
            <pc:docMk/>
            <pc:sldMk cId="0" sldId="585"/>
            <ac:spMk id="9" creationId="{0DB946B3-541F-0FCC-BABA-5AB436F62009}"/>
          </ac:spMkLst>
        </pc:spChg>
        <pc:spChg chg="add mod">
          <ac:chgData name="I. Grewal" userId="e95042fc648cfaf9" providerId="LiveId" clId="{CE74F4FD-8FA4-4BA3-A5B8-4F1BAAC41793}" dt="2025-09-28T23:49:13.948" v="8039" actId="1076"/>
          <ac:spMkLst>
            <pc:docMk/>
            <pc:sldMk cId="0" sldId="585"/>
            <ac:spMk id="10" creationId="{42905832-77A7-18A8-115A-8846822E0BFB}"/>
          </ac:spMkLst>
        </pc:spChg>
        <pc:picChg chg="add mod">
          <ac:chgData name="I. Grewal" userId="e95042fc648cfaf9" providerId="LiveId" clId="{CE74F4FD-8FA4-4BA3-A5B8-4F1BAAC41793}" dt="2025-09-28T23:48:44.396" v="8037"/>
          <ac:picMkLst>
            <pc:docMk/>
            <pc:sldMk cId="0" sldId="585"/>
            <ac:picMk id="11" creationId="{D86A6F71-DDBB-00D3-01DF-D066FE525C84}"/>
          </ac:picMkLst>
        </pc:picChg>
      </pc:sldChg>
      <pc:sldChg chg="addSp delSp modSp mod modAnim">
        <pc:chgData name="I. Grewal" userId="e95042fc648cfaf9" providerId="LiveId" clId="{CE74F4FD-8FA4-4BA3-A5B8-4F1BAAC41793}" dt="2025-09-29T02:14:43.233" v="11834"/>
        <pc:sldMkLst>
          <pc:docMk/>
          <pc:sldMk cId="0" sldId="586"/>
        </pc:sldMkLst>
        <pc:spChg chg="add mod">
          <ac:chgData name="I. Grewal" userId="e95042fc648cfaf9" providerId="LiveId" clId="{CE74F4FD-8FA4-4BA3-A5B8-4F1BAAC41793}" dt="2025-09-29T00:01:44.694" v="8283"/>
          <ac:spMkLst>
            <pc:docMk/>
            <pc:sldMk cId="0" sldId="586"/>
            <ac:spMk id="2" creationId="{6E2AEE8A-429F-BD7D-AC21-EB30A2A62104}"/>
          </ac:spMkLst>
        </pc:spChg>
        <pc:spChg chg="mod">
          <ac:chgData name="I. Grewal" userId="e95042fc648cfaf9" providerId="LiveId" clId="{CE74F4FD-8FA4-4BA3-A5B8-4F1BAAC41793}" dt="2025-09-29T00:13:37.727" v="8361" actId="27636"/>
          <ac:spMkLst>
            <pc:docMk/>
            <pc:sldMk cId="0" sldId="586"/>
            <ac:spMk id="3" creationId="{85181DE9-7EDD-4256-8A98-A9C2E94C1C6F}"/>
          </ac:spMkLst>
        </pc:spChg>
        <pc:picChg chg="add mod">
          <ac:chgData name="I. Grewal" userId="e95042fc648cfaf9" providerId="LiveId" clId="{CE74F4FD-8FA4-4BA3-A5B8-4F1BAAC41793}" dt="2025-09-29T02:14:43.233" v="11834"/>
          <ac:picMkLst>
            <pc:docMk/>
            <pc:sldMk cId="0" sldId="586"/>
            <ac:picMk id="5" creationId="{D7579191-FF70-8032-EDCD-4537E0571A9F}"/>
          </ac:picMkLst>
        </pc:picChg>
      </pc:sldChg>
      <pc:sldChg chg="del">
        <pc:chgData name="I. Grewal" userId="e95042fc648cfaf9" providerId="LiveId" clId="{CE74F4FD-8FA4-4BA3-A5B8-4F1BAAC41793}" dt="2025-09-29T01:51:09.949" v="11111" actId="47"/>
        <pc:sldMkLst>
          <pc:docMk/>
          <pc:sldMk cId="0" sldId="587"/>
        </pc:sldMkLst>
      </pc:sldChg>
      <pc:sldChg chg="addSp delSp modSp mod delAnim modAnim">
        <pc:chgData name="I. Grewal" userId="e95042fc648cfaf9" providerId="LiveId" clId="{CE74F4FD-8FA4-4BA3-A5B8-4F1BAAC41793}" dt="2025-09-29T15:37:42.908" v="17020" actId="14100"/>
        <pc:sldMkLst>
          <pc:docMk/>
          <pc:sldMk cId="0" sldId="588"/>
        </pc:sldMkLst>
        <pc:spChg chg="add mod ord">
          <ac:chgData name="I. Grewal" userId="e95042fc648cfaf9" providerId="LiveId" clId="{CE74F4FD-8FA4-4BA3-A5B8-4F1BAAC41793}" dt="2025-09-29T02:11:29.677" v="11770" actId="167"/>
          <ac:spMkLst>
            <pc:docMk/>
            <pc:sldMk cId="0" sldId="588"/>
            <ac:spMk id="6" creationId="{70107078-B795-0EB2-52C0-D50B332B117E}"/>
          </ac:spMkLst>
        </pc:spChg>
        <pc:spChg chg="add mod">
          <ac:chgData name="I. Grewal" userId="e95042fc648cfaf9" providerId="LiveId" clId="{CE74F4FD-8FA4-4BA3-A5B8-4F1BAAC41793}" dt="2025-09-29T15:37:42.908" v="17020" actId="14100"/>
          <ac:spMkLst>
            <pc:docMk/>
            <pc:sldMk cId="0" sldId="588"/>
            <ac:spMk id="7" creationId="{B69E998B-7D7D-D40F-7567-341DF430B5B5}"/>
          </ac:spMkLst>
        </pc:spChg>
        <pc:spChg chg="add del mod">
          <ac:chgData name="I. Grewal" userId="e95042fc648cfaf9" providerId="LiveId" clId="{CE74F4FD-8FA4-4BA3-A5B8-4F1BAAC41793}" dt="2025-09-29T02:13:27.862" v="11796" actId="20577"/>
          <ac:spMkLst>
            <pc:docMk/>
            <pc:sldMk cId="0" sldId="588"/>
            <ac:spMk id="28677" creationId="{A36270B6-A8B9-4A36-8CAC-4F29B1BBBAB0}"/>
          </ac:spMkLst>
        </pc:spChg>
        <pc:picChg chg="add mod">
          <ac:chgData name="I. Grewal" userId="e95042fc648cfaf9" providerId="LiveId" clId="{CE74F4FD-8FA4-4BA3-A5B8-4F1BAAC41793}" dt="2025-09-29T15:37:15.243" v="17018"/>
          <ac:picMkLst>
            <pc:docMk/>
            <pc:sldMk cId="0" sldId="588"/>
            <ac:picMk id="2" creationId="{384E3FB2-F2DA-5C5B-8444-8F5E595521CF}"/>
          </ac:picMkLst>
        </pc:picChg>
      </pc:sldChg>
      <pc:sldChg chg="addSp delSp modSp mod modAnim">
        <pc:chgData name="I. Grewal" userId="e95042fc648cfaf9" providerId="LiveId" clId="{CE74F4FD-8FA4-4BA3-A5B8-4F1BAAC41793}" dt="2025-09-29T15:38:02.399" v="17024"/>
        <pc:sldMkLst>
          <pc:docMk/>
          <pc:sldMk cId="0" sldId="589"/>
        </pc:sldMkLst>
        <pc:spChg chg="mod">
          <ac:chgData name="I. Grewal" userId="e95042fc648cfaf9" providerId="LiveId" clId="{CE74F4FD-8FA4-4BA3-A5B8-4F1BAAC41793}" dt="2025-09-29T02:24:17.340" v="12023" actId="113"/>
          <ac:spMkLst>
            <pc:docMk/>
            <pc:sldMk cId="0" sldId="589"/>
            <ac:spMk id="3" creationId="{796B2A18-EBAB-48C1-8FCE-AF8DBE71C863}"/>
          </ac:spMkLst>
        </pc:spChg>
        <pc:spChg chg="add mod">
          <ac:chgData name="I. Grewal" userId="e95042fc648cfaf9" providerId="LiveId" clId="{CE74F4FD-8FA4-4BA3-A5B8-4F1BAAC41793}" dt="2025-09-29T02:22:55.100" v="12020" actId="14100"/>
          <ac:spMkLst>
            <pc:docMk/>
            <pc:sldMk cId="0" sldId="589"/>
            <ac:spMk id="5" creationId="{BC25EE3E-96BD-B7FA-DF15-899A723E4217}"/>
          </ac:spMkLst>
        </pc:spChg>
        <pc:spChg chg="add mod">
          <ac:chgData name="I. Grewal" userId="e95042fc648cfaf9" providerId="LiveId" clId="{CE74F4FD-8FA4-4BA3-A5B8-4F1BAAC41793}" dt="2025-09-29T15:38:02.399" v="17024"/>
          <ac:spMkLst>
            <pc:docMk/>
            <pc:sldMk cId="0" sldId="589"/>
            <ac:spMk id="6" creationId="{A6210A47-2930-91CC-BDE7-B4196390E7BD}"/>
          </ac:spMkLst>
        </pc:spChg>
        <pc:picChg chg="add mod">
          <ac:chgData name="I. Grewal" userId="e95042fc648cfaf9" providerId="LiveId" clId="{CE74F4FD-8FA4-4BA3-A5B8-4F1BAAC41793}" dt="2025-09-29T15:37:48.535" v="17021"/>
          <ac:picMkLst>
            <pc:docMk/>
            <pc:sldMk cId="0" sldId="589"/>
            <ac:picMk id="2" creationId="{612CA359-963A-AA5B-6F26-D111A64F3ABD}"/>
          </ac:picMkLst>
        </pc:picChg>
      </pc:sldChg>
      <pc:sldChg chg="addSp delSp modSp mod modAnim modNotesTx">
        <pc:chgData name="I. Grewal" userId="e95042fc648cfaf9" providerId="LiveId" clId="{CE74F4FD-8FA4-4BA3-A5B8-4F1BAAC41793}" dt="2025-09-29T17:35:53.388" v="17313" actId="20577"/>
        <pc:sldMkLst>
          <pc:docMk/>
          <pc:sldMk cId="0" sldId="591"/>
        </pc:sldMkLst>
        <pc:spChg chg="add mod">
          <ac:chgData name="I. Grewal" userId="e95042fc648cfaf9" providerId="LiveId" clId="{CE74F4FD-8FA4-4BA3-A5B8-4F1BAAC41793}" dt="2025-09-29T03:10:40.514" v="12999" actId="207"/>
          <ac:spMkLst>
            <pc:docMk/>
            <pc:sldMk cId="0" sldId="591"/>
            <ac:spMk id="5" creationId="{C8DFC362-548A-8F8E-C0C3-0BE05212D8AC}"/>
          </ac:spMkLst>
        </pc:spChg>
        <pc:spChg chg="mod">
          <ac:chgData name="I. Grewal" userId="e95042fc648cfaf9" providerId="LiveId" clId="{CE74F4FD-8FA4-4BA3-A5B8-4F1BAAC41793}" dt="2025-09-29T02:53:58.704" v="12551" actId="1076"/>
          <ac:spMkLst>
            <pc:docMk/>
            <pc:sldMk cId="0" sldId="591"/>
            <ac:spMk id="30724" creationId="{6DB1ACA3-F2B7-4C6D-835F-572BAA411596}"/>
          </ac:spMkLst>
        </pc:spChg>
        <pc:spChg chg="mod">
          <ac:chgData name="I. Grewal" userId="e95042fc648cfaf9" providerId="LiveId" clId="{CE74F4FD-8FA4-4BA3-A5B8-4F1BAAC41793}" dt="2025-09-29T03:08:16.526" v="12972" actId="948"/>
          <ac:spMkLst>
            <pc:docMk/>
            <pc:sldMk cId="0" sldId="591"/>
            <ac:spMk id="30725" creationId="{090A2C9D-7173-43E6-AB68-5B5F0858DA16}"/>
          </ac:spMkLst>
        </pc:spChg>
      </pc:sldChg>
      <pc:sldChg chg="del">
        <pc:chgData name="I. Grewal" userId="e95042fc648cfaf9" providerId="LiveId" clId="{CE74F4FD-8FA4-4BA3-A5B8-4F1BAAC41793}" dt="2025-09-29T15:07:09.084" v="15837" actId="47"/>
        <pc:sldMkLst>
          <pc:docMk/>
          <pc:sldMk cId="0" sldId="592"/>
        </pc:sldMkLst>
      </pc:sldChg>
      <pc:sldChg chg="addSp delSp modSp mod modAnim">
        <pc:chgData name="I. Grewal" userId="e95042fc648cfaf9" providerId="LiveId" clId="{CE74F4FD-8FA4-4BA3-A5B8-4F1BAAC41793}" dt="2025-09-29T14:46:45.897" v="15030" actId="208"/>
        <pc:sldMkLst>
          <pc:docMk/>
          <pc:sldMk cId="0" sldId="593"/>
        </pc:sldMkLst>
        <pc:spChg chg="mod">
          <ac:chgData name="I. Grewal" userId="e95042fc648cfaf9" providerId="LiveId" clId="{CE74F4FD-8FA4-4BA3-A5B8-4F1BAAC41793}" dt="2025-09-29T14:46:09.306" v="15028" actId="14100"/>
          <ac:spMkLst>
            <pc:docMk/>
            <pc:sldMk cId="0" sldId="593"/>
            <ac:spMk id="2" creationId="{46540DC0-85E4-44FC-A659-7C2461F6A92A}"/>
          </ac:spMkLst>
        </pc:spChg>
        <pc:spChg chg="mod">
          <ac:chgData name="I. Grewal" userId="e95042fc648cfaf9" providerId="LiveId" clId="{CE74F4FD-8FA4-4BA3-A5B8-4F1BAAC41793}" dt="2025-09-29T14:39:17.989" v="14815" actId="20577"/>
          <ac:spMkLst>
            <pc:docMk/>
            <pc:sldMk cId="0" sldId="593"/>
            <ac:spMk id="3" creationId="{562F8AF1-7441-4089-887E-17C1174B860B}"/>
          </ac:spMkLst>
        </pc:spChg>
        <pc:spChg chg="add mod">
          <ac:chgData name="I. Grewal" userId="e95042fc648cfaf9" providerId="LiveId" clId="{CE74F4FD-8FA4-4BA3-A5B8-4F1BAAC41793}" dt="2025-09-29T14:46:15.173" v="15029" actId="1076"/>
          <ac:spMkLst>
            <pc:docMk/>
            <pc:sldMk cId="0" sldId="593"/>
            <ac:spMk id="6" creationId="{72E7028A-F6C4-1F2F-5103-4A521596A326}"/>
          </ac:spMkLst>
        </pc:spChg>
        <pc:spChg chg="add mod">
          <ac:chgData name="I. Grewal" userId="e95042fc648cfaf9" providerId="LiveId" clId="{CE74F4FD-8FA4-4BA3-A5B8-4F1BAAC41793}" dt="2025-09-29T14:40:20.658" v="14828" actId="1076"/>
          <ac:spMkLst>
            <pc:docMk/>
            <pc:sldMk cId="0" sldId="593"/>
            <ac:spMk id="7" creationId="{D9850FDD-7346-057F-A41A-6C6D5ED21F8C}"/>
          </ac:spMkLst>
        </pc:spChg>
        <pc:spChg chg="add mod">
          <ac:chgData name="I. Grewal" userId="e95042fc648cfaf9" providerId="LiveId" clId="{CE74F4FD-8FA4-4BA3-A5B8-4F1BAAC41793}" dt="2025-09-29T14:39:59.806" v="14824" actId="1076"/>
          <ac:spMkLst>
            <pc:docMk/>
            <pc:sldMk cId="0" sldId="593"/>
            <ac:spMk id="8" creationId="{7BC170A3-98B8-B263-9073-1AC016565E2C}"/>
          </ac:spMkLst>
        </pc:spChg>
        <pc:spChg chg="add mod">
          <ac:chgData name="I. Grewal" userId="e95042fc648cfaf9" providerId="LiveId" clId="{CE74F4FD-8FA4-4BA3-A5B8-4F1BAAC41793}" dt="2025-09-29T14:46:45.897" v="15030" actId="208"/>
          <ac:spMkLst>
            <pc:docMk/>
            <pc:sldMk cId="0" sldId="593"/>
            <ac:spMk id="9" creationId="{CBFFB961-A752-55CA-3586-77FEF6BAAA36}"/>
          </ac:spMkLst>
        </pc:spChg>
        <pc:spChg chg="add mod">
          <ac:chgData name="I. Grewal" userId="e95042fc648cfaf9" providerId="LiveId" clId="{CE74F4FD-8FA4-4BA3-A5B8-4F1BAAC41793}" dt="2025-09-29T14:46:45.897" v="15030" actId="208"/>
          <ac:spMkLst>
            <pc:docMk/>
            <pc:sldMk cId="0" sldId="593"/>
            <ac:spMk id="10" creationId="{CA0F183E-6C40-076F-5C89-392FA7535164}"/>
          </ac:spMkLst>
        </pc:spChg>
        <pc:spChg chg="add mod">
          <ac:chgData name="I. Grewal" userId="e95042fc648cfaf9" providerId="LiveId" clId="{CE74F4FD-8FA4-4BA3-A5B8-4F1BAAC41793}" dt="2025-09-29T14:46:45.897" v="15030" actId="208"/>
          <ac:spMkLst>
            <pc:docMk/>
            <pc:sldMk cId="0" sldId="593"/>
            <ac:spMk id="11" creationId="{A7981BA1-840F-7BEA-4D7F-A38BF7C372C5}"/>
          </ac:spMkLst>
        </pc:spChg>
        <pc:spChg chg="mod">
          <ac:chgData name="I. Grewal" userId="e95042fc648cfaf9" providerId="LiveId" clId="{CE74F4FD-8FA4-4BA3-A5B8-4F1BAAC41793}" dt="2025-09-29T14:40:03.771" v="14825" actId="20577"/>
          <ac:spMkLst>
            <pc:docMk/>
            <pc:sldMk cId="0" sldId="593"/>
            <ac:spMk id="35846" creationId="{F96B09F7-D5AD-46A8-A03E-049F24A29988}"/>
          </ac:spMkLst>
        </pc:spChg>
      </pc:sldChg>
      <pc:sldChg chg="addSp delSp modSp mod modAnim modNotesTx">
        <pc:chgData name="I. Grewal" userId="e95042fc648cfaf9" providerId="LiveId" clId="{CE74F4FD-8FA4-4BA3-A5B8-4F1BAAC41793}" dt="2025-09-29T17:57:30.237" v="17314" actId="20577"/>
        <pc:sldMkLst>
          <pc:docMk/>
          <pc:sldMk cId="0" sldId="594"/>
        </pc:sldMkLst>
        <pc:spChg chg="add mod">
          <ac:chgData name="I. Grewal" userId="e95042fc648cfaf9" providerId="LiveId" clId="{CE74F4FD-8FA4-4BA3-A5B8-4F1BAAC41793}" dt="2025-09-29T15:10:04.335" v="16020" actId="20577"/>
          <ac:spMkLst>
            <pc:docMk/>
            <pc:sldMk cId="0" sldId="594"/>
            <ac:spMk id="3" creationId="{7A9FD702-6C01-5F95-CB7F-844BCCE3750A}"/>
          </ac:spMkLst>
        </pc:spChg>
        <pc:spChg chg="add mod">
          <ac:chgData name="I. Grewal" userId="e95042fc648cfaf9" providerId="LiveId" clId="{CE74F4FD-8FA4-4BA3-A5B8-4F1BAAC41793}" dt="2025-09-29T15:10:18.421" v="16035" actId="20577"/>
          <ac:spMkLst>
            <pc:docMk/>
            <pc:sldMk cId="0" sldId="594"/>
            <ac:spMk id="5" creationId="{9FE23B94-E684-DB50-1917-BA6133929B47}"/>
          </ac:spMkLst>
        </pc:spChg>
        <pc:spChg chg="mod">
          <ac:chgData name="I. Grewal" userId="e95042fc648cfaf9" providerId="LiveId" clId="{CE74F4FD-8FA4-4BA3-A5B8-4F1BAAC41793}" dt="2025-09-29T15:13:21.703" v="16118" actId="1076"/>
          <ac:spMkLst>
            <pc:docMk/>
            <pc:sldMk cId="0" sldId="594"/>
            <ac:spMk id="38916" creationId="{37DC60CB-2D9C-4469-9F6F-690761F05DF7}"/>
          </ac:spMkLst>
        </pc:spChg>
        <pc:spChg chg="mod">
          <ac:chgData name="I. Grewal" userId="e95042fc648cfaf9" providerId="LiveId" clId="{CE74F4FD-8FA4-4BA3-A5B8-4F1BAAC41793}" dt="2025-09-29T15:27:23.716" v="16655" actId="207"/>
          <ac:spMkLst>
            <pc:docMk/>
            <pc:sldMk cId="0" sldId="594"/>
            <ac:spMk id="38917" creationId="{6ECE9B4C-45EE-414C-B45D-AEE87CE261E1}"/>
          </ac:spMkLst>
        </pc:spChg>
        <pc:picChg chg="add mod">
          <ac:chgData name="I. Grewal" userId="e95042fc648cfaf9" providerId="LiveId" clId="{CE74F4FD-8FA4-4BA3-A5B8-4F1BAAC41793}" dt="2025-09-29T15:34:39.614" v="17006"/>
          <ac:picMkLst>
            <pc:docMk/>
            <pc:sldMk cId="0" sldId="594"/>
            <ac:picMk id="8" creationId="{2F895750-A88D-76F4-8853-BB3A24476438}"/>
          </ac:picMkLst>
        </pc:picChg>
      </pc:sldChg>
      <pc:sldChg chg="delSp modSp del mod">
        <pc:chgData name="I. Grewal" userId="e95042fc648cfaf9" providerId="LiveId" clId="{CE74F4FD-8FA4-4BA3-A5B8-4F1BAAC41793}" dt="2025-09-29T15:22:45.146" v="16463" actId="47"/>
        <pc:sldMkLst>
          <pc:docMk/>
          <pc:sldMk cId="0" sldId="595"/>
        </pc:sldMkLst>
      </pc:sldChg>
      <pc:sldChg chg="addSp delSp modSp del">
        <pc:chgData name="I. Grewal" userId="e95042fc648cfaf9" providerId="LiveId" clId="{CE74F4FD-8FA4-4BA3-A5B8-4F1BAAC41793}" dt="2025-09-29T01:31:56.259" v="10689" actId="47"/>
        <pc:sldMkLst>
          <pc:docMk/>
          <pc:sldMk cId="0" sldId="599"/>
        </pc:sldMkLst>
      </pc:sldChg>
      <pc:sldChg chg="addSp delSp modSp mod modAnim">
        <pc:chgData name="I. Grewal" userId="e95042fc648cfaf9" providerId="LiveId" clId="{CE74F4FD-8FA4-4BA3-A5B8-4F1BAAC41793}" dt="2025-09-29T02:15:00.226" v="11836"/>
        <pc:sldMkLst>
          <pc:docMk/>
          <pc:sldMk cId="0" sldId="600"/>
        </pc:sldMkLst>
        <pc:spChg chg="add mod">
          <ac:chgData name="I. Grewal" userId="e95042fc648cfaf9" providerId="LiveId" clId="{CE74F4FD-8FA4-4BA3-A5B8-4F1BAAC41793}" dt="2025-09-29T01:40:35.452" v="10810"/>
          <ac:spMkLst>
            <pc:docMk/>
            <pc:sldMk cId="0" sldId="600"/>
            <ac:spMk id="2" creationId="{F6F38C5B-7276-CCC8-F92A-9CCE47E4008C}"/>
          </ac:spMkLst>
        </pc:spChg>
        <pc:spChg chg="add mod">
          <ac:chgData name="I. Grewal" userId="e95042fc648cfaf9" providerId="LiveId" clId="{CE74F4FD-8FA4-4BA3-A5B8-4F1BAAC41793}" dt="2025-09-29T01:58:33.197" v="11418" actId="1076"/>
          <ac:spMkLst>
            <pc:docMk/>
            <pc:sldMk cId="0" sldId="600"/>
            <ac:spMk id="3" creationId="{366A9FC8-05D4-3476-BC00-F283ACF3F81D}"/>
          </ac:spMkLst>
        </pc:spChg>
        <pc:spChg chg="mod">
          <ac:chgData name="I. Grewal" userId="e95042fc648cfaf9" providerId="LiveId" clId="{CE74F4FD-8FA4-4BA3-A5B8-4F1BAAC41793}" dt="2025-09-29T01:47:26.711" v="11033" actId="207"/>
          <ac:spMkLst>
            <pc:docMk/>
            <pc:sldMk cId="0" sldId="600"/>
            <ac:spMk id="24584" creationId="{E1EE91B0-FAC2-4CB8-A80F-3FE54395DB38}"/>
          </ac:spMkLst>
        </pc:spChg>
        <pc:picChg chg="add mod">
          <ac:chgData name="I. Grewal" userId="e95042fc648cfaf9" providerId="LiveId" clId="{CE74F4FD-8FA4-4BA3-A5B8-4F1BAAC41793}" dt="2025-09-29T02:15:00.226" v="11836"/>
          <ac:picMkLst>
            <pc:docMk/>
            <pc:sldMk cId="0" sldId="600"/>
            <ac:picMk id="4" creationId="{E4511093-AB28-E32E-8C3F-6FE0822695E4}"/>
          </ac:picMkLst>
        </pc:picChg>
      </pc:sldChg>
      <pc:sldChg chg="addSp delSp modSp mod">
        <pc:chgData name="I. Grewal" userId="e95042fc648cfaf9" providerId="LiveId" clId="{CE74F4FD-8FA4-4BA3-A5B8-4F1BAAC41793}" dt="2025-09-29T17:06:08.118" v="17030" actId="1076"/>
        <pc:sldMkLst>
          <pc:docMk/>
          <pc:sldMk cId="0" sldId="601"/>
        </pc:sldMkLst>
        <pc:spChg chg="add mod">
          <ac:chgData name="I. Grewal" userId="e95042fc648cfaf9" providerId="LiveId" clId="{CE74F4FD-8FA4-4BA3-A5B8-4F1BAAC41793}" dt="2025-09-29T17:06:08.118" v="17030" actId="1076"/>
          <ac:spMkLst>
            <pc:docMk/>
            <pc:sldMk cId="0" sldId="601"/>
            <ac:spMk id="2" creationId="{1EF43D3F-8A84-82F2-D405-0A45C88F13A6}"/>
          </ac:spMkLst>
        </pc:spChg>
        <pc:spChg chg="add mod">
          <ac:chgData name="I. Grewal" userId="e95042fc648cfaf9" providerId="LiveId" clId="{CE74F4FD-8FA4-4BA3-A5B8-4F1BAAC41793}" dt="2025-09-29T17:06:01.962" v="17029" actId="14100"/>
          <ac:spMkLst>
            <pc:docMk/>
            <pc:sldMk cId="0" sldId="601"/>
            <ac:spMk id="6" creationId="{56C3358B-F2E5-F571-AB6A-932673FC2791}"/>
          </ac:spMkLst>
        </pc:spChg>
        <pc:spChg chg="mod">
          <ac:chgData name="I. Grewal" userId="e95042fc648cfaf9" providerId="LiveId" clId="{CE74F4FD-8FA4-4BA3-A5B8-4F1BAAC41793}" dt="2025-09-29T17:06:08.118" v="17030" actId="1076"/>
          <ac:spMkLst>
            <pc:docMk/>
            <pc:sldMk cId="0" sldId="601"/>
            <ac:spMk id="32772" creationId="{4EF9B89A-B176-4014-9F0F-C4045FBD769A}"/>
          </ac:spMkLst>
        </pc:spChg>
        <pc:spChg chg="mod">
          <ac:chgData name="I. Grewal" userId="e95042fc648cfaf9" providerId="LiveId" clId="{CE74F4FD-8FA4-4BA3-A5B8-4F1BAAC41793}" dt="2025-09-29T17:06:01.962" v="17029" actId="14100"/>
          <ac:spMkLst>
            <pc:docMk/>
            <pc:sldMk cId="0" sldId="601"/>
            <ac:spMk id="32773" creationId="{FB730360-F147-4E07-A8EE-BCC2DB239032}"/>
          </ac:spMkLst>
        </pc:spChg>
      </pc:sldChg>
      <pc:sldChg chg="addSp delSp modSp mod">
        <pc:chgData name="I. Grewal" userId="e95042fc648cfaf9" providerId="LiveId" clId="{CE74F4FD-8FA4-4BA3-A5B8-4F1BAAC41793}" dt="2025-09-29T15:34:41.971" v="17007"/>
        <pc:sldMkLst>
          <pc:docMk/>
          <pc:sldMk cId="0" sldId="602"/>
        </pc:sldMkLst>
        <pc:spChg chg="add mod">
          <ac:chgData name="I. Grewal" userId="e95042fc648cfaf9" providerId="LiveId" clId="{CE74F4FD-8FA4-4BA3-A5B8-4F1BAAC41793}" dt="2025-09-29T15:20:49.781" v="16450" actId="113"/>
          <ac:spMkLst>
            <pc:docMk/>
            <pc:sldMk cId="0" sldId="602"/>
            <ac:spMk id="6" creationId="{0E3EE7D9-BA36-28BD-505B-7142C05D69D6}"/>
          </ac:spMkLst>
        </pc:spChg>
        <pc:spChg chg="add mod">
          <ac:chgData name="I. Grewal" userId="e95042fc648cfaf9" providerId="LiveId" clId="{CE74F4FD-8FA4-4BA3-A5B8-4F1BAAC41793}" dt="2025-09-29T15:23:18.708" v="16470"/>
          <ac:spMkLst>
            <pc:docMk/>
            <pc:sldMk cId="0" sldId="602"/>
            <ac:spMk id="7" creationId="{64342735-803D-B03F-F289-33C2711179EF}"/>
          </ac:spMkLst>
        </pc:spChg>
        <pc:spChg chg="mod">
          <ac:chgData name="I. Grewal" userId="e95042fc648cfaf9" providerId="LiveId" clId="{CE74F4FD-8FA4-4BA3-A5B8-4F1BAAC41793}" dt="2025-09-29T15:24:57.974" v="16551" actId="20577"/>
          <ac:spMkLst>
            <pc:docMk/>
            <pc:sldMk cId="0" sldId="602"/>
            <ac:spMk id="40965" creationId="{7742FA91-F28E-4EC1-8DC2-518E1A602879}"/>
          </ac:spMkLst>
        </pc:spChg>
        <pc:picChg chg="add mod">
          <ac:chgData name="I. Grewal" userId="e95042fc648cfaf9" providerId="LiveId" clId="{CE74F4FD-8FA4-4BA3-A5B8-4F1BAAC41793}" dt="2025-09-29T15:34:41.971" v="17007"/>
          <ac:picMkLst>
            <pc:docMk/>
            <pc:sldMk cId="0" sldId="602"/>
            <ac:picMk id="8" creationId="{E7ED8CD7-2015-CEBB-13BD-404E48C92D82}"/>
          </ac:picMkLst>
        </pc:picChg>
      </pc:sldChg>
      <pc:sldChg chg="addSp delSp modSp mod modAnim">
        <pc:chgData name="I. Grewal" userId="e95042fc648cfaf9" providerId="LiveId" clId="{CE74F4FD-8FA4-4BA3-A5B8-4F1BAAC41793}" dt="2025-09-29T15:34:45.446" v="17008"/>
        <pc:sldMkLst>
          <pc:docMk/>
          <pc:sldMk cId="0" sldId="604"/>
        </pc:sldMkLst>
        <pc:spChg chg="add mod">
          <ac:chgData name="I. Grewal" userId="e95042fc648cfaf9" providerId="LiveId" clId="{CE74F4FD-8FA4-4BA3-A5B8-4F1BAAC41793}" dt="2025-09-29T15:23:21.198" v="16471"/>
          <ac:spMkLst>
            <pc:docMk/>
            <pc:sldMk cId="0" sldId="604"/>
            <ac:spMk id="3" creationId="{7753392F-99C1-AAB8-854C-C639585AAE79}"/>
          </ac:spMkLst>
        </pc:spChg>
        <pc:spChg chg="mod">
          <ac:chgData name="I. Grewal" userId="e95042fc648cfaf9" providerId="LiveId" clId="{CE74F4FD-8FA4-4BA3-A5B8-4F1BAAC41793}" dt="2025-09-29T15:32:42.607" v="16994" actId="113"/>
          <ac:spMkLst>
            <pc:docMk/>
            <pc:sldMk cId="0" sldId="604"/>
            <ac:spMk id="44037" creationId="{BD715271-5E85-45D5-945D-785D91375BC5}"/>
          </ac:spMkLst>
        </pc:spChg>
        <pc:picChg chg="add mod">
          <ac:chgData name="I. Grewal" userId="e95042fc648cfaf9" providerId="LiveId" clId="{CE74F4FD-8FA4-4BA3-A5B8-4F1BAAC41793}" dt="2025-09-29T15:34:45.446" v="17008"/>
          <ac:picMkLst>
            <pc:docMk/>
            <pc:sldMk cId="0" sldId="604"/>
            <ac:picMk id="4" creationId="{FA70F8BD-E7EF-42F1-89E8-841181271BDB}"/>
          </ac:picMkLst>
        </pc:picChg>
      </pc:sldChg>
      <pc:sldChg chg="addSp delSp modSp del mod">
        <pc:chgData name="I. Grewal" userId="e95042fc648cfaf9" providerId="LiveId" clId="{CE74F4FD-8FA4-4BA3-A5B8-4F1BAAC41793}" dt="2025-09-29T15:34:06.156" v="17005" actId="47"/>
        <pc:sldMkLst>
          <pc:docMk/>
          <pc:sldMk cId="0" sldId="605"/>
        </pc:sldMkLst>
      </pc:sldChg>
      <pc:sldChg chg="addSp modSp mod modAnim">
        <pc:chgData name="I. Grewal" userId="e95042fc648cfaf9" providerId="LiveId" clId="{CE74F4FD-8FA4-4BA3-A5B8-4F1BAAC41793}" dt="2025-09-29T15:35:06.820" v="17015"/>
        <pc:sldMkLst>
          <pc:docMk/>
          <pc:sldMk cId="0" sldId="607"/>
        </pc:sldMkLst>
        <pc:spChg chg="mod">
          <ac:chgData name="I. Grewal" userId="e95042fc648cfaf9" providerId="LiveId" clId="{CE74F4FD-8FA4-4BA3-A5B8-4F1BAAC41793}" dt="2025-09-27T18:56:27.484" v="1016" actId="1076"/>
          <ac:spMkLst>
            <pc:docMk/>
            <pc:sldMk cId="0" sldId="607"/>
            <ac:spMk id="46082" creationId="{3A2705A6-694C-4EBF-9F80-ADA7BFA901B0}"/>
          </ac:spMkLst>
        </pc:spChg>
        <pc:spChg chg="mod">
          <ac:chgData name="I. Grewal" userId="e95042fc648cfaf9" providerId="LiveId" clId="{CE74F4FD-8FA4-4BA3-A5B8-4F1BAAC41793}" dt="2025-09-27T19:02:31.317" v="1092" actId="14100"/>
          <ac:spMkLst>
            <pc:docMk/>
            <pc:sldMk cId="0" sldId="607"/>
            <ac:spMk id="46083" creationId="{39ED1DD0-668E-4F02-AE05-D0828F1AF8B7}"/>
          </ac:spMkLst>
        </pc:spChg>
        <pc:picChg chg="add mod">
          <ac:chgData name="I. Grewal" userId="e95042fc648cfaf9" providerId="LiveId" clId="{CE74F4FD-8FA4-4BA3-A5B8-4F1BAAC41793}" dt="2025-09-29T15:35:06.820" v="17015"/>
          <ac:picMkLst>
            <pc:docMk/>
            <pc:sldMk cId="0" sldId="607"/>
            <ac:picMk id="2" creationId="{3B1E41E1-1ECB-B03E-C7F6-E4D5F70D533D}"/>
          </ac:picMkLst>
        </pc:picChg>
        <pc:picChg chg="add mod modCrop">
          <ac:chgData name="I. Grewal" userId="e95042fc648cfaf9" providerId="LiveId" clId="{CE74F4FD-8FA4-4BA3-A5B8-4F1BAAC41793}" dt="2025-09-27T19:03:02.028" v="1093" actId="732"/>
          <ac:picMkLst>
            <pc:docMk/>
            <pc:sldMk cId="0" sldId="607"/>
            <ac:picMk id="3" creationId="{0FCE31E2-EA43-3A40-6545-8BD8571B7FD0}"/>
          </ac:picMkLst>
        </pc:picChg>
        <pc:picChg chg="add mod modCrop">
          <ac:chgData name="I. Grewal" userId="e95042fc648cfaf9" providerId="LiveId" clId="{CE74F4FD-8FA4-4BA3-A5B8-4F1BAAC41793}" dt="2025-09-27T18:58:58.466" v="1039" actId="1076"/>
          <ac:picMkLst>
            <pc:docMk/>
            <pc:sldMk cId="0" sldId="607"/>
            <ac:picMk id="6" creationId="{44F218D8-561E-C172-9679-3CF7B2384776}"/>
          </ac:picMkLst>
        </pc:picChg>
      </pc:sldChg>
      <pc:sldChg chg="modSp mod">
        <pc:chgData name="I. Grewal" userId="e95042fc648cfaf9" providerId="LiveId" clId="{CE74F4FD-8FA4-4BA3-A5B8-4F1BAAC41793}" dt="2025-09-29T02:56:48.020" v="12615" actId="1076"/>
        <pc:sldMkLst>
          <pc:docMk/>
          <pc:sldMk cId="0" sldId="609"/>
        </pc:sldMkLst>
        <pc:spChg chg="mod">
          <ac:chgData name="I. Grewal" userId="e95042fc648cfaf9" providerId="LiveId" clId="{CE74F4FD-8FA4-4BA3-A5B8-4F1BAAC41793}" dt="2025-09-29T02:56:48.020" v="12615" actId="1076"/>
          <ac:spMkLst>
            <pc:docMk/>
            <pc:sldMk cId="0" sldId="609"/>
            <ac:spMk id="2" creationId="{8086BC39-86CE-50CE-A60D-7BE5472960A2}"/>
          </ac:spMkLst>
        </pc:spChg>
        <pc:spChg chg="mod">
          <ac:chgData name="I. Grewal" userId="e95042fc648cfaf9" providerId="LiveId" clId="{CE74F4FD-8FA4-4BA3-A5B8-4F1BAAC41793}" dt="2025-09-29T02:56:41.567" v="12613" actId="948"/>
          <ac:spMkLst>
            <pc:docMk/>
            <pc:sldMk cId="0" sldId="609"/>
            <ac:spMk id="3" creationId="{A6A31E83-CF28-4016-8ECB-07D2AA911BD3}"/>
          </ac:spMkLst>
        </pc:spChg>
      </pc:sldChg>
      <pc:sldChg chg="addSp delSp modSp del">
        <pc:chgData name="I. Grewal" userId="e95042fc648cfaf9" providerId="LiveId" clId="{CE74F4FD-8FA4-4BA3-A5B8-4F1BAAC41793}" dt="2025-09-28T23:46:59.477" v="8013" actId="47"/>
        <pc:sldMkLst>
          <pc:docMk/>
          <pc:sldMk cId="1775154147" sldId="610"/>
        </pc:sldMkLst>
      </pc:sldChg>
      <pc:sldChg chg="addSp delSp modSp mod modAnim">
        <pc:chgData name="I. Grewal" userId="e95042fc648cfaf9" providerId="LiveId" clId="{CE74F4FD-8FA4-4BA3-A5B8-4F1BAAC41793}" dt="2025-09-29T15:38:18.337" v="17027"/>
        <pc:sldMkLst>
          <pc:docMk/>
          <pc:sldMk cId="3235568117" sldId="611"/>
        </pc:sldMkLst>
        <pc:spChg chg="add mod">
          <ac:chgData name="I. Grewal" userId="e95042fc648cfaf9" providerId="LiveId" clId="{CE74F4FD-8FA4-4BA3-A5B8-4F1BAAC41793}" dt="2025-09-29T15:38:08.769" v="17026"/>
          <ac:spMkLst>
            <pc:docMk/>
            <pc:sldMk cId="3235568117" sldId="611"/>
            <ac:spMk id="2" creationId="{1F02E5F5-22AE-4541-EAC0-3491B7417941}"/>
          </ac:spMkLst>
        </pc:spChg>
        <pc:spChg chg="mod">
          <ac:chgData name="I. Grewal" userId="e95042fc648cfaf9" providerId="LiveId" clId="{CE74F4FD-8FA4-4BA3-A5B8-4F1BAAC41793}" dt="2025-09-29T02:48:20.087" v="12459" actId="14100"/>
          <ac:spMkLst>
            <pc:docMk/>
            <pc:sldMk cId="3235568117" sldId="611"/>
            <ac:spMk id="3" creationId="{796B2A18-EBAB-48C1-8FCE-AF8DBE71C863}"/>
          </ac:spMkLst>
        </pc:spChg>
        <pc:spChg chg="add mod">
          <ac:chgData name="I. Grewal" userId="e95042fc648cfaf9" providerId="LiveId" clId="{CE74F4FD-8FA4-4BA3-A5B8-4F1BAAC41793}" dt="2025-09-29T02:51:41.648" v="12515" actId="207"/>
          <ac:spMkLst>
            <pc:docMk/>
            <pc:sldMk cId="3235568117" sldId="611"/>
            <ac:spMk id="11" creationId="{D7BCC48E-9690-ED3F-00CB-749440433C65}"/>
          </ac:spMkLst>
        </pc:spChg>
        <pc:picChg chg="add mod">
          <ac:chgData name="I. Grewal" userId="e95042fc648cfaf9" providerId="LiveId" clId="{CE74F4FD-8FA4-4BA3-A5B8-4F1BAAC41793}" dt="2025-09-29T15:38:18.337" v="17027"/>
          <ac:picMkLst>
            <pc:docMk/>
            <pc:sldMk cId="3235568117" sldId="611"/>
            <ac:picMk id="5" creationId="{94A0F459-AD35-85E8-4039-AFA0FB5B1367}"/>
          </ac:picMkLst>
        </pc:picChg>
      </pc:sldChg>
      <pc:sldChg chg="addSp modSp mod modAnim">
        <pc:chgData name="I. Grewal" userId="e95042fc648cfaf9" providerId="LiveId" clId="{CE74F4FD-8FA4-4BA3-A5B8-4F1BAAC41793}" dt="2025-09-29T05:11:41.112" v="14688" actId="1076"/>
        <pc:sldMkLst>
          <pc:docMk/>
          <pc:sldMk cId="4145882794" sldId="612"/>
        </pc:sldMkLst>
        <pc:spChg chg="add mod">
          <ac:chgData name="I. Grewal" userId="e95042fc648cfaf9" providerId="LiveId" clId="{CE74F4FD-8FA4-4BA3-A5B8-4F1BAAC41793}" dt="2025-09-29T05:11:22.245" v="14686" actId="14100"/>
          <ac:spMkLst>
            <pc:docMk/>
            <pc:sldMk cId="4145882794" sldId="612"/>
            <ac:spMk id="2" creationId="{652E80CB-D6CE-514D-4202-40610D6DDDE9}"/>
          </ac:spMkLst>
        </pc:spChg>
        <pc:spChg chg="add mod">
          <ac:chgData name="I. Grewal" userId="e95042fc648cfaf9" providerId="LiveId" clId="{CE74F4FD-8FA4-4BA3-A5B8-4F1BAAC41793}" dt="2025-09-29T05:11:41.112" v="14688" actId="1076"/>
          <ac:spMkLst>
            <pc:docMk/>
            <pc:sldMk cId="4145882794" sldId="612"/>
            <ac:spMk id="5" creationId="{FE3B5161-219F-D950-C428-F2DA210D41E0}"/>
          </ac:spMkLst>
        </pc:spChg>
        <pc:spChg chg="add mod">
          <ac:chgData name="I. Grewal" userId="e95042fc648cfaf9" providerId="LiveId" clId="{CE74F4FD-8FA4-4BA3-A5B8-4F1BAAC41793}" dt="2025-09-29T05:11:32.603" v="14687" actId="1076"/>
          <ac:spMkLst>
            <pc:docMk/>
            <pc:sldMk cId="4145882794" sldId="612"/>
            <ac:spMk id="6" creationId="{2F0A1A76-9B8C-7ABB-792F-4F6D1C62F31E}"/>
          </ac:spMkLst>
        </pc:spChg>
        <pc:spChg chg="mod">
          <ac:chgData name="I. Grewal" userId="e95042fc648cfaf9" providerId="LiveId" clId="{CE74F4FD-8FA4-4BA3-A5B8-4F1BAAC41793}" dt="2025-09-29T05:03:51.545" v="14355" actId="1076"/>
          <ac:spMkLst>
            <pc:docMk/>
            <pc:sldMk cId="4145882794" sldId="612"/>
            <ac:spMk id="34820" creationId="{61737BF4-EF72-48D0-8026-6081010416E4}"/>
          </ac:spMkLst>
        </pc:spChg>
        <pc:spChg chg="mod">
          <ac:chgData name="I. Grewal" userId="e95042fc648cfaf9" providerId="LiveId" clId="{CE74F4FD-8FA4-4BA3-A5B8-4F1BAAC41793}" dt="2025-09-29T05:03:47.396" v="14354" actId="1076"/>
          <ac:spMkLst>
            <pc:docMk/>
            <pc:sldMk cId="4145882794" sldId="612"/>
            <ac:spMk id="34821" creationId="{2DEDD553-604D-4455-A813-629D1C7A5855}"/>
          </ac:spMkLst>
        </pc:spChg>
        <pc:picChg chg="mod modCrop">
          <ac:chgData name="I. Grewal" userId="e95042fc648cfaf9" providerId="LiveId" clId="{CE74F4FD-8FA4-4BA3-A5B8-4F1BAAC41793}" dt="2025-09-29T05:03:17.032" v="14347" actId="1076"/>
          <ac:picMkLst>
            <pc:docMk/>
            <pc:sldMk cId="4145882794" sldId="612"/>
            <ac:picMk id="3" creationId="{3F00DDAC-481B-18FE-CAC6-DA1EC758803D}"/>
          </ac:picMkLst>
        </pc:picChg>
      </pc:sldChg>
      <pc:sldChg chg="addSp delSp modSp mod modAnim">
        <pc:chgData name="I. Grewal" userId="e95042fc648cfaf9" providerId="LiveId" clId="{CE74F4FD-8FA4-4BA3-A5B8-4F1BAAC41793}" dt="2025-09-29T18:36:38.542" v="17315"/>
        <pc:sldMkLst>
          <pc:docMk/>
          <pc:sldMk cId="3331443651" sldId="642"/>
        </pc:sldMkLst>
        <pc:spChg chg="mod">
          <ac:chgData name="I. Grewal" userId="e95042fc648cfaf9" providerId="LiveId" clId="{CE74F4FD-8FA4-4BA3-A5B8-4F1BAAC41793}" dt="2025-09-28T16:05:36.257" v="3268" actId="20577"/>
          <ac:spMkLst>
            <pc:docMk/>
            <pc:sldMk cId="3331443651" sldId="642"/>
            <ac:spMk id="3" creationId="{79DDA6D7-C845-FA6F-79A0-8AA8A6447E8B}"/>
          </ac:spMkLst>
        </pc:spChg>
      </pc:sldChg>
      <pc:sldChg chg="addSp delSp modSp new modAnim">
        <pc:chgData name="I. Grewal" userId="e95042fc648cfaf9" providerId="LiveId" clId="{CE74F4FD-8FA4-4BA3-A5B8-4F1BAAC41793}" dt="2025-09-27T17:28:05.657" v="82" actId="14100"/>
        <pc:sldMkLst>
          <pc:docMk/>
          <pc:sldMk cId="1228422962" sldId="643"/>
        </pc:sldMkLst>
        <pc:picChg chg="add mod">
          <ac:chgData name="I. Grewal" userId="e95042fc648cfaf9" providerId="LiveId" clId="{CE74F4FD-8FA4-4BA3-A5B8-4F1BAAC41793}" dt="2025-09-27T17:28:05.657" v="82" actId="14100"/>
          <ac:picMkLst>
            <pc:docMk/>
            <pc:sldMk cId="1228422962" sldId="643"/>
            <ac:picMk id="6" creationId="{0B8E8342-F2D2-E222-582F-F0A52AB08B33}"/>
          </ac:picMkLst>
        </pc:picChg>
      </pc:sldChg>
      <pc:sldChg chg="addSp delSp modSp new mod">
        <pc:chgData name="I. Grewal" userId="e95042fc648cfaf9" providerId="LiveId" clId="{CE74F4FD-8FA4-4BA3-A5B8-4F1BAAC41793}" dt="2025-09-29T15:35:44.472" v="17016"/>
        <pc:sldMkLst>
          <pc:docMk/>
          <pc:sldMk cId="1772266145" sldId="644"/>
        </pc:sldMkLst>
        <pc:spChg chg="mod">
          <ac:chgData name="I. Grewal" userId="e95042fc648cfaf9" providerId="LiveId" clId="{CE74F4FD-8FA4-4BA3-A5B8-4F1BAAC41793}" dt="2025-09-27T18:23:01.138" v="327" actId="1076"/>
          <ac:spMkLst>
            <pc:docMk/>
            <pc:sldMk cId="1772266145" sldId="644"/>
            <ac:spMk id="2" creationId="{3F576D61-621D-0FBC-95B7-63C39A5680F6}"/>
          </ac:spMkLst>
        </pc:spChg>
        <pc:spChg chg="add mod">
          <ac:chgData name="I. Grewal" userId="e95042fc648cfaf9" providerId="LiveId" clId="{CE74F4FD-8FA4-4BA3-A5B8-4F1BAAC41793}" dt="2025-09-27T18:34:06.412" v="463" actId="255"/>
          <ac:spMkLst>
            <pc:docMk/>
            <pc:sldMk cId="1772266145" sldId="644"/>
            <ac:spMk id="12" creationId="{5CC05606-BDE4-7459-9215-5134A85CC3BF}"/>
          </ac:spMkLst>
        </pc:spChg>
        <pc:spChg chg="add mod">
          <ac:chgData name="I. Grewal" userId="e95042fc648cfaf9" providerId="LiveId" clId="{CE74F4FD-8FA4-4BA3-A5B8-4F1BAAC41793}" dt="2025-09-27T18:34:06.412" v="463" actId="255"/>
          <ac:spMkLst>
            <pc:docMk/>
            <pc:sldMk cId="1772266145" sldId="644"/>
            <ac:spMk id="13" creationId="{947D5810-5DEB-44B1-3221-DC640C2A689B}"/>
          </ac:spMkLst>
        </pc:spChg>
        <pc:picChg chg="add mod">
          <ac:chgData name="I. Grewal" userId="e95042fc648cfaf9" providerId="LiveId" clId="{CE74F4FD-8FA4-4BA3-A5B8-4F1BAAC41793}" dt="2025-09-29T15:35:44.472" v="17016"/>
          <ac:picMkLst>
            <pc:docMk/>
            <pc:sldMk cId="1772266145" sldId="644"/>
            <ac:picMk id="3" creationId="{C99B20F4-ECAE-EF64-3ACE-4708E67AD274}"/>
          </ac:picMkLst>
        </pc:picChg>
        <pc:picChg chg="add mod modCrop">
          <ac:chgData name="I. Grewal" userId="e95042fc648cfaf9" providerId="LiveId" clId="{CE74F4FD-8FA4-4BA3-A5B8-4F1BAAC41793}" dt="2025-09-27T18:38:31.574" v="485" actId="208"/>
          <ac:picMkLst>
            <pc:docMk/>
            <pc:sldMk cId="1772266145" sldId="644"/>
            <ac:picMk id="7" creationId="{91481B6E-3BC7-B673-6DDD-5ED57CA332A5}"/>
          </ac:picMkLst>
        </pc:picChg>
        <pc:picChg chg="add mod modCrop">
          <ac:chgData name="I. Grewal" userId="e95042fc648cfaf9" providerId="LiveId" clId="{CE74F4FD-8FA4-4BA3-A5B8-4F1BAAC41793}" dt="2025-09-27T18:38:31.574" v="485" actId="208"/>
          <ac:picMkLst>
            <pc:docMk/>
            <pc:sldMk cId="1772266145" sldId="644"/>
            <ac:picMk id="9" creationId="{FDC1AEA2-6508-02FF-54C2-B58C4538FD38}"/>
          </ac:picMkLst>
        </pc:picChg>
      </pc:sldChg>
      <pc:sldChg chg="addSp delSp modSp new mod">
        <pc:chgData name="I. Grewal" userId="e95042fc648cfaf9" providerId="LiveId" clId="{CE74F4FD-8FA4-4BA3-A5B8-4F1BAAC41793}" dt="2025-09-29T15:34:52.254" v="17010"/>
        <pc:sldMkLst>
          <pc:docMk/>
          <pc:sldMk cId="400682212" sldId="645"/>
        </pc:sldMkLst>
        <pc:spChg chg="mod">
          <ac:chgData name="I. Grewal" userId="e95042fc648cfaf9" providerId="LiveId" clId="{CE74F4FD-8FA4-4BA3-A5B8-4F1BAAC41793}" dt="2025-09-27T18:27:24.014" v="399" actId="1076"/>
          <ac:spMkLst>
            <pc:docMk/>
            <pc:sldMk cId="400682212" sldId="645"/>
            <ac:spMk id="2" creationId="{61A4EFFC-992F-7989-8033-A68476A3D90C}"/>
          </ac:spMkLst>
        </pc:spChg>
        <pc:spChg chg="add mod">
          <ac:chgData name="I. Grewal" userId="e95042fc648cfaf9" providerId="LiveId" clId="{CE74F4FD-8FA4-4BA3-A5B8-4F1BAAC41793}" dt="2025-09-27T18:34:19.823" v="465" actId="255"/>
          <ac:spMkLst>
            <pc:docMk/>
            <pc:sldMk cId="400682212" sldId="645"/>
            <ac:spMk id="14" creationId="{E8291840-3AB3-8E9F-7382-46323146CDEE}"/>
          </ac:spMkLst>
        </pc:spChg>
        <pc:spChg chg="add mod">
          <ac:chgData name="I. Grewal" userId="e95042fc648cfaf9" providerId="LiveId" clId="{CE74F4FD-8FA4-4BA3-A5B8-4F1BAAC41793}" dt="2025-09-27T18:34:19.823" v="465" actId="255"/>
          <ac:spMkLst>
            <pc:docMk/>
            <pc:sldMk cId="400682212" sldId="645"/>
            <ac:spMk id="15" creationId="{7F188BE4-B67B-64F2-9FB0-6A431EA1B5DC}"/>
          </ac:spMkLst>
        </pc:spChg>
        <pc:picChg chg="add mod">
          <ac:chgData name="I. Grewal" userId="e95042fc648cfaf9" providerId="LiveId" clId="{CE74F4FD-8FA4-4BA3-A5B8-4F1BAAC41793}" dt="2025-09-29T15:34:52.254" v="17010"/>
          <ac:picMkLst>
            <pc:docMk/>
            <pc:sldMk cId="400682212" sldId="645"/>
            <ac:picMk id="3" creationId="{96E15EC6-F961-62D2-EE7B-886E3495C7CD}"/>
          </ac:picMkLst>
        </pc:picChg>
        <pc:picChg chg="add mod modCrop">
          <ac:chgData name="I. Grewal" userId="e95042fc648cfaf9" providerId="LiveId" clId="{CE74F4FD-8FA4-4BA3-A5B8-4F1BAAC41793}" dt="2025-09-27T18:38:22.255" v="482" actId="208"/>
          <ac:picMkLst>
            <pc:docMk/>
            <pc:sldMk cId="400682212" sldId="645"/>
            <ac:picMk id="9" creationId="{8B4BCFC7-60A7-A1CF-7FE6-EDC602DEC698}"/>
          </ac:picMkLst>
        </pc:picChg>
        <pc:picChg chg="add mod modCrop">
          <ac:chgData name="I. Grewal" userId="e95042fc648cfaf9" providerId="LiveId" clId="{CE74F4FD-8FA4-4BA3-A5B8-4F1BAAC41793}" dt="2025-09-27T18:38:22.255" v="482" actId="208"/>
          <ac:picMkLst>
            <pc:docMk/>
            <pc:sldMk cId="400682212" sldId="645"/>
            <ac:picMk id="11" creationId="{998DD4A3-3880-4CC9-B1FD-50CE827AD874}"/>
          </ac:picMkLst>
        </pc:picChg>
      </pc:sldChg>
      <pc:sldChg chg="addSp delSp modSp add mod">
        <pc:chgData name="I. Grewal" userId="e95042fc648cfaf9" providerId="LiveId" clId="{CE74F4FD-8FA4-4BA3-A5B8-4F1BAAC41793}" dt="2025-09-29T15:34:56.394" v="17012"/>
        <pc:sldMkLst>
          <pc:docMk/>
          <pc:sldMk cId="22452308" sldId="646"/>
        </pc:sldMkLst>
        <pc:spChg chg="mod">
          <ac:chgData name="I. Grewal" userId="e95042fc648cfaf9" providerId="LiveId" clId="{CE74F4FD-8FA4-4BA3-A5B8-4F1BAAC41793}" dt="2025-09-27T18:28:02.851" v="400" actId="1076"/>
          <ac:spMkLst>
            <pc:docMk/>
            <pc:sldMk cId="22452308" sldId="646"/>
            <ac:spMk id="2" creationId="{00049B26-DA49-A4BA-29B6-76E2F255429E}"/>
          </ac:spMkLst>
        </pc:spChg>
        <pc:spChg chg="add mod">
          <ac:chgData name="I. Grewal" userId="e95042fc648cfaf9" providerId="LiveId" clId="{CE74F4FD-8FA4-4BA3-A5B8-4F1BAAC41793}" dt="2025-09-27T18:33:56.467" v="462" actId="255"/>
          <ac:spMkLst>
            <pc:docMk/>
            <pc:sldMk cId="22452308" sldId="646"/>
            <ac:spMk id="12" creationId="{923D410F-8A16-D877-6A28-08E050DC2D69}"/>
          </ac:spMkLst>
        </pc:spChg>
        <pc:spChg chg="add mod">
          <ac:chgData name="I. Grewal" userId="e95042fc648cfaf9" providerId="LiveId" clId="{CE74F4FD-8FA4-4BA3-A5B8-4F1BAAC41793}" dt="2025-09-27T18:33:48.612" v="461" actId="255"/>
          <ac:spMkLst>
            <pc:docMk/>
            <pc:sldMk cId="22452308" sldId="646"/>
            <ac:spMk id="13" creationId="{C2A8EA08-2C63-06A1-6FA4-F87C392DE73C}"/>
          </ac:spMkLst>
        </pc:spChg>
        <pc:picChg chg="add mod">
          <ac:chgData name="I. Grewal" userId="e95042fc648cfaf9" providerId="LiveId" clId="{CE74F4FD-8FA4-4BA3-A5B8-4F1BAAC41793}" dt="2025-09-29T15:34:56.394" v="17012"/>
          <ac:picMkLst>
            <pc:docMk/>
            <pc:sldMk cId="22452308" sldId="646"/>
            <ac:picMk id="3" creationId="{E168E47D-6B4A-473C-67FE-949ADFBDB179}"/>
          </ac:picMkLst>
        </pc:picChg>
        <pc:picChg chg="add mod modCrop">
          <ac:chgData name="I. Grewal" userId="e95042fc648cfaf9" providerId="LiveId" clId="{CE74F4FD-8FA4-4BA3-A5B8-4F1BAAC41793}" dt="2025-09-27T18:38:12.638" v="480" actId="208"/>
          <ac:picMkLst>
            <pc:docMk/>
            <pc:sldMk cId="22452308" sldId="646"/>
            <ac:picMk id="6" creationId="{A0434952-5051-3AC2-FCD9-CA65D78C5DE8}"/>
          </ac:picMkLst>
        </pc:picChg>
        <pc:picChg chg="add mod modCrop">
          <ac:chgData name="I. Grewal" userId="e95042fc648cfaf9" providerId="LiveId" clId="{CE74F4FD-8FA4-4BA3-A5B8-4F1BAAC41793}" dt="2025-09-27T18:38:12.638" v="480" actId="208"/>
          <ac:picMkLst>
            <pc:docMk/>
            <pc:sldMk cId="22452308" sldId="646"/>
            <ac:picMk id="10" creationId="{346DE6BD-5649-C613-2988-FA86B01DB8DC}"/>
          </ac:picMkLst>
        </pc:picChg>
      </pc:sldChg>
      <pc:sldChg chg="addSp modSp add mod ord">
        <pc:chgData name="I. Grewal" userId="e95042fc648cfaf9" providerId="LiveId" clId="{CE74F4FD-8FA4-4BA3-A5B8-4F1BAAC41793}" dt="2025-09-29T15:34:54.728" v="17011"/>
        <pc:sldMkLst>
          <pc:docMk/>
          <pc:sldMk cId="3611842425" sldId="647"/>
        </pc:sldMkLst>
        <pc:spChg chg="mod">
          <ac:chgData name="I. Grewal" userId="e95042fc648cfaf9" providerId="LiveId" clId="{CE74F4FD-8FA4-4BA3-A5B8-4F1BAAC41793}" dt="2025-09-27T18:27:17.680" v="398" actId="1076"/>
          <ac:spMkLst>
            <pc:docMk/>
            <pc:sldMk cId="3611842425" sldId="647"/>
            <ac:spMk id="2" creationId="{93082CF8-5644-9211-247A-037AC115D5F3}"/>
          </ac:spMkLst>
        </pc:spChg>
        <pc:spChg chg="add mod">
          <ac:chgData name="I. Grewal" userId="e95042fc648cfaf9" providerId="LiveId" clId="{CE74F4FD-8FA4-4BA3-A5B8-4F1BAAC41793}" dt="2025-09-27T18:34:27.252" v="466" actId="255"/>
          <ac:spMkLst>
            <pc:docMk/>
            <pc:sldMk cId="3611842425" sldId="647"/>
            <ac:spMk id="9" creationId="{4C242E9E-DF02-F377-4B26-4E10FFFB85A0}"/>
          </ac:spMkLst>
        </pc:spChg>
        <pc:spChg chg="add mod">
          <ac:chgData name="I. Grewal" userId="e95042fc648cfaf9" providerId="LiveId" clId="{CE74F4FD-8FA4-4BA3-A5B8-4F1BAAC41793}" dt="2025-09-27T18:34:27.252" v="466" actId="255"/>
          <ac:spMkLst>
            <pc:docMk/>
            <pc:sldMk cId="3611842425" sldId="647"/>
            <ac:spMk id="10" creationId="{AAF06AE7-AEDA-560E-58FD-3E394795D164}"/>
          </ac:spMkLst>
        </pc:spChg>
        <pc:picChg chg="add mod">
          <ac:chgData name="I. Grewal" userId="e95042fc648cfaf9" providerId="LiveId" clId="{CE74F4FD-8FA4-4BA3-A5B8-4F1BAAC41793}" dt="2025-09-29T15:34:54.728" v="17011"/>
          <ac:picMkLst>
            <pc:docMk/>
            <pc:sldMk cId="3611842425" sldId="647"/>
            <ac:picMk id="3" creationId="{C868107F-2813-867E-F805-9A4AB9FF8681}"/>
          </ac:picMkLst>
        </pc:picChg>
        <pc:picChg chg="add mod modCrop">
          <ac:chgData name="I. Grewal" userId="e95042fc648cfaf9" providerId="LiveId" clId="{CE74F4FD-8FA4-4BA3-A5B8-4F1BAAC41793}" dt="2025-09-27T18:38:18.021" v="481" actId="208"/>
          <ac:picMkLst>
            <pc:docMk/>
            <pc:sldMk cId="3611842425" sldId="647"/>
            <ac:picMk id="6" creationId="{441ED023-0C79-42A6-9ABF-403E6D06DF86}"/>
          </ac:picMkLst>
        </pc:picChg>
        <pc:picChg chg="add mod modCrop">
          <ac:chgData name="I. Grewal" userId="e95042fc648cfaf9" providerId="LiveId" clId="{CE74F4FD-8FA4-4BA3-A5B8-4F1BAAC41793}" dt="2025-09-27T18:38:18.021" v="481" actId="208"/>
          <ac:picMkLst>
            <pc:docMk/>
            <pc:sldMk cId="3611842425" sldId="647"/>
            <ac:picMk id="8" creationId="{48B651B5-0DB3-334D-3A34-90A55103BBF7}"/>
          </ac:picMkLst>
        </pc:picChg>
      </pc:sldChg>
      <pc:sldChg chg="addSp delSp modSp add mod">
        <pc:chgData name="I. Grewal" userId="e95042fc648cfaf9" providerId="LiveId" clId="{CE74F4FD-8FA4-4BA3-A5B8-4F1BAAC41793}" dt="2025-09-29T15:34:50.086" v="17009"/>
        <pc:sldMkLst>
          <pc:docMk/>
          <pc:sldMk cId="3233732068" sldId="648"/>
        </pc:sldMkLst>
        <pc:spChg chg="add mod">
          <ac:chgData name="I. Grewal" userId="e95042fc648cfaf9" providerId="LiveId" clId="{CE74F4FD-8FA4-4BA3-A5B8-4F1BAAC41793}" dt="2025-09-27T18:34:13.971" v="464" actId="255"/>
          <ac:spMkLst>
            <pc:docMk/>
            <pc:sldMk cId="3233732068" sldId="648"/>
            <ac:spMk id="6" creationId="{D2C1A200-C488-96BB-A83C-06D5F048943E}"/>
          </ac:spMkLst>
        </pc:spChg>
        <pc:spChg chg="add mod">
          <ac:chgData name="I. Grewal" userId="e95042fc648cfaf9" providerId="LiveId" clId="{CE74F4FD-8FA4-4BA3-A5B8-4F1BAAC41793}" dt="2025-09-27T18:34:13.971" v="464" actId="255"/>
          <ac:spMkLst>
            <pc:docMk/>
            <pc:sldMk cId="3233732068" sldId="648"/>
            <ac:spMk id="8" creationId="{002C422D-C456-76E7-DA90-136D20F2E8DA}"/>
          </ac:spMkLst>
        </pc:spChg>
        <pc:picChg chg="add mod">
          <ac:chgData name="I. Grewal" userId="e95042fc648cfaf9" providerId="LiveId" clId="{CE74F4FD-8FA4-4BA3-A5B8-4F1BAAC41793}" dt="2025-09-27T18:38:25.563" v="483" actId="208"/>
          <ac:picMkLst>
            <pc:docMk/>
            <pc:sldMk cId="3233732068" sldId="648"/>
            <ac:picMk id="3" creationId="{921DB627-18B8-5BD0-5405-AB533FF26005}"/>
          </ac:picMkLst>
        </pc:picChg>
        <pc:picChg chg="add mod">
          <ac:chgData name="I. Grewal" userId="e95042fc648cfaf9" providerId="LiveId" clId="{CE74F4FD-8FA4-4BA3-A5B8-4F1BAAC41793}" dt="2025-09-29T15:34:50.086" v="17009"/>
          <ac:picMkLst>
            <pc:docMk/>
            <pc:sldMk cId="3233732068" sldId="648"/>
            <ac:picMk id="7" creationId="{E4A0A702-8233-A59B-862F-365478703187}"/>
          </ac:picMkLst>
        </pc:picChg>
        <pc:picChg chg="mod modCrop">
          <ac:chgData name="I. Grewal" userId="e95042fc648cfaf9" providerId="LiveId" clId="{CE74F4FD-8FA4-4BA3-A5B8-4F1BAAC41793}" dt="2025-09-27T18:38:25.563" v="483" actId="208"/>
          <ac:picMkLst>
            <pc:docMk/>
            <pc:sldMk cId="3233732068" sldId="648"/>
            <ac:picMk id="11" creationId="{287E3821-5E26-480A-4CB9-64C6FCC0E32A}"/>
          </ac:picMkLst>
        </pc:picChg>
      </pc:sldChg>
      <pc:sldChg chg="new del">
        <pc:chgData name="I. Grewal" userId="e95042fc648cfaf9" providerId="LiveId" clId="{CE74F4FD-8FA4-4BA3-A5B8-4F1BAAC41793}" dt="2025-09-27T19:03:51.919" v="1095" actId="680"/>
        <pc:sldMkLst>
          <pc:docMk/>
          <pc:sldMk cId="1046918573" sldId="649"/>
        </pc:sldMkLst>
      </pc:sldChg>
      <pc:sldChg chg="modSp new del mod">
        <pc:chgData name="I. Grewal" userId="e95042fc648cfaf9" providerId="LiveId" clId="{CE74F4FD-8FA4-4BA3-A5B8-4F1BAAC41793}" dt="2025-09-29T04:42:42.047" v="13920" actId="47"/>
        <pc:sldMkLst>
          <pc:docMk/>
          <pc:sldMk cId="1826150048" sldId="649"/>
        </pc:sldMkLst>
      </pc:sldChg>
      <pc:sldChg chg="addSp delSp modSp add mod ord modAnim">
        <pc:chgData name="I. Grewal" userId="e95042fc648cfaf9" providerId="LiveId" clId="{CE74F4FD-8FA4-4BA3-A5B8-4F1BAAC41793}" dt="2025-09-28T15:48:26.379" v="2772" actId="313"/>
        <pc:sldMkLst>
          <pc:docMk/>
          <pc:sldMk cId="3974205281" sldId="650"/>
        </pc:sldMkLst>
        <pc:spChg chg="mod">
          <ac:chgData name="I. Grewal" userId="e95042fc648cfaf9" providerId="LiveId" clId="{CE74F4FD-8FA4-4BA3-A5B8-4F1BAAC41793}" dt="2025-09-28T15:48:26.379" v="2772" actId="313"/>
          <ac:spMkLst>
            <pc:docMk/>
            <pc:sldMk cId="3974205281" sldId="650"/>
            <ac:spMk id="3" creationId="{F11D732D-6FDC-D399-43A5-84B06A059C19}"/>
          </ac:spMkLst>
        </pc:spChg>
        <pc:spChg chg="mod">
          <ac:chgData name="I. Grewal" userId="e95042fc648cfaf9" providerId="LiveId" clId="{CE74F4FD-8FA4-4BA3-A5B8-4F1BAAC41793}" dt="2025-09-28T15:47:34.278" v="2753" actId="255"/>
          <ac:spMkLst>
            <pc:docMk/>
            <pc:sldMk cId="3974205281" sldId="650"/>
            <ac:spMk id="5" creationId="{35AB09E4-F36E-8706-B354-82B57E510F59}"/>
          </ac:spMkLst>
        </pc:spChg>
        <pc:spChg chg="mod">
          <ac:chgData name="I. Grewal" userId="e95042fc648cfaf9" providerId="LiveId" clId="{CE74F4FD-8FA4-4BA3-A5B8-4F1BAAC41793}" dt="2025-09-28T15:47:34.278" v="2753" actId="255"/>
          <ac:spMkLst>
            <pc:docMk/>
            <pc:sldMk cId="3974205281" sldId="650"/>
            <ac:spMk id="6" creationId="{91857925-682D-5AA4-F298-AE508A8D76E9}"/>
          </ac:spMkLst>
        </pc:spChg>
        <pc:spChg chg="add mod">
          <ac:chgData name="I. Grewal" userId="e95042fc648cfaf9" providerId="LiveId" clId="{CE74F4FD-8FA4-4BA3-A5B8-4F1BAAC41793}" dt="2025-09-28T15:48:04.966" v="2768" actId="20577"/>
          <ac:spMkLst>
            <pc:docMk/>
            <pc:sldMk cId="3974205281" sldId="650"/>
            <ac:spMk id="7" creationId="{D8B59B02-BEE7-4897-AC9D-62F2888436FB}"/>
          </ac:spMkLst>
        </pc:spChg>
        <pc:spChg chg="mod">
          <ac:chgData name="I. Grewal" userId="e95042fc648cfaf9" providerId="LiveId" clId="{CE74F4FD-8FA4-4BA3-A5B8-4F1BAAC41793}" dt="2025-09-28T14:53:31.394" v="1999" actId="1076"/>
          <ac:spMkLst>
            <pc:docMk/>
            <pc:sldMk cId="3974205281" sldId="650"/>
            <ac:spMk id="13316" creationId="{47FF056F-28AF-98CE-9CF0-C32AABC50B60}"/>
          </ac:spMkLst>
        </pc:spChg>
        <pc:spChg chg="mod">
          <ac:chgData name="I. Grewal" userId="e95042fc648cfaf9" providerId="LiveId" clId="{CE74F4FD-8FA4-4BA3-A5B8-4F1BAAC41793}" dt="2025-09-28T15:38:07.049" v="2445" actId="1076"/>
          <ac:spMkLst>
            <pc:docMk/>
            <pc:sldMk cId="3974205281" sldId="650"/>
            <ac:spMk id="13317" creationId="{770F61F0-30C2-6923-098C-5F1FC4C647AC}"/>
          </ac:spMkLst>
        </pc:spChg>
      </pc:sldChg>
      <pc:sldChg chg="addSp delSp modSp add mod modAnim">
        <pc:chgData name="I. Grewal" userId="e95042fc648cfaf9" providerId="LiveId" clId="{CE74F4FD-8FA4-4BA3-A5B8-4F1BAAC41793}" dt="2025-09-28T16:52:49.183" v="3920" actId="20577"/>
        <pc:sldMkLst>
          <pc:docMk/>
          <pc:sldMk cId="3080782120" sldId="651"/>
        </pc:sldMkLst>
        <pc:spChg chg="mod">
          <ac:chgData name="I. Grewal" userId="e95042fc648cfaf9" providerId="LiveId" clId="{CE74F4FD-8FA4-4BA3-A5B8-4F1BAAC41793}" dt="2025-09-28T16:52:49.183" v="3920" actId="20577"/>
          <ac:spMkLst>
            <pc:docMk/>
            <pc:sldMk cId="3080782120" sldId="651"/>
            <ac:spMk id="3" creationId="{2EEA4BDE-E5ED-3420-4675-D0082F73703A}"/>
          </ac:spMkLst>
        </pc:spChg>
        <pc:picChg chg="add mod">
          <ac:chgData name="I. Grewal" userId="e95042fc648cfaf9" providerId="LiveId" clId="{CE74F4FD-8FA4-4BA3-A5B8-4F1BAAC41793}" dt="2025-09-28T16:48:53.959" v="3885" actId="1076"/>
          <ac:picMkLst>
            <pc:docMk/>
            <pc:sldMk cId="3080782120" sldId="651"/>
            <ac:picMk id="6" creationId="{FF44C54E-89FB-10E8-897E-683283B778E0}"/>
          </ac:picMkLst>
        </pc:picChg>
        <pc:picChg chg="add mod">
          <ac:chgData name="I. Grewal" userId="e95042fc648cfaf9" providerId="LiveId" clId="{CE74F4FD-8FA4-4BA3-A5B8-4F1BAAC41793}" dt="2025-09-28T16:48:44.397" v="3884" actId="1076"/>
          <ac:picMkLst>
            <pc:docMk/>
            <pc:sldMk cId="3080782120" sldId="651"/>
            <ac:picMk id="8" creationId="{89CD0BA4-09E7-88FC-A997-2C067B2449FB}"/>
          </ac:picMkLst>
        </pc:picChg>
        <pc:picChg chg="add mod">
          <ac:chgData name="I. Grewal" userId="e95042fc648cfaf9" providerId="LiveId" clId="{CE74F4FD-8FA4-4BA3-A5B8-4F1BAAC41793}" dt="2025-09-28T16:48:38.040" v="3883" actId="1076"/>
          <ac:picMkLst>
            <pc:docMk/>
            <pc:sldMk cId="3080782120" sldId="651"/>
            <ac:picMk id="12" creationId="{15F64FCC-A655-5374-19F1-99060729A7C4}"/>
          </ac:picMkLst>
        </pc:picChg>
      </pc:sldChg>
      <pc:sldChg chg="addSp delSp modSp add mod delAnim modAnim">
        <pc:chgData name="I. Grewal" userId="e95042fc648cfaf9" providerId="LiveId" clId="{CE74F4FD-8FA4-4BA3-A5B8-4F1BAAC41793}" dt="2025-09-28T18:22:55.509" v="4869" actId="14100"/>
        <pc:sldMkLst>
          <pc:docMk/>
          <pc:sldMk cId="90529867" sldId="652"/>
        </pc:sldMkLst>
        <pc:spChg chg="add mod ord">
          <ac:chgData name="I. Grewal" userId="e95042fc648cfaf9" providerId="LiveId" clId="{CE74F4FD-8FA4-4BA3-A5B8-4F1BAAC41793}" dt="2025-09-28T17:16:29.142" v="4125" actId="167"/>
          <ac:spMkLst>
            <pc:docMk/>
            <pc:sldMk cId="90529867" sldId="652"/>
            <ac:spMk id="20" creationId="{BD138747-4762-C264-EB50-1BC005C0E1DC}"/>
          </ac:spMkLst>
        </pc:spChg>
        <pc:spChg chg="add mod">
          <ac:chgData name="I. Grewal" userId="e95042fc648cfaf9" providerId="LiveId" clId="{CE74F4FD-8FA4-4BA3-A5B8-4F1BAAC41793}" dt="2025-09-28T17:29:00.260" v="4198" actId="208"/>
          <ac:spMkLst>
            <pc:docMk/>
            <pc:sldMk cId="90529867" sldId="652"/>
            <ac:spMk id="21" creationId="{2A5C02A2-5CE1-F289-5EEE-2E92120108E6}"/>
          </ac:spMkLst>
        </pc:spChg>
        <pc:spChg chg="add mod">
          <ac:chgData name="I. Grewal" userId="e95042fc648cfaf9" providerId="LiveId" clId="{CE74F4FD-8FA4-4BA3-A5B8-4F1BAAC41793}" dt="2025-09-28T18:22:01.381" v="4863" actId="14100"/>
          <ac:spMkLst>
            <pc:docMk/>
            <pc:sldMk cId="90529867" sldId="652"/>
            <ac:spMk id="22" creationId="{28A9AD39-BD3A-E890-F99B-6E9B69DF1617}"/>
          </ac:spMkLst>
        </pc:spChg>
        <pc:spChg chg="add mod">
          <ac:chgData name="I. Grewal" userId="e95042fc648cfaf9" providerId="LiveId" clId="{CE74F4FD-8FA4-4BA3-A5B8-4F1BAAC41793}" dt="2025-09-28T18:22:12.597" v="4864" actId="14100"/>
          <ac:spMkLst>
            <pc:docMk/>
            <pc:sldMk cId="90529867" sldId="652"/>
            <ac:spMk id="23" creationId="{DAC56D80-AB76-8610-813C-78124D92B326}"/>
          </ac:spMkLst>
        </pc:spChg>
        <pc:spChg chg="add mod">
          <ac:chgData name="I. Grewal" userId="e95042fc648cfaf9" providerId="LiveId" clId="{CE74F4FD-8FA4-4BA3-A5B8-4F1BAAC41793}" dt="2025-09-28T18:22:35.937" v="4866" actId="14100"/>
          <ac:spMkLst>
            <pc:docMk/>
            <pc:sldMk cId="90529867" sldId="652"/>
            <ac:spMk id="24" creationId="{4E52A868-3CBD-7ACD-2A69-49C24A2D4040}"/>
          </ac:spMkLst>
        </pc:spChg>
        <pc:spChg chg="add mod">
          <ac:chgData name="I. Grewal" userId="e95042fc648cfaf9" providerId="LiveId" clId="{CE74F4FD-8FA4-4BA3-A5B8-4F1BAAC41793}" dt="2025-09-28T17:25:03.740" v="4175" actId="14100"/>
          <ac:spMkLst>
            <pc:docMk/>
            <pc:sldMk cId="90529867" sldId="652"/>
            <ac:spMk id="25" creationId="{18BB8773-FF77-4673-2A88-F48E2F1BD17C}"/>
          </ac:spMkLst>
        </pc:spChg>
        <pc:spChg chg="add mod">
          <ac:chgData name="I. Grewal" userId="e95042fc648cfaf9" providerId="LiveId" clId="{CE74F4FD-8FA4-4BA3-A5B8-4F1BAAC41793}" dt="2025-09-28T17:27:53.156" v="4191" actId="1076"/>
          <ac:spMkLst>
            <pc:docMk/>
            <pc:sldMk cId="90529867" sldId="652"/>
            <ac:spMk id="26" creationId="{CB493F72-AC1A-0762-5ACD-F969ADA28D4C}"/>
          </ac:spMkLst>
        </pc:spChg>
        <pc:spChg chg="add mod">
          <ac:chgData name="I. Grewal" userId="e95042fc648cfaf9" providerId="LiveId" clId="{CE74F4FD-8FA4-4BA3-A5B8-4F1BAAC41793}" dt="2025-09-28T17:27:20.100" v="4188" actId="14100"/>
          <ac:spMkLst>
            <pc:docMk/>
            <pc:sldMk cId="90529867" sldId="652"/>
            <ac:spMk id="27" creationId="{5D545033-929A-5547-3DDD-AD44A2F7B673}"/>
          </ac:spMkLst>
        </pc:spChg>
        <pc:spChg chg="add mod">
          <ac:chgData name="I. Grewal" userId="e95042fc648cfaf9" providerId="LiveId" clId="{CE74F4FD-8FA4-4BA3-A5B8-4F1BAAC41793}" dt="2025-09-28T18:21:52.265" v="4862" actId="14100"/>
          <ac:spMkLst>
            <pc:docMk/>
            <pc:sldMk cId="90529867" sldId="652"/>
            <ac:spMk id="28" creationId="{63D8DCE7-9DBB-671F-088A-90CFC0B19BD5}"/>
          </ac:spMkLst>
        </pc:spChg>
        <pc:spChg chg="add mod">
          <ac:chgData name="I. Grewal" userId="e95042fc648cfaf9" providerId="LiveId" clId="{CE74F4FD-8FA4-4BA3-A5B8-4F1BAAC41793}" dt="2025-09-28T17:38:43.360" v="4449" actId="14100"/>
          <ac:spMkLst>
            <pc:docMk/>
            <pc:sldMk cId="90529867" sldId="652"/>
            <ac:spMk id="29" creationId="{1CB09149-BC52-E3AE-D365-895E1F70A278}"/>
          </ac:spMkLst>
        </pc:spChg>
        <pc:spChg chg="add mod">
          <ac:chgData name="I. Grewal" userId="e95042fc648cfaf9" providerId="LiveId" clId="{CE74F4FD-8FA4-4BA3-A5B8-4F1BAAC41793}" dt="2025-09-28T18:22:55.509" v="4869" actId="14100"/>
          <ac:spMkLst>
            <pc:docMk/>
            <pc:sldMk cId="90529867" sldId="652"/>
            <ac:spMk id="30" creationId="{F07EBA84-E824-E658-7105-008B3C4DCBD5}"/>
          </ac:spMkLst>
        </pc:spChg>
        <pc:spChg chg="add mod">
          <ac:chgData name="I. Grewal" userId="e95042fc648cfaf9" providerId="LiveId" clId="{CE74F4FD-8FA4-4BA3-A5B8-4F1BAAC41793}" dt="2025-09-28T18:22:43.876" v="4867" actId="14100"/>
          <ac:spMkLst>
            <pc:docMk/>
            <pc:sldMk cId="90529867" sldId="652"/>
            <ac:spMk id="32" creationId="{A7DC2DE6-45BE-9E52-5BA4-0FDD46FD7A5C}"/>
          </ac:spMkLst>
        </pc:spChg>
        <pc:spChg chg="add mod">
          <ac:chgData name="I. Grewal" userId="e95042fc648cfaf9" providerId="LiveId" clId="{CE74F4FD-8FA4-4BA3-A5B8-4F1BAAC41793}" dt="2025-09-28T18:22:47.850" v="4868" actId="14100"/>
          <ac:spMkLst>
            <pc:docMk/>
            <pc:sldMk cId="90529867" sldId="652"/>
            <ac:spMk id="33" creationId="{A035F2CE-9492-6F24-2EBD-8B70616532BF}"/>
          </ac:spMkLst>
        </pc:spChg>
        <pc:picChg chg="add mod modCrop">
          <ac:chgData name="I. Grewal" userId="e95042fc648cfaf9" providerId="LiveId" clId="{CE74F4FD-8FA4-4BA3-A5B8-4F1BAAC41793}" dt="2025-09-28T17:17:27.896" v="4139" actId="732"/>
          <ac:picMkLst>
            <pc:docMk/>
            <pc:sldMk cId="90529867" sldId="652"/>
            <ac:picMk id="19" creationId="{FE20FFCB-F671-62F2-FDA4-B37C69228FA4}"/>
          </ac:picMkLst>
        </pc:picChg>
      </pc:sldChg>
      <pc:sldChg chg="addSp delSp modSp add mod delAnim modAnim">
        <pc:chgData name="I. Grewal" userId="e95042fc648cfaf9" providerId="LiveId" clId="{CE74F4FD-8FA4-4BA3-A5B8-4F1BAAC41793}" dt="2025-09-28T18:28:23.889" v="4886"/>
        <pc:sldMkLst>
          <pc:docMk/>
          <pc:sldMk cId="4238809238" sldId="653"/>
        </pc:sldMkLst>
        <pc:spChg chg="add mod ord">
          <ac:chgData name="I. Grewal" userId="e95042fc648cfaf9" providerId="LiveId" clId="{CE74F4FD-8FA4-4BA3-A5B8-4F1BAAC41793}" dt="2025-09-28T17:16:42.128" v="4129" actId="167"/>
          <ac:spMkLst>
            <pc:docMk/>
            <pc:sldMk cId="4238809238" sldId="653"/>
            <ac:spMk id="5" creationId="{6F82252B-68DA-12F4-5CC5-B77AAA895DBF}"/>
          </ac:spMkLst>
        </pc:spChg>
        <pc:spChg chg="add mod">
          <ac:chgData name="I. Grewal" userId="e95042fc648cfaf9" providerId="LiveId" clId="{CE74F4FD-8FA4-4BA3-A5B8-4F1BAAC41793}" dt="2025-09-28T18:23:08.734" v="4870" actId="14100"/>
          <ac:spMkLst>
            <pc:docMk/>
            <pc:sldMk cId="4238809238" sldId="653"/>
            <ac:spMk id="6" creationId="{229F671E-62EB-6BB9-9956-6C19EDBE8112}"/>
          </ac:spMkLst>
        </pc:spChg>
        <pc:spChg chg="add mod">
          <ac:chgData name="I. Grewal" userId="e95042fc648cfaf9" providerId="LiveId" clId="{CE74F4FD-8FA4-4BA3-A5B8-4F1BAAC41793}" dt="2025-09-28T18:26:11.341" v="4881" actId="14100"/>
          <ac:spMkLst>
            <pc:docMk/>
            <pc:sldMk cId="4238809238" sldId="653"/>
            <ac:spMk id="8" creationId="{021ACD79-73B8-04B9-8B5B-1B89134A5A06}"/>
          </ac:spMkLst>
        </pc:spChg>
        <pc:spChg chg="add mod">
          <ac:chgData name="I. Grewal" userId="e95042fc648cfaf9" providerId="LiveId" clId="{CE74F4FD-8FA4-4BA3-A5B8-4F1BAAC41793}" dt="2025-09-28T18:23:14.428" v="4871" actId="14100"/>
          <ac:spMkLst>
            <pc:docMk/>
            <pc:sldMk cId="4238809238" sldId="653"/>
            <ac:spMk id="9" creationId="{2B7317D2-AFC4-4D61-E27F-E33EE96522C6}"/>
          </ac:spMkLst>
        </pc:spChg>
        <pc:spChg chg="add mod">
          <ac:chgData name="I. Grewal" userId="e95042fc648cfaf9" providerId="LiveId" clId="{CE74F4FD-8FA4-4BA3-A5B8-4F1BAAC41793}" dt="2025-09-28T18:13:35.638" v="4653" actId="14100"/>
          <ac:spMkLst>
            <pc:docMk/>
            <pc:sldMk cId="4238809238" sldId="653"/>
            <ac:spMk id="11" creationId="{2D3CE1FB-5CAD-C707-1510-AFC420BA8E60}"/>
          </ac:spMkLst>
        </pc:spChg>
        <pc:spChg chg="add mod">
          <ac:chgData name="I. Grewal" userId="e95042fc648cfaf9" providerId="LiveId" clId="{CE74F4FD-8FA4-4BA3-A5B8-4F1BAAC41793}" dt="2025-09-28T18:23:33.908" v="4873" actId="14100"/>
          <ac:spMkLst>
            <pc:docMk/>
            <pc:sldMk cId="4238809238" sldId="653"/>
            <ac:spMk id="12" creationId="{5188EC87-0A02-2333-D579-BD955611736B}"/>
          </ac:spMkLst>
        </pc:spChg>
        <pc:spChg chg="add mod">
          <ac:chgData name="I. Grewal" userId="e95042fc648cfaf9" providerId="LiveId" clId="{CE74F4FD-8FA4-4BA3-A5B8-4F1BAAC41793}" dt="2025-09-28T18:23:43.541" v="4874" actId="14100"/>
          <ac:spMkLst>
            <pc:docMk/>
            <pc:sldMk cId="4238809238" sldId="653"/>
            <ac:spMk id="13" creationId="{15FFEB06-3B20-FF34-01E9-AA3818CB435C}"/>
          </ac:spMkLst>
        </pc:spChg>
        <pc:spChg chg="add mod">
          <ac:chgData name="I. Grewal" userId="e95042fc648cfaf9" providerId="LiveId" clId="{CE74F4FD-8FA4-4BA3-A5B8-4F1BAAC41793}" dt="2025-09-28T18:26:05.253" v="4880" actId="14100"/>
          <ac:spMkLst>
            <pc:docMk/>
            <pc:sldMk cId="4238809238" sldId="653"/>
            <ac:spMk id="15" creationId="{779B711E-0FA7-B105-D8FE-93DE67DDF6C0}"/>
          </ac:spMkLst>
        </pc:spChg>
        <pc:spChg chg="add mod">
          <ac:chgData name="I. Grewal" userId="e95042fc648cfaf9" providerId="LiveId" clId="{CE74F4FD-8FA4-4BA3-A5B8-4F1BAAC41793}" dt="2025-09-28T18:16:07.544" v="4668" actId="14100"/>
          <ac:spMkLst>
            <pc:docMk/>
            <pc:sldMk cId="4238809238" sldId="653"/>
            <ac:spMk id="16" creationId="{C4D945E4-3827-74AB-1D6E-A7AB9759B0B0}"/>
          </ac:spMkLst>
        </pc:spChg>
        <pc:spChg chg="add mod">
          <ac:chgData name="I. Grewal" userId="e95042fc648cfaf9" providerId="LiveId" clId="{CE74F4FD-8FA4-4BA3-A5B8-4F1BAAC41793}" dt="2025-09-28T18:18:17.954" v="4806" actId="14100"/>
          <ac:spMkLst>
            <pc:docMk/>
            <pc:sldMk cId="4238809238" sldId="653"/>
            <ac:spMk id="17" creationId="{423705B4-A07E-4647-6681-75739DE801B1}"/>
          </ac:spMkLst>
        </pc:spChg>
        <pc:spChg chg="add mod">
          <ac:chgData name="I. Grewal" userId="e95042fc648cfaf9" providerId="LiveId" clId="{CE74F4FD-8FA4-4BA3-A5B8-4F1BAAC41793}" dt="2025-09-28T18:19:39.666" v="4859" actId="6549"/>
          <ac:spMkLst>
            <pc:docMk/>
            <pc:sldMk cId="4238809238" sldId="653"/>
            <ac:spMk id="18" creationId="{BE43F089-3F96-3908-7590-1FE00A792597}"/>
          </ac:spMkLst>
        </pc:spChg>
        <pc:picChg chg="add mod modCrop">
          <ac:chgData name="I. Grewal" userId="e95042fc648cfaf9" providerId="LiveId" clId="{CE74F4FD-8FA4-4BA3-A5B8-4F1BAAC41793}" dt="2025-09-28T18:14:40.614" v="4660" actId="1076"/>
          <ac:picMkLst>
            <pc:docMk/>
            <pc:sldMk cId="4238809238" sldId="653"/>
            <ac:picMk id="3" creationId="{40E10B95-2FA7-9562-EB80-84048F18DAD4}"/>
          </ac:picMkLst>
        </pc:picChg>
      </pc:sldChg>
      <pc:sldChg chg="addSp delSp modSp add mod modAnim">
        <pc:chgData name="I. Grewal" userId="e95042fc648cfaf9" providerId="LiveId" clId="{CE74F4FD-8FA4-4BA3-A5B8-4F1BAAC41793}" dt="2025-09-28T19:13:33.076" v="6360"/>
        <pc:sldMkLst>
          <pc:docMk/>
          <pc:sldMk cId="1656929094" sldId="654"/>
        </pc:sldMkLst>
        <pc:spChg chg="add del mod ord">
          <ac:chgData name="I. Grewal" userId="e95042fc648cfaf9" providerId="LiveId" clId="{CE74F4FD-8FA4-4BA3-A5B8-4F1BAAC41793}" dt="2025-09-28T17:17:12.719" v="4137" actId="478"/>
          <ac:spMkLst>
            <pc:docMk/>
            <pc:sldMk cId="1656929094" sldId="654"/>
            <ac:spMk id="6" creationId="{AC7E63D4-1675-683D-9F0A-C7BDAE1CAA51}"/>
          </ac:spMkLst>
        </pc:spChg>
        <pc:spChg chg="add mod">
          <ac:chgData name="I. Grewal" userId="e95042fc648cfaf9" providerId="LiveId" clId="{CE74F4FD-8FA4-4BA3-A5B8-4F1BAAC41793}" dt="2025-09-28T18:41:22.157" v="5288" actId="1076"/>
          <ac:spMkLst>
            <pc:docMk/>
            <pc:sldMk cId="1656929094" sldId="654"/>
            <ac:spMk id="7" creationId="{566FE20B-C5D0-E2FC-744A-D102C6FAC2D4}"/>
          </ac:spMkLst>
        </pc:spChg>
        <pc:spChg chg="add mod">
          <ac:chgData name="I. Grewal" userId="e95042fc648cfaf9" providerId="LiveId" clId="{CE74F4FD-8FA4-4BA3-A5B8-4F1BAAC41793}" dt="2025-09-28T18:41:22.157" v="5288" actId="1076"/>
          <ac:spMkLst>
            <pc:docMk/>
            <pc:sldMk cId="1656929094" sldId="654"/>
            <ac:spMk id="8" creationId="{EE77DDE2-E0F6-9E90-1DA4-1D17D72C0927}"/>
          </ac:spMkLst>
        </pc:spChg>
        <pc:spChg chg="add mod">
          <ac:chgData name="I. Grewal" userId="e95042fc648cfaf9" providerId="LiveId" clId="{CE74F4FD-8FA4-4BA3-A5B8-4F1BAAC41793}" dt="2025-09-28T18:41:22.157" v="5288" actId="1076"/>
          <ac:spMkLst>
            <pc:docMk/>
            <pc:sldMk cId="1656929094" sldId="654"/>
            <ac:spMk id="9" creationId="{E0363877-8531-2DE4-4902-9A8094C141F5}"/>
          </ac:spMkLst>
        </pc:spChg>
        <pc:spChg chg="add mod">
          <ac:chgData name="I. Grewal" userId="e95042fc648cfaf9" providerId="LiveId" clId="{CE74F4FD-8FA4-4BA3-A5B8-4F1BAAC41793}" dt="2025-09-28T18:41:22.157" v="5288" actId="1076"/>
          <ac:spMkLst>
            <pc:docMk/>
            <pc:sldMk cId="1656929094" sldId="654"/>
            <ac:spMk id="10" creationId="{5C98090F-88DB-12E2-3DC7-0971EE52B3FB}"/>
          </ac:spMkLst>
        </pc:spChg>
        <pc:spChg chg="add mod">
          <ac:chgData name="I. Grewal" userId="e95042fc648cfaf9" providerId="LiveId" clId="{CE74F4FD-8FA4-4BA3-A5B8-4F1BAAC41793}" dt="2025-09-28T18:41:22.157" v="5288" actId="1076"/>
          <ac:spMkLst>
            <pc:docMk/>
            <pc:sldMk cId="1656929094" sldId="654"/>
            <ac:spMk id="11" creationId="{7CF15724-1B26-BA2F-7139-7C79DB38E4D8}"/>
          </ac:spMkLst>
        </pc:spChg>
        <pc:spChg chg="add mod">
          <ac:chgData name="I. Grewal" userId="e95042fc648cfaf9" providerId="LiveId" clId="{CE74F4FD-8FA4-4BA3-A5B8-4F1BAAC41793}" dt="2025-09-28T18:41:22.157" v="5288" actId="1076"/>
          <ac:spMkLst>
            <pc:docMk/>
            <pc:sldMk cId="1656929094" sldId="654"/>
            <ac:spMk id="14" creationId="{6727B200-D8C8-1FD3-9CF7-488A9941E197}"/>
          </ac:spMkLst>
        </pc:spChg>
        <pc:spChg chg="add mod">
          <ac:chgData name="I. Grewal" userId="e95042fc648cfaf9" providerId="LiveId" clId="{CE74F4FD-8FA4-4BA3-A5B8-4F1BAAC41793}" dt="2025-09-28T19:13:27.006" v="6359" actId="20577"/>
          <ac:spMkLst>
            <pc:docMk/>
            <pc:sldMk cId="1656929094" sldId="654"/>
            <ac:spMk id="15" creationId="{63A32E3E-B23C-302E-406F-31572BF30F8F}"/>
          </ac:spMkLst>
        </pc:spChg>
        <pc:picChg chg="add mod modCrop">
          <ac:chgData name="I. Grewal" userId="e95042fc648cfaf9" providerId="LiveId" clId="{CE74F4FD-8FA4-4BA3-A5B8-4F1BAAC41793}" dt="2025-09-28T18:41:22.157" v="5288" actId="1076"/>
          <ac:picMkLst>
            <pc:docMk/>
            <pc:sldMk cId="1656929094" sldId="654"/>
            <ac:picMk id="5" creationId="{042086ED-3C26-B452-E42B-E1DDE7CE81B7}"/>
          </ac:picMkLst>
        </pc:picChg>
      </pc:sldChg>
      <pc:sldChg chg="new del ord">
        <pc:chgData name="I. Grewal" userId="e95042fc648cfaf9" providerId="LiveId" clId="{CE74F4FD-8FA4-4BA3-A5B8-4F1BAAC41793}" dt="2025-09-28T19:19:30.926" v="6378" actId="47"/>
        <pc:sldMkLst>
          <pc:docMk/>
          <pc:sldMk cId="1388706400" sldId="655"/>
        </pc:sldMkLst>
      </pc:sldChg>
      <pc:sldChg chg="new del">
        <pc:chgData name="I. Grewal" userId="e95042fc648cfaf9" providerId="LiveId" clId="{CE74F4FD-8FA4-4BA3-A5B8-4F1BAAC41793}" dt="2025-09-28T19:19:55.506" v="6382" actId="47"/>
        <pc:sldMkLst>
          <pc:docMk/>
          <pc:sldMk cId="3791675041" sldId="656"/>
        </pc:sldMkLst>
      </pc:sldChg>
      <pc:sldChg chg="new del">
        <pc:chgData name="I. Grewal" userId="e95042fc648cfaf9" providerId="LiveId" clId="{CE74F4FD-8FA4-4BA3-A5B8-4F1BAAC41793}" dt="2025-09-28T19:19:54.137" v="6381" actId="47"/>
        <pc:sldMkLst>
          <pc:docMk/>
          <pc:sldMk cId="903363606" sldId="657"/>
        </pc:sldMkLst>
      </pc:sldChg>
      <pc:sldChg chg="addSp delSp modSp new mod modAnim">
        <pc:chgData name="I. Grewal" userId="e95042fc648cfaf9" providerId="LiveId" clId="{CE74F4FD-8FA4-4BA3-A5B8-4F1BAAC41793}" dt="2025-09-28T23:48:40.047" v="8036" actId="1076"/>
        <pc:sldMkLst>
          <pc:docMk/>
          <pc:sldMk cId="1481392494" sldId="658"/>
        </pc:sldMkLst>
        <pc:spChg chg="mod">
          <ac:chgData name="I. Grewal" userId="e95042fc648cfaf9" providerId="LiveId" clId="{CE74F4FD-8FA4-4BA3-A5B8-4F1BAAC41793}" dt="2025-09-28T19:25:12.879" v="6581" actId="255"/>
          <ac:spMkLst>
            <pc:docMk/>
            <pc:sldMk cId="1481392494" sldId="658"/>
            <ac:spMk id="2" creationId="{9E23131C-6D4B-E716-6DBD-28C58C350858}"/>
          </ac:spMkLst>
        </pc:spChg>
        <pc:spChg chg="mod">
          <ac:chgData name="I. Grewal" userId="e95042fc648cfaf9" providerId="LiveId" clId="{CE74F4FD-8FA4-4BA3-A5B8-4F1BAAC41793}" dt="2025-09-28T19:36:05.434" v="6804" actId="12"/>
          <ac:spMkLst>
            <pc:docMk/>
            <pc:sldMk cId="1481392494" sldId="658"/>
            <ac:spMk id="3" creationId="{CD007272-F9A6-2310-3D37-0B0BEEEF9EB7}"/>
          </ac:spMkLst>
        </pc:spChg>
        <pc:picChg chg="add mod">
          <ac:chgData name="I. Grewal" userId="e95042fc648cfaf9" providerId="LiveId" clId="{CE74F4FD-8FA4-4BA3-A5B8-4F1BAAC41793}" dt="2025-09-28T23:48:40.047" v="8036" actId="1076"/>
          <ac:picMkLst>
            <pc:docMk/>
            <pc:sldMk cId="1481392494" sldId="658"/>
            <ac:picMk id="9" creationId="{8AB82380-4EE8-C5C6-068A-C426B5E0552A}"/>
          </ac:picMkLst>
        </pc:picChg>
      </pc:sldChg>
      <pc:sldChg chg="delSp modSp add mod modAnim modNotesTx">
        <pc:chgData name="I. Grewal" userId="e95042fc648cfaf9" providerId="LiveId" clId="{CE74F4FD-8FA4-4BA3-A5B8-4F1BAAC41793}" dt="2025-09-29T17:35:40.014" v="17312" actId="20577"/>
        <pc:sldMkLst>
          <pc:docMk/>
          <pc:sldMk cId="2858725233" sldId="659"/>
        </pc:sldMkLst>
        <pc:spChg chg="mod">
          <ac:chgData name="I. Grewal" userId="e95042fc648cfaf9" providerId="LiveId" clId="{CE74F4FD-8FA4-4BA3-A5B8-4F1BAAC41793}" dt="2025-09-28T20:00:59.730" v="7239" actId="20577"/>
          <ac:spMkLst>
            <pc:docMk/>
            <pc:sldMk cId="2858725233" sldId="659"/>
            <ac:spMk id="3" creationId="{87C1807A-ECC3-FFC0-006E-50BABB29F0A0}"/>
          </ac:spMkLst>
        </pc:spChg>
        <pc:spChg chg="mod">
          <ac:chgData name="I. Grewal" userId="e95042fc648cfaf9" providerId="LiveId" clId="{CE74F4FD-8FA4-4BA3-A5B8-4F1BAAC41793}" dt="2025-09-29T01:52:18.420" v="11112" actId="1076"/>
          <ac:spMkLst>
            <pc:docMk/>
            <pc:sldMk cId="2858725233" sldId="659"/>
            <ac:spMk id="5" creationId="{72398873-743E-CCF9-9992-8A9257C55B24}"/>
          </ac:spMkLst>
        </pc:spChg>
        <pc:spChg chg="mod">
          <ac:chgData name="I. Grewal" userId="e95042fc648cfaf9" providerId="LiveId" clId="{CE74F4FD-8FA4-4BA3-A5B8-4F1BAAC41793}" dt="2025-09-28T23:50:14" v="8042" actId="207"/>
          <ac:spMkLst>
            <pc:docMk/>
            <pc:sldMk cId="2858725233" sldId="659"/>
            <ac:spMk id="7" creationId="{38C74582-21DC-1A16-38BD-B6CC53AE900E}"/>
          </ac:spMkLst>
        </pc:spChg>
        <pc:spChg chg="mod">
          <ac:chgData name="I. Grewal" userId="e95042fc648cfaf9" providerId="LiveId" clId="{CE74F4FD-8FA4-4BA3-A5B8-4F1BAAC41793}" dt="2025-09-28T23:50:37.557" v="8044" actId="14100"/>
          <ac:spMkLst>
            <pc:docMk/>
            <pc:sldMk cId="2858725233" sldId="659"/>
            <ac:spMk id="8" creationId="{8689FC43-9212-75F1-8959-6C92745EAEB6}"/>
          </ac:spMkLst>
        </pc:spChg>
        <pc:spChg chg="mod">
          <ac:chgData name="I. Grewal" userId="e95042fc648cfaf9" providerId="LiveId" clId="{CE74F4FD-8FA4-4BA3-A5B8-4F1BAAC41793}" dt="2025-09-28T23:50:37.557" v="8044" actId="14100"/>
          <ac:spMkLst>
            <pc:docMk/>
            <pc:sldMk cId="2858725233" sldId="659"/>
            <ac:spMk id="9" creationId="{4B95E4AB-FD2A-B938-60A4-7F85EF169164}"/>
          </ac:spMkLst>
        </pc:spChg>
        <pc:spChg chg="mod">
          <ac:chgData name="I. Grewal" userId="e95042fc648cfaf9" providerId="LiveId" clId="{CE74F4FD-8FA4-4BA3-A5B8-4F1BAAC41793}" dt="2025-09-28T23:50:14" v="8042" actId="207"/>
          <ac:spMkLst>
            <pc:docMk/>
            <pc:sldMk cId="2858725233" sldId="659"/>
            <ac:spMk id="10" creationId="{704A4C3B-DD50-BF40-0A3C-38B78BE805AD}"/>
          </ac:spMkLst>
        </pc:spChg>
      </pc:sldChg>
      <pc:sldChg chg="addSp delSp modSp add mod delAnim modAnim modNotesTx">
        <pc:chgData name="I. Grewal" userId="e95042fc648cfaf9" providerId="LiveId" clId="{CE74F4FD-8FA4-4BA3-A5B8-4F1BAAC41793}" dt="2025-09-28T23:46:52.093" v="8012" actId="20577"/>
        <pc:sldMkLst>
          <pc:docMk/>
          <pc:sldMk cId="21477680" sldId="660"/>
        </pc:sldMkLst>
        <pc:spChg chg="mod">
          <ac:chgData name="I. Grewal" userId="e95042fc648cfaf9" providerId="LiveId" clId="{CE74F4FD-8FA4-4BA3-A5B8-4F1BAAC41793}" dt="2025-09-28T23:46:49.165" v="8011" actId="122"/>
          <ac:spMkLst>
            <pc:docMk/>
            <pc:sldMk cId="21477680" sldId="660"/>
            <ac:spMk id="3" creationId="{80FA7768-B270-95FC-6D42-F1F80A65EE2F}"/>
          </ac:spMkLst>
        </pc:spChg>
        <pc:spChg chg="mod">
          <ac:chgData name="I. Grewal" userId="e95042fc648cfaf9" providerId="LiveId" clId="{CE74F4FD-8FA4-4BA3-A5B8-4F1BAAC41793}" dt="2025-09-28T23:37:42.290" v="7950" actId="1076"/>
          <ac:spMkLst>
            <pc:docMk/>
            <pc:sldMk cId="21477680" sldId="660"/>
            <ac:spMk id="5" creationId="{FCD14018-4BCA-8797-EA1E-5F5BCEDA5EE2}"/>
          </ac:spMkLst>
        </pc:spChg>
        <pc:picChg chg="add mod">
          <ac:chgData name="I. Grewal" userId="e95042fc648cfaf9" providerId="LiveId" clId="{CE74F4FD-8FA4-4BA3-A5B8-4F1BAAC41793}" dt="2025-09-28T23:37:24.514" v="7949" actId="1076"/>
          <ac:picMkLst>
            <pc:docMk/>
            <pc:sldMk cId="21477680" sldId="660"/>
            <ac:picMk id="11" creationId="{EFA29545-F810-1208-E383-BC4AB06DEE3D}"/>
          </ac:picMkLst>
        </pc:picChg>
      </pc:sldChg>
      <pc:sldChg chg="addSp delSp modSp new del mod chgLayout">
        <pc:chgData name="I. Grewal" userId="e95042fc648cfaf9" providerId="LiveId" clId="{CE74F4FD-8FA4-4BA3-A5B8-4F1BAAC41793}" dt="2025-09-28T23:53:16.269" v="8101" actId="2696"/>
        <pc:sldMkLst>
          <pc:docMk/>
          <pc:sldMk cId="2631761381" sldId="661"/>
        </pc:sldMkLst>
      </pc:sldChg>
      <pc:sldChg chg="addSp modSp new del mod ord modAnim">
        <pc:chgData name="I. Grewal" userId="e95042fc648cfaf9" providerId="LiveId" clId="{CE74F4FD-8FA4-4BA3-A5B8-4F1BAAC41793}" dt="2025-09-28T23:57:32.726" v="8191" actId="47"/>
        <pc:sldMkLst>
          <pc:docMk/>
          <pc:sldMk cId="4088865852" sldId="662"/>
        </pc:sldMkLst>
      </pc:sldChg>
      <pc:sldChg chg="addSp delSp modSp add mod modAnim">
        <pc:chgData name="I. Grewal" userId="e95042fc648cfaf9" providerId="LiveId" clId="{CE74F4FD-8FA4-4BA3-A5B8-4F1BAAC41793}" dt="2025-09-29T00:00:51.021" v="8275"/>
        <pc:sldMkLst>
          <pc:docMk/>
          <pc:sldMk cId="4171497685" sldId="663"/>
        </pc:sldMkLst>
        <pc:spChg chg="mod">
          <ac:chgData name="I. Grewal" userId="e95042fc648cfaf9" providerId="LiveId" clId="{CE74F4FD-8FA4-4BA3-A5B8-4F1BAAC41793}" dt="2025-09-28T23:59:43.292" v="8270" actId="255"/>
          <ac:spMkLst>
            <pc:docMk/>
            <pc:sldMk cId="4171497685" sldId="663"/>
            <ac:spMk id="3" creationId="{54E5A2E9-C4F9-0C53-B2EB-4F9C20B0F3EB}"/>
          </ac:spMkLst>
        </pc:spChg>
        <pc:spChg chg="add mod">
          <ac:chgData name="I. Grewal" userId="e95042fc648cfaf9" providerId="LiveId" clId="{CE74F4FD-8FA4-4BA3-A5B8-4F1BAAC41793}" dt="2025-09-28T23:59:49.770" v="8271" actId="255"/>
          <ac:spMkLst>
            <pc:docMk/>
            <pc:sldMk cId="4171497685" sldId="663"/>
            <ac:spMk id="9" creationId="{88593A02-7667-EB28-D1BB-E6AC7E75CC0D}"/>
          </ac:spMkLst>
        </pc:spChg>
        <pc:spChg chg="add mod">
          <ac:chgData name="I. Grewal" userId="e95042fc648cfaf9" providerId="LiveId" clId="{CE74F4FD-8FA4-4BA3-A5B8-4F1BAAC41793}" dt="2025-09-28T23:59:12.707" v="8268" actId="113"/>
          <ac:spMkLst>
            <pc:docMk/>
            <pc:sldMk cId="4171497685" sldId="663"/>
            <ac:spMk id="10" creationId="{CA33BF60-AB95-DE2D-265C-AB051080FAC4}"/>
          </ac:spMkLst>
        </pc:spChg>
        <pc:picChg chg="add mod">
          <ac:chgData name="I. Grewal" userId="e95042fc648cfaf9" providerId="LiveId" clId="{CE74F4FD-8FA4-4BA3-A5B8-4F1BAAC41793}" dt="2025-09-28T23:58:51.148" v="8265" actId="1076"/>
          <ac:picMkLst>
            <pc:docMk/>
            <pc:sldMk cId="4171497685" sldId="663"/>
            <ac:picMk id="2" creationId="{9F06975D-D591-5880-7614-A32B6424DC57}"/>
          </ac:picMkLst>
        </pc:picChg>
        <pc:picChg chg="add mod">
          <ac:chgData name="I. Grewal" userId="e95042fc648cfaf9" providerId="LiveId" clId="{CE74F4FD-8FA4-4BA3-A5B8-4F1BAAC41793}" dt="2025-09-28T23:56:05.113" v="8159" actId="14100"/>
          <ac:picMkLst>
            <pc:docMk/>
            <pc:sldMk cId="4171497685" sldId="663"/>
            <ac:picMk id="7" creationId="{E43B17DC-0041-3997-B49A-3FEBEDCCEEE7}"/>
          </ac:picMkLst>
        </pc:picChg>
      </pc:sldChg>
      <pc:sldChg chg="addSp modSp add del mod modAnim">
        <pc:chgData name="I. Grewal" userId="e95042fc648cfaf9" providerId="LiveId" clId="{CE74F4FD-8FA4-4BA3-A5B8-4F1BAAC41793}" dt="2025-09-29T01:00:38.883" v="10142" actId="47"/>
        <pc:sldMkLst>
          <pc:docMk/>
          <pc:sldMk cId="200450779" sldId="664"/>
        </pc:sldMkLst>
      </pc:sldChg>
      <pc:sldChg chg="modSp add del mod modAnim">
        <pc:chgData name="I. Grewal" userId="e95042fc648cfaf9" providerId="LiveId" clId="{CE74F4FD-8FA4-4BA3-A5B8-4F1BAAC41793}" dt="2025-09-29T01:00:18.679" v="10139" actId="47"/>
        <pc:sldMkLst>
          <pc:docMk/>
          <pc:sldMk cId="4094932868" sldId="665"/>
        </pc:sldMkLst>
      </pc:sldChg>
      <pc:sldChg chg="addSp modSp add del mod modAnim">
        <pc:chgData name="I. Grewal" userId="e95042fc648cfaf9" providerId="LiveId" clId="{CE74F4FD-8FA4-4BA3-A5B8-4F1BAAC41793}" dt="2025-09-29T01:23:06.993" v="10619" actId="47"/>
        <pc:sldMkLst>
          <pc:docMk/>
          <pc:sldMk cId="197081339" sldId="666"/>
        </pc:sldMkLst>
      </pc:sldChg>
      <pc:sldChg chg="addSp delSp modSp add mod modAnim">
        <pc:chgData name="I. Grewal" userId="e95042fc648cfaf9" providerId="LiveId" clId="{CE74F4FD-8FA4-4BA3-A5B8-4F1BAAC41793}" dt="2025-09-29T02:14:52.140" v="11835"/>
        <pc:sldMkLst>
          <pc:docMk/>
          <pc:sldMk cId="1283624423" sldId="667"/>
        </pc:sldMkLst>
        <pc:spChg chg="mod">
          <ac:chgData name="I. Grewal" userId="e95042fc648cfaf9" providerId="LiveId" clId="{CE74F4FD-8FA4-4BA3-A5B8-4F1BAAC41793}" dt="2025-09-29T01:45:07.211" v="10984" actId="207"/>
          <ac:spMkLst>
            <pc:docMk/>
            <pc:sldMk cId="1283624423" sldId="667"/>
            <ac:spMk id="3" creationId="{77C21F57-2F9C-EB0A-1106-56DAB2C14F62}"/>
          </ac:spMkLst>
        </pc:spChg>
        <pc:spChg chg="mod">
          <ac:chgData name="I. Grewal" userId="e95042fc648cfaf9" providerId="LiveId" clId="{CE74F4FD-8FA4-4BA3-A5B8-4F1BAAC41793}" dt="2025-09-29T01:37:40.073" v="10804" actId="1076"/>
          <ac:spMkLst>
            <pc:docMk/>
            <pc:sldMk cId="1283624423" sldId="667"/>
            <ac:spMk id="5" creationId="{E186F444-2CE8-2111-1AA5-DC8A829272B8}"/>
          </ac:spMkLst>
        </pc:spChg>
        <pc:spChg chg="mod">
          <ac:chgData name="I. Grewal" userId="e95042fc648cfaf9" providerId="LiveId" clId="{CE74F4FD-8FA4-4BA3-A5B8-4F1BAAC41793}" dt="2025-09-29T01:37:40.073" v="10804" actId="1076"/>
          <ac:spMkLst>
            <pc:docMk/>
            <pc:sldMk cId="1283624423" sldId="667"/>
            <ac:spMk id="6" creationId="{B4EFEC10-C5BE-337F-B04A-2CB31A9EE43F}"/>
          </ac:spMkLst>
        </pc:spChg>
        <pc:spChg chg="mod">
          <ac:chgData name="I. Grewal" userId="e95042fc648cfaf9" providerId="LiveId" clId="{CE74F4FD-8FA4-4BA3-A5B8-4F1BAAC41793}" dt="2025-09-29T01:37:40.073" v="10804" actId="1076"/>
          <ac:spMkLst>
            <pc:docMk/>
            <pc:sldMk cId="1283624423" sldId="667"/>
            <ac:spMk id="7" creationId="{49BBB14E-E725-8A84-F342-8AC78DFD0A20}"/>
          </ac:spMkLst>
        </pc:spChg>
        <pc:spChg chg="mod">
          <ac:chgData name="I. Grewal" userId="e95042fc648cfaf9" providerId="LiveId" clId="{CE74F4FD-8FA4-4BA3-A5B8-4F1BAAC41793}" dt="2025-09-29T01:37:40.073" v="10804" actId="1076"/>
          <ac:spMkLst>
            <pc:docMk/>
            <pc:sldMk cId="1283624423" sldId="667"/>
            <ac:spMk id="8" creationId="{CB3E06F5-987A-4AB9-2485-152601C8974D}"/>
          </ac:spMkLst>
        </pc:spChg>
        <pc:spChg chg="mod">
          <ac:chgData name="I. Grewal" userId="e95042fc648cfaf9" providerId="LiveId" clId="{CE74F4FD-8FA4-4BA3-A5B8-4F1BAAC41793}" dt="2025-09-29T01:37:40.073" v="10804" actId="1076"/>
          <ac:spMkLst>
            <pc:docMk/>
            <pc:sldMk cId="1283624423" sldId="667"/>
            <ac:spMk id="9" creationId="{9407B420-414F-2DEC-ED60-F3DA34AD5888}"/>
          </ac:spMkLst>
        </pc:spChg>
        <pc:spChg chg="mod">
          <ac:chgData name="I. Grewal" userId="e95042fc648cfaf9" providerId="LiveId" clId="{CE74F4FD-8FA4-4BA3-A5B8-4F1BAAC41793}" dt="2025-09-29T01:37:40.073" v="10804" actId="1076"/>
          <ac:spMkLst>
            <pc:docMk/>
            <pc:sldMk cId="1283624423" sldId="667"/>
            <ac:spMk id="10" creationId="{220274E0-2F5C-C12D-A397-858F7090D6E7}"/>
          </ac:spMkLst>
        </pc:spChg>
        <pc:spChg chg="add mod ord">
          <ac:chgData name="I. Grewal" userId="e95042fc648cfaf9" providerId="LiveId" clId="{CE74F4FD-8FA4-4BA3-A5B8-4F1BAAC41793}" dt="2025-09-29T01:34:01.867" v="10696" actId="167"/>
          <ac:spMkLst>
            <pc:docMk/>
            <pc:sldMk cId="1283624423" sldId="667"/>
            <ac:spMk id="11" creationId="{CB2F5928-C599-998E-101B-609551AC78FE}"/>
          </ac:spMkLst>
        </pc:spChg>
        <pc:picChg chg="add mod">
          <ac:chgData name="I. Grewal" userId="e95042fc648cfaf9" providerId="LiveId" clId="{CE74F4FD-8FA4-4BA3-A5B8-4F1BAAC41793}" dt="2025-09-29T02:14:52.140" v="11835"/>
          <ac:picMkLst>
            <pc:docMk/>
            <pc:sldMk cId="1283624423" sldId="667"/>
            <ac:picMk id="12" creationId="{58D72468-1C8E-C24E-A9AB-5175ECBC0F88}"/>
          </ac:picMkLst>
        </pc:picChg>
      </pc:sldChg>
      <pc:sldChg chg="addSp modSp add del mod modAnim">
        <pc:chgData name="I. Grewal" userId="e95042fc648cfaf9" providerId="LiveId" clId="{CE74F4FD-8FA4-4BA3-A5B8-4F1BAAC41793}" dt="2025-09-29T15:07:20.397" v="15838" actId="47"/>
        <pc:sldMkLst>
          <pc:docMk/>
          <pc:sldMk cId="1389224927" sldId="668"/>
        </pc:sldMkLst>
      </pc:sldChg>
      <pc:sldChg chg="modSp add mod">
        <pc:chgData name="I. Grewal" userId="e95042fc648cfaf9" providerId="LiveId" clId="{CE74F4FD-8FA4-4BA3-A5B8-4F1BAAC41793}" dt="2025-09-29T15:04:04.015" v="15748" actId="5793"/>
        <pc:sldMkLst>
          <pc:docMk/>
          <pc:sldMk cId="220989989" sldId="669"/>
        </pc:sldMkLst>
        <pc:spChg chg="mod">
          <ac:chgData name="I. Grewal" userId="e95042fc648cfaf9" providerId="LiveId" clId="{CE74F4FD-8FA4-4BA3-A5B8-4F1BAAC41793}" dt="2025-09-29T15:02:20.753" v="15692" actId="1076"/>
          <ac:spMkLst>
            <pc:docMk/>
            <pc:sldMk cId="220989989" sldId="669"/>
            <ac:spMk id="5" creationId="{D80DD68A-4A63-EE3E-BA0E-FCAC3CC7810D}"/>
          </ac:spMkLst>
        </pc:spChg>
        <pc:spChg chg="mod">
          <ac:chgData name="I. Grewal" userId="e95042fc648cfaf9" providerId="LiveId" clId="{CE74F4FD-8FA4-4BA3-A5B8-4F1BAAC41793}" dt="2025-09-29T15:01:09.087" v="15684" actId="1076"/>
          <ac:spMkLst>
            <pc:docMk/>
            <pc:sldMk cId="220989989" sldId="669"/>
            <ac:spMk id="8" creationId="{DB6C2717-8C37-2FC6-7697-64A51F5A4FBB}"/>
          </ac:spMkLst>
        </pc:spChg>
        <pc:spChg chg="mod">
          <ac:chgData name="I. Grewal" userId="e95042fc648cfaf9" providerId="LiveId" clId="{CE74F4FD-8FA4-4BA3-A5B8-4F1BAAC41793}" dt="2025-09-29T15:01:02.564" v="15683" actId="1076"/>
          <ac:spMkLst>
            <pc:docMk/>
            <pc:sldMk cId="220989989" sldId="669"/>
            <ac:spMk id="11" creationId="{E3EA2069-4E6F-27B9-AD37-68602935766C}"/>
          </ac:spMkLst>
        </pc:spChg>
        <pc:spChg chg="mod">
          <ac:chgData name="I. Grewal" userId="e95042fc648cfaf9" providerId="LiveId" clId="{CE74F4FD-8FA4-4BA3-A5B8-4F1BAAC41793}" dt="2025-09-29T15:04:04.015" v="15748" actId="5793"/>
          <ac:spMkLst>
            <pc:docMk/>
            <pc:sldMk cId="220989989" sldId="669"/>
            <ac:spMk id="37893" creationId="{E7E1A06B-4D47-9901-91D5-C710C5AD97A9}"/>
          </ac:spMkLst>
        </pc:spChg>
        <pc:picChg chg="mod">
          <ac:chgData name="I. Grewal" userId="e95042fc648cfaf9" providerId="LiveId" clId="{CE74F4FD-8FA4-4BA3-A5B8-4F1BAAC41793}" dt="2025-09-29T15:01:02.564" v="15683" actId="1076"/>
          <ac:picMkLst>
            <pc:docMk/>
            <pc:sldMk cId="220989989" sldId="669"/>
            <ac:picMk id="3" creationId="{4667200F-5BAD-053A-F3E9-3851754C3075}"/>
          </ac:picMkLst>
        </pc:picChg>
        <pc:picChg chg="mod">
          <ac:chgData name="I. Grewal" userId="e95042fc648cfaf9" providerId="LiveId" clId="{CE74F4FD-8FA4-4BA3-A5B8-4F1BAAC41793}" dt="2025-09-29T15:01:09.087" v="15684" actId="1076"/>
          <ac:picMkLst>
            <pc:docMk/>
            <pc:sldMk cId="220989989" sldId="669"/>
            <ac:picMk id="7" creationId="{6FEDF3B7-8652-A338-F6C8-27E7C45FE2ED}"/>
          </ac:picMkLst>
        </pc:picChg>
        <pc:picChg chg="mod">
          <ac:chgData name="I. Grewal" userId="e95042fc648cfaf9" providerId="LiveId" clId="{CE74F4FD-8FA4-4BA3-A5B8-4F1BAAC41793}" dt="2025-09-29T15:01:02.564" v="15683" actId="1076"/>
          <ac:picMkLst>
            <pc:docMk/>
            <pc:sldMk cId="220989989" sldId="669"/>
            <ac:picMk id="10" creationId="{19CA93FC-DB0B-F140-F8E8-5C14700053DC}"/>
          </ac:picMkLst>
        </pc:picChg>
      </pc:sldChg>
      <pc:sldChg chg="addSp modSp new mod modAnim">
        <pc:chgData name="I. Grewal" userId="e95042fc648cfaf9" providerId="LiveId" clId="{CE74F4FD-8FA4-4BA3-A5B8-4F1BAAC41793}" dt="2025-10-03T01:04:52.452" v="17323" actId="20577"/>
        <pc:sldMkLst>
          <pc:docMk/>
          <pc:sldMk cId="851642509" sldId="670"/>
        </pc:sldMkLst>
        <pc:spChg chg="mod">
          <ac:chgData name="I. Grewal" userId="e95042fc648cfaf9" providerId="LiveId" clId="{CE74F4FD-8FA4-4BA3-A5B8-4F1BAAC41793}" dt="2025-10-03T01:04:52.452" v="17323" actId="20577"/>
          <ac:spMkLst>
            <pc:docMk/>
            <pc:sldMk cId="851642509" sldId="670"/>
            <ac:spMk id="2" creationId="{9FA475C4-05D5-1F65-AA8D-376BB43B20C2}"/>
          </ac:spMkLst>
        </pc:spChg>
        <pc:spChg chg="mod">
          <ac:chgData name="I. Grewal" userId="e95042fc648cfaf9" providerId="LiveId" clId="{CE74F4FD-8FA4-4BA3-A5B8-4F1BAAC41793}" dt="2025-09-29T17:08:49.794" v="17244" actId="113"/>
          <ac:spMkLst>
            <pc:docMk/>
            <pc:sldMk cId="851642509" sldId="670"/>
            <ac:spMk id="3" creationId="{7382B826-6ED9-62CE-862A-0245D210D555}"/>
          </ac:spMkLst>
        </pc:spChg>
        <pc:picChg chg="add mod">
          <ac:chgData name="I. Grewal" userId="e95042fc648cfaf9" providerId="LiveId" clId="{CE74F4FD-8FA4-4BA3-A5B8-4F1BAAC41793}" dt="2025-09-29T17:08:18.813" v="17239" actId="1076"/>
          <ac:picMkLst>
            <pc:docMk/>
            <pc:sldMk cId="851642509" sldId="670"/>
            <ac:picMk id="7" creationId="{67438A34-5033-2BF5-A20A-CFEA7ABBDBEC}"/>
          </ac:picMkLst>
        </pc:picChg>
      </pc:sldChg>
      <pc:sldMasterChg chg="modAnim">
        <pc:chgData name="I. Grewal" userId="e95042fc648cfaf9" providerId="LiveId" clId="{CE74F4FD-8FA4-4BA3-A5B8-4F1BAAC41793}" dt="2025-09-29T05:12:34.057" v="14695"/>
        <pc:sldMasterMkLst>
          <pc:docMk/>
          <pc:sldMasterMk cId="0" sldId="2147483709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396E96D-15E4-48D4-A901-687D5698046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0D10D3-20E4-4445-9D9F-A181E444CC0D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itchFamily="34" charset="0"/>
                <a:ea typeface="ＭＳ Ｐゴシック" pitchFamily="34" charset="-128"/>
                <a:cs typeface="+mn-cs"/>
              </a:defRPr>
            </a:lvl1pPr>
          </a:lstStyle>
          <a:p>
            <a:pPr>
              <a:defRPr/>
            </a:pPr>
            <a:fld id="{32DF36A3-8083-4692-8466-2F7A70EC04A8}" type="datetimeFigureOut">
              <a:rPr lang="en-GB"/>
              <a:pPr>
                <a:defRPr/>
              </a:pPr>
              <a:t>22/10/2026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6E15EE6F-8F39-4F18-AD5E-D07DEDEFA9D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D4D8B7F9-E765-4791-8017-516733D961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726BD9-4D65-43F1-8757-10B7B029080C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0716B6-1777-4257-B882-11247E9069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E02AFF30-5156-4199-BF3B-FD97877D03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>
            <a:extLst>
              <a:ext uri="{FF2B5EF4-FFF2-40B4-BE49-F238E27FC236}">
                <a16:creationId xmlns:a16="http://schemas.microsoft.com/office/drawing/2014/main" id="{40866362-9496-40EA-91A4-FDB753BB50D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>
            <a:extLst>
              <a:ext uri="{FF2B5EF4-FFF2-40B4-BE49-F238E27FC236}">
                <a16:creationId xmlns:a16="http://schemas.microsoft.com/office/drawing/2014/main" id="{DB80DD56-B727-4407-BB7D-2DF5C4FF615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CB6E7570-D846-40ED-A031-3BFB9D7F88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299715D5-BE2F-4B71-8574-11E88984BB0F}" type="slidenum">
              <a:rPr lang="en-GB" altLang="en-US" smtClean="0">
                <a:latin typeface="Calibri" panose="020F0502020204030204" pitchFamily="34" charset="0"/>
              </a:rPr>
              <a:pPr/>
              <a:t>3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02AFF30-5156-4199-BF3B-FD97877D0321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53822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3F1F9E06-3AEA-4EAF-87AA-56256399C97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D12CD6AA-9CCA-42BC-BB91-CAFF4280DDB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5" rIns="91431" bIns="45715" numCol="1" anchor="t" anchorCtr="0" compatLnSpc="1">
            <a:prstTxWarp prst="textNoShape">
              <a:avLst/>
            </a:prstTxWarp>
          </a:bodyPr>
          <a:lstStyle/>
          <a:p>
            <a:endParaRPr lang="en-US" altLang="en-US" dirty="0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B8DB693E-00FB-46ED-9099-23A33D42F323}"/>
              </a:ext>
            </a:extLst>
          </p:cNvPr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1" tIns="45715" rIns="91431" bIns="45715" anchor="b"/>
          <a:lstStyle>
            <a:lvl1pPr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17550" indent="-276225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03313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546225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1987550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4447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019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3591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163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fld id="{15728920-3DE0-41DF-86E5-1DFAC6BD94B2}" type="slidenum">
              <a:rPr lang="en-US" altLang="en-US" sz="1200">
                <a:latin typeface="Times New Roman" panose="02020603050405020304" pitchFamily="18" charset="0"/>
              </a:rPr>
              <a:pPr algn="r"/>
              <a:t>15</a:t>
            </a:fld>
            <a:endParaRPr lang="en-US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1EB2E1-C53F-16E7-7485-CA5E6B3060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25D7563F-6F2C-7013-DD69-751519A1EDC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EB7B5876-C444-5CBA-E796-5DB66C7634E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5" rIns="91431" bIns="45715" numCol="1" anchor="t" anchorCtr="0" compatLnSpc="1">
            <a:prstTxWarp prst="textNoShape">
              <a:avLst/>
            </a:prstTxWarp>
          </a:bodyPr>
          <a:lstStyle/>
          <a:p>
            <a:endParaRPr lang="en-US" altLang="en-US" dirty="0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81D402C8-59EB-F747-9988-1272ADE1C237}"/>
              </a:ext>
            </a:extLst>
          </p:cNvPr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1" tIns="45715" rIns="91431" bIns="45715" anchor="b"/>
          <a:lstStyle>
            <a:lvl1pPr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17550" indent="-276225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03313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546225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1987550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4447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019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3591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163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fld id="{15728920-3DE0-41DF-86E5-1DFAC6BD94B2}" type="slidenum">
              <a:rPr lang="en-US" altLang="en-US" sz="1200">
                <a:latin typeface="Times New Roman" panose="02020603050405020304" pitchFamily="18" charset="0"/>
              </a:rPr>
              <a:pPr algn="r"/>
              <a:t>16</a:t>
            </a:fld>
            <a:endParaRPr lang="en-US" altLang="en-US" sz="12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70481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917760-65B7-478C-4EA7-73669D8608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3A75EC3F-90E7-830B-C73D-A74933CB9FB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D71CA3F3-90D1-009F-A94D-73DFA36325C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5" rIns="91431" bIns="45715" numCol="1" anchor="t" anchorCtr="0" compatLnSpc="1">
            <a:prstTxWarp prst="textNoShape">
              <a:avLst/>
            </a:prstTxWarp>
          </a:bodyPr>
          <a:lstStyle/>
          <a:p>
            <a:endParaRPr lang="en-US" altLang="en-US" dirty="0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A8576AB6-3FAC-8D35-FAAA-9527C2D25444}"/>
              </a:ext>
            </a:extLst>
          </p:cNvPr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1" tIns="45715" rIns="91431" bIns="45715" anchor="b"/>
          <a:lstStyle>
            <a:lvl1pPr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17550" indent="-276225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03313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546225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1987550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4447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019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3591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163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fld id="{15728920-3DE0-41DF-86E5-1DFAC6BD94B2}" type="slidenum">
              <a:rPr lang="en-US" altLang="en-US" sz="1200">
                <a:latin typeface="Times New Roman" panose="02020603050405020304" pitchFamily="18" charset="0"/>
              </a:rPr>
              <a:pPr algn="r"/>
              <a:t>17</a:t>
            </a:fld>
            <a:endParaRPr lang="en-US" altLang="en-US" sz="12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37372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>
            <a:extLst>
              <a:ext uri="{FF2B5EF4-FFF2-40B4-BE49-F238E27FC236}">
                <a16:creationId xmlns:a16="http://schemas.microsoft.com/office/drawing/2014/main" id="{2124FE4F-4BAE-4D59-99D7-BD2BF8450234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6800"/>
            <a:ext cx="2971800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27" tIns="45713" rIns="91427" bIns="45713" anchor="b"/>
          <a:lstStyle>
            <a:lvl1pPr defTabSz="915988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03263" indent="-269875" defTabSz="915988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082675" indent="-215900" defTabSz="915988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516063" indent="-215900" defTabSz="915988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1951038" indent="-219075" defTabSz="915988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408238" indent="-219075" defTabSz="9159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865438" indent="-219075" defTabSz="9159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322638" indent="-219075" defTabSz="9159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779838" indent="-219075" defTabSz="9159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r" eaLnBrk="1" hangingPunct="1"/>
            <a:fld id="{B6F7A352-3718-4732-9C8C-80F619C50943}" type="slidenum">
              <a:rPr lang="en-US" altLang="en-US" sz="1300"/>
              <a:pPr algn="r" eaLnBrk="1" hangingPunct="1"/>
              <a:t>20</a:t>
            </a:fld>
            <a:endParaRPr lang="en-US" altLang="en-US" sz="1300"/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F9298FC5-E106-4E29-964C-EC7B67DF7A8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4588" y="687388"/>
            <a:ext cx="4570412" cy="3427412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6C820A85-683E-4672-929E-D4B0E6FA0F4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7388" y="4343400"/>
            <a:ext cx="5484812" cy="411321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27" tIns="45713" rIns="91427" bIns="45713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41B3D5F6-69C4-4613-84F7-4389EA00675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AD917951-FEB0-4A90-BB2A-B6E7938AD7D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5" rIns="91431" bIns="45715" numCol="1" anchor="t" anchorCtr="0" compatLnSpc="1">
            <a:prstTxWarp prst="textNoShape">
              <a:avLst/>
            </a:prstTxWarp>
          </a:bodyPr>
          <a:lstStyle/>
          <a:p>
            <a:endParaRPr lang="en-US" altLang="en-US" dirty="0"/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F7C67965-3324-4160-A36E-B33F36447638}"/>
              </a:ext>
            </a:extLst>
          </p:cNvPr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1" tIns="45715" rIns="91431" bIns="45715" anchor="b"/>
          <a:lstStyle>
            <a:lvl1pPr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17550" indent="-276225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03313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546225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1987550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4447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019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3591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163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fld id="{8FDC6A0B-3D7B-4105-8D08-C6E58FA870F8}" type="slidenum">
              <a:rPr lang="en-US" altLang="en-US" sz="1200">
                <a:latin typeface="Times New Roman" panose="02020603050405020304" pitchFamily="18" charset="0"/>
              </a:rPr>
              <a:pPr algn="r"/>
              <a:t>24</a:t>
            </a:fld>
            <a:endParaRPr lang="en-US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02AFF30-5156-4199-BF3B-FD97877D0321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90243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02AFF30-5156-4199-BF3B-FD97877D0321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82836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08AB69D2-BB25-4186-BB38-D51BC00C40F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C9DE9422-8E10-4193-B3E8-84A8F36B0E6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5" rIns="91431" bIns="45715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BC821688-89C3-4C52-BA4B-189E63FC915C}"/>
              </a:ext>
            </a:extLst>
          </p:cNvPr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1" tIns="45715" rIns="91431" bIns="45715" anchor="b"/>
          <a:lstStyle>
            <a:lvl1pPr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17550" indent="-276225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03313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546225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1987550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4447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019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3591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163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fld id="{C75D7A37-A94F-479C-9862-172D85429595}" type="slidenum">
              <a:rPr lang="en-US" altLang="en-US" sz="1200">
                <a:latin typeface="Times New Roman" panose="02020603050405020304" pitchFamily="18" charset="0"/>
              </a:rPr>
              <a:pPr algn="r"/>
              <a:t>29</a:t>
            </a:fld>
            <a:endParaRPr lang="en-US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>
            <a:extLst>
              <a:ext uri="{FF2B5EF4-FFF2-40B4-BE49-F238E27FC236}">
                <a16:creationId xmlns:a16="http://schemas.microsoft.com/office/drawing/2014/main" id="{7B1DAAE7-9726-4B53-9259-5EFA6D061FC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>
            <a:extLst>
              <a:ext uri="{FF2B5EF4-FFF2-40B4-BE49-F238E27FC236}">
                <a16:creationId xmlns:a16="http://schemas.microsoft.com/office/drawing/2014/main" id="{91E44936-575C-4F10-8851-DB5308C4BBB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5" rIns="91431" bIns="45715" numCol="1" anchor="t" anchorCtr="0" compatLnSpc="1">
            <a:prstTxWarp prst="textNoShape">
              <a:avLst/>
            </a:prstTxWarp>
          </a:bodyPr>
          <a:lstStyle/>
          <a:p>
            <a:endParaRPr lang="en-US" altLang="en-US" dirty="0"/>
          </a:p>
        </p:txBody>
      </p:sp>
      <p:sp>
        <p:nvSpPr>
          <p:cNvPr id="39940" name="Slide Number Placeholder 3">
            <a:extLst>
              <a:ext uri="{FF2B5EF4-FFF2-40B4-BE49-F238E27FC236}">
                <a16:creationId xmlns:a16="http://schemas.microsoft.com/office/drawing/2014/main" id="{F6559B10-E2BE-4B34-8AE7-04AC44A67611}"/>
              </a:ext>
            </a:extLst>
          </p:cNvPr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1" tIns="45715" rIns="91431" bIns="45715" anchor="b"/>
          <a:lstStyle>
            <a:lvl1pPr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17550" indent="-276225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03313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546225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1987550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4447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019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3591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163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fld id="{4643D072-690D-4924-AD35-A44BCCEC8918}" type="slidenum">
              <a:rPr lang="en-US" altLang="en-US" sz="1200">
                <a:latin typeface="Times New Roman" panose="02020603050405020304" pitchFamily="18" charset="0"/>
              </a:rPr>
              <a:pPr algn="r"/>
              <a:t>32</a:t>
            </a:fld>
            <a:endParaRPr lang="en-US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37551C-6035-4020-9DDD-C90D9211E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BE99CC-BA49-4EC4-8317-BA86070B77C7}" type="datetime1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FBB8AB-BC52-40AD-AE36-A801D77BF0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A462E7-D286-480C-9C98-B095A3284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23E5C1-FA40-4246-87ED-69F0071F830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7616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584CAC-CB6F-4549-BF63-70C990C0ED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2CD2B3-47D1-4005-8A11-B3A3F61BFB00}" type="datetime1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90A82B-649F-4545-A8FE-1F83B197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75FA93-D93E-4B70-BF5D-48D789F44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7052DF-09E3-43C0-8D21-D65A351467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7033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66107C-9F98-446F-819A-E6A3085FF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9F700C-3533-48B7-9979-8A7D23928127}" type="datetime1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4FFAFC-A924-4443-9376-01FF610AC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77A153-4D8B-48FA-B8D3-DB09FEEECA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32408A-D75A-4313-90E6-5F854A947F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1797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8E61479-5B6B-4F69-8571-37F64FFF60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884CED-2D90-4D5C-84F6-66E4D795772E}" type="datetime1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BF863F-085B-427C-A180-45E9AC18C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AE175E3-7AA4-4E99-956B-67AB748E7A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6ABA8A-8D53-47D9-AEF8-9E7DB8C582A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61117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19E0437-77A0-4368-8C51-D30CAD944C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83A53-4AD0-4DEA-B7A3-D8759CC2CE6B}" type="datetime1">
              <a:rPr lang="en-GB" smtClean="0"/>
              <a:t>22/10/2026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F981245-641C-4755-B60B-79E223447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363C28BA-8CC3-4CBF-A1D2-187F50A66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61ABD0-5337-41E6-9811-E0E3C1C328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4254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24EC1BC-9F10-4E57-811D-3F75C7E25E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37149B-AF50-4218-98BC-6C214B1738F9}" type="datetime1">
              <a:rPr lang="en-GB" smtClean="0"/>
              <a:t>22/10/2026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8DBCA189-7652-4269-AA3D-49F9737129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E016624-47DE-491F-8738-7E49BA06C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528F78-14F6-41AA-B0AA-D2FFD2E7E00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6349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555DF5B-DA7B-416E-9A29-F98F9C596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390177-3D8F-4398-994F-B4DAD31FC7B2}" type="datetime1">
              <a:rPr lang="en-GB" smtClean="0"/>
              <a:t>22/10/2026</a:t>
            </a:fld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91744C42-36B0-4D88-B241-AA41DE6A84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E5BFC0B-9C7F-47BE-BCBB-3C79E78EA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DC8B6-7F77-4828-A657-271A4A6B50C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3831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EC0D929-397E-4DCC-8EDC-0BD04D94F8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6362D-642F-4955-A45C-2A55DF893F59}" type="datetime1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0F40F8B-FCB8-4163-9E2D-765BF010D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4CBD6FC-9414-4418-9729-7A7426593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FD6A87-2ECC-49C0-9AB0-0ADB276F60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8921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BF47A1B-52DD-46EA-81A9-9A9F3D0FD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22F6E-D0DC-4E12-9DDE-78D91B537581}" type="datetime1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155EAC8-214E-4F0F-A989-90FB9BF2C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2999820-AC8F-41BB-A76E-F7CE8CBF1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A3F9E-C835-409F-8178-38430C6858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0575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A20466-84F5-485B-8B09-817FA3A4E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206E0E-9123-4CBB-B53F-40399A625C03}" type="datetime1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D83581-425B-482C-99FE-250BA2AA4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80D650-32E5-40C3-988F-2595215BE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70E50-1AF6-47A2-ABAE-6B64B49D9D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1536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E6E54-CBA8-49E7-8B80-E52EF96938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779B63-918E-49D2-9690-E61D0E819BBB}" type="datetime1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AFF2B8-5680-4E38-957A-4F3CC07D7F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6E206A-561E-49BA-9170-4955FE6239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52FE69-7AD3-4BA0-89BF-8C7042D508B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81120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5691F9-8E62-402F-9E23-D56DFABD5D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D8D01-5D77-4F4A-AB50-D3127C58FE33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5D54997-3EF3-4384-B62C-FDD61313CC6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5D231A-F2E3-42CC-8C69-BC88EB64A4E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84052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227B25-2FAA-4D0E-B341-851D978FAC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7ABF7A-977E-42E1-BF83-CBF40219BAB7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F1EFC5F-436E-4E5E-AFAC-C44116EB25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1EF257-4E2A-4A48-AB0F-70330420B1E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7921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1E6648-C064-4FB3-959E-2BAB7E01C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E489B5-4473-483F-AA7A-D40C35B39E9B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7381E5C-24BA-45B5-9AF4-8A4F69A375C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EB807C-3DFD-4F7E-985A-5799979DDF9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861473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3992A26-12DB-4EAA-AC5A-8E14040E43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345B6E-57F2-4084-AB6A-3DC7A9FA0B33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5D34BB-DDC2-4094-A722-2ED9E53BB8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9CA67C-FF5A-4AE1-893A-2AFCA5C4294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61135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732E351-B10A-41B2-A7D7-26C712A2FC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CFBEF-41D7-4C11-A289-724196E90383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D5A2916-3771-43E0-8238-42FDE8FB7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8E2222-264F-42E7-9B0D-C005E16316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52450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36A50E3-BE10-4D47-BCDB-ED727356C9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22F9E-B069-4B14-9074-FBF3169933EE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600E239-02D3-47D2-9CA3-29C49491A3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F3BE45-E51E-4D75-AB62-B49655F9F4E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192887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64E28D3D-997A-4E68-A018-57F63C4A7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EBB0FA-07BC-4B59-AECF-88C36476CD9F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D3481A56-F079-4733-8ED9-B74135D0EEE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B11E78-33AF-48DA-8E35-1118F630C56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41197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05F5189-7047-4FB4-9415-3BEA3FF14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1063CB-CD48-4C16-93C8-2E2CDAB4B2F0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6889FD-C7C9-4A12-ACC9-9DE1CC1B8F6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81D8E3-C51D-4879-A1A0-2F32BD6572C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0114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60646DE-94A9-4A8F-8698-857DD1522F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B6045B-7B85-4C84-A8D0-DF0874E277E8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0B005A-0CCD-4448-903F-6ED3348DE4E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CB70-33F1-471C-8F12-BB0CEEDF7BC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88687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371CB6-EBDC-4151-AABF-182532645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E9EDCD-2DB3-4AA8-91D7-6683363F3715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3AD66F7-B2E7-4AB0-818A-31FE3C26894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A996ED-30DB-4B40-A290-A9ED954097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28739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9B8DF9-36AF-47FC-BBCF-3768982B1D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15D21B-1359-4646-AB59-5B2F8F3C4B2E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F6EFF8B-F0FB-4B0F-8915-E2DE0DFE389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151B1F-8FB6-4D40-BFC6-B02C93932C1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460840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FD9103-CDEE-462B-B628-560F0AC83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F0F179-CDD0-4DC4-A66B-1745B208142A}" type="datetime1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B28BF2-746F-4B12-A116-898F69745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65F91F-94FE-4EE2-B7E3-83488CFA2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BF4940-7A48-4853-9805-9858C29CB99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77582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502BAF-0A3A-4232-94CD-8BA5A2E2B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D3110B-D19C-4302-A0C3-ECECE2F5597F}" type="datetime1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A9FA3B-90D7-4536-A7D1-2454123276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8D4FC5-263F-44E6-8577-C0DCE3FBF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5E6C0-64BD-4362-9F3B-9CE17EFE5F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04911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E6CB6-4731-457C-8E6A-AFECFEFD8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3EF3E3-D1A0-4A26-AD9B-EAE76EF6217F}" type="datetime1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EA84DE-3C7E-4FAA-B20A-6F08653AB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7A890C-EAB3-450D-A1A4-3286647504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E48501-2FC5-424B-A6A3-34DDE42092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896993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F6B139B-1410-48FB-96B5-CB44BC2819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453F5D-4699-47FD-8837-EBADC5F82DA4}" type="datetime1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910F0F1-1541-4D99-B8E6-C6872FB30E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C92BFDC-A401-4E1C-A28E-CD8A5FD75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B9DD8F-D8F2-4F60-BE3B-C108D2D572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685973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6122167-AA91-4751-94BF-645B3DF83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32451E-7687-4288-9278-FD8046A14090}" type="datetime1">
              <a:rPr lang="en-GB" smtClean="0"/>
              <a:t>22/10/2026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2A88598C-2294-49B6-A636-6C2B5598B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D725460-386F-4611-90A3-202C4F6D2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B29B6D-FF3A-496E-B48E-E02A6175DE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00009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17EF957-D545-4173-8766-0413431F3C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508F4F-78F4-49EC-B6FF-0D293EEB9C60}" type="datetime1">
              <a:rPr lang="en-GB" smtClean="0"/>
              <a:t>22/10/2026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BE805DCC-FB1D-4A34-9F04-278C62E0E3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15C7826-05FB-44BD-B687-AD6B536BB5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B340E7-1F61-4D3E-B751-55EA20D6839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602638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69B4C14-AF18-439E-A65E-9A9018A60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29C3DA-07D1-4942-ADFB-AAF0280F8D87}" type="datetime1">
              <a:rPr lang="en-GB" smtClean="0"/>
              <a:t>22/10/2026</a:t>
            </a:fld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4E6E2399-61C0-4495-8A57-E0B7E9621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495F997-1988-418B-8916-0CE99C9D16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E8005-D9D4-41A2-AF76-59CC539530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5916093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E1DB075-6127-47F7-925E-D1F08F26DE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31622-073F-4A7C-A9D1-763E1D24676E}" type="datetime1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7F3EBDD-5F5F-469B-A532-467A34D90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9B25801-2D33-4364-B12B-F30BD55DD4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22A87F-4B9F-419E-8BA2-A724660C8A3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07728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E831746-C36E-49E0-B18F-42199C26E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A18AF8-20D5-4F26-B7A9-C4612B0FF5B7}" type="datetime1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84B4147-37F7-4313-9D8A-BBC9BA7C7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C24C8E9-9340-42EF-8079-645BF9A82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7042AB-C722-468B-83FA-A1F69DE85D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829681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600A4F-3BEC-4609-A422-33A2015CAA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82DF6B-6454-4D62-AB41-4F236FEC058F}" type="datetime1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06A779-4E06-4FB2-9446-1AC2E51684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E85790-BA19-4FE2-85AD-61B60C51C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7E6FDF-8B14-4654-9E91-EBA1575A352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759102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2D894B-0949-44A4-9E4A-457CEACEFD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8151B-CF5C-44E8-9473-52E5FBB7EAB9}" type="datetime1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64A818-7F52-46C6-A43B-B33F24181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DA90A8-B4ED-44B1-AFB7-439DA118B1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FC7074-8A73-47C0-AB41-CBB8AF2A300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32309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995BC6-18CF-4319-B526-E1EAF305F7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40882F-3600-40BE-9E28-113B213ED601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7F0CC29-1E0F-4F21-A0C6-B0F617B3CF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6EF77-6E74-41B3-82EC-3D79157C97D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297136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868E07-0A7A-41DB-AD7E-A3931565B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8812C0-030E-40CA-8A14-772E9A2BDC49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3E0B3A-1299-4C95-B395-F976170C8CD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F088D-1866-47BF-9101-2890CC23A36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069551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2049E7-7167-41C0-9E32-BF8504568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3B8825-2F03-4FAC-9986-ED1A4335EADF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8181BF1-BD32-4D45-A263-E41EC29E6F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6F5DA-1D71-4247-978F-8579584A2E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043757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1A549AB-D36A-4BD2-AE8E-D1F279B039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5B34F-3B49-46A7-B436-A5B0CF27CAD0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1CBDF6-AF03-4DBA-AFFA-9D6DE21EB6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625DA2-A94A-4BBA-BC4B-94BCAE04137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8692122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4D88149-1248-477F-9B7D-0FB36125D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85AA19-50AB-4E23-BCAE-7C4C00A2E648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49A6C77-3082-48A9-A69F-01EA5C6F245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A3745-1846-4016-A062-44CB93A54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23645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AA8B91EE-6ACD-4A0C-9351-6B757131E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8DA215-59AC-4E77-B1D8-AFE90D26930E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E4FBF02-5A3E-43BA-881B-C71EC1F08C4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4C64B0-9F36-4ACB-9B55-E781EC1CE23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374101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7FEB754B-A7C9-429F-9E1C-1DD5B08FE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9D6FC-2DA5-4DDF-8E59-BD6F35A4809D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0754685-230E-4D63-9115-BCEE676A14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46470-E0E7-4C67-9541-D10BC6DE45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656152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5AB9902-14FD-469D-9B57-34F3244412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631806-19D9-4E90-AF5F-3FC8CC9A128F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19DA51-808C-4AAB-9A25-5261CE7455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5F565-F600-4EA9-941D-5AE4D431BF0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047941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CDD9CA5-4FAE-4472-ACCA-6648CE40A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16902-7E08-4620-BA09-12E70D896740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2E845A-F375-47FD-A5DA-4AD82894F24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7F770F-E71C-4991-B4FD-07A740F90D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029410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4A7339-AC1C-4861-8CB1-85893402A7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9A6F5-F8EB-402B-AC56-8219CF311C01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5220265-F3BE-4287-BE80-63E05A85B1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96D571-D666-4AED-AF63-055782C6606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18692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C00224-C941-42AB-AF52-78FD033A5D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8AE2DF-4778-4F1B-974B-DBE788944AE0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E47F466-D95A-4DA6-8BCD-C8DABBCF3AF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8A79B5-4177-4F1E-A724-5B9C1EF9ECB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3321910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B3405E-E877-4767-AA85-3DB25425B6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41063D-8BFD-482A-AC5C-E0D8234B2DE5}" type="datetime1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E96A18-F33D-4120-ADF3-03EE8EBCF1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A7FEC1-4FD0-4959-BC43-8A68CF7480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D4DAEC-1022-4A7C-847D-C9CD2DF1634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216300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DBC311-8DB5-4BA3-A1F5-1E221E3E0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6316E7-0E30-4B6A-BA9B-51984A46F074}" type="datetime1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B3804A-3921-4026-90DD-A850CBAC7B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5A2E06-663A-4DB9-8FB3-F86B22491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CB7931-0FB8-4151-867B-EC95BE561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40471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F12686-1FE5-42A4-911E-66EEF10F2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269FD-CC7A-438C-8FDC-8A01D5913F87}" type="datetime1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19A4FD-1EE0-4F91-9E2A-14E555F0EE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16D1C5-903F-4600-9632-2A2438492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009D24-75EC-4865-B67A-D4A086AB41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2071758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077DDB9-CFCF-4947-AB17-2702D7A29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35EF74-BA03-41EA-948E-F59D0D6CA6AD}" type="datetime1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8A76124-ECCA-4110-8A42-75E370A9A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B0ADAD2-B4BC-4A8A-8E86-F1FC56B99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08EF7-F315-40D5-9680-E55CFE3CDD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834367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F7FA213-15EE-45A0-A186-173A96845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C5CC25-A7E9-427B-8C05-5488A43BEABF}" type="datetime1">
              <a:rPr lang="en-GB" smtClean="0"/>
              <a:t>22/10/2026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88278727-6C76-4C15-9AE4-864F9E517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D82DFE12-FC62-4016-AFF7-3F6E804E14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A536EB-1A63-464A-8A93-B2C03046DE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539437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50A26A32-042B-40AD-BF5C-9E29B02E4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345684-F9FD-46BB-9DEC-4557E17BC7F8}" type="datetime1">
              <a:rPr lang="en-GB" smtClean="0"/>
              <a:t>22/10/2026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0B7DE7B1-E7BF-4775-90A9-37E3078E5B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DB9616F-F26C-48FC-BA00-8D4633336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CAF721-DC33-4D51-9FF8-2A1D9F5EC55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91497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B574623B-4445-437D-811C-BD2A3E8F3C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B0A89D-B066-4F2C-B3C5-C1B39BBA1D38}" type="datetime1">
              <a:rPr lang="en-GB" smtClean="0"/>
              <a:t>22/10/2026</a:t>
            </a:fld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BF532FF1-0A89-4E86-A2DE-C025D102B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6B71421-692B-4458-BCBD-1DC4EE9322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2613E5-A02C-4D9F-826A-F407A23CD7A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802771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0B498DC-F179-4175-B3B4-3F6084E3D0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D1D3BF-E683-4733-989A-C64C37B4FFB6}" type="datetime1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A82CDC8-C674-466A-B3B4-5D59FDE5F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F5DA624-4F94-4E1D-8C32-4E59304E2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9C1C4D-93DF-4638-B312-0EE1F39E15D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675852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B59CA-6339-4692-8AEB-38895BBC9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15F739-7425-42F6-ACC6-601B425073B3}" type="datetime1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AB187FA-6BFE-45DA-BA42-87C0ECAB26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8892F1E-2FF1-415B-8047-6A6E5ABA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72B24D-7734-4319-83FE-1F1860102FF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187288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3FE282-958A-43FE-B186-A9DA58528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09983B-3BAA-4503-B7AA-AD58E3812EE4}" type="datetime1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D73695-4F79-4D6D-84D5-1C8589C950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C5E2F8-9FDE-4078-88DA-2A6D0822F8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F67402-0C7F-4257-A352-5863C5F2E3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398142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70B1F2-7C85-4794-B5B1-5B1A4C077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B22B2-6BD6-46C8-AA5F-B03359132709}" type="datetime1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5C9CD5-FF97-4B9F-B415-88383820C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2DC232-E273-438F-A111-892F936AC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3399D5-C86A-4735-BEAF-B391260219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618472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A9DB4D-53D1-4B99-9715-23403316E0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901B66-8119-4C5F-8DBB-53C9966CA560}" type="datetime1">
              <a:rPr lang="en-GB" altLang="en-US" smtClean="0"/>
              <a:t>22/10/2026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6EED4E-FD9B-4858-A58A-073CD1404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1FBBBF-4705-4628-870F-8D41CC716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20B8B-819D-4DFD-901D-562A0832BB9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314800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08E05-4F43-4A87-9307-FA7E689FF2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215232-7B6D-4C9A-8DC4-50604A19B459}" type="datetime1">
              <a:rPr lang="en-GB" altLang="en-US" smtClean="0"/>
              <a:t>22/10/2026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BD2959-43E2-4C80-91C2-A210F4AFB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BACCFC-7301-4C65-9041-D591E08F4B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D008CC-411C-4A94-9D35-0CA0AC97D9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779569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07F0C5-4614-4A6E-A208-0CE7CADBB2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7B832E-F739-414A-BB1C-15AE58F21FB2}" type="datetime1">
              <a:rPr lang="en-GB" altLang="en-US" smtClean="0"/>
              <a:t>22/10/2026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0C82716-B744-45AF-AA88-656B822283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07A3B6-089A-48AA-AF0C-958DA726438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516263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E3D197F-7C74-4D87-9E83-40BFD6F029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0AE6E7-8C5C-4621-AE68-BA47521C5345}" type="datetime1">
              <a:rPr lang="en-GB" altLang="en-US" smtClean="0"/>
              <a:t>22/10/2026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46EAD3-3CDD-47E2-AAC6-9EA94247DD0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F2007A-7274-4097-8E98-911FF5C3D4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600674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03043CA-F3CC-42F3-B737-D2CE61470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F73D6A-D086-4F59-AE46-1ECE501DF386}" type="datetime1">
              <a:rPr lang="en-GB" altLang="en-US" smtClean="0"/>
              <a:t>22/10/2026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967AC09-5589-4D8D-AFF3-6B3C3DB3D0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F80D53-9128-4A61-A310-A8D7AE4DBDF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627982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918949D-48C5-44BF-88C1-85039AB74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E76B16-8CCD-47AC-BEFB-2391962D1E87}" type="datetime1">
              <a:rPr lang="en-GB" altLang="en-US" smtClean="0"/>
              <a:t>22/10/2026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36659568-0568-4A61-BA60-1DA6B9D9D80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2253C8-84EB-4638-A484-4DCE764C831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9124732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1CF71C2-AA5C-43B0-A808-09A160057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21AE69-4ABA-43B3-BE3F-D6E29F9BDFD4}" type="datetime1">
              <a:rPr lang="en-GB" altLang="en-US" smtClean="0"/>
              <a:t>22/10/2026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8458A89-5678-416C-AB79-A2B055E55DB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6809D0-B7C9-4746-9094-052233E34CA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8726062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1D21286-88D4-4AD2-B9EF-68F1A4F24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B5AEEF-C369-4D98-B34D-8FED2A5EF8AF}" type="datetime1">
              <a:rPr lang="en-GB" altLang="en-US" smtClean="0"/>
              <a:t>22/10/2026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1593BD-5677-470A-B82B-CFE732F8370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3FAFD-7EED-4E3A-AD5F-42688B029E1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1908798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53D9CED-2E01-4A4C-9C52-435815B592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D6A350-3299-46D0-9381-8C5807467C87}" type="datetime1">
              <a:rPr lang="en-GB" altLang="en-US" smtClean="0"/>
              <a:t>22/10/2026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D502E9-3F06-4BA8-888C-05A0BA36CC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CE364C-29F2-4233-A92C-ABF6848DD8A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030866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592D7-B962-4257-9478-FC75BAAD24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60901D-A902-4CB4-890D-9799397E09A2}" type="datetime1">
              <a:rPr lang="en-GB" altLang="en-US" smtClean="0"/>
              <a:t>22/10/2026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00CE838-3E38-4974-A08B-36DED0BE0B5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9F7784-7EAA-4F3F-A4BF-9EBFE334EE3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127338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F4435E-76C3-4BC2-A685-4CBB0E798C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6B3A89-E933-4AF7-B0D1-564DC9934DDB}" type="datetime1">
              <a:rPr lang="en-GB" altLang="en-US" smtClean="0"/>
              <a:t>22/10/2026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F731A23-F4AA-42D5-9F94-63CE82ABD27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D6AE5-5608-442A-8003-14227BB277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1117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F71BF6D-115A-4F3E-90DE-B980FC3931E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65DE242E-3437-4996-B0D6-E300894A3C5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D21E40A-AD76-4C96-BC7A-C25A09EB34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3A9566D-A636-43FB-915C-9218E6B1B412}" type="datetime1">
              <a:rPr lang="en-GB" smtClean="0"/>
              <a:t>22/10/2026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24EA0D04-B5A7-4411-93DF-4D66A4E465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022FED10-4F73-496B-80BA-D2EAB2C037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3F6AD773-786E-4F82-9AF0-6036DE33E8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>
            <a:extLst>
              <a:ext uri="{FF2B5EF4-FFF2-40B4-BE49-F238E27FC236}">
                <a16:creationId xmlns:a16="http://schemas.microsoft.com/office/drawing/2014/main" id="{59BB5FB6-232F-4C36-AB17-F7F08F12EB1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>
            <a:extLst>
              <a:ext uri="{FF2B5EF4-FFF2-40B4-BE49-F238E27FC236}">
                <a16:creationId xmlns:a16="http://schemas.microsoft.com/office/drawing/2014/main" id="{00ADBD0B-415E-4B55-A646-F0B948EBF6F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306520-098B-4A92-8A5D-FBFDDA3BDB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6295BD13-1607-4B0C-B870-688452EE2D9C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D86E28-94F0-4E8F-B3EA-507BAD8D3A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2DB61B79-3876-4EC2-8B37-BB30EA32358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>
            <a:extLst>
              <a:ext uri="{FF2B5EF4-FFF2-40B4-BE49-F238E27FC236}">
                <a16:creationId xmlns:a16="http://schemas.microsoft.com/office/drawing/2014/main" id="{8D743023-5B50-4A9B-93BC-8DA7DA1ABC9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>
            <a:extLst>
              <a:ext uri="{FF2B5EF4-FFF2-40B4-BE49-F238E27FC236}">
                <a16:creationId xmlns:a16="http://schemas.microsoft.com/office/drawing/2014/main" id="{470F6989-D07A-4193-B290-BF6851E0AFD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57BECD3-AF54-4459-A770-116EE22099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7A9C71C3-61A1-4032-A149-ABAA2A2612F8}" type="datetime1">
              <a:rPr lang="en-GB" smtClean="0"/>
              <a:t>22/10/2026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4E480F35-5BEB-448E-8568-A0B3E2E1B0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E188AE4-31AD-4660-BB9C-F8EA72B8E3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EA8AFDF0-D939-4A90-8093-B5F9506427B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Placeholder 1">
            <a:extLst>
              <a:ext uri="{FF2B5EF4-FFF2-40B4-BE49-F238E27FC236}">
                <a16:creationId xmlns:a16="http://schemas.microsoft.com/office/drawing/2014/main" id="{47217D39-E2BF-4061-B122-2E3A550CCF0D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4099" name="Text Placeholder 2">
            <a:extLst>
              <a:ext uri="{FF2B5EF4-FFF2-40B4-BE49-F238E27FC236}">
                <a16:creationId xmlns:a16="http://schemas.microsoft.com/office/drawing/2014/main" id="{D88AF497-10CD-4B21-9F80-9F98DFBB42F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D6698A-3662-4092-8E41-FEC0C3F474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66771266-B93A-43BB-B2B1-25CB1CD2ACD0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9DEC1-9BCA-4FC0-96F3-5268064A79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270ACED3-B11E-45C2-A907-AFDABA1FBCD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Placeholder 1">
            <a:extLst>
              <a:ext uri="{FF2B5EF4-FFF2-40B4-BE49-F238E27FC236}">
                <a16:creationId xmlns:a16="http://schemas.microsoft.com/office/drawing/2014/main" id="{3EEA1FBC-CD1F-42DD-BF15-0B19511BC27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5123" name="Text Placeholder 2">
            <a:extLst>
              <a:ext uri="{FF2B5EF4-FFF2-40B4-BE49-F238E27FC236}">
                <a16:creationId xmlns:a16="http://schemas.microsoft.com/office/drawing/2014/main" id="{B1E30A77-BBB1-4FB1-96D7-1BEC635CEB8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06514ED-8C7E-438D-8B99-9165660F12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B8CA2ED2-A0DD-4125-BD0B-E2AE29A6144D}" type="datetime1">
              <a:rPr lang="en-GB" smtClean="0"/>
              <a:t>22/10/2026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7D43B0F1-2649-447F-9E5D-6316626494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84C4A5C6-1EB7-442B-B688-70AF0964F9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0A7F6039-1BF9-4BBB-864D-0D7C43D0BC1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72" r:id="rId6"/>
    <p:sldLayoutId id="2147483773" r:id="rId7"/>
    <p:sldLayoutId id="2147483774" r:id="rId8"/>
    <p:sldLayoutId id="2147483775" r:id="rId9"/>
    <p:sldLayoutId id="2147483776" r:id="rId10"/>
    <p:sldLayoutId id="2147483777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>
            <a:extLst>
              <a:ext uri="{FF2B5EF4-FFF2-40B4-BE49-F238E27FC236}">
                <a16:creationId xmlns:a16="http://schemas.microsoft.com/office/drawing/2014/main" id="{5C391EA5-6771-49D3-A7B4-65E1669AE0C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1A7731BC-459D-4980-85AD-58937B6773D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34E558-E0BF-462D-B232-D78791833C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B5128D1-2717-49C1-8EB8-EE57C3C3122F}" type="datetime1">
              <a:rPr lang="en-GB" altLang="en-US" smtClean="0"/>
              <a:t>22/10/2026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274DB5-3904-4DB3-8812-437AB13571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CB0749D5-C863-4059-96B8-D6369D401B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youtu.be/b56eAUCTLok" TargetMode="Externa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b56eAUCTLok?feature=oembed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7.sv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hyperlink" Target="https://www.gov.uk/guidance/equality-act-2010-guidance" TargetMode="Externa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uidance/equality-act-2010-guidance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1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1974/53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2.svg"/><Relationship Id="rId4" Type="http://schemas.openxmlformats.org/officeDocument/2006/relationships/hyperlink" Target="https://www.gov.uk/guidance/equality-act-2010-guidance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uidance/equality-act-2010-guidance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hyperlink" Target="https://www.davidsonmorris.com/shortlisting-process/#:~:text=Shortlisting%20is%20a%20critical%20stage,stage%20of%20the%20recruitment%20process" TargetMode="External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eastleigh.gov.uk/media/9506/person-specification-project-manager.pdf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8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sv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sv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9.sv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9.sv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9.sv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9.sv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9.sv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9.sv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svg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ndeed.com/career-advice/career-development/recruitment-and-selection-processes" TargetMode="External"/><Relationship Id="rId2" Type="http://schemas.openxmlformats.org/officeDocument/2006/relationships/hyperlink" Target="https://www.personio.com/hr-lexicon/recruitment-and-selection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1124744"/>
            <a:ext cx="8712968" cy="4824536"/>
          </a:xfrm>
        </p:spPr>
        <p:txBody>
          <a:bodyPr>
            <a:normAutofit/>
          </a:bodyPr>
          <a:lstStyle/>
          <a:p>
            <a:br>
              <a:rPr lang="en-GB" altLang="en-US" sz="2400" dirty="0"/>
            </a:br>
            <a:br>
              <a:rPr lang="en-GB" altLang="en-US" sz="2400" dirty="0"/>
            </a:br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Employability and Career Development</a:t>
            </a:r>
            <a:br>
              <a:rPr lang="en-GB" sz="3100" b="1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(LCLM4005) – </a:t>
            </a:r>
            <a:r>
              <a:rPr lang="en-GB" sz="3100" b="1" dirty="0">
                <a:solidFill>
                  <a:srgbClr val="0000FF"/>
                </a:solidFill>
              </a:rPr>
              <a:t>September 2026</a:t>
            </a:r>
            <a:br>
              <a:rPr lang="en-GB" sz="3100" b="1" dirty="0">
                <a:solidFill>
                  <a:srgbClr val="FFFF00"/>
                </a:solidFill>
              </a:rPr>
            </a:br>
            <a:br>
              <a:rPr lang="en-GB" sz="3100" b="1" dirty="0">
                <a:solidFill>
                  <a:srgbClr val="FFFF00"/>
                </a:solidFill>
              </a:rPr>
            </a:br>
            <a:r>
              <a:rPr lang="en-GB" sz="3100" b="1" dirty="0">
                <a:solidFill>
                  <a:schemeClr val="bg1"/>
                </a:solidFill>
              </a:rPr>
              <a:t>Session 4: </a:t>
            </a:r>
            <a:r>
              <a:rPr lang="en-GB" altLang="en-US" sz="3200" b="1" dirty="0">
                <a:solidFill>
                  <a:srgbClr val="FFFF00"/>
                </a:solidFill>
              </a:rPr>
              <a:t>Recruitment and Selection Process</a:t>
            </a:r>
            <a:br>
              <a:rPr lang="en-GB" altLang="en-US" sz="3200" b="1" dirty="0">
                <a:solidFill>
                  <a:srgbClr val="FFFF00"/>
                </a:solidFill>
              </a:rPr>
            </a:br>
            <a:endParaRPr lang="en-GB" altLang="en-US" sz="3100" dirty="0">
              <a:solidFill>
                <a:srgbClr val="FFFF00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10DBD40-A291-294C-0250-C2A15A47A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420B8B-819D-4DFD-901D-562A0832BB99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52650ED-B961-6EF0-4DAA-6C6B9F7414C9}"/>
              </a:ext>
            </a:extLst>
          </p:cNvPr>
          <p:cNvSpPr/>
          <p:nvPr/>
        </p:nvSpPr>
        <p:spPr>
          <a:xfrm>
            <a:off x="6943266" y="394778"/>
            <a:ext cx="2026568" cy="36039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Lecturers’ version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BEDB976-4B47-B94A-66DD-985A88E3E95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1213776"/>
              </p:ext>
            </p:extLst>
          </p:nvPr>
        </p:nvGraphicFramePr>
        <p:xfrm>
          <a:off x="179512" y="404663"/>
          <a:ext cx="8784976" cy="6005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40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308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3852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Topic of focus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5007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1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  <a:cs typeface="Arial" panose="020B0604020202020204" pitchFamily="34" charset="0"/>
                        </a:rPr>
                        <a:t>Introduction to the module + Personal Development Plans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3310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2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Self-Awareness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4367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3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Exploring Employment Opportunities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4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Recruitment and Selection Process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5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CV and Cover Letter Writing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6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Job Interview Preparation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+mn-lt"/>
                        </a:rPr>
                        <a:t>7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latin typeface="+mn-lt"/>
                        </a:rPr>
                        <a:t>Present Task 1 in class (Mock Interview)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8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>
                          <a:latin typeface="+mn-lt"/>
                        </a:rPr>
                        <a:t>Employment Legislation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9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Career Development 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874588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10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Alternative Pathways to Consider upon Graduation + Revision</a:t>
                      </a:r>
                    </a:p>
                    <a:p>
                      <a:endParaRPr lang="en-GB" sz="2000" b="0" dirty="0">
                        <a:solidFill>
                          <a:srgbClr val="0070C0"/>
                        </a:solidFill>
                        <a:latin typeface="+mn-lt"/>
                      </a:endParaRPr>
                    </a:p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latin typeface="+mn-lt"/>
                        </a:rPr>
                        <a:t>Submit Task 2 via Moodle (Portfolio of Written Tasks) 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B7F2F6A-8212-64E1-3645-CB3A39EA6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D008CC-411C-4A94-9D35-0CA0AC97D97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>
            <a:extLst>
              <a:ext uri="{FF2B5EF4-FFF2-40B4-BE49-F238E27FC236}">
                <a16:creationId xmlns:a16="http://schemas.microsoft.com/office/drawing/2014/main" id="{09AD0DED-C296-4A58-9257-6547C51C3FE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27089" y="250825"/>
            <a:ext cx="7633344" cy="1143000"/>
          </a:xfrm>
        </p:spPr>
        <p:txBody>
          <a:bodyPr/>
          <a:lstStyle/>
          <a:p>
            <a:pPr>
              <a:defRPr/>
            </a:pPr>
            <a:r>
              <a:rPr lang="en-GB" altLang="en-US" sz="4000" b="1" dirty="0">
                <a:cs typeface="Arial" panose="020B0604020202020204" pitchFamily="34" charset="0"/>
              </a:rPr>
              <a:t>Session Aims</a:t>
            </a:r>
          </a:p>
        </p:txBody>
      </p:sp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DB5C0FC8-4481-4E0D-A79A-E87A83971D3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40098" y="1419225"/>
            <a:ext cx="7850187" cy="4033837"/>
          </a:xfrm>
        </p:spPr>
        <p:txBody>
          <a:bodyPr/>
          <a:lstStyle/>
          <a:p>
            <a:pPr>
              <a:buFont typeface="Arial" panose="020B0604020202020204" pitchFamily="34" charset="0"/>
              <a:buNone/>
            </a:pPr>
            <a:endParaRPr lang="en-US" altLang="en-US" dirty="0"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altLang="en-US" dirty="0">
                <a:cs typeface="Arial" panose="020B0604020202020204" pitchFamily="34" charset="0"/>
              </a:rPr>
              <a:t>To understand aspects of the </a:t>
            </a:r>
            <a:r>
              <a:rPr lang="en-GB" altLang="en-US" b="1" dirty="0">
                <a:solidFill>
                  <a:srgbClr val="0070C0"/>
                </a:solidFill>
                <a:cs typeface="Arial" panose="020B0604020202020204" pitchFamily="34" charset="0"/>
              </a:rPr>
              <a:t>recruitment and selection process</a:t>
            </a:r>
          </a:p>
          <a:p>
            <a:pPr marL="514350" indent="-514350">
              <a:buFont typeface="+mj-lt"/>
              <a:buAutoNum type="arabicPeriod"/>
            </a:pPr>
            <a:endParaRPr lang="en-US" altLang="en-US" dirty="0"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dirty="0">
                <a:cs typeface="Arial" panose="020B0604020202020204" pitchFamily="34" charset="0"/>
              </a:rPr>
              <a:t>To identify and understand the steps </a:t>
            </a:r>
            <a:r>
              <a:rPr lang="en-US" altLang="en-US" dirty="0">
                <a:cs typeface="Arial" panose="020B0604020202020204" pitchFamily="34" charset="0"/>
              </a:rPr>
              <a:t>for </a:t>
            </a:r>
            <a:r>
              <a:rPr lang="en-US" altLang="en-US" b="1" dirty="0">
                <a:solidFill>
                  <a:srgbClr val="0070C0"/>
                </a:solidFill>
                <a:cs typeface="Arial" panose="020B0604020202020204" pitchFamily="34" charset="0"/>
              </a:rPr>
              <a:t>ensuring</a:t>
            </a:r>
            <a:r>
              <a:rPr lang="en-US" altLang="en-US" dirty="0">
                <a:cs typeface="Arial" panose="020B0604020202020204" pitchFamily="34" charset="0"/>
              </a:rPr>
              <a:t> </a:t>
            </a:r>
            <a:r>
              <a:rPr lang="en-US" altLang="en-US" b="1" dirty="0">
                <a:solidFill>
                  <a:srgbClr val="0070C0"/>
                </a:solidFill>
                <a:cs typeface="Arial" panose="020B0604020202020204" pitchFamily="34" charset="0"/>
              </a:rPr>
              <a:t>fair processes </a:t>
            </a:r>
            <a:endParaRPr lang="en-GB" altLang="en-US" b="1" dirty="0">
              <a:solidFill>
                <a:srgbClr val="0070C0"/>
              </a:solidFill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70" name="Slide Number Placeholder 3">
            <a:extLst>
              <a:ext uri="{FF2B5EF4-FFF2-40B4-BE49-F238E27FC236}">
                <a16:creationId xmlns:a16="http://schemas.microsoft.com/office/drawing/2014/main" id="{D5C370F8-4E0B-495C-BD57-EF8EAF715BE9}"/>
              </a:ext>
            </a:extLst>
          </p:cNvPr>
          <p:cNvSpPr txBox="1">
            <a:spLocks noGrp="1"/>
          </p:cNvSpPr>
          <p:nvPr/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B58AB745-BFF8-4AD3-B7C6-3002F1464632}" type="slidenum">
              <a:rPr lang="en-GB" altLang="en-US" sz="1200">
                <a:solidFill>
                  <a:srgbClr val="898989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pPr algn="r" eaLnBrk="1" hangingPunct="1"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C596FAE-C41C-2596-0235-BEA1E3286E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3B11E78-33AF-48DA-8E35-1118F630C569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6180FE6-977D-3C04-C095-1296048B150B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Recruitment and Selection Process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41BFBBE-195F-C9C7-1D87-DAABEF6DD2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12770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9CA7C86-09C1-E65E-4400-70B17CD0DE40}"/>
              </a:ext>
            </a:extLst>
          </p:cNvPr>
          <p:cNvSpPr/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3316" name="Rectangle 2">
            <a:extLst>
              <a:ext uri="{FF2B5EF4-FFF2-40B4-BE49-F238E27FC236}">
                <a16:creationId xmlns:a16="http://schemas.microsoft.com/office/drawing/2014/main" id="{5B36BC0C-1739-4426-98DF-39323B36DA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46831"/>
            <a:ext cx="8229600" cy="1143000"/>
          </a:xfrm>
        </p:spPr>
        <p:txBody>
          <a:bodyPr/>
          <a:lstStyle/>
          <a:p>
            <a:r>
              <a:rPr lang="en-US" altLang="en-US" b="1" dirty="0"/>
              <a:t>Introduction to the topic</a:t>
            </a:r>
            <a:endParaRPr lang="en-GB" altLang="en-US" b="1" dirty="0"/>
          </a:p>
        </p:txBody>
      </p:sp>
      <p:sp>
        <p:nvSpPr>
          <p:cNvPr id="13317" name="Rectangle 3">
            <a:extLst>
              <a:ext uri="{FF2B5EF4-FFF2-40B4-BE49-F238E27FC236}">
                <a16:creationId xmlns:a16="http://schemas.microsoft.com/office/drawing/2014/main" id="{C2921A03-451B-4334-87ED-63B9822139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0020" y="1096169"/>
            <a:ext cx="8512460" cy="3916363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GB" altLang="en-US" sz="2100" dirty="0"/>
              <a:t>You will now view the following video clip: </a:t>
            </a:r>
          </a:p>
          <a:p>
            <a:pPr>
              <a:spcBef>
                <a:spcPts val="0"/>
              </a:spcBef>
            </a:pPr>
            <a:endParaRPr lang="en-GB" altLang="en-US" sz="2100" dirty="0"/>
          </a:p>
          <a:p>
            <a:pPr>
              <a:spcBef>
                <a:spcPts val="0"/>
              </a:spcBef>
            </a:pPr>
            <a:r>
              <a:rPr lang="en-GB" altLang="en-US" sz="2100" dirty="0"/>
              <a:t>‘The Origins of Job Interviews’. </a:t>
            </a:r>
          </a:p>
          <a:p>
            <a:pPr>
              <a:spcBef>
                <a:spcPts val="0"/>
              </a:spcBef>
            </a:pPr>
            <a:r>
              <a:rPr lang="en-GB" altLang="en-US" sz="2100" i="1" dirty="0"/>
              <a:t>The Armstrong and Miller Show </a:t>
            </a:r>
            <a:r>
              <a:rPr lang="en-GB" altLang="en-US" sz="2100" dirty="0"/>
              <a:t>(series 2)</a:t>
            </a:r>
          </a:p>
          <a:p>
            <a:pPr marL="0" indent="0">
              <a:spcBef>
                <a:spcPts val="0"/>
              </a:spcBef>
              <a:buNone/>
            </a:pPr>
            <a:endParaRPr lang="en-GB" altLang="en-US" sz="2100" i="1" dirty="0"/>
          </a:p>
          <a:p>
            <a:pPr marL="0" indent="0">
              <a:spcBef>
                <a:spcPts val="0"/>
              </a:spcBef>
              <a:buNone/>
            </a:pPr>
            <a:endParaRPr lang="en-GB" altLang="en-US" sz="2100" i="1" dirty="0"/>
          </a:p>
          <a:p>
            <a:pPr marL="0" indent="0">
              <a:spcBef>
                <a:spcPts val="0"/>
              </a:spcBef>
              <a:buNone/>
            </a:pPr>
            <a:r>
              <a:rPr lang="en-GB" altLang="en-US" sz="2100" dirty="0"/>
              <a:t>As you watch, consider your responses to the following questions:</a:t>
            </a:r>
          </a:p>
          <a:p>
            <a:pPr marL="857250" lvl="1" indent="-457200">
              <a:spcBef>
                <a:spcPts val="0"/>
              </a:spcBef>
              <a:buAutoNum type="arabicPeriod"/>
            </a:pPr>
            <a:endParaRPr lang="en-GB" altLang="en-US" sz="2100" dirty="0"/>
          </a:p>
          <a:p>
            <a:pPr marL="857250" lvl="1" indent="-457200">
              <a:spcBef>
                <a:spcPts val="0"/>
              </a:spcBef>
              <a:buAutoNum type="arabicPeriod"/>
            </a:pPr>
            <a:r>
              <a:rPr lang="en-GB" altLang="en-US" sz="2100" dirty="0"/>
              <a:t>What does ‘</a:t>
            </a:r>
            <a:r>
              <a:rPr lang="en-GB" altLang="en-US" sz="2100" b="1" dirty="0"/>
              <a:t>the tribe</a:t>
            </a:r>
            <a:r>
              <a:rPr lang="en-GB" altLang="en-US" sz="2100" dirty="0"/>
              <a:t>’ represent? </a:t>
            </a:r>
          </a:p>
          <a:p>
            <a:pPr marL="857250" lvl="1" indent="-457200">
              <a:spcBef>
                <a:spcPts val="0"/>
              </a:spcBef>
              <a:buAutoNum type="arabicPeriod"/>
            </a:pPr>
            <a:endParaRPr lang="en-GB" altLang="en-US" sz="2100" dirty="0"/>
          </a:p>
          <a:p>
            <a:pPr marL="857250" lvl="1" indent="-457200">
              <a:spcBef>
                <a:spcPts val="0"/>
              </a:spcBef>
              <a:buAutoNum type="arabicPeriod"/>
            </a:pPr>
            <a:r>
              <a:rPr lang="en-GB" altLang="en-US" sz="2100" dirty="0"/>
              <a:t>What </a:t>
            </a:r>
            <a:r>
              <a:rPr lang="en-GB" altLang="en-US" sz="2100" b="1" dirty="0"/>
              <a:t>skills</a:t>
            </a:r>
            <a:r>
              <a:rPr lang="en-GB" altLang="en-US" sz="2100" dirty="0"/>
              <a:t> does the candidate have to offer?</a:t>
            </a:r>
          </a:p>
          <a:p>
            <a:pPr marL="857250" lvl="1" indent="-457200">
              <a:spcBef>
                <a:spcPts val="0"/>
              </a:spcBef>
              <a:buAutoNum type="arabicPeriod"/>
            </a:pPr>
            <a:endParaRPr lang="en-GB" altLang="en-US" sz="2100" dirty="0"/>
          </a:p>
          <a:p>
            <a:pPr marL="857250" lvl="1" indent="-457200">
              <a:spcBef>
                <a:spcPts val="0"/>
              </a:spcBef>
              <a:buAutoNum type="arabicPeriod"/>
            </a:pPr>
            <a:r>
              <a:rPr lang="en-GB" altLang="en-US" sz="2100" dirty="0"/>
              <a:t>Why is </a:t>
            </a:r>
            <a:r>
              <a:rPr lang="en-GB" altLang="en-US" sz="2100" b="1" dirty="0"/>
              <a:t>the</a:t>
            </a:r>
            <a:r>
              <a:rPr lang="en-GB" altLang="en-US" sz="2100" dirty="0"/>
              <a:t> </a:t>
            </a:r>
            <a:r>
              <a:rPr lang="en-GB" altLang="en-US" sz="2100" b="1" dirty="0"/>
              <a:t>future</a:t>
            </a:r>
            <a:r>
              <a:rPr lang="en-GB" altLang="en-US" sz="2100" dirty="0"/>
              <a:t> an important part of their discussions?</a:t>
            </a:r>
          </a:p>
          <a:p>
            <a:pPr marL="857250" lvl="1" indent="-457200">
              <a:spcBef>
                <a:spcPts val="0"/>
              </a:spcBef>
              <a:buAutoNum type="arabicPeriod"/>
            </a:pPr>
            <a:endParaRPr lang="en-GB" altLang="en-US" sz="2100" dirty="0"/>
          </a:p>
          <a:p>
            <a:pPr marL="857250" lvl="1" indent="-457200">
              <a:spcBef>
                <a:spcPts val="0"/>
              </a:spcBef>
              <a:buAutoNum type="arabicPeriod"/>
            </a:pPr>
            <a:r>
              <a:rPr lang="en-GB" altLang="en-US" sz="2100" dirty="0"/>
              <a:t>How would you rate the </a:t>
            </a:r>
            <a:r>
              <a:rPr lang="en-GB" altLang="en-US" sz="2100" b="1" dirty="0"/>
              <a:t>candidate’s interview performance</a:t>
            </a:r>
            <a:r>
              <a:rPr lang="en-GB" altLang="en-US" sz="2100" dirty="0"/>
              <a:t>?</a:t>
            </a:r>
          </a:p>
          <a:p>
            <a:pPr marL="457200" indent="-457200">
              <a:spcBef>
                <a:spcPts val="0"/>
              </a:spcBef>
              <a:buAutoNum type="arabicPeriod"/>
            </a:pPr>
            <a:endParaRPr lang="en-GB" altLang="en-US" sz="2100" dirty="0"/>
          </a:p>
          <a:p>
            <a:pPr marL="0" indent="0" algn="ctr">
              <a:spcBef>
                <a:spcPts val="0"/>
              </a:spcBef>
              <a:buNone/>
            </a:pPr>
            <a:r>
              <a:rPr lang="en-GB" altLang="en-US" sz="2100" dirty="0">
                <a:hlinkClick r:id="rId2"/>
              </a:rPr>
              <a:t>http://youtu.be/b56eAUCTLok</a:t>
            </a:r>
            <a:r>
              <a:rPr lang="en-GB" altLang="en-US" sz="2100" dirty="0"/>
              <a:t> </a:t>
            </a:r>
          </a:p>
          <a:p>
            <a:endParaRPr lang="en-GB" altLang="en-US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C4F3E4C-15A9-8947-E870-5A05082B0811}"/>
              </a:ext>
            </a:extLst>
          </p:cNvPr>
          <p:cNvSpPr txBox="1"/>
          <p:nvPr/>
        </p:nvSpPr>
        <p:spPr>
          <a:xfrm>
            <a:off x="6732240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65000"/>
                  </a:schemeClr>
                </a:solidFill>
              </a:rPr>
              <a:t>01:39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438DAA3-3CF8-30C2-149A-024A908AE4C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EF065-93F2-342E-10DF-E3F20BBB4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Online Media 5" title="The Origin of Job Interviews - The Armstrong and Miller Show - Series 2 Episode 6 Preview - BBC">
            <a:hlinkClick r:id="" action="ppaction://media"/>
            <a:extLst>
              <a:ext uri="{FF2B5EF4-FFF2-40B4-BE49-F238E27FC236}">
                <a16:creationId xmlns:a16="http://schemas.microsoft.com/office/drawing/2014/main" id="{0B8E8342-F2D2-E222-582F-F0A52AB08B3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-25317" y="-34"/>
            <a:ext cx="9201150" cy="6858034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F82732E-3601-3304-75EE-0353F92A254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8422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D9A1C3-844D-942A-A790-9EDE3C1EFA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4ED3353-2231-2506-391C-D2C28AFC264F}"/>
              </a:ext>
            </a:extLst>
          </p:cNvPr>
          <p:cNvSpPr/>
          <p:nvPr/>
        </p:nvSpPr>
        <p:spPr bwMode="auto">
          <a:xfrm>
            <a:off x="-35900" y="0"/>
            <a:ext cx="9182407" cy="685800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3316" name="Rectangle 2">
            <a:extLst>
              <a:ext uri="{FF2B5EF4-FFF2-40B4-BE49-F238E27FC236}">
                <a16:creationId xmlns:a16="http://schemas.microsoft.com/office/drawing/2014/main" id="{47FF056F-28AF-98CE-9CF0-C32AABC50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altLang="en-US" b="1" dirty="0"/>
              <a:t>Introduction to the topic</a:t>
            </a:r>
            <a:endParaRPr lang="en-GB" altLang="en-US" b="1" dirty="0"/>
          </a:p>
        </p:txBody>
      </p:sp>
      <p:sp>
        <p:nvSpPr>
          <p:cNvPr id="13317" name="Rectangle 3">
            <a:extLst>
              <a:ext uri="{FF2B5EF4-FFF2-40B4-BE49-F238E27FC236}">
                <a16:creationId xmlns:a16="http://schemas.microsoft.com/office/drawing/2014/main" id="{770F61F0-30C2-6923-098C-5F1FC4C647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1658" y="1340768"/>
            <a:ext cx="8605857" cy="3916363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100" dirty="0"/>
              <a:t>Consider your responses to the following questions:</a:t>
            </a:r>
          </a:p>
          <a:p>
            <a:pPr marL="457200" indent="-457200">
              <a:spcAft>
                <a:spcPts val="600"/>
              </a:spcAft>
              <a:buAutoNum type="arabicPeriod"/>
            </a:pPr>
            <a:endParaRPr lang="en-GB" altLang="en-US" sz="1000" dirty="0"/>
          </a:p>
          <a:p>
            <a:pPr marL="457200" indent="-457200">
              <a:lnSpc>
                <a:spcPct val="150000"/>
              </a:lnSpc>
              <a:spcAft>
                <a:spcPts val="600"/>
              </a:spcAft>
              <a:buAutoNum type="arabicPeriod"/>
            </a:pPr>
            <a:r>
              <a:rPr lang="en-GB" altLang="en-US" sz="2100" dirty="0"/>
              <a:t>What does ‘the tribe’ represent? </a:t>
            </a:r>
          </a:p>
          <a:p>
            <a:pPr marL="457200" indent="-457200">
              <a:lnSpc>
                <a:spcPct val="150000"/>
              </a:lnSpc>
              <a:spcAft>
                <a:spcPts val="600"/>
              </a:spcAft>
              <a:buAutoNum type="arabicPeriod"/>
            </a:pPr>
            <a:endParaRPr lang="en-GB" altLang="en-US" sz="2100" dirty="0"/>
          </a:p>
          <a:p>
            <a:pPr marL="457200" indent="-457200">
              <a:lnSpc>
                <a:spcPct val="150000"/>
              </a:lnSpc>
              <a:spcAft>
                <a:spcPts val="600"/>
              </a:spcAft>
              <a:buAutoNum type="arabicPeriod"/>
            </a:pPr>
            <a:r>
              <a:rPr lang="en-GB" altLang="en-US" sz="2100" dirty="0"/>
              <a:t>What skills does the candidate have to offer?</a:t>
            </a:r>
          </a:p>
          <a:p>
            <a:pPr marL="457200" indent="-457200">
              <a:lnSpc>
                <a:spcPct val="150000"/>
              </a:lnSpc>
              <a:spcAft>
                <a:spcPts val="600"/>
              </a:spcAft>
              <a:buAutoNum type="arabicPeriod"/>
            </a:pPr>
            <a:endParaRPr lang="en-GB" altLang="en-US" sz="2100" dirty="0"/>
          </a:p>
          <a:p>
            <a:pPr marL="457200" indent="-457200">
              <a:lnSpc>
                <a:spcPct val="150000"/>
              </a:lnSpc>
              <a:spcAft>
                <a:spcPts val="600"/>
              </a:spcAft>
              <a:buAutoNum type="arabicPeriod"/>
            </a:pPr>
            <a:r>
              <a:rPr lang="en-GB" altLang="en-US" sz="2100" dirty="0"/>
              <a:t>Why is the future an important part of their discussions?</a:t>
            </a:r>
          </a:p>
          <a:p>
            <a:pPr marL="457200" indent="-457200">
              <a:lnSpc>
                <a:spcPct val="150000"/>
              </a:lnSpc>
              <a:spcAft>
                <a:spcPts val="600"/>
              </a:spcAft>
              <a:buAutoNum type="arabicPeriod"/>
            </a:pPr>
            <a:endParaRPr lang="en-GB" altLang="en-US" sz="2100" dirty="0"/>
          </a:p>
          <a:p>
            <a:pPr marL="457200" indent="-457200">
              <a:lnSpc>
                <a:spcPct val="150000"/>
              </a:lnSpc>
              <a:spcAft>
                <a:spcPts val="600"/>
              </a:spcAft>
              <a:buAutoNum type="arabicPeriod"/>
            </a:pPr>
            <a:r>
              <a:rPr lang="en-GB" altLang="en-US" sz="2100" dirty="0"/>
              <a:t>How would you rate the candidate’s interview performance?</a:t>
            </a:r>
          </a:p>
          <a:p>
            <a:pPr marL="0" indent="0">
              <a:lnSpc>
                <a:spcPct val="250000"/>
              </a:lnSpc>
              <a:spcAft>
                <a:spcPts val="600"/>
              </a:spcAft>
              <a:buNone/>
            </a:pPr>
            <a:endParaRPr lang="en-GB" altLang="en-US" sz="2200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11D732D-6FDC-D399-43A5-84B06A059C19}"/>
              </a:ext>
            </a:extLst>
          </p:cNvPr>
          <p:cNvSpPr/>
          <p:nvPr/>
        </p:nvSpPr>
        <p:spPr bwMode="auto">
          <a:xfrm>
            <a:off x="-14868" y="3735732"/>
            <a:ext cx="9161376" cy="460648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7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He is a ‘</a:t>
            </a:r>
            <a:r>
              <a:rPr kumimoji="0" lang="en-GB" sz="175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multiskilled’</a:t>
            </a:r>
            <a:r>
              <a:rPr kumimoji="0" lang="en-GB" sz="17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 hunter and gatherer</a:t>
            </a:r>
            <a:r>
              <a:rPr lang="en-GB" sz="1750" dirty="0">
                <a:cs typeface="Arial" panose="020B0604020202020204" pitchFamily="34" charset="0"/>
              </a:rPr>
              <a:t> (Observation? Orientation? Precision?)  </a:t>
            </a:r>
            <a:r>
              <a:rPr kumimoji="0" lang="en-GB" sz="17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5AB09E4-F36E-8706-B354-82B57E510F59}"/>
              </a:ext>
            </a:extLst>
          </p:cNvPr>
          <p:cNvSpPr/>
          <p:nvPr/>
        </p:nvSpPr>
        <p:spPr bwMode="auto">
          <a:xfrm>
            <a:off x="-29736" y="2514600"/>
            <a:ext cx="9178752" cy="460648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7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The recruiting company/organisation is the tribe</a:t>
            </a:r>
            <a:r>
              <a:rPr kumimoji="0" lang="en-GB" sz="175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 with a</a:t>
            </a:r>
            <a:r>
              <a:rPr kumimoji="0" lang="en-GB" sz="17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 collective identity and</a:t>
            </a:r>
            <a:r>
              <a:rPr kumimoji="0" lang="en-GB" sz="175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 </a:t>
            </a:r>
            <a:r>
              <a:rPr kumimoji="0" lang="en-GB" sz="17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shared goals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1857925-682D-5AA4-F298-AE508A8D76E9}"/>
              </a:ext>
            </a:extLst>
          </p:cNvPr>
          <p:cNvSpPr/>
          <p:nvPr/>
        </p:nvSpPr>
        <p:spPr bwMode="auto">
          <a:xfrm>
            <a:off x="4504" y="4999960"/>
            <a:ext cx="9144000" cy="460648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750" dirty="0">
                <a:cs typeface="Arial" panose="020B0604020202020204" pitchFamily="34" charset="0"/>
              </a:rPr>
              <a:t>The interviewee needed to show commitment to the organisation, self-development </a:t>
            </a:r>
            <a:endParaRPr kumimoji="0" lang="en-GB" sz="17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8B59B02-BEE7-4897-AC9D-62F2888436FB}"/>
              </a:ext>
            </a:extLst>
          </p:cNvPr>
          <p:cNvSpPr/>
          <p:nvPr/>
        </p:nvSpPr>
        <p:spPr bwMode="auto">
          <a:xfrm>
            <a:off x="-23703" y="6210816"/>
            <a:ext cx="9178752" cy="460648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750" dirty="0">
                <a:cs typeface="Arial" panose="020B0604020202020204" pitchFamily="34" charset="0"/>
              </a:rPr>
              <a:t>He gave incomplete answers and was caught out in a lie by one of the interviewers</a:t>
            </a:r>
            <a:endParaRPr kumimoji="0" lang="en-GB" sz="17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130196F-0FAF-17D2-7B2E-D6F53A72013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4205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2">
            <a:extLst>
              <a:ext uri="{FF2B5EF4-FFF2-40B4-BE49-F238E27FC236}">
                <a16:creationId xmlns:a16="http://schemas.microsoft.com/office/drawing/2014/main" id="{9C78CA12-8615-4779-B70D-3176A16FFD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37" y="44474"/>
            <a:ext cx="9144000" cy="1143000"/>
          </a:xfrm>
        </p:spPr>
        <p:txBody>
          <a:bodyPr/>
          <a:lstStyle/>
          <a:p>
            <a:r>
              <a:rPr lang="en-GB" altLang="en-US" sz="3900" b="1" dirty="0"/>
              <a:t>Recruitment and Selection Process </a:t>
            </a:r>
          </a:p>
        </p:txBody>
      </p:sp>
      <p:sp>
        <p:nvSpPr>
          <p:cNvPr id="16389" name="Rectangle 3">
            <a:extLst>
              <a:ext uri="{FF2B5EF4-FFF2-40B4-BE49-F238E27FC236}">
                <a16:creationId xmlns:a16="http://schemas.microsoft.com/office/drawing/2014/main" id="{613809D2-3165-47DA-BEA1-673D3121A7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5536" y="1484313"/>
            <a:ext cx="8373814" cy="3916362"/>
          </a:xfrm>
        </p:spPr>
        <p:txBody>
          <a:bodyPr/>
          <a:lstStyle/>
          <a:p>
            <a:pPr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altLang="en-US" sz="2200" dirty="0"/>
              <a:t>What does the </a:t>
            </a:r>
            <a:r>
              <a:rPr lang="en-GB" altLang="en-US" sz="2200" b="1" u="sng" dirty="0">
                <a:solidFill>
                  <a:srgbClr val="00B0F0"/>
                </a:solidFill>
              </a:rPr>
              <a:t>recruitment</a:t>
            </a:r>
            <a:r>
              <a:rPr lang="en-GB" altLang="en-US" sz="2200" u="sng" dirty="0"/>
              <a:t> </a:t>
            </a:r>
            <a:r>
              <a:rPr lang="en-GB" altLang="en-US" sz="2200" u="sng" dirty="0">
                <a:solidFill>
                  <a:srgbClr val="00B0F0"/>
                </a:solidFill>
              </a:rPr>
              <a:t>segment</a:t>
            </a:r>
            <a:r>
              <a:rPr lang="en-GB" altLang="en-US" sz="2200" dirty="0"/>
              <a:t> focus on?</a:t>
            </a:r>
          </a:p>
          <a:p>
            <a:pPr>
              <a:lnSpc>
                <a:spcPct val="90000"/>
              </a:lnSpc>
            </a:pPr>
            <a:endParaRPr lang="en-GB" altLang="en-US" sz="2200" dirty="0"/>
          </a:p>
          <a:p>
            <a:pPr>
              <a:lnSpc>
                <a:spcPct val="90000"/>
              </a:lnSpc>
              <a:buClr>
                <a:schemeClr val="bg1"/>
              </a:buClr>
            </a:pPr>
            <a:r>
              <a:rPr lang="en-GB" altLang="en-US" sz="2200" dirty="0"/>
              <a:t>‘</a:t>
            </a:r>
            <a:r>
              <a:rPr lang="en-GB" altLang="en-US" sz="2200" b="1" dirty="0"/>
              <a:t>Building</a:t>
            </a:r>
            <a:r>
              <a:rPr lang="en-GB" altLang="en-US" sz="2200" dirty="0"/>
              <a:t> a roster of potentially qualified applicants’ </a:t>
            </a:r>
          </a:p>
          <a:p>
            <a:pPr>
              <a:lnSpc>
                <a:spcPct val="90000"/>
              </a:lnSpc>
              <a:buClr>
                <a:schemeClr val="bg1"/>
              </a:buClr>
            </a:pPr>
            <a:r>
              <a:rPr lang="en-GB" altLang="en-US" sz="2200" dirty="0"/>
              <a:t>                                                                          (Whitehill, 2018)</a:t>
            </a:r>
          </a:p>
          <a:p>
            <a:pPr>
              <a:lnSpc>
                <a:spcPct val="90000"/>
              </a:lnSpc>
            </a:pPr>
            <a:endParaRPr lang="en-GB" altLang="en-US" sz="2200" dirty="0"/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200" dirty="0"/>
              <a:t>What does the </a:t>
            </a:r>
            <a:r>
              <a:rPr lang="en-GB" altLang="en-US" sz="2200" b="1" u="sng" dirty="0">
                <a:solidFill>
                  <a:srgbClr val="0033CC"/>
                </a:solidFill>
              </a:rPr>
              <a:t>selection</a:t>
            </a:r>
            <a:r>
              <a:rPr lang="en-GB" altLang="en-US" sz="2200" u="sng" dirty="0"/>
              <a:t> </a:t>
            </a:r>
            <a:r>
              <a:rPr lang="en-GB" altLang="en-US" sz="2200" u="sng" dirty="0">
                <a:solidFill>
                  <a:srgbClr val="0033CC"/>
                </a:solidFill>
              </a:rPr>
              <a:t>segment</a:t>
            </a:r>
            <a:r>
              <a:rPr lang="en-GB" altLang="en-US" sz="2200" dirty="0"/>
              <a:t> focus on?</a:t>
            </a:r>
          </a:p>
          <a:p>
            <a:pPr>
              <a:lnSpc>
                <a:spcPct val="90000"/>
              </a:lnSpc>
            </a:pPr>
            <a:endParaRPr lang="en-GB" altLang="en-US" sz="2200" dirty="0"/>
          </a:p>
          <a:p>
            <a:pPr>
              <a:lnSpc>
                <a:spcPct val="90000"/>
              </a:lnSpc>
              <a:buClr>
                <a:schemeClr val="bg1"/>
              </a:buClr>
            </a:pPr>
            <a:r>
              <a:rPr lang="en-GB" altLang="en-US" sz="2200" dirty="0"/>
              <a:t>‘</a:t>
            </a:r>
            <a:r>
              <a:rPr lang="en-GB" altLang="en-US" sz="2200" b="1" dirty="0"/>
              <a:t>Predicting</a:t>
            </a:r>
            <a:r>
              <a:rPr lang="en-GB" altLang="en-US" sz="2200" dirty="0"/>
              <a:t> which candidates will make the most appropriate contribution to the organisation - now and in the future’                   </a:t>
            </a:r>
          </a:p>
          <a:p>
            <a:pPr>
              <a:lnSpc>
                <a:spcPct val="90000"/>
              </a:lnSpc>
              <a:buClr>
                <a:schemeClr val="bg1"/>
              </a:buClr>
            </a:pPr>
            <a:r>
              <a:rPr lang="en-GB" altLang="en-US" sz="2200" dirty="0"/>
              <a:t>                                                                             (Hackett, 2015)</a:t>
            </a:r>
          </a:p>
          <a:p>
            <a:pPr>
              <a:lnSpc>
                <a:spcPct val="90000"/>
              </a:lnSpc>
            </a:pPr>
            <a:endParaRPr lang="en-GB" altLang="en-US" sz="2200" dirty="0"/>
          </a:p>
          <a:p>
            <a:pPr>
              <a:lnSpc>
                <a:spcPct val="90000"/>
              </a:lnSpc>
            </a:pPr>
            <a:endParaRPr lang="en-GB" altLang="en-US" sz="2200" dirty="0"/>
          </a:p>
          <a:p>
            <a:pPr>
              <a:lnSpc>
                <a:spcPct val="90000"/>
              </a:lnSpc>
            </a:pPr>
            <a:endParaRPr lang="en-GB" altLang="en-US" sz="2400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B852224C-6FFD-D40F-CD12-ED08A21D9E64}"/>
              </a:ext>
            </a:extLst>
          </p:cNvPr>
          <p:cNvSpPr/>
          <p:nvPr/>
        </p:nvSpPr>
        <p:spPr bwMode="auto">
          <a:xfrm>
            <a:off x="683568" y="2132856"/>
            <a:ext cx="7920880" cy="864096"/>
          </a:xfrm>
          <a:prstGeom prst="roundRect">
            <a:avLst/>
          </a:prstGeom>
          <a:noFill/>
          <a:ln w="19050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63F4DDE-3554-C002-C650-89667ED9406F}"/>
              </a:ext>
            </a:extLst>
          </p:cNvPr>
          <p:cNvSpPr/>
          <p:nvPr/>
        </p:nvSpPr>
        <p:spPr bwMode="auto">
          <a:xfrm>
            <a:off x="687534" y="4050034"/>
            <a:ext cx="7920880" cy="1035149"/>
          </a:xfrm>
          <a:prstGeom prst="roundRect">
            <a:avLst/>
          </a:prstGeom>
          <a:noFill/>
          <a:ln w="19050" cap="flat" cmpd="sng" algn="ctr">
            <a:solidFill>
              <a:srgbClr val="0033CC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8FA6A8-7886-EA99-71D4-CF2BA463C7D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3F370-2AF5-4A0D-94D2-A684F1D952E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187474"/>
            <a:ext cx="8229600" cy="454578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en-US" altLang="en-US" sz="2300" b="1" dirty="0"/>
              <a:t>10-minute Research Task</a:t>
            </a:r>
            <a:endParaRPr lang="en-US" altLang="en-US" sz="2300" dirty="0"/>
          </a:p>
          <a:p>
            <a:pPr marL="0" indent="0">
              <a:lnSpc>
                <a:spcPct val="22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endParaRPr lang="en-US" altLang="en-US" sz="2300" dirty="0"/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altLang="en-US" sz="2300" b="1" dirty="0"/>
              <a:t>Identify the </a:t>
            </a:r>
            <a:r>
              <a:rPr lang="en-US" altLang="en-US" sz="2300" b="1" dirty="0">
                <a:solidFill>
                  <a:srgbClr val="0033CC"/>
                </a:solidFill>
              </a:rPr>
              <a:t>features</a:t>
            </a:r>
            <a:r>
              <a:rPr lang="en-US" altLang="en-US" sz="2300" b="1" dirty="0"/>
              <a:t> of a well executed </a:t>
            </a:r>
            <a:r>
              <a:rPr lang="en-US" altLang="en-US" sz="2300" b="1" dirty="0">
                <a:solidFill>
                  <a:srgbClr val="0033CC"/>
                </a:solidFill>
              </a:rPr>
              <a:t>recruitment and selection process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endParaRPr lang="en-US" altLang="en-US" sz="2300" dirty="0"/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altLang="en-US" sz="2300" dirty="0"/>
              <a:t>You should make use of </a:t>
            </a:r>
            <a:r>
              <a:rPr lang="en-US" altLang="en-US" sz="2300" b="1" dirty="0"/>
              <a:t>reputable sources </a:t>
            </a:r>
            <a:r>
              <a:rPr lang="en-US" altLang="en-US" sz="2300" dirty="0"/>
              <a:t>to find this information 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endParaRPr lang="en-US" altLang="en-US" sz="2300" dirty="0"/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altLang="en-US" sz="2300" dirty="0"/>
              <a:t>Be prepared to share your findings and sources</a:t>
            </a:r>
          </a:p>
          <a:p>
            <a:pPr>
              <a:lnSpc>
                <a:spcPct val="80000"/>
              </a:lnSpc>
              <a:defRPr/>
            </a:pPr>
            <a:endParaRPr lang="en-US" altLang="en-US" sz="2200" dirty="0"/>
          </a:p>
          <a:p>
            <a:pPr marL="0" indent="0">
              <a:lnSpc>
                <a:spcPct val="80000"/>
              </a:lnSpc>
              <a:defRPr/>
            </a:pPr>
            <a:endParaRPr lang="en-US" altLang="en-US" sz="2800" dirty="0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6487B5AA-3D89-3146-4B06-1CC361CD27BC}"/>
              </a:ext>
            </a:extLst>
          </p:cNvPr>
          <p:cNvSpPr txBox="1">
            <a:spLocks/>
          </p:cNvSpPr>
          <p:nvPr/>
        </p:nvSpPr>
        <p:spPr>
          <a:xfrm>
            <a:off x="12737" y="44474"/>
            <a:ext cx="91440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altLang="en-US" sz="3900" b="1" dirty="0"/>
              <a:t>Recruitment and Selection Process </a:t>
            </a:r>
          </a:p>
        </p:txBody>
      </p:sp>
      <p:pic>
        <p:nvPicPr>
          <p:cNvPr id="6" name="Graphic 5" descr="Hourglass 30% with solid fill">
            <a:extLst>
              <a:ext uri="{FF2B5EF4-FFF2-40B4-BE49-F238E27FC236}">
                <a16:creationId xmlns:a16="http://schemas.microsoft.com/office/drawing/2014/main" id="{40134DF4-0E04-43F8-12AA-F4F3EF9E5C7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635896" y="1101450"/>
            <a:ext cx="685800" cy="6858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988F5F-4E33-84A2-8D0C-3D5BAB9E9D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3B11E78-33AF-48DA-8E35-1118F630C569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368D4C-FA14-FF94-7B6F-F12AC40919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A4BDE-E5ED-3420-4675-D0082F7370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39552" y="1412776"/>
            <a:ext cx="8147248" cy="4320480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/>
            </a:pPr>
            <a:r>
              <a:rPr lang="en-US" altLang="en-US" sz="3400" dirty="0"/>
              <a:t>The process should be: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  <a:defRPr/>
            </a:pPr>
            <a:endParaRPr lang="en-US" altLang="en-US" sz="3400" b="1" dirty="0"/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bg1"/>
              </a:buClr>
              <a:defRPr/>
            </a:pPr>
            <a:r>
              <a:rPr lang="en-US" altLang="en-US" sz="3400" b="1" dirty="0"/>
              <a:t>efficient</a:t>
            </a:r>
            <a:r>
              <a:rPr lang="en-US" altLang="en-US" sz="3400" dirty="0"/>
              <a:t> – cost effective in methods and sources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bg1"/>
              </a:buClr>
              <a:defRPr/>
            </a:pPr>
            <a:endParaRPr lang="en-US" altLang="en-US" sz="3400" dirty="0"/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bg1"/>
              </a:buClr>
              <a:defRPr/>
            </a:pPr>
            <a:endParaRPr lang="en-US" altLang="en-US" sz="3400" b="1" dirty="0"/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bg1"/>
              </a:buClr>
              <a:defRPr/>
            </a:pPr>
            <a:r>
              <a:rPr lang="en-US" altLang="en-US" sz="3400" b="1" dirty="0"/>
              <a:t>effective</a:t>
            </a:r>
            <a:r>
              <a:rPr lang="en-US" altLang="en-US" sz="3400" dirty="0"/>
              <a:t> – producing enough suitable candidates without excess and ensuring the best fit can be identified for the job and the organization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bg1"/>
              </a:buClr>
              <a:defRPr/>
            </a:pPr>
            <a:endParaRPr lang="en-US" altLang="en-US" sz="3400" dirty="0"/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bg1"/>
              </a:buClr>
              <a:defRPr/>
            </a:pPr>
            <a:endParaRPr lang="en-US" altLang="en-US" sz="3400" b="1" dirty="0"/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bg1"/>
              </a:buClr>
              <a:defRPr/>
            </a:pPr>
            <a:r>
              <a:rPr lang="en-US" altLang="en-US" sz="3400" b="1" dirty="0"/>
              <a:t>fair</a:t>
            </a:r>
            <a:r>
              <a:rPr lang="en-US" altLang="en-US" sz="3400" dirty="0"/>
              <a:t> – ensuring that right through the process decisions are made on merit alone</a:t>
            </a:r>
            <a:r>
              <a:rPr lang="en-US" altLang="en-US" sz="2700" dirty="0"/>
              <a:t>.</a:t>
            </a:r>
          </a:p>
          <a:p>
            <a:pPr marL="0" indent="0">
              <a:lnSpc>
                <a:spcPct val="80000"/>
              </a:lnSpc>
              <a:spcBef>
                <a:spcPts val="0"/>
              </a:spcBef>
              <a:defRPr/>
            </a:pPr>
            <a:endParaRPr lang="en-US" altLang="en-US" sz="2800" dirty="0"/>
          </a:p>
          <a:p>
            <a:pPr marL="0" indent="0" algn="r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en-US" altLang="en-US" sz="3100" dirty="0"/>
              <a:t>ACAS (n.d.)</a:t>
            </a: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A547C59A-DE58-54D1-C08C-B18D492B9E41}"/>
              </a:ext>
            </a:extLst>
          </p:cNvPr>
          <p:cNvSpPr txBox="1">
            <a:spLocks/>
          </p:cNvSpPr>
          <p:nvPr/>
        </p:nvSpPr>
        <p:spPr>
          <a:xfrm>
            <a:off x="12737" y="44474"/>
            <a:ext cx="91440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altLang="en-US" sz="3900" b="1" dirty="0"/>
              <a:t>Recruitment and Selection Process </a:t>
            </a:r>
          </a:p>
        </p:txBody>
      </p:sp>
      <p:pic>
        <p:nvPicPr>
          <p:cNvPr id="6" name="Graphic 5" descr="Coins with solid fill">
            <a:extLst>
              <a:ext uri="{FF2B5EF4-FFF2-40B4-BE49-F238E27FC236}">
                <a16:creationId xmlns:a16="http://schemas.microsoft.com/office/drawing/2014/main" id="{FF44C54E-89FB-10E8-897E-683283B778E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8759" y="1841893"/>
            <a:ext cx="612648" cy="612648"/>
          </a:xfrm>
          <a:prstGeom prst="rect">
            <a:avLst/>
          </a:prstGeom>
        </p:spPr>
      </p:pic>
      <p:pic>
        <p:nvPicPr>
          <p:cNvPr id="8" name="Graphic 7" descr="Scales of justice with solid fill">
            <a:extLst>
              <a:ext uri="{FF2B5EF4-FFF2-40B4-BE49-F238E27FC236}">
                <a16:creationId xmlns:a16="http://schemas.microsoft.com/office/drawing/2014/main" id="{89CD0BA4-09E7-88FC-A997-2C067B2449F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5899" y="4540409"/>
            <a:ext cx="658368" cy="658368"/>
          </a:xfrm>
          <a:prstGeom prst="rect">
            <a:avLst/>
          </a:prstGeom>
        </p:spPr>
      </p:pic>
      <p:pic>
        <p:nvPicPr>
          <p:cNvPr id="12" name="Graphic 11" descr="Life ring with solid fill">
            <a:extLst>
              <a:ext uri="{FF2B5EF4-FFF2-40B4-BE49-F238E27FC236}">
                <a16:creationId xmlns:a16="http://schemas.microsoft.com/office/drawing/2014/main" id="{15F64FCC-A655-5374-19F1-99060729A7C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5664" y="3108960"/>
            <a:ext cx="640080" cy="64008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2DD6BE-B67B-F327-377A-CD7C132169D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3B11E78-33AF-48DA-8E35-1118F630C569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0782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95348E-84AB-82F5-0F6D-06FE937DF0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BD138747-4762-C264-EB50-1BC005C0E1DC}"/>
              </a:ext>
            </a:extLst>
          </p:cNvPr>
          <p:cNvSpPr/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FE20FFCB-F671-62F2-FDA4-B37C69228F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196" t="23039" r="27770" b="10679"/>
          <a:stretch>
            <a:fillRect/>
          </a:stretch>
        </p:blipFill>
        <p:spPr>
          <a:xfrm>
            <a:off x="971600" y="548680"/>
            <a:ext cx="7128792" cy="5904656"/>
          </a:xfrm>
          <a:prstGeom prst="rect">
            <a:avLst/>
          </a:prstGeom>
        </p:spPr>
      </p:pic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2A5C02A2-5CE1-F289-5EEE-2E92120108E6}"/>
              </a:ext>
            </a:extLst>
          </p:cNvPr>
          <p:cNvSpPr/>
          <p:nvPr/>
        </p:nvSpPr>
        <p:spPr bwMode="auto">
          <a:xfrm>
            <a:off x="1179960" y="1772816"/>
            <a:ext cx="3896096" cy="216024"/>
          </a:xfrm>
          <a:prstGeom prst="roundRect">
            <a:avLst/>
          </a:prstGeom>
          <a:noFill/>
          <a:ln w="381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28A9AD39-BD3A-E890-F99B-6E9B69DF1617}"/>
              </a:ext>
            </a:extLst>
          </p:cNvPr>
          <p:cNvSpPr/>
          <p:nvPr/>
        </p:nvSpPr>
        <p:spPr bwMode="auto">
          <a:xfrm>
            <a:off x="1153897" y="2780928"/>
            <a:ext cx="2554007" cy="181288"/>
          </a:xfrm>
          <a:prstGeom prst="roundRect">
            <a:avLst/>
          </a:prstGeom>
          <a:noFill/>
          <a:ln w="38100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DAC56D80-AB76-8610-813C-78124D92B326}"/>
              </a:ext>
            </a:extLst>
          </p:cNvPr>
          <p:cNvSpPr/>
          <p:nvPr/>
        </p:nvSpPr>
        <p:spPr bwMode="auto">
          <a:xfrm>
            <a:off x="1153897" y="4149080"/>
            <a:ext cx="5155905" cy="181288"/>
          </a:xfrm>
          <a:prstGeom prst="roundRect">
            <a:avLst/>
          </a:prstGeom>
          <a:noFill/>
          <a:ln w="38100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4E52A868-3CBD-7ACD-2A69-49C24A2D4040}"/>
              </a:ext>
            </a:extLst>
          </p:cNvPr>
          <p:cNvSpPr/>
          <p:nvPr/>
        </p:nvSpPr>
        <p:spPr bwMode="auto">
          <a:xfrm>
            <a:off x="1155201" y="5301208"/>
            <a:ext cx="6657159" cy="430843"/>
          </a:xfrm>
          <a:prstGeom prst="roundRect">
            <a:avLst/>
          </a:prstGeom>
          <a:noFill/>
          <a:ln w="381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8BB8773-FF77-4673-2A88-F48E2F1BD17C}"/>
              </a:ext>
            </a:extLst>
          </p:cNvPr>
          <p:cNvSpPr/>
          <p:nvPr/>
        </p:nvSpPr>
        <p:spPr bwMode="auto">
          <a:xfrm>
            <a:off x="1129951" y="4662176"/>
            <a:ext cx="5530281" cy="216024"/>
          </a:xfrm>
          <a:prstGeom prst="roundRect">
            <a:avLst/>
          </a:prstGeom>
          <a:noFill/>
          <a:ln w="38100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CB493F72-AC1A-0762-5ACD-F969ADA28D4C}"/>
              </a:ext>
            </a:extLst>
          </p:cNvPr>
          <p:cNvSpPr/>
          <p:nvPr/>
        </p:nvSpPr>
        <p:spPr bwMode="auto">
          <a:xfrm>
            <a:off x="1143304" y="5844974"/>
            <a:ext cx="4234137" cy="216025"/>
          </a:xfrm>
          <a:prstGeom prst="roundRect">
            <a:avLst/>
          </a:prstGeom>
          <a:noFill/>
          <a:ln w="381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5D545033-929A-5547-3DDD-AD44A2F7B673}"/>
              </a:ext>
            </a:extLst>
          </p:cNvPr>
          <p:cNvSpPr/>
          <p:nvPr/>
        </p:nvSpPr>
        <p:spPr bwMode="auto">
          <a:xfrm>
            <a:off x="1143304" y="6173922"/>
            <a:ext cx="4940864" cy="216025"/>
          </a:xfrm>
          <a:prstGeom prst="roundRect">
            <a:avLst/>
          </a:prstGeom>
          <a:noFill/>
          <a:ln w="381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63D8DCE7-9DBB-671F-088A-90CFC0B19BD5}"/>
              </a:ext>
            </a:extLst>
          </p:cNvPr>
          <p:cNvSpPr/>
          <p:nvPr/>
        </p:nvSpPr>
        <p:spPr bwMode="auto">
          <a:xfrm>
            <a:off x="1155523" y="2298068"/>
            <a:ext cx="6728845" cy="335201"/>
          </a:xfrm>
          <a:prstGeom prst="roundRect">
            <a:avLst/>
          </a:prstGeom>
          <a:noFill/>
          <a:ln w="38100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9" name="Speech Bubble: Rectangle with Corners Rounded 28">
            <a:extLst>
              <a:ext uri="{FF2B5EF4-FFF2-40B4-BE49-F238E27FC236}">
                <a16:creationId xmlns:a16="http://schemas.microsoft.com/office/drawing/2014/main" id="{1CB09149-BC52-E3AE-D365-895E1F70A278}"/>
              </a:ext>
            </a:extLst>
          </p:cNvPr>
          <p:cNvSpPr/>
          <p:nvPr/>
        </p:nvSpPr>
        <p:spPr bwMode="auto">
          <a:xfrm>
            <a:off x="7874076" y="2716199"/>
            <a:ext cx="1269924" cy="568785"/>
          </a:xfrm>
          <a:prstGeom prst="wedgeRoundRectCallout">
            <a:avLst>
              <a:gd name="adj1" fmla="val -442394"/>
              <a:gd name="adj2" fmla="val 24474"/>
              <a:gd name="adj3" fmla="val 16667"/>
            </a:avLst>
          </a:prstGeom>
          <a:solidFill>
            <a:schemeClr val="bg1">
              <a:lumMod val="95000"/>
            </a:schemeClr>
          </a:solidFill>
          <a:ln w="19050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What is a JD? What is a PS?</a:t>
            </a:r>
          </a:p>
        </p:txBody>
      </p:sp>
      <p:sp>
        <p:nvSpPr>
          <p:cNvPr id="30" name="Speech Bubble: Rectangle with Corners Rounded 29">
            <a:extLst>
              <a:ext uri="{FF2B5EF4-FFF2-40B4-BE49-F238E27FC236}">
                <a16:creationId xmlns:a16="http://schemas.microsoft.com/office/drawing/2014/main" id="{F07EBA84-E824-E658-7105-008B3C4DCBD5}"/>
              </a:ext>
            </a:extLst>
          </p:cNvPr>
          <p:cNvSpPr/>
          <p:nvPr/>
        </p:nvSpPr>
        <p:spPr bwMode="auto">
          <a:xfrm>
            <a:off x="7884368" y="4218314"/>
            <a:ext cx="1259632" cy="659886"/>
          </a:xfrm>
          <a:prstGeom prst="wedgeRoundRectCallout">
            <a:avLst>
              <a:gd name="adj1" fmla="val -179258"/>
              <a:gd name="adj2" fmla="val -35552"/>
              <a:gd name="adj3" fmla="val 16667"/>
            </a:avLst>
          </a:prstGeom>
          <a:solidFill>
            <a:schemeClr val="bg1">
              <a:lumMod val="95000"/>
            </a:schemeClr>
          </a:solidFill>
          <a:ln w="19050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What is the purpose of  references?</a:t>
            </a:r>
          </a:p>
        </p:txBody>
      </p:sp>
      <p:sp>
        <p:nvSpPr>
          <p:cNvPr id="32" name="Speech Bubble: Rectangle with Corners Rounded 31">
            <a:extLst>
              <a:ext uri="{FF2B5EF4-FFF2-40B4-BE49-F238E27FC236}">
                <a16:creationId xmlns:a16="http://schemas.microsoft.com/office/drawing/2014/main" id="{A7DC2DE6-45BE-9E52-5BA4-0FDD46FD7A5C}"/>
              </a:ext>
            </a:extLst>
          </p:cNvPr>
          <p:cNvSpPr/>
          <p:nvPr/>
        </p:nvSpPr>
        <p:spPr bwMode="auto">
          <a:xfrm>
            <a:off x="7861090" y="5301208"/>
            <a:ext cx="1282909" cy="543766"/>
          </a:xfrm>
          <a:prstGeom prst="wedgeRoundRectCallout">
            <a:avLst>
              <a:gd name="adj1" fmla="val -244326"/>
              <a:gd name="adj2" fmla="val 64451"/>
              <a:gd name="adj3" fmla="val 16667"/>
            </a:avLst>
          </a:prstGeom>
          <a:solidFill>
            <a:schemeClr val="bg1">
              <a:lumMod val="95000"/>
            </a:schemeClr>
          </a:solidFill>
          <a:ln w="1905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Where might they advertise?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150776E-3688-10BC-1A42-A29F310DF41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3B11E78-33AF-48DA-8E35-1118F630C569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33" name="Speech Bubble: Rectangle with Corners Rounded 32">
            <a:extLst>
              <a:ext uri="{FF2B5EF4-FFF2-40B4-BE49-F238E27FC236}">
                <a16:creationId xmlns:a16="http://schemas.microsoft.com/office/drawing/2014/main" id="{A035F2CE-9492-6F24-2EBD-8B70616532BF}"/>
              </a:ext>
            </a:extLst>
          </p:cNvPr>
          <p:cNvSpPr/>
          <p:nvPr/>
        </p:nvSpPr>
        <p:spPr bwMode="auto">
          <a:xfrm>
            <a:off x="7874076" y="6060999"/>
            <a:ext cx="1259633" cy="696905"/>
          </a:xfrm>
          <a:prstGeom prst="wedgeRoundRectCallout">
            <a:avLst>
              <a:gd name="adj1" fmla="val -193723"/>
              <a:gd name="adj2" fmla="val -17808"/>
              <a:gd name="adj3" fmla="val 16667"/>
            </a:avLst>
          </a:prstGeom>
          <a:solidFill>
            <a:schemeClr val="bg1">
              <a:lumMod val="95000"/>
            </a:schemeClr>
          </a:solidFill>
          <a:ln w="1905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What is discriminatory language?</a:t>
            </a:r>
          </a:p>
        </p:txBody>
      </p:sp>
    </p:spTree>
    <p:extLst>
      <p:ext uri="{BB962C8B-B14F-4D97-AF65-F5344CB8AC3E}">
        <p14:creationId xmlns:p14="http://schemas.microsoft.com/office/powerpoint/2010/main" val="90529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2" grpId="0" animBg="1"/>
      <p:bldP spid="3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93AFA7-69A6-BCCC-E82D-7E1CAAF413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F82252B-68DA-12F4-5CC5-B77AAA895DBF}"/>
              </a:ext>
            </a:extLst>
          </p:cNvPr>
          <p:cNvSpPr/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0E10B95-2FA7-9562-EB80-84048F18DA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126" t="22280" r="9602" b="8422"/>
          <a:stretch>
            <a:fillRect/>
          </a:stretch>
        </p:blipFill>
        <p:spPr>
          <a:xfrm>
            <a:off x="1187624" y="34995"/>
            <a:ext cx="6480721" cy="6653439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29F671E-62EB-6BB9-9956-6C19EDBE8112}"/>
              </a:ext>
            </a:extLst>
          </p:cNvPr>
          <p:cNvSpPr/>
          <p:nvPr/>
        </p:nvSpPr>
        <p:spPr bwMode="auto">
          <a:xfrm>
            <a:off x="1187624" y="169566"/>
            <a:ext cx="2520280" cy="191133"/>
          </a:xfrm>
          <a:prstGeom prst="roundRect">
            <a:avLst/>
          </a:prstGeom>
          <a:noFill/>
          <a:ln w="38100" cap="flat" cmpd="sng" algn="ctr">
            <a:solidFill>
              <a:srgbClr val="9F3F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21ACD79-73B8-04B9-8B5B-1B89134A5A06}"/>
              </a:ext>
            </a:extLst>
          </p:cNvPr>
          <p:cNvSpPr/>
          <p:nvPr/>
        </p:nvSpPr>
        <p:spPr bwMode="auto">
          <a:xfrm>
            <a:off x="2483768" y="1484784"/>
            <a:ext cx="4680520" cy="181672"/>
          </a:xfrm>
          <a:prstGeom prst="roundRect">
            <a:avLst/>
          </a:prstGeom>
          <a:noFill/>
          <a:ln w="38100" cap="flat" cmpd="sng" algn="ctr">
            <a:solidFill>
              <a:srgbClr val="9F3F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2B7317D2-AFC4-4D61-E27F-E33EE96522C6}"/>
              </a:ext>
            </a:extLst>
          </p:cNvPr>
          <p:cNvSpPr/>
          <p:nvPr/>
        </p:nvSpPr>
        <p:spPr bwMode="auto">
          <a:xfrm>
            <a:off x="7668345" y="585312"/>
            <a:ext cx="1475655" cy="659886"/>
          </a:xfrm>
          <a:prstGeom prst="wedgeRoundRectCallout">
            <a:avLst>
              <a:gd name="adj1" fmla="val -318131"/>
              <a:gd name="adj2" fmla="val 3744"/>
              <a:gd name="adj3" fmla="val 16667"/>
            </a:avLst>
          </a:prstGeom>
          <a:solidFill>
            <a:schemeClr val="bg1">
              <a:lumMod val="95000"/>
            </a:schemeClr>
          </a:solidFill>
          <a:ln w="19050" cap="flat" cmpd="sng" algn="ctr">
            <a:solidFill>
              <a:srgbClr val="9F3F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What information is included on this</a:t>
            </a:r>
            <a:r>
              <a:rPr kumimoji="0" lang="en-GB" sz="12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 form?</a:t>
            </a: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D3CE1FB-5CAD-C707-1510-AFC420BA8E60}"/>
              </a:ext>
            </a:extLst>
          </p:cNvPr>
          <p:cNvSpPr/>
          <p:nvPr/>
        </p:nvSpPr>
        <p:spPr bwMode="auto">
          <a:xfrm>
            <a:off x="1212258" y="2552630"/>
            <a:ext cx="6024038" cy="181672"/>
          </a:xfrm>
          <a:prstGeom prst="roundRect">
            <a:avLst/>
          </a:prstGeom>
          <a:noFill/>
          <a:ln w="38100" cap="flat" cmpd="sng" algn="ctr">
            <a:solidFill>
              <a:srgbClr val="9F3F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5188EC87-0A02-2333-D579-BD955611736B}"/>
              </a:ext>
            </a:extLst>
          </p:cNvPr>
          <p:cNvSpPr/>
          <p:nvPr/>
        </p:nvSpPr>
        <p:spPr bwMode="auto">
          <a:xfrm>
            <a:off x="1212258" y="1916832"/>
            <a:ext cx="3636404" cy="181672"/>
          </a:xfrm>
          <a:prstGeom prst="roundRect">
            <a:avLst/>
          </a:prstGeom>
          <a:noFill/>
          <a:ln w="38100" cap="flat" cmpd="sng" algn="ctr">
            <a:solidFill>
              <a:srgbClr val="9F3F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3" name="Speech Bubble: Rectangle with Corners Rounded 12">
            <a:extLst>
              <a:ext uri="{FF2B5EF4-FFF2-40B4-BE49-F238E27FC236}">
                <a16:creationId xmlns:a16="http://schemas.microsoft.com/office/drawing/2014/main" id="{15FFEB06-3B20-FF34-01E9-AA3818CB435C}"/>
              </a:ext>
            </a:extLst>
          </p:cNvPr>
          <p:cNvSpPr/>
          <p:nvPr/>
        </p:nvSpPr>
        <p:spPr bwMode="auto">
          <a:xfrm>
            <a:off x="7668344" y="2174795"/>
            <a:ext cx="1475655" cy="659886"/>
          </a:xfrm>
          <a:prstGeom prst="wedgeRoundRectCallout">
            <a:avLst>
              <a:gd name="adj1" fmla="val -416165"/>
              <a:gd name="adj2" fmla="val -39688"/>
              <a:gd name="adj3" fmla="val 16667"/>
            </a:avLst>
          </a:prstGeom>
          <a:solidFill>
            <a:schemeClr val="bg1">
              <a:lumMod val="95000"/>
            </a:schemeClr>
          </a:solidFill>
          <a:ln w="19050" cap="flat" cmpd="sng" algn="ctr">
            <a:solidFill>
              <a:srgbClr val="9F3F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What are reasonable adjustments?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779B711E-0FA7-B105-D8FE-93DE67DDF6C0}"/>
              </a:ext>
            </a:extLst>
          </p:cNvPr>
          <p:cNvSpPr/>
          <p:nvPr/>
        </p:nvSpPr>
        <p:spPr bwMode="auto">
          <a:xfrm>
            <a:off x="1202577" y="1631461"/>
            <a:ext cx="921152" cy="191133"/>
          </a:xfrm>
          <a:prstGeom prst="roundRect">
            <a:avLst/>
          </a:prstGeom>
          <a:noFill/>
          <a:ln w="38100" cap="flat" cmpd="sng" algn="ctr">
            <a:solidFill>
              <a:srgbClr val="9F3F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C4D945E4-3827-74AB-1D6E-A7AB9759B0B0}"/>
              </a:ext>
            </a:extLst>
          </p:cNvPr>
          <p:cNvSpPr/>
          <p:nvPr/>
        </p:nvSpPr>
        <p:spPr bwMode="auto">
          <a:xfrm>
            <a:off x="1212258" y="4005064"/>
            <a:ext cx="1559542" cy="181672"/>
          </a:xfrm>
          <a:prstGeom prst="roundRect">
            <a:avLst/>
          </a:prstGeom>
          <a:noFill/>
          <a:ln w="38100" cap="flat" cmpd="sng" algn="ctr">
            <a:solidFill>
              <a:srgbClr val="9F3F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7" name="Speech Bubble: Rectangle with Corners Rounded 16">
            <a:extLst>
              <a:ext uri="{FF2B5EF4-FFF2-40B4-BE49-F238E27FC236}">
                <a16:creationId xmlns:a16="http://schemas.microsoft.com/office/drawing/2014/main" id="{423705B4-A07E-4647-6681-75739DE801B1}"/>
              </a:ext>
            </a:extLst>
          </p:cNvPr>
          <p:cNvSpPr/>
          <p:nvPr/>
        </p:nvSpPr>
        <p:spPr bwMode="auto">
          <a:xfrm>
            <a:off x="7668345" y="4437112"/>
            <a:ext cx="1475655" cy="867312"/>
          </a:xfrm>
          <a:prstGeom prst="wedgeRoundRectCallout">
            <a:avLst>
              <a:gd name="adj1" fmla="val -204371"/>
              <a:gd name="adj2" fmla="val 38454"/>
              <a:gd name="adj3" fmla="val 16667"/>
            </a:avLst>
          </a:prstGeom>
          <a:solidFill>
            <a:schemeClr val="bg1">
              <a:lumMod val="95000"/>
            </a:schemeClr>
          </a:solidFill>
          <a:ln w="19050" cap="flat" cmpd="sng" algn="ctr">
            <a:solidFill>
              <a:srgbClr val="9F3F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Why</a:t>
            </a:r>
            <a:r>
              <a:rPr kumimoji="0" lang="en-GB" sz="12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 should health related questions be avoided</a:t>
            </a: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8" name="Speech Bubble: Rectangle with Corners Rounded 17">
            <a:extLst>
              <a:ext uri="{FF2B5EF4-FFF2-40B4-BE49-F238E27FC236}">
                <a16:creationId xmlns:a16="http://schemas.microsoft.com/office/drawing/2014/main" id="{BE43F089-3F96-3908-7590-1FE00A792597}"/>
              </a:ext>
            </a:extLst>
          </p:cNvPr>
          <p:cNvSpPr/>
          <p:nvPr/>
        </p:nvSpPr>
        <p:spPr bwMode="auto">
          <a:xfrm>
            <a:off x="7668343" y="5421326"/>
            <a:ext cx="1475655" cy="659886"/>
          </a:xfrm>
          <a:prstGeom prst="wedgeRoundRectCallout">
            <a:avLst>
              <a:gd name="adj1" fmla="val -128533"/>
              <a:gd name="adj2" fmla="val -29347"/>
              <a:gd name="adj3" fmla="val 16667"/>
            </a:avLst>
          </a:prstGeom>
          <a:solidFill>
            <a:schemeClr val="bg1">
              <a:lumMod val="95000"/>
            </a:schemeClr>
          </a:solidFill>
          <a:ln w="19050" cap="flat" cmpd="sng" algn="ctr">
            <a:solidFill>
              <a:srgbClr val="9F3F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What questions might the candidate</a:t>
            </a:r>
            <a:r>
              <a:rPr kumimoji="0" lang="en-GB" sz="12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 ask?</a:t>
            </a: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BCEE107-52EA-8E9F-F177-4B32026419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3B11E78-33AF-48DA-8E35-1118F630C569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8809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04DF42-3DBE-DAA9-40E2-6AA4285093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C7E63D4-1675-683D-9F0A-C7BDAE1CAA51}"/>
              </a:ext>
            </a:extLst>
          </p:cNvPr>
          <p:cNvSpPr/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2086ED-3C26-B452-E42B-E1DDE7CE81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525" t="32360" r="31101" b="37400"/>
          <a:stretch>
            <a:fillRect/>
          </a:stretch>
        </p:blipFill>
        <p:spPr>
          <a:xfrm>
            <a:off x="1235881" y="476672"/>
            <a:ext cx="6720669" cy="3226003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66FE20B-C5D0-E2FC-744A-D102C6FAC2D4}"/>
              </a:ext>
            </a:extLst>
          </p:cNvPr>
          <p:cNvSpPr/>
          <p:nvPr/>
        </p:nvSpPr>
        <p:spPr bwMode="auto">
          <a:xfrm>
            <a:off x="1321019" y="764703"/>
            <a:ext cx="3227230" cy="216025"/>
          </a:xfrm>
          <a:prstGeom prst="roundRect">
            <a:avLst/>
          </a:prstGeom>
          <a:noFill/>
          <a:ln w="38100" cap="flat" cmpd="sng" algn="ctr">
            <a:solidFill>
              <a:srgbClr val="00B05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E77DDE2-E0F6-9E90-1DA4-1D17D72C0927}"/>
              </a:ext>
            </a:extLst>
          </p:cNvPr>
          <p:cNvSpPr/>
          <p:nvPr/>
        </p:nvSpPr>
        <p:spPr bwMode="auto">
          <a:xfrm>
            <a:off x="1321019" y="1268760"/>
            <a:ext cx="2075102" cy="216024"/>
          </a:xfrm>
          <a:prstGeom prst="roundRect">
            <a:avLst/>
          </a:prstGeom>
          <a:noFill/>
          <a:ln w="38100" cap="flat" cmpd="sng" algn="ctr">
            <a:solidFill>
              <a:srgbClr val="00B05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0363877-8531-2DE4-4902-9A8094C141F5}"/>
              </a:ext>
            </a:extLst>
          </p:cNvPr>
          <p:cNvSpPr/>
          <p:nvPr/>
        </p:nvSpPr>
        <p:spPr bwMode="auto">
          <a:xfrm>
            <a:off x="1321019" y="1641314"/>
            <a:ext cx="2880320" cy="216024"/>
          </a:xfrm>
          <a:prstGeom prst="roundRect">
            <a:avLst/>
          </a:prstGeom>
          <a:noFill/>
          <a:ln w="38100" cap="flat" cmpd="sng" algn="ctr">
            <a:solidFill>
              <a:srgbClr val="00B05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C98090F-88DB-12E2-3DC7-0971EE52B3FB}"/>
              </a:ext>
            </a:extLst>
          </p:cNvPr>
          <p:cNvSpPr/>
          <p:nvPr/>
        </p:nvSpPr>
        <p:spPr bwMode="auto">
          <a:xfrm>
            <a:off x="1321019" y="2301900"/>
            <a:ext cx="5459478" cy="407020"/>
          </a:xfrm>
          <a:prstGeom prst="roundRect">
            <a:avLst/>
          </a:prstGeom>
          <a:noFill/>
          <a:ln w="38100" cap="flat" cmpd="sng" algn="ctr">
            <a:solidFill>
              <a:srgbClr val="00B05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7CF15724-1B26-BA2F-7139-7C79DB38E4D8}"/>
              </a:ext>
            </a:extLst>
          </p:cNvPr>
          <p:cNvSpPr/>
          <p:nvPr/>
        </p:nvSpPr>
        <p:spPr bwMode="auto">
          <a:xfrm>
            <a:off x="1321019" y="2859182"/>
            <a:ext cx="2291126" cy="209778"/>
          </a:xfrm>
          <a:prstGeom prst="roundRect">
            <a:avLst/>
          </a:prstGeom>
          <a:noFill/>
          <a:ln w="38100" cap="flat" cmpd="sng" algn="ctr">
            <a:solidFill>
              <a:srgbClr val="00B05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4" name="Speech Bubble: Rectangle with Corners Rounded 13">
            <a:extLst>
              <a:ext uri="{FF2B5EF4-FFF2-40B4-BE49-F238E27FC236}">
                <a16:creationId xmlns:a16="http://schemas.microsoft.com/office/drawing/2014/main" id="{6727B200-D8C8-1FD3-9CF7-488A9941E197}"/>
              </a:ext>
            </a:extLst>
          </p:cNvPr>
          <p:cNvSpPr/>
          <p:nvPr/>
        </p:nvSpPr>
        <p:spPr bwMode="auto">
          <a:xfrm>
            <a:off x="7572586" y="2060107"/>
            <a:ext cx="1475655" cy="663802"/>
          </a:xfrm>
          <a:prstGeom prst="wedgeRoundRectCallout">
            <a:avLst>
              <a:gd name="adj1" fmla="val -99399"/>
              <a:gd name="adj2" fmla="val 37753"/>
              <a:gd name="adj3" fmla="val 16667"/>
            </a:avLst>
          </a:prstGeom>
          <a:solidFill>
            <a:schemeClr val="bg1">
              <a:lumMod val="95000"/>
            </a:schemeClr>
          </a:solidFill>
          <a:ln w="19050" cap="flat" cmpd="sng" algn="ctr">
            <a:solidFill>
              <a:srgbClr val="00B05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What policies will the candidate need to view?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842A31E-9E12-AF0B-9224-FC4C73D4D5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3B11E78-33AF-48DA-8E35-1118F630C569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3A32E3E-B23C-302E-406F-31572BF30F8F}"/>
              </a:ext>
            </a:extLst>
          </p:cNvPr>
          <p:cNvSpPr txBox="1"/>
          <p:nvPr/>
        </p:nvSpPr>
        <p:spPr>
          <a:xfrm>
            <a:off x="323528" y="3544891"/>
            <a:ext cx="864096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600" b="1" dirty="0"/>
              <a:t>Health and Safety </a:t>
            </a:r>
            <a:r>
              <a:rPr lang="en-GB" sz="1400" dirty="0"/>
              <a:t>– covers the employer and employees’ responsibilities and arrangements 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600" b="1" dirty="0"/>
              <a:t>Equal Opportunities </a:t>
            </a:r>
            <a:r>
              <a:rPr lang="en-GB" sz="1400" dirty="0"/>
              <a:t>– covers what should be fair practice and treatment for all stakeholders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600" b="1" dirty="0"/>
              <a:t>Sickness and Absence </a:t>
            </a:r>
            <a:r>
              <a:rPr lang="en-GB" sz="1400" dirty="0"/>
              <a:t>– covers the responsibilities of both parties upon staff absences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600" b="1" dirty="0"/>
              <a:t>Training and Development </a:t>
            </a:r>
            <a:r>
              <a:rPr lang="en-GB" sz="1400" dirty="0"/>
              <a:t>– covers options for supporting professional development  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600" b="1" dirty="0"/>
              <a:t>Data Protection </a:t>
            </a:r>
            <a:r>
              <a:rPr lang="en-GB" sz="1400" dirty="0"/>
              <a:t>– covers legal requirements for managing and protecting personal data 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600" b="1" dirty="0"/>
              <a:t>Grievance Procedure </a:t>
            </a:r>
            <a:r>
              <a:rPr lang="en-GB" sz="1400" dirty="0"/>
              <a:t>– covers process for raising concerns or making complaints 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600" b="1" dirty="0"/>
              <a:t>Disciplinary and Dismissal </a:t>
            </a:r>
            <a:r>
              <a:rPr lang="en-GB" sz="1400" dirty="0"/>
              <a:t>– covers formal process for dealing with inappropriate behaviour 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600" b="1" dirty="0"/>
              <a:t>Maternity, Paternity and Parental Leave</a:t>
            </a:r>
            <a:r>
              <a:rPr lang="en-GB" sz="1400" b="1" dirty="0"/>
              <a:t> </a:t>
            </a:r>
            <a:r>
              <a:rPr lang="en-GB" sz="1400" dirty="0"/>
              <a:t>– covers leave entitlements for such events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700" dirty="0"/>
          </a:p>
          <a:p>
            <a:r>
              <a:rPr lang="en-GB" sz="1600" b="1" dirty="0"/>
              <a:t>Employee Handbook </a:t>
            </a:r>
            <a:r>
              <a:rPr lang="en-GB" sz="1400" dirty="0"/>
              <a:t>– covers all policies, sets out expectations and identifies what is good practice  </a:t>
            </a:r>
          </a:p>
        </p:txBody>
      </p:sp>
    </p:spTree>
    <p:extLst>
      <p:ext uri="{BB962C8B-B14F-4D97-AF65-F5344CB8AC3E}">
        <p14:creationId xmlns:p14="http://schemas.microsoft.com/office/powerpoint/2010/main" val="1656929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4" grpId="0" animBg="1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3131C-6D4B-E716-6DBD-28C58C350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638"/>
            <a:ext cx="8229600" cy="1143000"/>
          </a:xfrm>
        </p:spPr>
        <p:txBody>
          <a:bodyPr/>
          <a:lstStyle/>
          <a:p>
            <a:r>
              <a:rPr lang="en-US" altLang="en-US" sz="4000" b="1" dirty="0"/>
              <a:t>Key Legislation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07272-F9A6-2310-3D37-0B0BEEEF9E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340768"/>
            <a:ext cx="8147248" cy="4175795"/>
          </a:xfrm>
        </p:spPr>
        <p:txBody>
          <a:bodyPr/>
          <a:lstStyle/>
          <a:p>
            <a:pPr marL="0" indent="0">
              <a:buNone/>
            </a:pPr>
            <a:r>
              <a:rPr lang="en-GB" sz="2200" dirty="0"/>
              <a:t>Workplace policies are underpinned by legislation</a:t>
            </a:r>
          </a:p>
          <a:p>
            <a:endParaRPr lang="en-GB" sz="2200" dirty="0"/>
          </a:p>
          <a:p>
            <a:r>
              <a:rPr lang="en-GB" sz="2200" dirty="0"/>
              <a:t>Which </a:t>
            </a:r>
            <a:r>
              <a:rPr lang="en-GB" sz="2200" b="1" dirty="0"/>
              <a:t>law</a:t>
            </a:r>
            <a:r>
              <a:rPr lang="en-GB" sz="2200" dirty="0"/>
              <a:t> is used to prevent and/or address cases of workplace discrimination?</a:t>
            </a:r>
          </a:p>
          <a:p>
            <a:endParaRPr lang="en-GB" sz="2200" dirty="0"/>
          </a:p>
          <a:p>
            <a:pPr marL="0" indent="0">
              <a:buNone/>
            </a:pPr>
            <a:r>
              <a:rPr lang="en-US" altLang="en-US" sz="2200" b="1" dirty="0"/>
              <a:t>The Equality Act 2010</a:t>
            </a:r>
          </a:p>
          <a:p>
            <a:pPr marL="0" indent="0">
              <a:buNone/>
            </a:pPr>
            <a:r>
              <a:rPr lang="en-US" altLang="en-US" sz="2200" dirty="0">
                <a:hlinkClick r:id="rId2"/>
              </a:rPr>
              <a:t>https://www.gov.uk/guidance/equality-act-2010-guidance</a:t>
            </a:r>
            <a:r>
              <a:rPr lang="en-US" altLang="en-US" sz="2200" dirty="0"/>
              <a:t> </a:t>
            </a:r>
          </a:p>
          <a:p>
            <a:pPr marL="0" indent="0">
              <a:buNone/>
            </a:pPr>
            <a:endParaRPr lang="en-GB" sz="2200" dirty="0"/>
          </a:p>
          <a:p>
            <a:r>
              <a:rPr lang="en-GB" sz="2200" dirty="0"/>
              <a:t>Explore the weblink to learn more about The Equality Act. Identify what it replaced in the year 2010.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" name="Graphic 8" descr="Court with solid fill">
            <a:extLst>
              <a:ext uri="{FF2B5EF4-FFF2-40B4-BE49-F238E27FC236}">
                <a16:creationId xmlns:a16="http://schemas.microsoft.com/office/drawing/2014/main" id="{8AB82380-4EE8-C5C6-068A-C426B5E0552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00392" y="176655"/>
            <a:ext cx="731520" cy="73152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9FBC3E-FE86-7929-65E2-DB49565CF86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392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E6944-4C9D-45B5-8D7E-F159A759EDA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50825" y="1556792"/>
            <a:ext cx="8435975" cy="3959771"/>
          </a:xfrm>
        </p:spPr>
        <p:txBody>
          <a:bodyPr/>
          <a:lstStyle/>
          <a:p>
            <a:r>
              <a:rPr lang="en-US" sz="2100" b="1" dirty="0"/>
              <a:t>The Equality Act 2010 </a:t>
            </a:r>
            <a:r>
              <a:rPr lang="en-US" sz="2100" b="1" dirty="0">
                <a:solidFill>
                  <a:srgbClr val="0070C0"/>
                </a:solidFill>
              </a:rPr>
              <a:t>legally protects people from discrimination in the workplace </a:t>
            </a:r>
            <a:r>
              <a:rPr lang="en-US" sz="2100" b="1" dirty="0"/>
              <a:t>and</a:t>
            </a:r>
            <a:r>
              <a:rPr lang="en-US" sz="2100" dirty="0"/>
              <a:t> </a:t>
            </a:r>
            <a:r>
              <a:rPr lang="en-US" sz="2100" b="1" dirty="0">
                <a:solidFill>
                  <a:srgbClr val="00B0F0"/>
                </a:solidFill>
              </a:rPr>
              <a:t>in wider society</a:t>
            </a:r>
            <a:r>
              <a:rPr lang="en-US" sz="2100" dirty="0"/>
              <a:t>.</a:t>
            </a:r>
          </a:p>
          <a:p>
            <a:endParaRPr lang="en-US" sz="2100" dirty="0"/>
          </a:p>
          <a:p>
            <a:r>
              <a:rPr lang="en-US" sz="2100" dirty="0"/>
              <a:t>A series of anti-discrimination laws were replaced with a single Act in 2010. </a:t>
            </a:r>
          </a:p>
          <a:p>
            <a:endParaRPr lang="en-US" sz="2100" dirty="0"/>
          </a:p>
          <a:p>
            <a:r>
              <a:rPr lang="en-US" sz="2100" dirty="0"/>
              <a:t>The aim was to make it easier to understand and strengthen protections. </a:t>
            </a:r>
          </a:p>
          <a:p>
            <a:endParaRPr lang="en-US" sz="2100" dirty="0"/>
          </a:p>
          <a:p>
            <a:r>
              <a:rPr lang="en-US" sz="2100" dirty="0"/>
              <a:t>The current Act sets out the different ways in which it is unlawful to treat someone.</a:t>
            </a:r>
          </a:p>
          <a:p>
            <a:pPr marL="0" indent="0">
              <a:buNone/>
            </a:pPr>
            <a:endParaRPr lang="en-US" altLang="en-US" sz="2100" dirty="0">
              <a:hlinkClick r:id="rId3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FE2EFF1-C381-3637-1173-C209E3716863}"/>
              </a:ext>
            </a:extLst>
          </p:cNvPr>
          <p:cNvSpPr txBox="1">
            <a:spLocks/>
          </p:cNvSpPr>
          <p:nvPr/>
        </p:nvSpPr>
        <p:spPr>
          <a:xfrm>
            <a:off x="457200" y="89484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altLang="en-US" sz="4000" b="1" dirty="0"/>
              <a:t>Key Legislation</a:t>
            </a:r>
            <a:endParaRPr lang="en-GB" sz="4000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BF52568-D602-07D3-8CBD-06EF6A0B6BFB}"/>
              </a:ext>
            </a:extLst>
          </p:cNvPr>
          <p:cNvSpPr/>
          <p:nvPr/>
        </p:nvSpPr>
        <p:spPr bwMode="auto">
          <a:xfrm>
            <a:off x="1619672" y="2996952"/>
            <a:ext cx="1801079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1250" dirty="0">
                <a:cs typeface="Arial" panose="020B0604020202020204" pitchFamily="34" charset="0"/>
              </a:rPr>
              <a:t>Sex Discrimination Act 1975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B091FC6-7770-0A50-B833-5DAB6A527D7E}"/>
              </a:ext>
            </a:extLst>
          </p:cNvPr>
          <p:cNvSpPr/>
          <p:nvPr/>
        </p:nvSpPr>
        <p:spPr bwMode="auto">
          <a:xfrm>
            <a:off x="3509989" y="2996952"/>
            <a:ext cx="1801079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1250" dirty="0">
                <a:cs typeface="Arial" panose="020B0604020202020204" pitchFamily="34" charset="0"/>
              </a:rPr>
              <a:t>Race Relations Act 1976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DB946B3-541F-0FCC-BABA-5AB436F62009}"/>
              </a:ext>
            </a:extLst>
          </p:cNvPr>
          <p:cNvSpPr/>
          <p:nvPr/>
        </p:nvSpPr>
        <p:spPr bwMode="auto">
          <a:xfrm>
            <a:off x="5400306" y="2996952"/>
            <a:ext cx="1801079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1250" dirty="0">
                <a:cs typeface="Arial" panose="020B0604020202020204" pitchFamily="34" charset="0"/>
              </a:rPr>
              <a:t>Disability Discrimination Act 1995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2905832-77A7-18A8-115A-8846822E0BFB}"/>
              </a:ext>
            </a:extLst>
          </p:cNvPr>
          <p:cNvSpPr/>
          <p:nvPr/>
        </p:nvSpPr>
        <p:spPr bwMode="auto">
          <a:xfrm>
            <a:off x="7290623" y="2996952"/>
            <a:ext cx="1801079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1250" dirty="0">
                <a:cs typeface="Arial" panose="020B0604020202020204" pitchFamily="34" charset="0"/>
              </a:rPr>
              <a:t>Equal Pay Act 1970</a:t>
            </a:r>
          </a:p>
        </p:txBody>
      </p:sp>
      <p:pic>
        <p:nvPicPr>
          <p:cNvPr id="11" name="Graphic 10" descr="Court with solid fill">
            <a:extLst>
              <a:ext uri="{FF2B5EF4-FFF2-40B4-BE49-F238E27FC236}">
                <a16:creationId xmlns:a16="http://schemas.microsoft.com/office/drawing/2014/main" id="{D86A6F71-DDBB-00D3-01DF-D066FE525C8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00392" y="176655"/>
            <a:ext cx="731520" cy="73152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3567042-12D9-3E06-F125-3007767B9E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3B11E78-33AF-48DA-8E35-1118F630C569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55022F-04AA-026B-6A99-5778EB4C75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28B73C1-DE85-529B-1CBA-64F3EEE33B70}"/>
              </a:ext>
            </a:extLst>
          </p:cNvPr>
          <p:cNvSpPr/>
          <p:nvPr/>
        </p:nvSpPr>
        <p:spPr bwMode="auto">
          <a:xfrm>
            <a:off x="-36512" y="0"/>
            <a:ext cx="9180512" cy="685800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en-US" altLang="en-US" sz="1000" dirty="0">
              <a:hlinkClick r:id="rId3"/>
            </a:endParaRPr>
          </a:p>
          <a:p>
            <a:endParaRPr lang="en-US" altLang="en-US" sz="1000" dirty="0">
              <a:hlinkClick r:id="rId3"/>
            </a:endParaRPr>
          </a:p>
          <a:p>
            <a:r>
              <a:rPr lang="en-US" altLang="en-US" sz="1000" dirty="0">
                <a:hlinkClick r:id="rId3"/>
              </a:rPr>
              <a:t>https://www.legislation.gov.uk/ukpga/1974/53</a:t>
            </a:r>
            <a:r>
              <a:rPr lang="en-US" altLang="en-US" sz="1000" dirty="0"/>
              <a:t> 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FA7768-B270-95FC-6D42-F1F80A65EE2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37053" y="1012603"/>
            <a:ext cx="8655427" cy="4720654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US" altLang="en-US" sz="1950" dirty="0"/>
              <a:t>Do you know what legislation applies to applicants with a criminal record?</a:t>
            </a:r>
          </a:p>
          <a:p>
            <a:pPr marL="0" indent="0">
              <a:spcBef>
                <a:spcPts val="0"/>
              </a:spcBef>
              <a:buNone/>
            </a:pPr>
            <a:endParaRPr lang="en-US" altLang="en-US" sz="1950" dirty="0"/>
          </a:p>
          <a:p>
            <a:pPr>
              <a:spcBef>
                <a:spcPts val="0"/>
              </a:spcBef>
            </a:pPr>
            <a:r>
              <a:rPr lang="en-US" altLang="en-US" sz="1950" dirty="0"/>
              <a:t>The </a:t>
            </a:r>
            <a:r>
              <a:rPr lang="en-US" altLang="en-US" sz="1950" b="1" dirty="0"/>
              <a:t>Rehabilitation of Offenders Act 1974 </a:t>
            </a:r>
            <a:r>
              <a:rPr lang="en-US" altLang="en-US" sz="1950" dirty="0"/>
              <a:t>is in place to support reformed individuals into employment. </a:t>
            </a:r>
          </a:p>
          <a:p>
            <a:pPr>
              <a:spcBef>
                <a:spcPts val="0"/>
              </a:spcBef>
            </a:pPr>
            <a:endParaRPr lang="en-US" altLang="en-US" sz="1950" dirty="0"/>
          </a:p>
          <a:p>
            <a:pPr>
              <a:spcBef>
                <a:spcPts val="0"/>
              </a:spcBef>
            </a:pPr>
            <a:r>
              <a:rPr lang="en-US" altLang="en-US" sz="1950" dirty="0"/>
              <a:t>According to the Act, in most cases, </a:t>
            </a:r>
            <a:r>
              <a:rPr lang="en-US" altLang="en-US" sz="1950" u="sng" dirty="0"/>
              <a:t>if the offender has not spent more than 4 years in prison</a:t>
            </a:r>
            <a:r>
              <a:rPr lang="en-US" altLang="en-US" sz="1950" dirty="0"/>
              <a:t>, </a:t>
            </a:r>
            <a:r>
              <a:rPr lang="en-US" altLang="en-US" sz="1950" b="1" dirty="0"/>
              <a:t>after a period of time, they shall be viewed as having been rehabilitated. Their cautions/convictions will be ‘spent’. </a:t>
            </a:r>
          </a:p>
          <a:p>
            <a:pPr>
              <a:spcBef>
                <a:spcPts val="0"/>
              </a:spcBef>
            </a:pPr>
            <a:endParaRPr lang="en-US" altLang="en-US" sz="1950" b="1" dirty="0"/>
          </a:p>
          <a:p>
            <a:pPr>
              <a:spcBef>
                <a:spcPts val="0"/>
              </a:spcBef>
            </a:pPr>
            <a:r>
              <a:rPr lang="en-US" altLang="en-US" sz="1950" dirty="0"/>
              <a:t>For most purposes, the Act treats a rehabilitated person as if they had never committed an offence. As such, they are not obliged to declare their caution(s) or conviction(s) when applying for employment</a:t>
            </a:r>
            <a:r>
              <a:rPr lang="en-US" altLang="en-US" sz="2000" dirty="0"/>
              <a:t>.</a:t>
            </a:r>
          </a:p>
          <a:p>
            <a:pPr>
              <a:spcBef>
                <a:spcPts val="0"/>
              </a:spcBef>
            </a:pPr>
            <a:endParaRPr lang="en-US" altLang="en-US" sz="1950" b="1" dirty="0"/>
          </a:p>
          <a:p>
            <a:pPr>
              <a:spcBef>
                <a:spcPts val="0"/>
              </a:spcBef>
            </a:pPr>
            <a:r>
              <a:rPr lang="en-US" altLang="en-US" sz="1950" b="1" dirty="0"/>
              <a:t>However, certain crimes must be disclosed </a:t>
            </a:r>
            <a:r>
              <a:rPr lang="en-US" altLang="en-US" sz="1950" dirty="0"/>
              <a:t>(namely those that are sexual or violent in nature and those linked to public protection).</a:t>
            </a:r>
          </a:p>
          <a:p>
            <a:pPr>
              <a:spcBef>
                <a:spcPts val="0"/>
              </a:spcBef>
            </a:pPr>
            <a:endParaRPr lang="en-US" altLang="en-US" sz="1950" dirty="0"/>
          </a:p>
          <a:p>
            <a:pPr>
              <a:spcBef>
                <a:spcPts val="0"/>
              </a:spcBef>
            </a:pPr>
            <a:r>
              <a:rPr lang="en-US" altLang="en-US" sz="1950" dirty="0"/>
              <a:t>Furthermore, </a:t>
            </a:r>
            <a:r>
              <a:rPr lang="en-US" altLang="en-US" sz="1950" b="1" dirty="0"/>
              <a:t>for certain roles </a:t>
            </a:r>
            <a:r>
              <a:rPr lang="en-US" altLang="en-US" sz="1950" dirty="0"/>
              <a:t>(like working with children, vulnerable adults, in healthcare, law enforcement and legal professions), </a:t>
            </a:r>
            <a:r>
              <a:rPr lang="en-US" altLang="en-US" sz="1950" b="1" dirty="0"/>
              <a:t>there must be full disclosure. </a:t>
            </a:r>
          </a:p>
          <a:p>
            <a:pPr marL="0" indent="0">
              <a:spcBef>
                <a:spcPts val="0"/>
              </a:spcBef>
              <a:buNone/>
            </a:pPr>
            <a:endParaRPr lang="en-US" altLang="en-US" sz="1950" dirty="0"/>
          </a:p>
          <a:p>
            <a:pPr marL="0" indent="0">
              <a:buNone/>
            </a:pPr>
            <a:endParaRPr lang="en-US" altLang="en-US" sz="2100" dirty="0">
              <a:hlinkClick r:id="rId4"/>
            </a:endParaRPr>
          </a:p>
          <a:p>
            <a:pPr marL="0" indent="0">
              <a:buNone/>
            </a:pPr>
            <a:endParaRPr lang="en-US" altLang="en-US" sz="2100" dirty="0">
              <a:hlinkClick r:id="rId4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CD14018-4BCA-8797-EA1E-5F5BCEDA5EE2}"/>
              </a:ext>
            </a:extLst>
          </p:cNvPr>
          <p:cNvSpPr txBox="1">
            <a:spLocks/>
          </p:cNvSpPr>
          <p:nvPr/>
        </p:nvSpPr>
        <p:spPr>
          <a:xfrm>
            <a:off x="457200" y="73053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altLang="en-US" sz="4000" b="1" dirty="0"/>
              <a:t>Key Legislation</a:t>
            </a:r>
            <a:endParaRPr lang="en-GB" sz="4000" dirty="0"/>
          </a:p>
        </p:txBody>
      </p:sp>
      <p:pic>
        <p:nvPicPr>
          <p:cNvPr id="11" name="Graphic 10" descr="Hockey Stick Curve Graph with solid fill">
            <a:extLst>
              <a:ext uri="{FF2B5EF4-FFF2-40B4-BE49-F238E27FC236}">
                <a16:creationId xmlns:a16="http://schemas.microsoft.com/office/drawing/2014/main" id="{EFA29545-F810-1208-E383-BC4AB06DEE3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321675" y="177117"/>
            <a:ext cx="658368" cy="65836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EB55334-3A88-27AF-6DC2-E5E4F5307DC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3B11E78-33AF-48DA-8E35-1118F630C569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477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B8BA88-9041-649D-3372-63BCB48E44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E5A2E9-C4F9-0C53-B2EB-4F9C20B0F3EB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196751"/>
            <a:ext cx="8291264" cy="4320481"/>
          </a:xfrm>
        </p:spPr>
        <p:txBody>
          <a:bodyPr/>
          <a:lstStyle/>
          <a:p>
            <a:pPr marL="0" indent="0">
              <a:buNone/>
            </a:pPr>
            <a:r>
              <a:rPr lang="en-GB" sz="2200" dirty="0"/>
              <a:t>What legislation is this graphic referring to?</a:t>
            </a:r>
          </a:p>
          <a:p>
            <a:endParaRPr lang="en-GB" sz="2400" dirty="0"/>
          </a:p>
          <a:p>
            <a:pPr marL="0" indent="0">
              <a:buNone/>
            </a:pPr>
            <a:endParaRPr lang="en-US" altLang="en-US" sz="2100" dirty="0">
              <a:hlinkClick r:id="rId3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D34EF88-57F2-B23D-E7DB-7654D98882AD}"/>
              </a:ext>
            </a:extLst>
          </p:cNvPr>
          <p:cNvSpPr txBox="1">
            <a:spLocks/>
          </p:cNvSpPr>
          <p:nvPr/>
        </p:nvSpPr>
        <p:spPr>
          <a:xfrm>
            <a:off x="457200" y="73053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altLang="en-US" sz="4000" b="1" dirty="0"/>
              <a:t>Key Legislation</a:t>
            </a:r>
            <a:endParaRPr lang="en-GB" sz="4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F06975D-D591-5880-7614-A32B6424DC5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82" r="2517" b="6966"/>
          <a:stretch>
            <a:fillRect/>
          </a:stretch>
        </p:blipFill>
        <p:spPr>
          <a:xfrm>
            <a:off x="899592" y="1844824"/>
            <a:ext cx="3555329" cy="3565154"/>
          </a:xfrm>
          <a:prstGeom prst="rect">
            <a:avLst/>
          </a:prstGeom>
        </p:spPr>
      </p:pic>
      <p:pic>
        <p:nvPicPr>
          <p:cNvPr id="7" name="Graphic 6" descr="Scales of justice with solid fill">
            <a:extLst>
              <a:ext uri="{FF2B5EF4-FFF2-40B4-BE49-F238E27FC236}">
                <a16:creationId xmlns:a16="http://schemas.microsoft.com/office/drawing/2014/main" id="{E43B17DC-0041-3997-B49A-3FEBEDCCEEE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00392" y="91057"/>
            <a:ext cx="777240" cy="7772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8593A02-7667-EB28-D1BB-E6AC7E75CC0D}"/>
              </a:ext>
            </a:extLst>
          </p:cNvPr>
          <p:cNvSpPr txBox="1"/>
          <p:nvPr/>
        </p:nvSpPr>
        <p:spPr>
          <a:xfrm>
            <a:off x="4847877" y="2940702"/>
            <a:ext cx="285938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2200" b="1" dirty="0">
                <a:solidFill>
                  <a:srgbClr val="0070C0"/>
                </a:solidFill>
              </a:rPr>
              <a:t>Equality Act (2010)</a:t>
            </a:r>
            <a:endParaRPr lang="en-GB" sz="2200" dirty="0">
              <a:solidFill>
                <a:srgbClr val="0070C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33BF60-AB95-DE2D-265C-AB051080FAC4}"/>
              </a:ext>
            </a:extLst>
          </p:cNvPr>
          <p:cNvSpPr txBox="1"/>
          <p:nvPr/>
        </p:nvSpPr>
        <p:spPr>
          <a:xfrm>
            <a:off x="4847877" y="3777971"/>
            <a:ext cx="355532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2000" dirty="0"/>
              <a:t>How many characteristics does this Act cover?</a:t>
            </a:r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7BB2DC-224B-B69E-3DD0-FBA81BFD49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3B11E78-33AF-48DA-8E35-1118F630C569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1497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213C947-0F28-5561-E0AE-E65E6C98C047}"/>
              </a:ext>
            </a:extLst>
          </p:cNvPr>
          <p:cNvSpPr/>
          <p:nvPr/>
        </p:nvSpPr>
        <p:spPr bwMode="auto">
          <a:xfrm>
            <a:off x="0" y="0"/>
            <a:ext cx="9180512" cy="685800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81DE9-7EDD-4256-8A98-A9C2E94C1C6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16053"/>
            <a:ext cx="8229600" cy="5641947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80000"/>
              </a:lnSpc>
              <a:buNone/>
              <a:defRPr/>
            </a:pPr>
            <a:r>
              <a:rPr lang="en-US" altLang="en-US" sz="2200" b="1" dirty="0"/>
              <a:t>9 ‘protected characteristics’ of the </a:t>
            </a:r>
            <a:r>
              <a:rPr lang="en-US" altLang="en-US" sz="2200" b="1" dirty="0">
                <a:solidFill>
                  <a:srgbClr val="0070C0"/>
                </a:solidFill>
              </a:rPr>
              <a:t>Equality Act (2010)</a:t>
            </a:r>
            <a:endParaRPr lang="en-GB" sz="22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US" altLang="en-US" sz="2200" b="1" dirty="0"/>
              <a:t> </a:t>
            </a:r>
            <a:endParaRPr lang="en-US" altLang="en-US" sz="2200" dirty="0"/>
          </a:p>
          <a:p>
            <a:pPr>
              <a:lnSpc>
                <a:spcPct val="80000"/>
              </a:lnSpc>
              <a:defRPr/>
            </a:pPr>
            <a:endParaRPr lang="en-US" altLang="en-US" sz="2200" dirty="0"/>
          </a:p>
          <a:p>
            <a:pPr lvl="2">
              <a:lnSpc>
                <a:spcPct val="80000"/>
              </a:lnSpc>
              <a:spcAft>
                <a:spcPts val="2400"/>
              </a:spcAft>
              <a:buClr>
                <a:srgbClr val="FF6600"/>
              </a:buClr>
              <a:buFont typeface="Wingdings" panose="05000000000000000000" pitchFamily="2" charset="2"/>
              <a:buChar char="ü"/>
              <a:defRPr/>
            </a:pPr>
            <a:r>
              <a:rPr lang="en-US" altLang="en-US" sz="2200" dirty="0"/>
              <a:t>Sexual orientation</a:t>
            </a:r>
          </a:p>
          <a:p>
            <a:pPr lvl="2">
              <a:lnSpc>
                <a:spcPct val="80000"/>
              </a:lnSpc>
              <a:spcAft>
                <a:spcPts val="2400"/>
              </a:spcAft>
              <a:buClr>
                <a:srgbClr val="E600AA"/>
              </a:buClr>
              <a:buFont typeface="Wingdings" panose="05000000000000000000" pitchFamily="2" charset="2"/>
              <a:buChar char="ü"/>
              <a:defRPr/>
            </a:pPr>
            <a:r>
              <a:rPr lang="en-US" altLang="en-US" sz="2200" dirty="0"/>
              <a:t>Sex (gender)</a:t>
            </a:r>
          </a:p>
          <a:p>
            <a:pPr lvl="2">
              <a:lnSpc>
                <a:spcPct val="80000"/>
              </a:lnSpc>
              <a:spcAft>
                <a:spcPts val="2400"/>
              </a:spcAft>
              <a:buClr>
                <a:srgbClr val="9F3FFF"/>
              </a:buClr>
              <a:buFont typeface="Wingdings" panose="05000000000000000000" pitchFamily="2" charset="2"/>
              <a:buChar char="ü"/>
              <a:defRPr/>
            </a:pPr>
            <a:r>
              <a:rPr lang="en-US" altLang="en-US" sz="2200" dirty="0"/>
              <a:t>Religion and belief</a:t>
            </a:r>
          </a:p>
          <a:p>
            <a:pPr lvl="2">
              <a:lnSpc>
                <a:spcPct val="80000"/>
              </a:lnSpc>
              <a:spcAft>
                <a:spcPts val="2400"/>
              </a:spcAft>
              <a:buClr>
                <a:srgbClr val="009692"/>
              </a:buClr>
              <a:buFont typeface="Wingdings" panose="05000000000000000000" pitchFamily="2" charset="2"/>
              <a:buChar char="ü"/>
              <a:defRPr/>
            </a:pPr>
            <a:r>
              <a:rPr lang="en-US" altLang="en-US" sz="2200" dirty="0"/>
              <a:t>Race</a:t>
            </a:r>
          </a:p>
          <a:p>
            <a:pPr lvl="2">
              <a:lnSpc>
                <a:spcPct val="80000"/>
              </a:lnSpc>
              <a:spcAft>
                <a:spcPts val="2400"/>
              </a:spcAft>
              <a:buClr>
                <a:srgbClr val="00B0F0"/>
              </a:buClr>
              <a:buFont typeface="Wingdings" panose="05000000000000000000" pitchFamily="2" charset="2"/>
              <a:buChar char="ü"/>
              <a:defRPr/>
            </a:pPr>
            <a:r>
              <a:rPr lang="en-US" altLang="en-US" sz="2200" dirty="0"/>
              <a:t>Pregnancy and maternity</a:t>
            </a:r>
          </a:p>
          <a:p>
            <a:pPr lvl="2">
              <a:lnSpc>
                <a:spcPct val="80000"/>
              </a:lnSpc>
              <a:spcAft>
                <a:spcPts val="2400"/>
              </a:spcAft>
              <a:buClr>
                <a:srgbClr val="00CC99"/>
              </a:buClr>
              <a:buFont typeface="Wingdings" panose="05000000000000000000" pitchFamily="2" charset="2"/>
              <a:buChar char="ü"/>
              <a:defRPr/>
            </a:pPr>
            <a:r>
              <a:rPr lang="en-US" altLang="en-US" sz="2200" dirty="0"/>
              <a:t>Marriage and civil partnership</a:t>
            </a:r>
          </a:p>
          <a:p>
            <a:pPr lvl="2">
              <a:lnSpc>
                <a:spcPct val="80000"/>
              </a:lnSpc>
              <a:spcAft>
                <a:spcPts val="2400"/>
              </a:spcAft>
              <a:buClr>
                <a:srgbClr val="92D050"/>
              </a:buClr>
              <a:buFont typeface="Wingdings" panose="05000000000000000000" pitchFamily="2" charset="2"/>
              <a:buChar char="ü"/>
              <a:defRPr/>
            </a:pPr>
            <a:r>
              <a:rPr lang="en-US" altLang="en-US" sz="2200" dirty="0"/>
              <a:t>Gender reassignment</a:t>
            </a:r>
          </a:p>
          <a:p>
            <a:pPr lvl="2">
              <a:lnSpc>
                <a:spcPct val="80000"/>
              </a:lnSpc>
              <a:spcAft>
                <a:spcPts val="2400"/>
              </a:spcAft>
              <a:buClr>
                <a:srgbClr val="F5CC71"/>
              </a:buClr>
              <a:buFont typeface="Wingdings" panose="05000000000000000000" pitchFamily="2" charset="2"/>
              <a:buChar char="ü"/>
              <a:defRPr/>
            </a:pPr>
            <a:r>
              <a:rPr lang="en-US" altLang="en-US" sz="2200" dirty="0"/>
              <a:t>Disability</a:t>
            </a:r>
          </a:p>
          <a:p>
            <a:pPr lvl="2">
              <a:lnSpc>
                <a:spcPct val="80000"/>
              </a:lnSpc>
              <a:spcAft>
                <a:spcPts val="2400"/>
              </a:spcAft>
              <a:buClr>
                <a:srgbClr val="FF9966"/>
              </a:buClr>
              <a:buFont typeface="Wingdings" panose="05000000000000000000" pitchFamily="2" charset="2"/>
              <a:buChar char="ü"/>
              <a:defRPr/>
            </a:pPr>
            <a:r>
              <a:rPr lang="en-US" altLang="en-US" sz="2200" dirty="0"/>
              <a:t>Age </a:t>
            </a:r>
          </a:p>
          <a:p>
            <a:pPr>
              <a:lnSpc>
                <a:spcPct val="80000"/>
              </a:lnSpc>
              <a:defRPr/>
            </a:pPr>
            <a:endParaRPr lang="en-US" altLang="en-US" sz="3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2AEE8A-429F-BD7D-AC21-EB30A2A62104}"/>
              </a:ext>
            </a:extLst>
          </p:cNvPr>
          <p:cNvSpPr txBox="1">
            <a:spLocks/>
          </p:cNvSpPr>
          <p:nvPr/>
        </p:nvSpPr>
        <p:spPr>
          <a:xfrm>
            <a:off x="457200" y="73053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altLang="en-US" sz="4000" b="1" dirty="0"/>
              <a:t>Key Legislation</a:t>
            </a:r>
            <a:endParaRPr lang="en-GB" sz="4000" dirty="0"/>
          </a:p>
        </p:txBody>
      </p:sp>
      <p:pic>
        <p:nvPicPr>
          <p:cNvPr id="5" name="Graphic 4" descr="Scales of justice with solid fill">
            <a:extLst>
              <a:ext uri="{FF2B5EF4-FFF2-40B4-BE49-F238E27FC236}">
                <a16:creationId xmlns:a16="http://schemas.microsoft.com/office/drawing/2014/main" id="{D7579191-FF70-8032-EDCD-4537E0571A9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00392" y="91057"/>
            <a:ext cx="777240" cy="77724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7DC436-52E9-6F10-BBE6-1280AEBAE9D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3B11E78-33AF-48DA-8E35-1118F630C569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62F64F-F737-4BB5-5A80-7407B1A478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B2F5928-C599-998E-101B-609551AC78FE}"/>
              </a:ext>
            </a:extLst>
          </p:cNvPr>
          <p:cNvSpPr/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21F57-2F9C-EB0A-1106-56DAB2C14F6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50826" y="1216053"/>
            <a:ext cx="4969246" cy="5568893"/>
          </a:xfrm>
        </p:spPr>
        <p:txBody>
          <a:bodyPr>
            <a:normAutofit fontScale="92500" lnSpcReduction="20000"/>
          </a:bodyPr>
          <a:lstStyle/>
          <a:p>
            <a:pPr marL="0" indent="0" eaLnBrk="1" hangingPunct="1">
              <a:spcBef>
                <a:spcPts val="600"/>
              </a:spcBef>
              <a:spcAft>
                <a:spcPts val="0"/>
              </a:spcAft>
              <a:buNone/>
            </a:pPr>
            <a:r>
              <a:rPr lang="en-GB" altLang="en-US" sz="2300" b="1" dirty="0">
                <a:solidFill>
                  <a:srgbClr val="00B0F0"/>
                </a:solidFill>
              </a:rPr>
              <a:t>Potential employers </a:t>
            </a:r>
            <a:r>
              <a:rPr lang="en-GB" altLang="en-US" sz="2300" b="1" dirty="0"/>
              <a:t>must avoid </a:t>
            </a:r>
            <a:r>
              <a:rPr lang="en-GB" altLang="en-US" sz="2300" b="1" dirty="0">
                <a:solidFill>
                  <a:srgbClr val="0033CC"/>
                </a:solidFill>
              </a:rPr>
              <a:t>unlawful discrimination</a:t>
            </a:r>
            <a:r>
              <a:rPr lang="en-GB" altLang="en-US" sz="2300" b="1" dirty="0"/>
              <a:t> at all stages of the recruitment process.</a:t>
            </a:r>
          </a:p>
          <a:p>
            <a:pPr marL="0" indent="0">
              <a:lnSpc>
                <a:spcPct val="80000"/>
              </a:lnSpc>
              <a:spcBef>
                <a:spcPts val="600"/>
              </a:spcBef>
              <a:spcAft>
                <a:spcPts val="0"/>
              </a:spcAft>
              <a:buNone/>
              <a:defRPr/>
            </a:pPr>
            <a:endParaRPr lang="en-US" altLang="en-US" sz="2300" dirty="0"/>
          </a:p>
          <a:p>
            <a:pPr marL="0" indent="0">
              <a:lnSpc>
                <a:spcPct val="80000"/>
              </a:lnSpc>
              <a:spcBef>
                <a:spcPts val="600"/>
              </a:spcBef>
              <a:spcAft>
                <a:spcPts val="0"/>
              </a:spcAft>
              <a:buNone/>
              <a:defRPr/>
            </a:pPr>
            <a:r>
              <a:rPr lang="en-US" altLang="en-US" sz="2300" dirty="0"/>
              <a:t>What does this statement mean?</a:t>
            </a:r>
          </a:p>
          <a:p>
            <a:pPr marL="0" indent="0">
              <a:lnSpc>
                <a:spcPct val="80000"/>
              </a:lnSpc>
              <a:spcBef>
                <a:spcPts val="600"/>
              </a:spcBef>
              <a:spcAft>
                <a:spcPts val="0"/>
              </a:spcAft>
              <a:buNone/>
              <a:defRPr/>
            </a:pPr>
            <a:endParaRPr lang="en-US" altLang="en-US" sz="2300" dirty="0"/>
          </a:p>
          <a:p>
            <a:pPr marL="0" indent="0" eaLnBrk="1" hangingPunct="1">
              <a:spcBef>
                <a:spcPts val="600"/>
              </a:spcBef>
              <a:spcAft>
                <a:spcPts val="0"/>
              </a:spcAft>
              <a:buNone/>
            </a:pPr>
            <a:r>
              <a:rPr lang="en-US" altLang="en-US" sz="2300" b="1" dirty="0"/>
              <a:t>It</a:t>
            </a:r>
            <a:r>
              <a:rPr lang="en-US" altLang="en-US" sz="2300" dirty="0"/>
              <a:t> </a:t>
            </a:r>
            <a:r>
              <a:rPr lang="en-US" altLang="en-US" sz="2300" b="1" dirty="0"/>
              <a:t>is </a:t>
            </a:r>
            <a:r>
              <a:rPr lang="en-US" altLang="en-US" sz="2300" b="1" dirty="0">
                <a:solidFill>
                  <a:srgbClr val="0033CC"/>
                </a:solidFill>
              </a:rPr>
              <a:t>against the law to </a:t>
            </a:r>
            <a:r>
              <a:rPr lang="en-GB" altLang="en-US" sz="2300" b="1" dirty="0">
                <a:solidFill>
                  <a:srgbClr val="0033CC"/>
                </a:solidFill>
              </a:rPr>
              <a:t>discriminate </a:t>
            </a:r>
            <a:r>
              <a:rPr lang="en-GB" altLang="en-US" sz="2300" b="1" dirty="0"/>
              <a:t>in any of the recruitment arrangements</a:t>
            </a:r>
            <a:r>
              <a:rPr lang="en-GB" altLang="en-US" sz="2300" dirty="0"/>
              <a:t>: </a:t>
            </a:r>
          </a:p>
          <a:p>
            <a:pPr eaLnBrk="1" hangingPunct="1">
              <a:spcBef>
                <a:spcPts val="600"/>
              </a:spcBef>
              <a:spcAft>
                <a:spcPts val="0"/>
              </a:spcAft>
            </a:pPr>
            <a:r>
              <a:rPr lang="en-GB" altLang="en-US" sz="2300" dirty="0"/>
              <a:t>Advertising stage</a:t>
            </a:r>
          </a:p>
          <a:p>
            <a:pPr eaLnBrk="1" hangingPunct="1">
              <a:spcBef>
                <a:spcPts val="600"/>
              </a:spcBef>
              <a:spcAft>
                <a:spcPts val="0"/>
              </a:spcAft>
            </a:pPr>
            <a:r>
              <a:rPr lang="en-GB" altLang="en-US" sz="2300" dirty="0"/>
              <a:t>The terms and conditions offered</a:t>
            </a:r>
          </a:p>
          <a:p>
            <a:pPr eaLnBrk="1" hangingPunct="1">
              <a:spcBef>
                <a:spcPts val="600"/>
              </a:spcBef>
              <a:spcAft>
                <a:spcPts val="0"/>
              </a:spcAft>
            </a:pPr>
            <a:r>
              <a:rPr lang="en-GB" altLang="en-US" sz="2300" dirty="0"/>
              <a:t>Adoption of selection criteria and methods</a:t>
            </a:r>
          </a:p>
          <a:p>
            <a:pPr eaLnBrk="1" hangingPunct="1">
              <a:spcBef>
                <a:spcPts val="600"/>
              </a:spcBef>
              <a:spcAft>
                <a:spcPts val="0"/>
              </a:spcAft>
            </a:pPr>
            <a:r>
              <a:rPr lang="en-GB" altLang="en-US" sz="2300" dirty="0"/>
              <a:t>Interviewing and assessment stage</a:t>
            </a:r>
          </a:p>
          <a:p>
            <a:pPr marL="0" indent="0" eaLnBrk="1" hangingPunct="1">
              <a:spcBef>
                <a:spcPts val="600"/>
              </a:spcBef>
              <a:spcAft>
                <a:spcPts val="0"/>
              </a:spcAft>
              <a:buNone/>
            </a:pPr>
            <a:endParaRPr lang="en-GB" altLang="en-US" sz="2300" dirty="0"/>
          </a:p>
          <a:p>
            <a:pPr marL="0" indent="0" eaLnBrk="1" hangingPunct="1">
              <a:spcBef>
                <a:spcPts val="600"/>
              </a:spcBef>
              <a:spcAft>
                <a:spcPts val="0"/>
              </a:spcAft>
              <a:buNone/>
            </a:pPr>
            <a:r>
              <a:rPr lang="en-GB" altLang="en-US" sz="2300" dirty="0"/>
              <a:t>How can Company X avoid unlawful discrimination in these three scenarios?</a:t>
            </a:r>
          </a:p>
          <a:p>
            <a:pPr marL="0" indent="0" eaLnBrk="1" hangingPunct="1">
              <a:spcBef>
                <a:spcPts val="600"/>
              </a:spcBef>
              <a:spcAft>
                <a:spcPts val="0"/>
              </a:spcAft>
              <a:buNone/>
            </a:pPr>
            <a:r>
              <a:rPr lang="en-GB" altLang="en-US" sz="2300" dirty="0"/>
              <a:t>Begin by identifying the relevant protected characteristic in each scenario.   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US" altLang="en-US" sz="3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06B578-D0F5-D4C6-8611-2689A73D5F95}"/>
              </a:ext>
            </a:extLst>
          </p:cNvPr>
          <p:cNvSpPr txBox="1">
            <a:spLocks/>
          </p:cNvSpPr>
          <p:nvPr/>
        </p:nvSpPr>
        <p:spPr>
          <a:xfrm>
            <a:off x="457200" y="73053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altLang="en-US" sz="4000" b="1" dirty="0"/>
              <a:t>Key Legislation</a:t>
            </a:r>
            <a:endParaRPr lang="en-GB" sz="4000" dirty="0"/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E186F444-2CE8-2111-1AA5-DC8A829272B8}"/>
              </a:ext>
            </a:extLst>
          </p:cNvPr>
          <p:cNvSpPr/>
          <p:nvPr/>
        </p:nvSpPr>
        <p:spPr bwMode="auto">
          <a:xfrm>
            <a:off x="5847695" y="3017271"/>
            <a:ext cx="3013992" cy="1368152"/>
          </a:xfrm>
          <a:prstGeom prst="wedgeRoundRectCallout">
            <a:avLst>
              <a:gd name="adj1" fmla="val -48860"/>
              <a:gd name="adj2" fmla="val -16201"/>
              <a:gd name="adj3" fmla="val 16667"/>
            </a:avLst>
          </a:prstGeom>
          <a:solidFill>
            <a:srgbClr val="E7E6FE"/>
          </a:solidFill>
          <a:ln w="952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4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My name is </a:t>
            </a:r>
            <a:r>
              <a:rPr kumimoji="0" lang="en-GB" sz="145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Joe</a:t>
            </a:r>
            <a:r>
              <a:rPr kumimoji="0" lang="en-GB" sz="145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,</a:t>
            </a:r>
            <a:r>
              <a:rPr kumimoji="0" lang="en-GB" sz="14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 and I am wheelchair bound. what arrangements can I expect when attending the interview next week? </a:t>
            </a: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B4EFEC10-C5BE-337F-B04A-2CB31A9EE43F}"/>
              </a:ext>
            </a:extLst>
          </p:cNvPr>
          <p:cNvSpPr/>
          <p:nvPr/>
        </p:nvSpPr>
        <p:spPr bwMode="auto">
          <a:xfrm>
            <a:off x="5847695" y="1415093"/>
            <a:ext cx="3013992" cy="1368152"/>
          </a:xfrm>
          <a:prstGeom prst="wedgeRoundRectCallout">
            <a:avLst>
              <a:gd name="adj1" fmla="val -49628"/>
              <a:gd name="adj2" fmla="val -17199"/>
              <a:gd name="adj3" fmla="val 16667"/>
            </a:avLst>
          </a:prstGeom>
          <a:solidFill>
            <a:srgbClr val="FFE5FF"/>
          </a:solidFill>
          <a:ln w="952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4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My name is </a:t>
            </a:r>
            <a:r>
              <a:rPr kumimoji="0" lang="en-GB" sz="145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Arun</a:t>
            </a:r>
            <a:r>
              <a:rPr kumimoji="0" lang="en-GB" sz="145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,</a:t>
            </a:r>
            <a:r>
              <a:rPr kumimoji="0" lang="en-GB" sz="14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 and</a:t>
            </a:r>
            <a:r>
              <a:rPr lang="en-GB" sz="1450" dirty="0">
                <a:cs typeface="Arial" panose="020B0604020202020204" pitchFamily="34" charset="0"/>
              </a:rPr>
              <a:t> </a:t>
            </a:r>
            <a:r>
              <a:rPr kumimoji="0" lang="en-GB" sz="14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I am 60 years old. I want to apply for this advertised role. However, I fear I may be seen as being too old.</a:t>
            </a:r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49BBB14E-E725-8A84-F342-8AC78DFD0A20}"/>
              </a:ext>
            </a:extLst>
          </p:cNvPr>
          <p:cNvSpPr/>
          <p:nvPr/>
        </p:nvSpPr>
        <p:spPr bwMode="auto">
          <a:xfrm>
            <a:off x="5847446" y="4619449"/>
            <a:ext cx="3013992" cy="1368152"/>
          </a:xfrm>
          <a:prstGeom prst="wedgeRoundRectCallout">
            <a:avLst>
              <a:gd name="adj1" fmla="val -48860"/>
              <a:gd name="adj2" fmla="val -16201"/>
              <a:gd name="adj3" fmla="val 16667"/>
            </a:avLst>
          </a:prstGeom>
          <a:solidFill>
            <a:srgbClr val="DCE9F4"/>
          </a:solidFill>
          <a:ln w="952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4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My name is </a:t>
            </a:r>
            <a:r>
              <a:rPr lang="en-GB" sz="1450" b="1" dirty="0">
                <a:cs typeface="Arial" panose="020B0604020202020204" pitchFamily="34" charset="0"/>
              </a:rPr>
              <a:t>Lara</a:t>
            </a:r>
            <a:r>
              <a:rPr lang="en-GB" sz="1450" dirty="0">
                <a:cs typeface="Arial" panose="020B0604020202020204" pitchFamily="34" charset="0"/>
              </a:rPr>
              <a:t>,</a:t>
            </a:r>
            <a:r>
              <a:rPr kumimoji="0" lang="en-GB" sz="14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sz="1450" dirty="0">
                <a:cs typeface="Arial" panose="020B0604020202020204" pitchFamily="34" charset="0"/>
              </a:rPr>
              <a:t>a</a:t>
            </a:r>
            <a:r>
              <a:rPr kumimoji="0" lang="en-GB" sz="14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nd I have</a:t>
            </a:r>
            <a:r>
              <a:rPr kumimoji="0" lang="en-GB" sz="145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 just </a:t>
            </a:r>
            <a:r>
              <a:rPr kumimoji="0" lang="en-GB" sz="14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landed</a:t>
            </a:r>
            <a:r>
              <a:rPr kumimoji="0" lang="en-GB" sz="145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 the job that I </a:t>
            </a:r>
            <a:r>
              <a:rPr lang="en-GB" sz="1450" dirty="0">
                <a:cs typeface="Arial" panose="020B0604020202020204" pitchFamily="34" charset="0"/>
              </a:rPr>
              <a:t>interviewed for</a:t>
            </a:r>
            <a:r>
              <a:rPr kumimoji="0" lang="en-GB" sz="145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! I am also 6 weeks pregnant so I fear the job offer may be revoked once I tell them.</a:t>
            </a:r>
            <a:endParaRPr kumimoji="0" lang="en-GB" sz="14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B3E06F5-987A-4AB9-2485-152601C8974D}"/>
              </a:ext>
            </a:extLst>
          </p:cNvPr>
          <p:cNvSpPr/>
          <p:nvPr/>
        </p:nvSpPr>
        <p:spPr bwMode="auto">
          <a:xfrm>
            <a:off x="7675169" y="2512959"/>
            <a:ext cx="1368152" cy="399098"/>
          </a:xfrm>
          <a:prstGeom prst="roundRect">
            <a:avLst/>
          </a:prstGeom>
          <a:solidFill>
            <a:srgbClr val="FFE5FF"/>
          </a:solidFill>
          <a:ln w="3175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1150" dirty="0">
                <a:cs typeface="Arial" panose="020B0604020202020204" pitchFamily="34" charset="0"/>
              </a:rPr>
              <a:t>Age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407B420-414F-2DEC-ED60-F3DA34AD5888}"/>
              </a:ext>
            </a:extLst>
          </p:cNvPr>
          <p:cNvSpPr/>
          <p:nvPr/>
        </p:nvSpPr>
        <p:spPr bwMode="auto">
          <a:xfrm>
            <a:off x="7675169" y="4103338"/>
            <a:ext cx="1352842" cy="399098"/>
          </a:xfrm>
          <a:prstGeom prst="roundRect">
            <a:avLst/>
          </a:prstGeom>
          <a:solidFill>
            <a:srgbClr val="E7E6FE"/>
          </a:solidFill>
          <a:ln w="3175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1150" dirty="0">
                <a:cs typeface="Arial" panose="020B0604020202020204" pitchFamily="34" charset="0"/>
              </a:rPr>
              <a:t>Disability 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0274E0-2F5C-C12D-A397-858F7090D6E7}"/>
              </a:ext>
            </a:extLst>
          </p:cNvPr>
          <p:cNvSpPr/>
          <p:nvPr/>
        </p:nvSpPr>
        <p:spPr bwMode="auto">
          <a:xfrm>
            <a:off x="7675169" y="5846127"/>
            <a:ext cx="1352841" cy="399098"/>
          </a:xfrm>
          <a:prstGeom prst="roundRect">
            <a:avLst/>
          </a:prstGeom>
          <a:solidFill>
            <a:srgbClr val="DCE9F4"/>
          </a:solidFill>
          <a:ln w="3175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1150" dirty="0">
                <a:cs typeface="Arial" panose="020B0604020202020204" pitchFamily="34" charset="0"/>
              </a:rPr>
              <a:t>Pregnancy and Maternity  </a:t>
            </a:r>
          </a:p>
        </p:txBody>
      </p:sp>
      <p:pic>
        <p:nvPicPr>
          <p:cNvPr id="12" name="Graphic 11" descr="Scales of justice with solid fill">
            <a:extLst>
              <a:ext uri="{FF2B5EF4-FFF2-40B4-BE49-F238E27FC236}">
                <a16:creationId xmlns:a16="http://schemas.microsoft.com/office/drawing/2014/main" id="{58D72468-1C8E-C24E-A9AB-5175ECBC0F8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00392" y="91057"/>
            <a:ext cx="777240" cy="77724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219E22-B6F7-FBB8-8AE4-A5B8EAE94E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3B11E78-33AF-48DA-8E35-1118F630C569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3624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4" name="Rectangle 3">
            <a:extLst>
              <a:ext uri="{FF2B5EF4-FFF2-40B4-BE49-F238E27FC236}">
                <a16:creationId xmlns:a16="http://schemas.microsoft.com/office/drawing/2014/main" id="{E1EE91B0-FAC2-4CB8-A80F-3FE54395DB38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441836" y="1367680"/>
            <a:ext cx="8229600" cy="3916363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200" b="1" dirty="0">
                <a:solidFill>
                  <a:srgbClr val="00B0F0"/>
                </a:solidFill>
              </a:rPr>
              <a:t>Current employers </a:t>
            </a:r>
            <a:r>
              <a:rPr lang="en-GB" altLang="en-US" sz="2200" b="1" dirty="0"/>
              <a:t>must also protect their employees against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200" b="1" dirty="0">
                <a:solidFill>
                  <a:srgbClr val="0033CC"/>
                </a:solidFill>
              </a:rPr>
              <a:t>unlawful discrimination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200" dirty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200" dirty="0"/>
              <a:t>It is against the law to discriminate in the provision of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200" dirty="0"/>
              <a:t>opportunities for: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200" dirty="0"/>
              <a:t> </a:t>
            </a:r>
          </a:p>
          <a:p>
            <a:pPr lvl="1" eaLnBrk="1" hangingPunct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altLang="en-US" sz="2200" dirty="0"/>
              <a:t>Promotion</a:t>
            </a:r>
          </a:p>
          <a:p>
            <a:pPr lvl="1" eaLnBrk="1" hangingPunct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altLang="en-US" sz="2200" dirty="0"/>
              <a:t>Transfer </a:t>
            </a:r>
          </a:p>
          <a:p>
            <a:pPr lvl="1" eaLnBrk="1" hangingPunct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altLang="en-US" sz="2200" dirty="0"/>
              <a:t>Training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F38C5B-7276-CCC8-F92A-9CCE47E4008C}"/>
              </a:ext>
            </a:extLst>
          </p:cNvPr>
          <p:cNvSpPr txBox="1">
            <a:spLocks/>
          </p:cNvSpPr>
          <p:nvPr/>
        </p:nvSpPr>
        <p:spPr>
          <a:xfrm>
            <a:off x="457200" y="73053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altLang="en-US" sz="4000" b="1" dirty="0"/>
              <a:t>Key Legislation</a:t>
            </a:r>
            <a:endParaRPr lang="en-GB" sz="4000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66A9FC8-05D4-3476-BC00-F283ACF3F81D}"/>
              </a:ext>
            </a:extLst>
          </p:cNvPr>
          <p:cNvSpPr/>
          <p:nvPr/>
        </p:nvSpPr>
        <p:spPr bwMode="auto">
          <a:xfrm>
            <a:off x="4139952" y="3267626"/>
            <a:ext cx="4716015" cy="222269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US" altLang="en-US" sz="1900" dirty="0">
                <a:latin typeface="+mn-lt"/>
              </a:rPr>
              <a:t>Workplace policies shall address these important aspects.</a:t>
            </a:r>
          </a:p>
          <a:p>
            <a:endParaRPr lang="en-US" altLang="en-US" sz="1900" dirty="0">
              <a:latin typeface="+mn-lt"/>
            </a:endParaRPr>
          </a:p>
          <a:p>
            <a:r>
              <a:rPr lang="en-US" altLang="en-US" sz="1900" dirty="0">
                <a:latin typeface="+mn-lt"/>
              </a:rPr>
              <a:t>Does your workplace have a recruitment and selection policy in place?</a:t>
            </a:r>
          </a:p>
          <a:p>
            <a:pPr>
              <a:buFont typeface="Arial" panose="020B0604020202020204" pitchFamily="34" charset="0"/>
              <a:buNone/>
            </a:pPr>
            <a:endParaRPr lang="en-US" altLang="en-US" sz="1900" dirty="0">
              <a:latin typeface="+mn-lt"/>
            </a:endParaRPr>
          </a:p>
          <a:p>
            <a:r>
              <a:rPr lang="en-US" altLang="en-US" sz="2000" dirty="0">
                <a:latin typeface="Calibri" panose="020F0502020204030204" pitchFamily="34" charset="0"/>
              </a:rPr>
              <a:t>What can you tell us about it? </a:t>
            </a:r>
          </a:p>
        </p:txBody>
      </p:sp>
      <p:pic>
        <p:nvPicPr>
          <p:cNvPr id="4" name="Graphic 3" descr="Scales of justice with solid fill">
            <a:extLst>
              <a:ext uri="{FF2B5EF4-FFF2-40B4-BE49-F238E27FC236}">
                <a16:creationId xmlns:a16="http://schemas.microsoft.com/office/drawing/2014/main" id="{E4511093-AB28-E32E-8C3F-6FE0822695E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00392" y="91057"/>
            <a:ext cx="777240" cy="77724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8619B0-598B-41D6-83FA-642460F8B2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3B11E78-33AF-48DA-8E35-1118F630C569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0107078-B795-0EB2-52C0-D50B332B117E}"/>
              </a:ext>
            </a:extLst>
          </p:cNvPr>
          <p:cNvSpPr/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8677" name="Content Placeholder 2">
            <a:extLst>
              <a:ext uri="{FF2B5EF4-FFF2-40B4-BE49-F238E27FC236}">
                <a16:creationId xmlns:a16="http://schemas.microsoft.com/office/drawing/2014/main" id="{A36270B6-A8B9-4A36-8CAC-4F29B1BBBAB0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78160" y="1124744"/>
            <a:ext cx="8686328" cy="5472608"/>
          </a:xfrm>
        </p:spPr>
        <p:txBody>
          <a:bodyPr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 noProof="0" dirty="0"/>
              <a:t>This Policy will include: 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GB" sz="2000" noProof="0" dirty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000" noProof="0" dirty="0"/>
              <a:t>An </a:t>
            </a:r>
            <a:r>
              <a:rPr lang="en-GB" sz="2000" b="1" noProof="0" dirty="0">
                <a:solidFill>
                  <a:srgbClr val="0070C0"/>
                </a:solidFill>
              </a:rPr>
              <a:t>introduction</a:t>
            </a:r>
            <a:r>
              <a:rPr lang="en-GB" sz="2000" noProof="0" dirty="0"/>
              <a:t> 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GB" sz="2000" noProof="0" dirty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000" noProof="0" dirty="0"/>
              <a:t>Understanding of </a:t>
            </a:r>
            <a:r>
              <a:rPr lang="en-GB" sz="2000" b="1" noProof="0" dirty="0">
                <a:solidFill>
                  <a:srgbClr val="0070C0"/>
                </a:solidFill>
              </a:rPr>
              <a:t>concepts of equality and </a:t>
            </a:r>
            <a:r>
              <a:rPr lang="en-GB" sz="2000" b="1" dirty="0">
                <a:solidFill>
                  <a:srgbClr val="0070C0"/>
                </a:solidFill>
              </a:rPr>
              <a:t>diversity</a:t>
            </a:r>
            <a:r>
              <a:rPr lang="en-GB" sz="2000" b="1" noProof="0" dirty="0">
                <a:solidFill>
                  <a:srgbClr val="0070C0"/>
                </a:solidFill>
              </a:rPr>
              <a:t> / equal opportunities in recruitment 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GB" sz="2000" noProof="0" dirty="0">
              <a:solidFill>
                <a:srgbClr val="0070C0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000" noProof="0" dirty="0"/>
              <a:t>Details regarding the </a:t>
            </a:r>
            <a:r>
              <a:rPr lang="en-GB" sz="2000" b="1" noProof="0" dirty="0">
                <a:solidFill>
                  <a:srgbClr val="0070C0"/>
                </a:solidFill>
              </a:rPr>
              <a:t>monitoring of equal opportunities, equality and diversity in recruitment</a:t>
            </a:r>
            <a:r>
              <a:rPr lang="en-GB" sz="2000" noProof="0" dirty="0">
                <a:solidFill>
                  <a:srgbClr val="0070C0"/>
                </a:solidFill>
              </a:rPr>
              <a:t> 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GB" sz="2000" noProof="0" dirty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000" noProof="0" dirty="0"/>
              <a:t>The </a:t>
            </a:r>
            <a:r>
              <a:rPr lang="en-GB" sz="2000" b="1" noProof="0" dirty="0">
                <a:solidFill>
                  <a:srgbClr val="0070C0"/>
                </a:solidFill>
              </a:rPr>
              <a:t>recruitment </a:t>
            </a:r>
            <a:r>
              <a:rPr lang="en-GB" sz="2000" b="1" dirty="0">
                <a:solidFill>
                  <a:srgbClr val="0070C0"/>
                </a:solidFill>
              </a:rPr>
              <a:t>authorisation</a:t>
            </a:r>
            <a:r>
              <a:rPr lang="en-GB" sz="2000" b="1" noProof="0" dirty="0">
                <a:solidFill>
                  <a:srgbClr val="0070C0"/>
                </a:solidFill>
              </a:rPr>
              <a:t> process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GB" sz="2000" b="1" noProof="0" dirty="0">
              <a:solidFill>
                <a:srgbClr val="00B0F0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000" b="1" noProof="0" dirty="0">
                <a:solidFill>
                  <a:srgbClr val="0070C0"/>
                </a:solidFill>
              </a:rPr>
              <a:t>Information </a:t>
            </a:r>
            <a:r>
              <a:rPr lang="en-GB" sz="2000" noProof="0" dirty="0"/>
              <a:t>to include </a:t>
            </a:r>
            <a:r>
              <a:rPr lang="en-GB" sz="2000" b="1" noProof="0" dirty="0">
                <a:solidFill>
                  <a:srgbClr val="0070C0"/>
                </a:solidFill>
              </a:rPr>
              <a:t>in job descriptions 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GB" sz="2000" dirty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000" dirty="0"/>
              <a:t>The </a:t>
            </a:r>
            <a:r>
              <a:rPr lang="en-GB" sz="2000" b="1" dirty="0">
                <a:solidFill>
                  <a:srgbClr val="0070C0"/>
                </a:solidFill>
              </a:rPr>
              <a:t>procedure for advertising</a:t>
            </a:r>
            <a:r>
              <a:rPr lang="en-GB" sz="2000" b="1" noProof="0" dirty="0">
                <a:solidFill>
                  <a:srgbClr val="0070C0"/>
                </a:solidFill>
              </a:rPr>
              <a:t> of vacancies 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GB" sz="2000" noProof="0" dirty="0">
              <a:solidFill>
                <a:srgbClr val="0070C0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000" noProof="0" dirty="0"/>
              <a:t>The </a:t>
            </a:r>
            <a:r>
              <a:rPr lang="en-GB" sz="2000" b="1" noProof="0" dirty="0">
                <a:solidFill>
                  <a:srgbClr val="0070C0"/>
                </a:solidFill>
              </a:rPr>
              <a:t>shortlisting process </a:t>
            </a:r>
            <a:r>
              <a:rPr lang="en-GB" sz="2000" noProof="0" dirty="0"/>
              <a:t>(definition on next slide)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69E998B-7D7D-D40F-7567-341DF430B5B5}"/>
              </a:ext>
            </a:extLst>
          </p:cNvPr>
          <p:cNvSpPr txBox="1">
            <a:spLocks/>
          </p:cNvSpPr>
          <p:nvPr/>
        </p:nvSpPr>
        <p:spPr>
          <a:xfrm>
            <a:off x="457200" y="73053"/>
            <a:ext cx="7643192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altLang="en-US" sz="4000" b="1" dirty="0"/>
              <a:t>Key Legislation in Policy Form</a:t>
            </a:r>
            <a:endParaRPr lang="en-GB" sz="4000" dirty="0"/>
          </a:p>
        </p:txBody>
      </p:sp>
      <p:pic>
        <p:nvPicPr>
          <p:cNvPr id="2" name="Graphic 1" descr="Scales of justice with solid fill">
            <a:extLst>
              <a:ext uri="{FF2B5EF4-FFF2-40B4-BE49-F238E27FC236}">
                <a16:creationId xmlns:a16="http://schemas.microsoft.com/office/drawing/2014/main" id="{384E3FB2-F2DA-5C5B-8444-8F5E595521C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00392" y="91057"/>
            <a:ext cx="777240" cy="77724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974FE3D-0E8D-C3C9-E1B3-B0BE0C4BF0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3B11E78-33AF-48DA-8E35-1118F630C569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B2A18-EBAB-48C1-8FCE-AF8DBE71C863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23527" y="1341102"/>
            <a:ext cx="8470809" cy="4175795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  <a:defRPr/>
            </a:pPr>
            <a:r>
              <a:rPr lang="en-GB" altLang="en-US" sz="2100" b="1" dirty="0"/>
              <a:t>The Shortlisting Process</a:t>
            </a:r>
          </a:p>
          <a:p>
            <a:pPr marL="0" indent="0">
              <a:lnSpc>
                <a:spcPct val="150000"/>
              </a:lnSpc>
              <a:buNone/>
              <a:defRPr/>
            </a:pPr>
            <a:endParaRPr lang="en-GB" altLang="en-US" sz="2100" dirty="0"/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en-GB" altLang="en-US" sz="2100" dirty="0"/>
              <a:t>“Shortlisting is </a:t>
            </a:r>
            <a:r>
              <a:rPr lang="en-GB" altLang="en-US" sz="2100" b="1" dirty="0">
                <a:solidFill>
                  <a:srgbClr val="0070C0"/>
                </a:solidFill>
              </a:rPr>
              <a:t>a critical stage in the recruitment process </a:t>
            </a:r>
            <a:r>
              <a:rPr lang="en-GB" altLang="en-US" sz="2100" dirty="0"/>
              <a:t>where </a:t>
            </a:r>
            <a:r>
              <a:rPr lang="en-GB" altLang="en-US" sz="2100" b="1" dirty="0">
                <a:solidFill>
                  <a:srgbClr val="0070C0"/>
                </a:solidFill>
              </a:rPr>
              <a:t>employers identify candidates </a:t>
            </a:r>
            <a:r>
              <a:rPr lang="en-GB" altLang="en-US" sz="2100" dirty="0"/>
              <a:t>from the applicant pool </a:t>
            </a:r>
            <a:r>
              <a:rPr lang="en-GB" altLang="en-US" sz="2100" b="1" dirty="0">
                <a:solidFill>
                  <a:srgbClr val="0070C0"/>
                </a:solidFill>
              </a:rPr>
              <a:t>who best meet the </a:t>
            </a:r>
            <a:r>
              <a:rPr lang="en-GB" altLang="en-US" sz="2100" b="1" u="sng" dirty="0">
                <a:solidFill>
                  <a:srgbClr val="0070C0"/>
                </a:solidFill>
              </a:rPr>
              <a:t>essential and desirable criteria</a:t>
            </a:r>
            <a:r>
              <a:rPr lang="en-GB" altLang="en-US" sz="2100" b="1" dirty="0">
                <a:solidFill>
                  <a:srgbClr val="0070C0"/>
                </a:solidFill>
              </a:rPr>
              <a:t> for the job opening in question</a:t>
            </a:r>
            <a:r>
              <a:rPr lang="en-GB" altLang="en-US" sz="2100" dirty="0"/>
              <a:t> and invite them to the next stage of the recruitment process.”</a:t>
            </a:r>
          </a:p>
          <a:p>
            <a:pPr marL="0" indent="0" algn="just">
              <a:lnSpc>
                <a:spcPct val="90000"/>
              </a:lnSpc>
              <a:buNone/>
              <a:defRPr/>
            </a:pPr>
            <a:endParaRPr lang="en-GB" altLang="en-US" sz="3000" dirty="0">
              <a:latin typeface="Calibri" panose="020F0502020204030204" pitchFamily="34" charset="0"/>
            </a:endParaRPr>
          </a:p>
          <a:p>
            <a:pPr marL="0" indent="0" algn="r">
              <a:lnSpc>
                <a:spcPct val="90000"/>
              </a:lnSpc>
              <a:buNone/>
              <a:defRPr/>
            </a:pPr>
            <a:r>
              <a:rPr lang="en-US" altLang="en-US" sz="1400" dirty="0">
                <a:hlinkClick r:id="rId2"/>
              </a:rPr>
              <a:t>davidsonmorris.com/shortlisting-process</a:t>
            </a:r>
            <a:endParaRPr lang="en-US" altLang="en-US" sz="1400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C25EE3E-96BD-B7FA-DF15-899A723E4217}"/>
              </a:ext>
            </a:extLst>
          </p:cNvPr>
          <p:cNvSpPr/>
          <p:nvPr/>
        </p:nvSpPr>
        <p:spPr bwMode="auto">
          <a:xfrm>
            <a:off x="4139951" y="1216052"/>
            <a:ext cx="4248473" cy="916803"/>
          </a:xfrm>
          <a:prstGeom prst="roundRect">
            <a:avLst/>
          </a:prstGeom>
          <a:solidFill>
            <a:srgbClr val="E7E6FE"/>
          </a:solidFill>
          <a:ln w="9525" cap="flat" cmpd="sng" algn="ctr">
            <a:solidFill>
              <a:schemeClr val="bg1">
                <a:lumMod val="8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ClrTx/>
              <a:buSzTx/>
              <a:buFontTx/>
              <a:buNone/>
              <a:tabLst/>
            </a:pPr>
            <a:r>
              <a:rPr kumimoji="0" lang="en-GB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What is the difference between </a:t>
            </a:r>
            <a:r>
              <a:rPr kumimoji="0" lang="en-GB" sz="17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essential criteria</a:t>
            </a:r>
            <a:r>
              <a:rPr kumimoji="0" lang="en-GB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 and </a:t>
            </a:r>
            <a:r>
              <a:rPr kumimoji="0" lang="en-GB" sz="17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desirable criteria</a:t>
            </a:r>
            <a:r>
              <a:rPr kumimoji="0" lang="en-GB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2" name="Graphic 1" descr="Scales of justice with solid fill">
            <a:extLst>
              <a:ext uri="{FF2B5EF4-FFF2-40B4-BE49-F238E27FC236}">
                <a16:creationId xmlns:a16="http://schemas.microsoft.com/office/drawing/2014/main" id="{612CA359-963A-AA5B-6F26-D111A64F3AB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00392" y="91057"/>
            <a:ext cx="777240" cy="77724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A6210A47-2930-91CC-BDE7-B4196390E7BD}"/>
              </a:ext>
            </a:extLst>
          </p:cNvPr>
          <p:cNvSpPr txBox="1">
            <a:spLocks/>
          </p:cNvSpPr>
          <p:nvPr/>
        </p:nvSpPr>
        <p:spPr>
          <a:xfrm>
            <a:off x="457200" y="73053"/>
            <a:ext cx="7643192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altLang="en-US" sz="4000" b="1" dirty="0"/>
              <a:t>Key Legislation in Policy Form</a:t>
            </a:r>
            <a:endParaRPr lang="en-GB" sz="4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69E468-1253-ED18-F961-D9D3B9375F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3B11E78-33AF-48DA-8E35-1118F630C569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B2A18-EBAB-48C1-8FCE-AF8DBE71C863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27584" y="1412776"/>
            <a:ext cx="3456384" cy="4103787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1200"/>
              </a:spcAft>
              <a:defRPr/>
            </a:pPr>
            <a:r>
              <a:rPr lang="en-US" altLang="en-US" sz="2200" dirty="0"/>
              <a:t>Recruitment Interviews </a:t>
            </a:r>
          </a:p>
          <a:p>
            <a:pPr>
              <a:lnSpc>
                <a:spcPct val="90000"/>
              </a:lnSpc>
              <a:spcAft>
                <a:spcPts val="1200"/>
              </a:spcAft>
              <a:defRPr/>
            </a:pPr>
            <a:r>
              <a:rPr lang="en-US" altLang="en-US" sz="2200" dirty="0"/>
              <a:t>Offer of Employment </a:t>
            </a:r>
          </a:p>
          <a:p>
            <a:pPr>
              <a:lnSpc>
                <a:spcPct val="90000"/>
              </a:lnSpc>
              <a:spcAft>
                <a:spcPts val="1200"/>
              </a:spcAft>
              <a:defRPr/>
            </a:pPr>
            <a:r>
              <a:rPr lang="en-US" altLang="en-US" sz="2200" dirty="0"/>
              <a:t>References </a:t>
            </a:r>
          </a:p>
          <a:p>
            <a:pPr>
              <a:lnSpc>
                <a:spcPct val="90000"/>
              </a:lnSpc>
              <a:spcAft>
                <a:spcPts val="1200"/>
              </a:spcAft>
              <a:defRPr/>
            </a:pPr>
            <a:r>
              <a:rPr lang="en-US" altLang="en-US" sz="2200" dirty="0"/>
              <a:t>The Bribery Act </a:t>
            </a:r>
          </a:p>
          <a:p>
            <a:pPr>
              <a:lnSpc>
                <a:spcPct val="90000"/>
              </a:lnSpc>
              <a:spcAft>
                <a:spcPts val="1200"/>
              </a:spcAft>
              <a:defRPr/>
            </a:pPr>
            <a:r>
              <a:rPr lang="en-US" altLang="en-US" sz="2200" dirty="0"/>
              <a:t>Qualifications </a:t>
            </a:r>
          </a:p>
          <a:p>
            <a:pPr>
              <a:lnSpc>
                <a:spcPct val="90000"/>
              </a:lnSpc>
              <a:spcAft>
                <a:spcPts val="1200"/>
              </a:spcAft>
              <a:defRPr/>
            </a:pPr>
            <a:r>
              <a:rPr lang="en-US" altLang="en-US" sz="2200" dirty="0"/>
              <a:t>Work Permits </a:t>
            </a:r>
          </a:p>
          <a:p>
            <a:pPr>
              <a:lnSpc>
                <a:spcPct val="90000"/>
              </a:lnSpc>
              <a:spcAft>
                <a:spcPts val="1200"/>
              </a:spcAft>
              <a:defRPr/>
            </a:pPr>
            <a:r>
              <a:rPr lang="en-US" altLang="en-US" sz="2200" dirty="0"/>
              <a:t>Personnel Records </a:t>
            </a:r>
          </a:p>
          <a:p>
            <a:pPr>
              <a:lnSpc>
                <a:spcPct val="90000"/>
              </a:lnSpc>
              <a:spcAft>
                <a:spcPts val="1200"/>
              </a:spcAft>
              <a:defRPr/>
            </a:pPr>
            <a:r>
              <a:rPr lang="en-US" altLang="en-US" sz="2200" dirty="0"/>
              <a:t>Complaints Procedure </a:t>
            </a:r>
          </a:p>
          <a:p>
            <a:pPr>
              <a:lnSpc>
                <a:spcPct val="90000"/>
              </a:lnSpc>
              <a:defRPr/>
            </a:pPr>
            <a:endParaRPr lang="en-US" altLang="en-US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D7BCC48E-9690-ED3F-00CB-749440433C65}"/>
              </a:ext>
            </a:extLst>
          </p:cNvPr>
          <p:cNvSpPr/>
          <p:nvPr/>
        </p:nvSpPr>
        <p:spPr bwMode="auto">
          <a:xfrm>
            <a:off x="4283968" y="2317653"/>
            <a:ext cx="4571999" cy="2119459"/>
          </a:xfrm>
          <a:prstGeom prst="roundRect">
            <a:avLst/>
          </a:prstGeom>
          <a:solidFill>
            <a:srgbClr val="FFEFFF"/>
          </a:solidFill>
          <a:ln w="952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US" altLang="en-US" dirty="0">
                <a:latin typeface="+mn-lt"/>
              </a:rPr>
              <a:t>What forms of </a:t>
            </a:r>
            <a:r>
              <a:rPr lang="en-US" altLang="en-US" b="1" dirty="0">
                <a:latin typeface="+mn-lt"/>
              </a:rPr>
              <a:t>bribery</a:t>
            </a:r>
            <a:r>
              <a:rPr lang="en-US" altLang="en-US" dirty="0">
                <a:latin typeface="+mn-lt"/>
              </a:rPr>
              <a:t> must be avoided?</a:t>
            </a:r>
          </a:p>
          <a:p>
            <a:endParaRPr lang="en-US" altLang="en-US" dirty="0">
              <a:latin typeface="+mn-lt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dirty="0">
                <a:latin typeface="+mn-lt"/>
              </a:rPr>
              <a:t>Money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dirty="0">
                <a:latin typeface="+mn-lt"/>
              </a:rPr>
              <a:t>Expensive gifts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dirty="0">
                <a:latin typeface="+mn-lt"/>
              </a:rPr>
              <a:t>Advantages for some over others</a:t>
            </a:r>
            <a:endParaRPr lang="en-US" altLang="en-US" dirty="0">
              <a:latin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02E5F5-22AE-4541-EAC0-3491B7417941}"/>
              </a:ext>
            </a:extLst>
          </p:cNvPr>
          <p:cNvSpPr txBox="1">
            <a:spLocks/>
          </p:cNvSpPr>
          <p:nvPr/>
        </p:nvSpPr>
        <p:spPr>
          <a:xfrm>
            <a:off x="457200" y="73053"/>
            <a:ext cx="7643192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altLang="en-US" sz="4000" b="1" dirty="0"/>
              <a:t>Key Legislation in Policy Form</a:t>
            </a:r>
            <a:endParaRPr lang="en-GB" sz="4000" dirty="0"/>
          </a:p>
        </p:txBody>
      </p:sp>
      <p:pic>
        <p:nvPicPr>
          <p:cNvPr id="5" name="Graphic 4" descr="Scales of justice with solid fill">
            <a:extLst>
              <a:ext uri="{FF2B5EF4-FFF2-40B4-BE49-F238E27FC236}">
                <a16:creationId xmlns:a16="http://schemas.microsoft.com/office/drawing/2014/main" id="{94A0F459-AD35-85E8-4039-AFA0FB5B136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00392" y="91057"/>
            <a:ext cx="777240" cy="77724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796E6C-29DB-C78B-2DA1-DFAE61233A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3B11E78-33AF-48DA-8E35-1118F630C569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5568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4" name="Title 1">
            <a:extLst>
              <a:ext uri="{FF2B5EF4-FFF2-40B4-BE49-F238E27FC236}">
                <a16:creationId xmlns:a16="http://schemas.microsoft.com/office/drawing/2014/main" id="{6DB1ACA3-F2B7-4C6D-835F-572BAA41159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84347"/>
            <a:ext cx="8229600" cy="1143000"/>
          </a:xfrm>
        </p:spPr>
        <p:txBody>
          <a:bodyPr/>
          <a:lstStyle/>
          <a:p>
            <a:r>
              <a:rPr lang="en-US" altLang="en-US" sz="4000" b="1" dirty="0">
                <a:latin typeface="+mn-lt"/>
              </a:rPr>
              <a:t>Putting Policy into Practice</a:t>
            </a:r>
          </a:p>
        </p:txBody>
      </p:sp>
      <p:sp>
        <p:nvSpPr>
          <p:cNvPr id="30725" name="Content Placeholder 2">
            <a:extLst>
              <a:ext uri="{FF2B5EF4-FFF2-40B4-BE49-F238E27FC236}">
                <a16:creationId xmlns:a16="http://schemas.microsoft.com/office/drawing/2014/main" id="{090A2C9D-7173-43E6-AB68-5B5F0858DA1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394133"/>
            <a:ext cx="8229600" cy="3916363"/>
          </a:xfrm>
        </p:spPr>
        <p:txBody>
          <a:bodyPr/>
          <a:lstStyle/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altLang="en-US" sz="2200" dirty="0"/>
              <a:t>Policy will feed into the key stages of:</a:t>
            </a:r>
          </a:p>
          <a:p>
            <a:pPr>
              <a:lnSpc>
                <a:spcPct val="150000"/>
              </a:lnSpc>
            </a:pPr>
            <a:endParaRPr lang="en-US" altLang="en-US" sz="2200" dirty="0"/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altLang="en-US" sz="2200" dirty="0"/>
              <a:t>Defining requirements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altLang="en-US" sz="2200" dirty="0"/>
              <a:t>Planning the recruitment campaign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altLang="en-US" sz="2200" dirty="0"/>
              <a:t>Attracting candidates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altLang="en-US" sz="2200" dirty="0"/>
              <a:t>Selecting candidates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US" altLang="en-US" sz="1800" dirty="0"/>
              <a:t>Armstrong (2022)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8DFC362-548A-8F8E-C0C3-0BE05212D8AC}"/>
              </a:ext>
            </a:extLst>
          </p:cNvPr>
          <p:cNvSpPr/>
          <p:nvPr/>
        </p:nvSpPr>
        <p:spPr bwMode="auto">
          <a:xfrm>
            <a:off x="5508104" y="2492896"/>
            <a:ext cx="3243801" cy="1872208"/>
          </a:xfrm>
          <a:prstGeom prst="roundRect">
            <a:avLst/>
          </a:prstGeom>
          <a:solidFill>
            <a:srgbClr val="DCE9F4"/>
          </a:solidFill>
          <a:ln w="952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>
              <a:lnSpc>
                <a:spcPct val="150000"/>
              </a:lnSpc>
            </a:pPr>
            <a:r>
              <a:rPr lang="en-US" altLang="en-US" sz="1700" dirty="0">
                <a:latin typeface="+mn-lt"/>
              </a:rPr>
              <a:t>At what stage/s will the </a:t>
            </a:r>
            <a:r>
              <a:rPr lang="en-US" altLang="en-US" sz="1700" b="1" dirty="0">
                <a:solidFill>
                  <a:srgbClr val="0070C0"/>
                </a:solidFill>
                <a:latin typeface="+mn-lt"/>
              </a:rPr>
              <a:t>job description</a:t>
            </a:r>
            <a:r>
              <a:rPr lang="en-US" altLang="en-US" sz="1700" dirty="0">
                <a:latin typeface="+mn-lt"/>
              </a:rPr>
              <a:t> and </a:t>
            </a:r>
            <a:r>
              <a:rPr lang="en-US" altLang="en-US" sz="1700" b="1" dirty="0">
                <a:solidFill>
                  <a:srgbClr val="00B0F0"/>
                </a:solidFill>
                <a:latin typeface="+mn-lt"/>
              </a:rPr>
              <a:t>person specification</a:t>
            </a:r>
            <a:r>
              <a:rPr lang="en-US" altLang="en-US" sz="1700" dirty="0">
                <a:latin typeface="+mn-lt"/>
              </a:rPr>
              <a:t> documents become a focal point?</a:t>
            </a:r>
            <a:endParaRPr lang="en-US" altLang="en-US" sz="1700" dirty="0">
              <a:latin typeface="Calibri" panose="020F050202020403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98CF103-0D71-1FC6-91E1-23B79BF1A2A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3B11E78-33AF-48DA-8E35-1118F630C569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DFF0612-F8CE-A16E-D0C6-B30E336F2687}"/>
              </a:ext>
            </a:extLst>
          </p:cNvPr>
          <p:cNvSpPr/>
          <p:nvPr/>
        </p:nvSpPr>
        <p:spPr bwMode="auto">
          <a:xfrm>
            <a:off x="-36512" y="0"/>
            <a:ext cx="9217024" cy="685800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32772" name="Rectangle 2">
            <a:extLst>
              <a:ext uri="{FF2B5EF4-FFF2-40B4-BE49-F238E27FC236}">
                <a16:creationId xmlns:a16="http://schemas.microsoft.com/office/drawing/2014/main" id="{4EF9B89A-B176-4014-9F0F-C4045FBD76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759719"/>
            <a:ext cx="3982342" cy="1143000"/>
          </a:xfrm>
          <a:ln>
            <a:solidFill>
              <a:srgbClr val="0070C0"/>
            </a:solidFill>
          </a:ln>
        </p:spPr>
        <p:txBody>
          <a:bodyPr/>
          <a:lstStyle/>
          <a:p>
            <a:r>
              <a:rPr lang="en-GB" altLang="en-US" sz="3500" b="1" dirty="0">
                <a:solidFill>
                  <a:srgbClr val="0070C0"/>
                </a:solidFill>
              </a:rPr>
              <a:t>Job Description</a:t>
            </a:r>
          </a:p>
        </p:txBody>
      </p:sp>
      <p:sp>
        <p:nvSpPr>
          <p:cNvPr id="32773" name="Rectangle 3">
            <a:extLst>
              <a:ext uri="{FF2B5EF4-FFF2-40B4-BE49-F238E27FC236}">
                <a16:creationId xmlns:a16="http://schemas.microsoft.com/office/drawing/2014/main" id="{FB730360-F147-4E07-A8EE-BCC2DB2390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5536" y="2183481"/>
            <a:ext cx="3982342" cy="3636748"/>
          </a:xfrm>
          <a:ln>
            <a:solidFill>
              <a:srgbClr val="0070C0"/>
            </a:solidFill>
          </a:ln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sz="2200" dirty="0"/>
              <a:t>A JD outlines the </a:t>
            </a:r>
            <a:r>
              <a:rPr lang="en-GB" sz="2200" b="1" dirty="0">
                <a:solidFill>
                  <a:srgbClr val="0070C0"/>
                </a:solidFill>
              </a:rPr>
              <a:t>responsibilities</a:t>
            </a:r>
            <a:r>
              <a:rPr lang="en-GB" sz="2200" dirty="0"/>
              <a:t>, </a:t>
            </a:r>
            <a:r>
              <a:rPr lang="en-GB" sz="2200" b="1" dirty="0">
                <a:solidFill>
                  <a:srgbClr val="0070C0"/>
                </a:solidFill>
              </a:rPr>
              <a:t>requirements</a:t>
            </a:r>
            <a:r>
              <a:rPr lang="en-GB" sz="2200" dirty="0"/>
              <a:t> and </a:t>
            </a:r>
            <a:r>
              <a:rPr lang="en-GB" sz="2200" b="1" dirty="0">
                <a:solidFill>
                  <a:srgbClr val="0070C0"/>
                </a:solidFill>
              </a:rPr>
              <a:t>expectations</a:t>
            </a:r>
            <a:r>
              <a:rPr lang="en-GB" sz="2200" dirty="0"/>
              <a:t> of a specific role that interested candidates should study.</a:t>
            </a: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1EF43D3F-8A84-82F2-D405-0A45C88F13A6}"/>
              </a:ext>
            </a:extLst>
          </p:cNvPr>
          <p:cNvSpPr txBox="1">
            <a:spLocks/>
          </p:cNvSpPr>
          <p:nvPr/>
        </p:nvSpPr>
        <p:spPr bwMode="auto">
          <a:xfrm>
            <a:off x="4651815" y="759720"/>
            <a:ext cx="3982341" cy="1143000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altLang="en-US" sz="3500" b="1" dirty="0">
                <a:solidFill>
                  <a:srgbClr val="00B0F0"/>
                </a:solidFill>
              </a:rPr>
              <a:t>Person Specification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56C3358B-F2E5-F571-AB6A-932673FC2791}"/>
              </a:ext>
            </a:extLst>
          </p:cNvPr>
          <p:cNvSpPr txBox="1">
            <a:spLocks/>
          </p:cNvSpPr>
          <p:nvPr/>
        </p:nvSpPr>
        <p:spPr bwMode="auto">
          <a:xfrm>
            <a:off x="4651815" y="2183481"/>
            <a:ext cx="3982341" cy="3636748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GB" sz="2200" dirty="0"/>
              <a:t>A PS is a list of the </a:t>
            </a:r>
            <a:r>
              <a:rPr lang="en-GB" sz="2200" b="1" dirty="0">
                <a:solidFill>
                  <a:srgbClr val="00B0F0"/>
                </a:solidFill>
              </a:rPr>
              <a:t>skills</a:t>
            </a:r>
            <a:r>
              <a:rPr lang="en-GB" sz="2200" dirty="0"/>
              <a:t>, </a:t>
            </a:r>
            <a:r>
              <a:rPr lang="en-GB" sz="2200" b="1" dirty="0">
                <a:solidFill>
                  <a:srgbClr val="00B0F0"/>
                </a:solidFill>
              </a:rPr>
              <a:t>knowledge</a:t>
            </a:r>
            <a:r>
              <a:rPr lang="en-GB" sz="2200" dirty="0"/>
              <a:t>, </a:t>
            </a:r>
            <a:r>
              <a:rPr lang="en-GB" sz="2200" b="1" dirty="0">
                <a:solidFill>
                  <a:srgbClr val="00B0F0"/>
                </a:solidFill>
              </a:rPr>
              <a:t>education</a:t>
            </a:r>
            <a:r>
              <a:rPr lang="en-GB" sz="2200" dirty="0"/>
              <a:t> and </a:t>
            </a:r>
            <a:r>
              <a:rPr lang="en-GB" sz="2200" b="1" dirty="0">
                <a:solidFill>
                  <a:srgbClr val="00B0F0"/>
                </a:solidFill>
              </a:rPr>
              <a:t>experience</a:t>
            </a:r>
            <a:r>
              <a:rPr lang="en-GB" sz="2200" dirty="0"/>
              <a:t> that a potential candidate must demonstrate through their application to be eligible for selection.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42FC08F-D94B-0B74-77AD-8CB4D8F3B3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6" name="Rectangle 2">
            <a:extLst>
              <a:ext uri="{FF2B5EF4-FFF2-40B4-BE49-F238E27FC236}">
                <a16:creationId xmlns:a16="http://schemas.microsoft.com/office/drawing/2014/main" id="{A6FF8A7F-6690-42E9-B308-4FE894BB3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altLang="en-US" sz="4000" b="1" dirty="0"/>
              <a:t>Person Specification</a:t>
            </a:r>
          </a:p>
        </p:txBody>
      </p:sp>
      <p:sp>
        <p:nvSpPr>
          <p:cNvPr id="33797" name="Rectangle 3">
            <a:extLst>
              <a:ext uri="{FF2B5EF4-FFF2-40B4-BE49-F238E27FC236}">
                <a16:creationId xmlns:a16="http://schemas.microsoft.com/office/drawing/2014/main" id="{AA50DA81-1A8F-4950-A117-00C9E4D3F3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8229600" cy="4320480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200" dirty="0"/>
              <a:t>The PS will also be used by the recruiting team as part of the selection process. It can:</a:t>
            </a:r>
          </a:p>
          <a:p>
            <a:pPr marL="0" indent="0">
              <a:buNone/>
            </a:pPr>
            <a:endParaRPr lang="en-GB" altLang="en-US" sz="2200" dirty="0"/>
          </a:p>
          <a:p>
            <a:r>
              <a:rPr lang="en-GB" altLang="en-US" sz="2200" dirty="0"/>
              <a:t>establish criteria that will be used </a:t>
            </a:r>
            <a:r>
              <a:rPr lang="en-GB" altLang="en-US" sz="2200" b="1" dirty="0"/>
              <a:t>to eliminate unsuitable candidates</a:t>
            </a:r>
          </a:p>
          <a:p>
            <a:endParaRPr lang="en-GB" altLang="en-US" sz="2200" dirty="0"/>
          </a:p>
          <a:p>
            <a:r>
              <a:rPr lang="en-GB" altLang="en-US" sz="2200" dirty="0"/>
              <a:t>offer </a:t>
            </a:r>
            <a:r>
              <a:rPr lang="en-GB" altLang="en-US" sz="2200" b="1" dirty="0"/>
              <a:t>criteria for comparing applicants</a:t>
            </a:r>
          </a:p>
          <a:p>
            <a:endParaRPr lang="en-GB" altLang="en-US" sz="2200" dirty="0"/>
          </a:p>
          <a:p>
            <a:r>
              <a:rPr lang="en-GB" altLang="en-US" sz="2200" dirty="0"/>
              <a:t>provide a </a:t>
            </a:r>
            <a:r>
              <a:rPr lang="en-GB" altLang="en-US" sz="2200" b="1" dirty="0"/>
              <a:t>uniform structure for interviews</a:t>
            </a:r>
          </a:p>
          <a:p>
            <a:endParaRPr lang="en-GB" altLang="en-US" sz="2200" dirty="0"/>
          </a:p>
          <a:p>
            <a:r>
              <a:rPr lang="en-GB" altLang="en-US" sz="2200" b="1" dirty="0"/>
              <a:t>support objectivity </a:t>
            </a:r>
            <a:r>
              <a:rPr lang="en-GB" altLang="en-US" sz="2200" dirty="0"/>
              <a:t>across the interview panel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D32EF2C-B608-7702-CC66-0DC2D5BB66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1" name="Rectangle 3">
            <a:extLst>
              <a:ext uri="{FF2B5EF4-FFF2-40B4-BE49-F238E27FC236}">
                <a16:creationId xmlns:a16="http://schemas.microsoft.com/office/drawing/2014/main" id="{2DEDD553-604D-4455-A813-629D1C7A58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0825" y="1556792"/>
            <a:ext cx="8229600" cy="4061048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GB" altLang="en-US" sz="2200" dirty="0"/>
              <a:t>The PS must be produced within the following parameters: </a:t>
            </a:r>
          </a:p>
          <a:p>
            <a:pPr>
              <a:spcBef>
                <a:spcPts val="0"/>
              </a:spcBef>
            </a:pPr>
            <a:endParaRPr lang="en-GB" altLang="en-US" sz="2200" dirty="0"/>
          </a:p>
          <a:p>
            <a:pPr>
              <a:spcBef>
                <a:spcPts val="0"/>
              </a:spcBef>
            </a:pPr>
            <a:r>
              <a:rPr lang="en-GB" altLang="en-US" sz="2200" b="1" dirty="0"/>
              <a:t>Avoid bias </a:t>
            </a:r>
            <a:r>
              <a:rPr lang="en-GB" altLang="en-US" sz="2200" dirty="0"/>
              <a:t>– sex, race, status, disability</a:t>
            </a:r>
          </a:p>
          <a:p>
            <a:pPr>
              <a:spcBef>
                <a:spcPts val="0"/>
              </a:spcBef>
            </a:pPr>
            <a:endParaRPr lang="en-GB" altLang="en-US" sz="2200" dirty="0"/>
          </a:p>
          <a:p>
            <a:pPr>
              <a:spcBef>
                <a:spcPts val="0"/>
              </a:spcBef>
            </a:pPr>
            <a:r>
              <a:rPr lang="en-GB" altLang="en-US" sz="2200" b="1" dirty="0"/>
              <a:t>Set reasonable standards </a:t>
            </a:r>
            <a:r>
              <a:rPr lang="en-GB" altLang="en-US" sz="2200" dirty="0"/>
              <a:t>of attainment and ability</a:t>
            </a:r>
          </a:p>
          <a:p>
            <a:pPr>
              <a:spcBef>
                <a:spcPts val="0"/>
              </a:spcBef>
            </a:pPr>
            <a:endParaRPr lang="en-GB" altLang="en-US" sz="2200" dirty="0"/>
          </a:p>
          <a:p>
            <a:pPr>
              <a:spcBef>
                <a:spcPts val="0"/>
              </a:spcBef>
            </a:pPr>
            <a:r>
              <a:rPr lang="en-GB" altLang="en-US" sz="2200" b="1" dirty="0"/>
              <a:t>Refrain from creating requirements that are too narrow </a:t>
            </a:r>
            <a:r>
              <a:rPr lang="en-GB" altLang="en-US" sz="2200" dirty="0"/>
              <a:t>– otherwise there is the risk of missing out on good candidates who may meet the criteria in other ways (essential vs desirable criteria)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FD7372C-E1BB-6958-413B-BEDAC3E248D3}"/>
              </a:ext>
            </a:extLst>
          </p:cNvPr>
          <p:cNvSpPr txBox="1">
            <a:spLocks/>
          </p:cNvSpPr>
          <p:nvPr/>
        </p:nvSpPr>
        <p:spPr bwMode="auto">
          <a:xfrm>
            <a:off x="457200" y="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altLang="en-US" sz="4000" b="1" dirty="0"/>
              <a:t>Person Specification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BF45E54-C202-7EDE-7F46-96A14D6F210F}"/>
              </a:ext>
            </a:extLst>
          </p:cNvPr>
          <p:cNvSpPr/>
          <p:nvPr/>
        </p:nvSpPr>
        <p:spPr bwMode="auto">
          <a:xfrm>
            <a:off x="231192" y="5135885"/>
            <a:ext cx="2811753" cy="155679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US" altLang="en-US" sz="1550" dirty="0">
                <a:latin typeface="+mn-lt"/>
              </a:rPr>
              <a:t>The language used must be: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en-US" sz="800" dirty="0">
              <a:latin typeface="+mn-lt"/>
            </a:endParaRPr>
          </a:p>
          <a:p>
            <a:pPr marL="285750" indent="-285750"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 sz="1550" dirty="0">
                <a:latin typeface="+mn-lt"/>
              </a:rPr>
              <a:t>Precise</a:t>
            </a:r>
          </a:p>
          <a:p>
            <a:pPr marL="285750" indent="-285750"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 sz="1550" dirty="0">
                <a:latin typeface="+mn-lt"/>
              </a:rPr>
              <a:t>Concise </a:t>
            </a:r>
          </a:p>
          <a:p>
            <a:pPr marL="285750" indent="-285750"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 sz="1550" dirty="0">
                <a:latin typeface="+mn-lt"/>
              </a:rPr>
              <a:t>Unprejudicial </a:t>
            </a:r>
            <a:endParaRPr lang="en-US" altLang="en-US" sz="1550" dirty="0">
              <a:latin typeface="Calibri" panose="020F0502020204030204" pitchFamily="34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4F4B110-06A8-F616-F31F-229271DB0C5A}"/>
              </a:ext>
            </a:extLst>
          </p:cNvPr>
          <p:cNvSpPr/>
          <p:nvPr/>
        </p:nvSpPr>
        <p:spPr bwMode="auto">
          <a:xfrm>
            <a:off x="3165815" y="5135885"/>
            <a:ext cx="2811753" cy="1556792"/>
          </a:xfrm>
          <a:prstGeom prst="roundRect">
            <a:avLst/>
          </a:prstGeom>
          <a:solidFill>
            <a:srgbClr val="DCE9F4"/>
          </a:solidFill>
          <a:ln w="952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US" altLang="en-US" sz="1550" dirty="0">
                <a:latin typeface="+mn-lt"/>
              </a:rPr>
              <a:t>Education: essential criteria</a:t>
            </a:r>
          </a:p>
          <a:p>
            <a:endParaRPr lang="en-US" altLang="en-US" sz="1550" dirty="0">
              <a:latin typeface="+mn-lt"/>
            </a:endParaRPr>
          </a:p>
          <a:p>
            <a:r>
              <a:rPr lang="en-US" altLang="en-US" sz="1550" dirty="0">
                <a:latin typeface="+mn-lt"/>
              </a:rPr>
              <a:t>a master’s degree in Business Management </a:t>
            </a:r>
            <a:r>
              <a:rPr lang="en-US" altLang="en-US" sz="1550" u="sng" dirty="0">
                <a:latin typeface="+mn-lt"/>
              </a:rPr>
              <a:t>or</a:t>
            </a:r>
            <a:r>
              <a:rPr lang="en-US" altLang="en-US" sz="1550" dirty="0">
                <a:latin typeface="+mn-lt"/>
              </a:rPr>
              <a:t> 2 years of industry experience </a:t>
            </a:r>
          </a:p>
          <a:p>
            <a:endParaRPr lang="en-US" altLang="en-US" sz="1700" dirty="0">
              <a:latin typeface="+mn-lt"/>
            </a:endParaRPr>
          </a:p>
          <a:p>
            <a:r>
              <a:rPr lang="en-US" altLang="en-US" sz="1700" dirty="0">
                <a:latin typeface="+mn-lt"/>
              </a:rPr>
              <a:t> </a:t>
            </a:r>
            <a:endParaRPr lang="en-US" altLang="en-US" sz="1700" dirty="0">
              <a:latin typeface="Calibri" panose="020F050202020403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AF86A88-9884-8A0A-E419-166C09808B35}"/>
              </a:ext>
            </a:extLst>
          </p:cNvPr>
          <p:cNvSpPr/>
          <p:nvPr/>
        </p:nvSpPr>
        <p:spPr bwMode="auto">
          <a:xfrm>
            <a:off x="6100438" y="5135885"/>
            <a:ext cx="2811753" cy="1556792"/>
          </a:xfrm>
          <a:prstGeom prst="roundRect">
            <a:avLst/>
          </a:prstGeom>
          <a:solidFill>
            <a:srgbClr val="DCE9F4"/>
          </a:solidFill>
          <a:ln w="952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US" altLang="en-US" sz="1550" dirty="0">
                <a:latin typeface="+mn-lt"/>
              </a:rPr>
              <a:t>Education: desirable criteria</a:t>
            </a:r>
          </a:p>
          <a:p>
            <a:endParaRPr lang="en-US" altLang="en-US" sz="1550" dirty="0">
              <a:latin typeface="+mn-lt"/>
            </a:endParaRPr>
          </a:p>
          <a:p>
            <a:r>
              <a:rPr lang="en-US" altLang="en-US" sz="1550" dirty="0">
                <a:latin typeface="+mn-lt"/>
              </a:rPr>
              <a:t>level 7 qualification in mentoring and coaching </a:t>
            </a:r>
          </a:p>
          <a:p>
            <a:endParaRPr lang="en-US" altLang="en-US" sz="1550" dirty="0">
              <a:latin typeface="+mn-lt"/>
            </a:endParaRPr>
          </a:p>
          <a:p>
            <a:r>
              <a:rPr lang="en-US" altLang="en-US" sz="1550" dirty="0">
                <a:latin typeface="+mn-lt"/>
              </a:rPr>
              <a:t> 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293D7252-A625-5FCC-4DB4-E11C7CD39507}"/>
              </a:ext>
            </a:extLst>
          </p:cNvPr>
          <p:cNvSpPr/>
          <p:nvPr/>
        </p:nvSpPr>
        <p:spPr bwMode="auto">
          <a:xfrm>
            <a:off x="2886231" y="5830776"/>
            <a:ext cx="360040" cy="288032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 w="9525" cap="flat" cmpd="sng" algn="ctr">
            <a:solidFill>
              <a:schemeClr val="tx2">
                <a:lumMod val="40000"/>
                <a:lumOff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20A3415-6773-0F06-33F6-22BCB3DDBB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F00DDAC-481B-18FE-CAC6-DA1EC758803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738" t="14445" r="15707" b="23400"/>
          <a:stretch>
            <a:fillRect/>
          </a:stretch>
        </p:blipFill>
        <p:spPr>
          <a:xfrm>
            <a:off x="0" y="0"/>
            <a:ext cx="9144000" cy="5754497"/>
          </a:xfrm>
          <a:prstGeom prst="rect">
            <a:avLst/>
          </a:prstGeom>
        </p:spPr>
      </p:pic>
      <p:sp>
        <p:nvSpPr>
          <p:cNvPr id="34820" name="Rectangle 2">
            <a:extLst>
              <a:ext uri="{FF2B5EF4-FFF2-40B4-BE49-F238E27FC236}">
                <a16:creationId xmlns:a16="http://schemas.microsoft.com/office/drawing/2014/main" id="{61737BF4-EF72-48D0-8026-608101041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0112" y="4437649"/>
            <a:ext cx="2482610" cy="417636"/>
          </a:xfrm>
        </p:spPr>
        <p:txBody>
          <a:bodyPr/>
          <a:lstStyle/>
          <a:p>
            <a:r>
              <a:rPr lang="en-GB" altLang="en-US" sz="2500" b="1" dirty="0"/>
              <a:t>Example PS</a:t>
            </a:r>
          </a:p>
        </p:txBody>
      </p:sp>
      <p:sp>
        <p:nvSpPr>
          <p:cNvPr id="34821" name="Rectangle 3">
            <a:extLst>
              <a:ext uri="{FF2B5EF4-FFF2-40B4-BE49-F238E27FC236}">
                <a16:creationId xmlns:a16="http://schemas.microsoft.com/office/drawing/2014/main" id="{2DEDD553-604D-4455-A813-629D1C7A58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36096" y="4960093"/>
            <a:ext cx="3024336" cy="720079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1300" dirty="0">
                <a:hlinkClick r:id="rId4"/>
              </a:rPr>
              <a:t>https://www.eastleigh.gov.uk/media/9506/person-specification-project-manager.pdf</a:t>
            </a:r>
            <a:r>
              <a:rPr lang="en-GB" altLang="en-US" sz="1300" dirty="0"/>
              <a:t>  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52E80CB-D6CE-514D-4202-40610D6DDDE9}"/>
              </a:ext>
            </a:extLst>
          </p:cNvPr>
          <p:cNvSpPr/>
          <p:nvPr/>
        </p:nvSpPr>
        <p:spPr bwMode="auto">
          <a:xfrm>
            <a:off x="-13822" y="5754497"/>
            <a:ext cx="3024336" cy="1068388"/>
          </a:xfrm>
          <a:prstGeom prst="roundRect">
            <a:avLst/>
          </a:prstGeom>
          <a:solidFill>
            <a:srgbClr val="E7E6FE"/>
          </a:solidFill>
          <a:ln w="952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US" altLang="en-US" sz="1450" dirty="0">
                <a:latin typeface="+mn-lt"/>
              </a:rPr>
              <a:t>Is this role for an experienced professional or a starter? How do you know?</a:t>
            </a:r>
            <a:endParaRPr lang="en-US" altLang="en-US" sz="1450" dirty="0">
              <a:latin typeface="Calibri" panose="020F0502020204030204" pitchFamily="34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E3B5161-219F-D950-C428-F2DA210D41E0}"/>
              </a:ext>
            </a:extLst>
          </p:cNvPr>
          <p:cNvSpPr/>
          <p:nvPr/>
        </p:nvSpPr>
        <p:spPr bwMode="auto">
          <a:xfrm>
            <a:off x="3052921" y="5754497"/>
            <a:ext cx="3024336" cy="1068388"/>
          </a:xfrm>
          <a:prstGeom prst="roundRect">
            <a:avLst/>
          </a:prstGeom>
          <a:solidFill>
            <a:srgbClr val="E7E6FE"/>
          </a:solidFill>
          <a:ln w="952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US" altLang="en-US" sz="1450" dirty="0">
                <a:latin typeface="+mn-lt"/>
              </a:rPr>
              <a:t>What is the distinction between skills and attributes?</a:t>
            </a:r>
            <a:endParaRPr lang="en-US" altLang="en-US" sz="1450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622FF6-4F62-614F-4706-6E9553AE6EF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F0A1A76-9B8C-7ABB-792F-4F6D1C62F31E}"/>
              </a:ext>
            </a:extLst>
          </p:cNvPr>
          <p:cNvSpPr/>
          <p:nvPr/>
        </p:nvSpPr>
        <p:spPr bwMode="auto">
          <a:xfrm>
            <a:off x="6119664" y="5754497"/>
            <a:ext cx="3024336" cy="1068388"/>
          </a:xfrm>
          <a:prstGeom prst="roundRect">
            <a:avLst/>
          </a:prstGeom>
          <a:solidFill>
            <a:srgbClr val="E7E6FE"/>
          </a:solidFill>
          <a:ln w="952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US" altLang="en-US" sz="1450" dirty="0">
                <a:latin typeface="+mn-lt"/>
              </a:rPr>
              <a:t>How many of these listed skills and attributes do you currently possess? How would you prove it in each case?</a:t>
            </a:r>
            <a:endParaRPr lang="en-US" altLang="en-US" sz="145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5882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40DC0-85E4-44FC-A659-7C2461F6A92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55712" y="20638"/>
            <a:ext cx="8784976" cy="915536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en-US" sz="4000" b="1" dirty="0">
                <a:latin typeface="+mn-lt"/>
              </a:rPr>
              <a:t>Person Specification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F8AF1-7441-4089-887E-17C1174B860B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457200" y="1988840"/>
            <a:ext cx="4038600" cy="3527723"/>
          </a:xfrm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US" altLang="en-US" sz="2000" b="1" dirty="0">
                <a:solidFill>
                  <a:srgbClr val="00B0F0"/>
                </a:solidFill>
              </a:rPr>
              <a:t>Seven Point Plan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en-US" altLang="en-US" sz="2000" dirty="0"/>
          </a:p>
          <a:p>
            <a:pPr marL="457200" indent="-457200">
              <a:buFont typeface="+mj-lt"/>
              <a:buAutoNum type="arabicPeriod"/>
              <a:defRPr/>
            </a:pPr>
            <a:r>
              <a:rPr lang="en-US" altLang="en-US" sz="2000" dirty="0"/>
              <a:t>Physical make-up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altLang="en-US" sz="2000" dirty="0"/>
              <a:t>Attainments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altLang="en-US" sz="2000" dirty="0"/>
              <a:t>General intelligence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altLang="en-US" sz="2000" dirty="0"/>
              <a:t>Special aptitudes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altLang="en-US" sz="2000" dirty="0"/>
              <a:t>Interests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altLang="en-US" sz="2000" dirty="0"/>
              <a:t>Disposition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altLang="en-US" sz="2000" dirty="0"/>
              <a:t>Circumstances</a:t>
            </a:r>
          </a:p>
        </p:txBody>
      </p:sp>
      <p:sp>
        <p:nvSpPr>
          <p:cNvPr id="35846" name="Content Placeholder 3">
            <a:extLst>
              <a:ext uri="{FF2B5EF4-FFF2-40B4-BE49-F238E27FC236}">
                <a16:creationId xmlns:a16="http://schemas.microsoft.com/office/drawing/2014/main" id="{F96B09F7-D5AD-46A8-A03E-049F24A29988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4648200" y="1988840"/>
            <a:ext cx="4038600" cy="3527723"/>
          </a:xfrm>
          <a:ln>
            <a:solidFill>
              <a:srgbClr val="0070C0"/>
            </a:solidFill>
          </a:ln>
        </p:spPr>
        <p:txBody>
          <a:bodyPr/>
          <a:lstStyle/>
          <a:p>
            <a:pPr marL="0" indent="0" algn="ctr">
              <a:buFont typeface="Arial" panose="020B0604020202020204" pitchFamily="34" charset="0"/>
              <a:buNone/>
            </a:pPr>
            <a:r>
              <a:rPr lang="en-US" altLang="en-US" sz="2000" b="1" dirty="0">
                <a:solidFill>
                  <a:srgbClr val="0070C0"/>
                </a:solidFill>
              </a:rPr>
              <a:t>Five Point Plan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US" altLang="en-US" sz="2000" b="1" dirty="0">
              <a:solidFill>
                <a:srgbClr val="0070C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altLang="en-US" sz="2000" dirty="0"/>
              <a:t>Impact on others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sz="2000" dirty="0"/>
              <a:t>Acquired qualifications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sz="2000" dirty="0"/>
              <a:t>Innate abilities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sz="2000" dirty="0"/>
              <a:t>Motivation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sz="2000" dirty="0"/>
              <a:t>Adjustment</a:t>
            </a:r>
          </a:p>
          <a:p>
            <a:pPr marL="0" indent="0" algn="r">
              <a:buNone/>
            </a:pPr>
            <a:endParaRPr lang="en-US" altLang="en-US" sz="2000" dirty="0"/>
          </a:p>
          <a:p>
            <a:pPr marL="0" indent="0">
              <a:buNone/>
            </a:pPr>
            <a:endParaRPr lang="en-US" altLang="en-US" sz="2000" dirty="0"/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E7028A-F6C4-1F2F-5103-4A521596A326}"/>
              </a:ext>
            </a:extLst>
          </p:cNvPr>
          <p:cNvSpPr txBox="1"/>
          <p:nvPr/>
        </p:nvSpPr>
        <p:spPr>
          <a:xfrm>
            <a:off x="53752" y="1045439"/>
            <a:ext cx="903649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100" b="1" dirty="0">
                <a:latin typeface="+mn-lt"/>
              </a:rPr>
              <a:t>Classification schemes </a:t>
            </a:r>
            <a:r>
              <a:rPr lang="en-US" altLang="en-US" sz="2100" dirty="0">
                <a:latin typeface="+mn-lt"/>
              </a:rPr>
              <a:t>will be used by the recruiting team. Here are some established examples: </a:t>
            </a:r>
            <a:endParaRPr lang="en-GB" sz="2100" dirty="0"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850FDD-7346-057F-A41A-6C6D5ED21F8C}"/>
              </a:ext>
            </a:extLst>
          </p:cNvPr>
          <p:cNvSpPr txBox="1"/>
          <p:nvPr/>
        </p:nvSpPr>
        <p:spPr>
          <a:xfrm>
            <a:off x="2500420" y="5153106"/>
            <a:ext cx="209695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en-US" sz="2100" dirty="0">
                <a:latin typeface="+mn-lt"/>
              </a:rPr>
              <a:t>(Rodger, 1952)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C170A3-98B8-B263-9073-1AC016565E2C}"/>
              </a:ext>
            </a:extLst>
          </p:cNvPr>
          <p:cNvSpPr txBox="1"/>
          <p:nvPr/>
        </p:nvSpPr>
        <p:spPr>
          <a:xfrm>
            <a:off x="5887073" y="5153106"/>
            <a:ext cx="288903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r">
              <a:buNone/>
            </a:pPr>
            <a:r>
              <a:rPr lang="en-US" altLang="en-US" sz="2100" dirty="0">
                <a:latin typeface="+mn-lt"/>
              </a:rPr>
              <a:t>(Munro-Fraser, 1954)</a:t>
            </a:r>
          </a:p>
        </p:txBody>
      </p:sp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CBFFB961-A752-55CA-3586-77FEF6BAAA36}"/>
              </a:ext>
            </a:extLst>
          </p:cNvPr>
          <p:cNvSpPr/>
          <p:nvPr/>
        </p:nvSpPr>
        <p:spPr bwMode="auto">
          <a:xfrm>
            <a:off x="1979712" y="5744849"/>
            <a:ext cx="2170584" cy="864096"/>
          </a:xfrm>
          <a:prstGeom prst="wedgeRectCallout">
            <a:avLst>
              <a:gd name="adj1" fmla="val -40639"/>
              <a:gd name="adj2" fmla="val -153881"/>
            </a:avLst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What does </a:t>
            </a:r>
            <a:r>
              <a:rPr kumimoji="0" lang="en-GB" sz="15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disposition</a:t>
            </a:r>
            <a:r>
              <a:rPr kumimoji="0" lang="en-GB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 mean?</a:t>
            </a:r>
          </a:p>
        </p:txBody>
      </p:sp>
      <p:sp>
        <p:nvSpPr>
          <p:cNvPr id="10" name="Speech Bubble: Rectangle 9">
            <a:extLst>
              <a:ext uri="{FF2B5EF4-FFF2-40B4-BE49-F238E27FC236}">
                <a16:creationId xmlns:a16="http://schemas.microsoft.com/office/drawing/2014/main" id="{CA0F183E-6C40-076F-5C89-392FA7535164}"/>
              </a:ext>
            </a:extLst>
          </p:cNvPr>
          <p:cNvSpPr/>
          <p:nvPr/>
        </p:nvSpPr>
        <p:spPr bwMode="auto">
          <a:xfrm>
            <a:off x="6667500" y="5744849"/>
            <a:ext cx="2170584" cy="864096"/>
          </a:xfrm>
          <a:prstGeom prst="wedgeRectCallout">
            <a:avLst>
              <a:gd name="adj1" fmla="val -61389"/>
              <a:gd name="adj2" fmla="val -194946"/>
            </a:avLst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What does </a:t>
            </a:r>
            <a:r>
              <a:rPr kumimoji="0" lang="en-GB" sz="15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adjustment</a:t>
            </a:r>
            <a:r>
              <a:rPr kumimoji="0" lang="en-GB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 refer to here?</a:t>
            </a:r>
          </a:p>
        </p:txBody>
      </p:sp>
      <p:sp>
        <p:nvSpPr>
          <p:cNvPr id="11" name="Speech Bubble: Rectangle 10">
            <a:extLst>
              <a:ext uri="{FF2B5EF4-FFF2-40B4-BE49-F238E27FC236}">
                <a16:creationId xmlns:a16="http://schemas.microsoft.com/office/drawing/2014/main" id="{A7981BA1-840F-7BEA-4D7F-A38BF7C372C5}"/>
              </a:ext>
            </a:extLst>
          </p:cNvPr>
          <p:cNvSpPr/>
          <p:nvPr/>
        </p:nvSpPr>
        <p:spPr bwMode="auto">
          <a:xfrm>
            <a:off x="4323606" y="5744849"/>
            <a:ext cx="2170584" cy="864096"/>
          </a:xfrm>
          <a:prstGeom prst="wedgeRectCallout">
            <a:avLst>
              <a:gd name="adj1" fmla="val -8573"/>
              <a:gd name="adj2" fmla="val -291291"/>
            </a:avLst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What are likely to be </a:t>
            </a:r>
            <a:r>
              <a:rPr kumimoji="0" lang="en-GB" sz="15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innate abilities</a:t>
            </a:r>
            <a:r>
              <a:rPr kumimoji="0" lang="en-GB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15E5EC-5D25-E909-51BA-CC4E31D43B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3B11E78-33AF-48DA-8E35-1118F630C569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C5F3B0-7D42-C4B7-C54D-96BA294424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2" name="Title 1">
            <a:extLst>
              <a:ext uri="{FF2B5EF4-FFF2-40B4-BE49-F238E27FC236}">
                <a16:creationId xmlns:a16="http://schemas.microsoft.com/office/drawing/2014/main" id="{FF097613-C94F-7EFB-0E44-9DD20C68DCC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8432" y="233"/>
            <a:ext cx="8229600" cy="1143000"/>
          </a:xfrm>
        </p:spPr>
        <p:txBody>
          <a:bodyPr/>
          <a:lstStyle/>
          <a:p>
            <a:r>
              <a:rPr lang="en-US" altLang="en-US" sz="4000" b="1" dirty="0">
                <a:latin typeface="+mn-lt"/>
              </a:rPr>
              <a:t>Group Exercise </a:t>
            </a:r>
          </a:p>
        </p:txBody>
      </p:sp>
      <p:sp>
        <p:nvSpPr>
          <p:cNvPr id="37893" name="Content Placeholder 2">
            <a:extLst>
              <a:ext uri="{FF2B5EF4-FFF2-40B4-BE49-F238E27FC236}">
                <a16:creationId xmlns:a16="http://schemas.microsoft.com/office/drawing/2014/main" id="{E7E1A06B-4D47-9901-91D5-C710C5AD97A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20920" y="1266718"/>
            <a:ext cx="3723696" cy="4322522"/>
          </a:xfrm>
        </p:spPr>
        <p:txBody>
          <a:bodyPr/>
          <a:lstStyle/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altLang="en-US" sz="2050" dirty="0"/>
              <a:t>You will now </a:t>
            </a:r>
            <a:r>
              <a:rPr lang="en-US" altLang="en-US" sz="2050" b="1" dirty="0"/>
              <a:t>produce a </a:t>
            </a:r>
            <a:r>
              <a:rPr lang="en-US" altLang="en-US" sz="2050" b="1" dirty="0">
                <a:solidFill>
                  <a:srgbClr val="0070C0"/>
                </a:solidFill>
              </a:rPr>
              <a:t>job description </a:t>
            </a:r>
            <a:r>
              <a:rPr lang="en-US" altLang="en-US" sz="2050" b="1" dirty="0"/>
              <a:t>and</a:t>
            </a:r>
            <a:r>
              <a:rPr lang="en-US" altLang="en-US" sz="2050" dirty="0"/>
              <a:t> </a:t>
            </a:r>
            <a:r>
              <a:rPr lang="en-US" altLang="en-US" sz="2050" b="1" dirty="0">
                <a:solidFill>
                  <a:srgbClr val="00B0F0"/>
                </a:solidFill>
              </a:rPr>
              <a:t>person specification </a:t>
            </a:r>
            <a:r>
              <a:rPr lang="en-US" altLang="en-US" sz="2050" b="1" dirty="0"/>
              <a:t>for the role of a Restaurant Manager</a:t>
            </a:r>
            <a:r>
              <a:rPr lang="en-US" altLang="en-US" sz="2050" dirty="0"/>
              <a:t>. </a:t>
            </a:r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endParaRPr lang="en-US" altLang="en-US" sz="2050" dirty="0"/>
          </a:p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altLang="en-US" sz="2050" dirty="0"/>
              <a:t>In the JD Exercise folder (on Moodle), you will find these resources to help you complete the task </a:t>
            </a:r>
            <a:r>
              <a:rPr lang="en-US" altLang="en-US" sz="2050" dirty="0">
                <a:sym typeface="Wingdings" panose="05000000000000000000" pitchFamily="2" charset="2"/>
              </a:rPr>
              <a:t></a:t>
            </a:r>
            <a:endParaRPr lang="en-US" altLang="en-US" sz="2050" dirty="0"/>
          </a:p>
          <a:p>
            <a:pPr marL="0" indent="0">
              <a:buFont typeface="Arial" panose="020B0604020202020204" pitchFamily="34" charset="0"/>
              <a:buNone/>
            </a:pPr>
            <a:endParaRPr lang="en-US" altLang="en-US" dirty="0">
              <a:latin typeface="Calibri" panose="020F050202020403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altLang="en-US" u="sng" dirty="0">
              <a:solidFill>
                <a:schemeClr val="tx2"/>
              </a:solidFill>
              <a:latin typeface="Calibri" panose="020F050202020403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67200F-5BAD-053A-F3E9-3851754C30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401" t="25412" r="35825" b="19540"/>
          <a:stretch>
            <a:fillRect/>
          </a:stretch>
        </p:blipFill>
        <p:spPr>
          <a:xfrm>
            <a:off x="6533384" y="1189448"/>
            <a:ext cx="2448272" cy="3146062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80DD68A-4A63-EE3E-BA0E-FCAC3CC7810D}"/>
              </a:ext>
            </a:extLst>
          </p:cNvPr>
          <p:cNvSpPr txBox="1"/>
          <p:nvPr/>
        </p:nvSpPr>
        <p:spPr>
          <a:xfrm>
            <a:off x="7613504" y="1150753"/>
            <a:ext cx="136815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500" b="1" dirty="0">
                <a:solidFill>
                  <a:srgbClr val="0070C0"/>
                </a:solidFill>
              </a:rPr>
              <a:t>JD Template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EDF3B7-8652-A338-F6C8-27E7C45FE2E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987" t="32360" r="34638" b="17240"/>
          <a:stretch>
            <a:fillRect/>
          </a:stretch>
        </p:blipFill>
        <p:spPr>
          <a:xfrm>
            <a:off x="4733184" y="4438725"/>
            <a:ext cx="3600400" cy="2304975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B6C2717-8C37-2FC6-7697-64A51F5A4FBB}"/>
              </a:ext>
            </a:extLst>
          </p:cNvPr>
          <p:cNvSpPr txBox="1"/>
          <p:nvPr/>
        </p:nvSpPr>
        <p:spPr>
          <a:xfrm>
            <a:off x="7000712" y="4438725"/>
            <a:ext cx="136815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500" b="1" dirty="0">
                <a:solidFill>
                  <a:srgbClr val="00B0F0"/>
                </a:solidFill>
              </a:rPr>
              <a:t>PS Template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9CA93FC-DB0B-F140-F8E8-5C14700053D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5825" t="25679" r="37401" b="19272"/>
          <a:stretch>
            <a:fillRect/>
          </a:stretch>
        </p:blipFill>
        <p:spPr>
          <a:xfrm>
            <a:off x="3979896" y="1189448"/>
            <a:ext cx="2448272" cy="3146062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3EA2069-4E6F-27B9-AD37-68602935766C}"/>
              </a:ext>
            </a:extLst>
          </p:cNvPr>
          <p:cNvSpPr txBox="1"/>
          <p:nvPr/>
        </p:nvSpPr>
        <p:spPr>
          <a:xfrm>
            <a:off x="5055315" y="1126162"/>
            <a:ext cx="136815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500" b="1" dirty="0">
                <a:solidFill>
                  <a:srgbClr val="7030A0"/>
                </a:solidFill>
              </a:rPr>
              <a:t>Job advert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2CC738C-97A1-E426-9B9A-965555A2D7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3B11E78-33AF-48DA-8E35-1118F630C569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989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1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0E729F-B413-D33B-643C-DE6DF72E7A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F7A251A-24DB-A55A-2156-A23AD835D7FE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Ensuring Fair Processes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8397301-9CBF-3186-D0FC-9676FA339C1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23560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6" name="Title 1">
            <a:extLst>
              <a:ext uri="{FF2B5EF4-FFF2-40B4-BE49-F238E27FC236}">
                <a16:creationId xmlns:a16="http://schemas.microsoft.com/office/drawing/2014/main" id="{37DC60CB-2D9C-4469-9F6F-690761F05DF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9219" y="0"/>
            <a:ext cx="8229600" cy="1143000"/>
          </a:xfrm>
        </p:spPr>
        <p:txBody>
          <a:bodyPr/>
          <a:lstStyle/>
          <a:p>
            <a:r>
              <a:rPr lang="en-US" altLang="en-US" b="1" dirty="0">
                <a:latin typeface="+mn-lt"/>
              </a:rPr>
              <a:t>Sourcing Candidates</a:t>
            </a:r>
          </a:p>
        </p:txBody>
      </p:sp>
      <p:sp>
        <p:nvSpPr>
          <p:cNvPr id="38917" name="Content Placeholder 2">
            <a:extLst>
              <a:ext uri="{FF2B5EF4-FFF2-40B4-BE49-F238E27FC236}">
                <a16:creationId xmlns:a16="http://schemas.microsoft.com/office/drawing/2014/main" id="{6ECE9B4C-45EE-414C-B45D-AEE87CE261E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95536" y="1413110"/>
            <a:ext cx="8291264" cy="4031779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2100" b="1" dirty="0"/>
              <a:t>Jobs advertisements </a:t>
            </a:r>
            <a:r>
              <a:rPr lang="en-US" altLang="en-US" sz="2100" dirty="0"/>
              <a:t>can be </a:t>
            </a:r>
            <a:r>
              <a:rPr lang="en-US" altLang="en-US" sz="2100" b="1" dirty="0"/>
              <a:t>circulated through </a:t>
            </a:r>
            <a:r>
              <a:rPr lang="en-US" altLang="en-US" sz="2100" b="1" dirty="0">
                <a:solidFill>
                  <a:srgbClr val="0033CC"/>
                </a:solidFill>
              </a:rPr>
              <a:t>diverse</a:t>
            </a:r>
            <a:r>
              <a:rPr lang="en-US" altLang="en-US" sz="2100" dirty="0"/>
              <a:t> </a:t>
            </a:r>
            <a:r>
              <a:rPr lang="en-US" altLang="en-US" sz="2100" b="1" dirty="0">
                <a:solidFill>
                  <a:srgbClr val="0033CC"/>
                </a:solidFill>
              </a:rPr>
              <a:t>channels</a:t>
            </a:r>
            <a:r>
              <a:rPr lang="en-US" altLang="en-US" sz="2100" dirty="0"/>
              <a:t> to attract a wide-range of candidates:</a:t>
            </a:r>
          </a:p>
          <a:p>
            <a:pPr marL="0" indent="0">
              <a:buNone/>
            </a:pPr>
            <a:endParaRPr lang="en-US" altLang="en-US" sz="2100" dirty="0"/>
          </a:p>
          <a:p>
            <a:pPr>
              <a:spcAft>
                <a:spcPts val="600"/>
              </a:spcAft>
            </a:pPr>
            <a:r>
              <a:rPr lang="en-US" altLang="en-US" sz="2100" dirty="0"/>
              <a:t>Online through social networking sites</a:t>
            </a:r>
          </a:p>
          <a:p>
            <a:pPr>
              <a:spcAft>
                <a:spcPts val="600"/>
              </a:spcAft>
            </a:pPr>
            <a:r>
              <a:rPr lang="en-US" altLang="en-US" sz="2100" dirty="0"/>
              <a:t>Recruitment agencies</a:t>
            </a:r>
          </a:p>
          <a:p>
            <a:pPr>
              <a:spcAft>
                <a:spcPts val="600"/>
              </a:spcAft>
            </a:pPr>
            <a:r>
              <a:rPr lang="en-US" altLang="en-US" sz="2100" dirty="0"/>
              <a:t>Sector-specific websites/apps</a:t>
            </a:r>
          </a:p>
          <a:p>
            <a:pPr>
              <a:spcAft>
                <a:spcPts val="600"/>
              </a:spcAft>
            </a:pPr>
            <a:r>
              <a:rPr lang="en-US" altLang="en-US" sz="2100" dirty="0"/>
              <a:t>Advertising – print media and/or radio</a:t>
            </a:r>
          </a:p>
          <a:p>
            <a:pPr>
              <a:spcAft>
                <a:spcPts val="600"/>
              </a:spcAft>
            </a:pPr>
            <a:r>
              <a:rPr lang="en-US" altLang="en-US" sz="2100" dirty="0"/>
              <a:t>Executive search consultants/’headhunters’</a:t>
            </a:r>
          </a:p>
          <a:p>
            <a:pPr>
              <a:spcAft>
                <a:spcPts val="600"/>
              </a:spcAft>
            </a:pPr>
            <a:r>
              <a:rPr lang="en-US" altLang="en-US" sz="2100" dirty="0"/>
              <a:t>Job Centre Plus </a:t>
            </a:r>
          </a:p>
          <a:p>
            <a:pPr>
              <a:spcAft>
                <a:spcPts val="600"/>
              </a:spcAft>
            </a:pPr>
            <a:r>
              <a:rPr lang="en-US" altLang="en-US" sz="2100" dirty="0"/>
              <a:t>Word of mouth</a:t>
            </a:r>
          </a:p>
          <a:p>
            <a:endParaRPr lang="en-US" altLang="en-US" dirty="0">
              <a:latin typeface="Calibri" panose="020F0502020204030204" pitchFamily="34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A9FD702-6C01-5F95-CB7F-844BCCE3750A}"/>
              </a:ext>
            </a:extLst>
          </p:cNvPr>
          <p:cNvSpPr/>
          <p:nvPr/>
        </p:nvSpPr>
        <p:spPr bwMode="auto">
          <a:xfrm>
            <a:off x="6444208" y="2636912"/>
            <a:ext cx="2592288" cy="1068388"/>
          </a:xfrm>
          <a:prstGeom prst="roundRect">
            <a:avLst/>
          </a:prstGeom>
          <a:solidFill>
            <a:srgbClr val="FFE7E7"/>
          </a:solidFill>
          <a:ln w="952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altLang="en-US" sz="1700" dirty="0">
                <a:latin typeface="+mn-lt"/>
              </a:rPr>
              <a:t>Can you name some social networking sites that advertise jobs?</a:t>
            </a:r>
            <a:endParaRPr lang="en-US" altLang="en-US" sz="1700" dirty="0">
              <a:latin typeface="Calibri" panose="020F0502020204030204" pitchFamily="34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FE23B94-E684-DB50-1917-BA6133929B47}"/>
              </a:ext>
            </a:extLst>
          </p:cNvPr>
          <p:cNvSpPr/>
          <p:nvPr/>
        </p:nvSpPr>
        <p:spPr bwMode="auto">
          <a:xfrm>
            <a:off x="6444208" y="3975137"/>
            <a:ext cx="2592288" cy="1068388"/>
          </a:xfrm>
          <a:prstGeom prst="roundRect">
            <a:avLst/>
          </a:prstGeom>
          <a:solidFill>
            <a:srgbClr val="FFE7E7"/>
          </a:solidFill>
          <a:ln w="952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altLang="en-US" sz="1700" dirty="0">
                <a:latin typeface="+mn-lt"/>
              </a:rPr>
              <a:t>Can you name well known recruitment agencies in the UK?</a:t>
            </a:r>
            <a:endParaRPr lang="en-US" altLang="en-US" sz="1700" dirty="0">
              <a:latin typeface="Calibri" panose="020F0502020204030204" pitchFamily="34" charset="0"/>
            </a:endParaRPr>
          </a:p>
        </p:txBody>
      </p:sp>
      <p:pic>
        <p:nvPicPr>
          <p:cNvPr id="8" name="Graphic 7" descr="Workflow with solid fill">
            <a:extLst>
              <a:ext uri="{FF2B5EF4-FFF2-40B4-BE49-F238E27FC236}">
                <a16:creationId xmlns:a16="http://schemas.microsoft.com/office/drawing/2014/main" id="{2F895750-A88D-76F4-8853-BB3A2447643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44408" y="258083"/>
            <a:ext cx="795528" cy="79552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6183BF7-FB8A-85AE-E9E2-F0030E2AECC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3B11E78-33AF-48DA-8E35-1118F630C569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5" name="Rectangle 3">
            <a:extLst>
              <a:ext uri="{FF2B5EF4-FFF2-40B4-BE49-F238E27FC236}">
                <a16:creationId xmlns:a16="http://schemas.microsoft.com/office/drawing/2014/main" id="{7742FA91-F28E-4EC1-8DC2-518E1A6028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9512" y="1340768"/>
            <a:ext cx="8507288" cy="4319587"/>
          </a:xfrm>
        </p:spPr>
        <p:txBody>
          <a:bodyPr/>
          <a:lstStyle/>
          <a:p>
            <a:pPr marL="0" indent="0">
              <a:spcAft>
                <a:spcPts val="600"/>
              </a:spcAft>
              <a:buNone/>
            </a:pPr>
            <a:r>
              <a:rPr lang="en-GB" altLang="en-US" sz="2100" dirty="0"/>
              <a:t>Suggest the most suitable method/s of recruiting for these jobs (and be prepared to justify your selection):</a:t>
            </a:r>
          </a:p>
          <a:p>
            <a:pPr>
              <a:spcAft>
                <a:spcPts val="600"/>
              </a:spcAft>
            </a:pPr>
            <a:endParaRPr lang="en-GB" altLang="en-US" sz="2100" dirty="0"/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en-GB" altLang="en-US" sz="2100" dirty="0"/>
              <a:t>Managing Director of an electronics company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endParaRPr lang="en-GB" altLang="en-US" sz="2100" dirty="0"/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en-GB" altLang="en-US" sz="2100" dirty="0"/>
              <a:t>Catering Assistant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endParaRPr lang="en-GB" altLang="en-US" sz="2100" dirty="0"/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en-GB" altLang="en-US" sz="2100" dirty="0"/>
              <a:t>Maths Teacher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3EE7D9-BA36-28BD-505B-7142C05D69D6}"/>
              </a:ext>
            </a:extLst>
          </p:cNvPr>
          <p:cNvSpPr txBox="1"/>
          <p:nvPr/>
        </p:nvSpPr>
        <p:spPr>
          <a:xfrm>
            <a:off x="4139952" y="3284984"/>
            <a:ext cx="4896544" cy="2277547"/>
          </a:xfrm>
          <a:prstGeom prst="rect">
            <a:avLst/>
          </a:prstGeom>
          <a:noFill/>
          <a:ln w="38100">
            <a:solidFill>
              <a:srgbClr val="FFE7E7"/>
            </a:solidFill>
          </a:ln>
        </p:spPr>
        <p:txBody>
          <a:bodyPr wrap="square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600" b="1" dirty="0"/>
              <a:t>Online</a:t>
            </a:r>
            <a:r>
              <a:rPr lang="en-US" altLang="en-US" sz="1600" dirty="0"/>
              <a:t> through social networking sites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600" b="1" dirty="0"/>
              <a:t>Recruitment agencies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600" b="1" dirty="0"/>
              <a:t>Sector-specific websites/apps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600" b="1" dirty="0"/>
              <a:t>Advertising</a:t>
            </a:r>
            <a:r>
              <a:rPr lang="en-US" altLang="en-US" sz="1600" dirty="0"/>
              <a:t> – print media and/or radio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600" b="1" dirty="0"/>
              <a:t>Executive search consultants / ’headhunters’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600" b="1" dirty="0"/>
              <a:t>Job Centre Plus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600" b="1" dirty="0"/>
              <a:t>Word of mouth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4342735-803D-B03F-F289-33C2711179EF}"/>
              </a:ext>
            </a:extLst>
          </p:cNvPr>
          <p:cNvSpPr txBox="1">
            <a:spLocks/>
          </p:cNvSpPr>
          <p:nvPr/>
        </p:nvSpPr>
        <p:spPr bwMode="auto">
          <a:xfrm>
            <a:off x="459219" y="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altLang="en-US" b="1">
                <a:latin typeface="+mn-lt"/>
              </a:rPr>
              <a:t>Sourcing Candidates</a:t>
            </a:r>
            <a:endParaRPr lang="en-US" altLang="en-US" b="1" dirty="0">
              <a:latin typeface="+mn-lt"/>
            </a:endParaRPr>
          </a:p>
        </p:txBody>
      </p:sp>
      <p:pic>
        <p:nvPicPr>
          <p:cNvPr id="8" name="Graphic 7" descr="Workflow with solid fill">
            <a:extLst>
              <a:ext uri="{FF2B5EF4-FFF2-40B4-BE49-F238E27FC236}">
                <a16:creationId xmlns:a16="http://schemas.microsoft.com/office/drawing/2014/main" id="{E7ED8CD7-2015-CEBB-13BD-404E48C92D8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244408" y="258083"/>
            <a:ext cx="795528" cy="79552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572B819-DF8F-29FF-EDA3-B4324819A4C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33</a:t>
            </a:fld>
            <a:endParaRPr lang="en-GB" altLang="en-US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7" name="Rectangle 3">
            <a:extLst>
              <a:ext uri="{FF2B5EF4-FFF2-40B4-BE49-F238E27FC236}">
                <a16:creationId xmlns:a16="http://schemas.microsoft.com/office/drawing/2014/main" id="{BD715271-5E85-45D5-945D-785D91375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7524" y="1268760"/>
            <a:ext cx="8568952" cy="4320479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GB" altLang="en-US" sz="2000" b="1" dirty="0"/>
              <a:t>Fair </a:t>
            </a:r>
            <a:r>
              <a:rPr lang="en-GB" altLang="en-US" sz="2000" b="1" dirty="0">
                <a:solidFill>
                  <a:srgbClr val="0033CC"/>
                </a:solidFill>
              </a:rPr>
              <a:t>selection methods</a:t>
            </a:r>
            <a:r>
              <a:rPr lang="en-GB" altLang="en-US" sz="2000" dirty="0">
                <a:solidFill>
                  <a:srgbClr val="0033CC"/>
                </a:solidFill>
              </a:rPr>
              <a:t> </a:t>
            </a:r>
            <a:r>
              <a:rPr lang="en-GB" altLang="en-US" sz="2000" dirty="0"/>
              <a:t>must be considered and implemented by each recruiting team:</a:t>
            </a:r>
            <a:endParaRPr lang="en-GB" altLang="en-US" sz="2000" b="1" dirty="0"/>
          </a:p>
          <a:p>
            <a:pPr marL="0" indent="0">
              <a:spcBef>
                <a:spcPts val="0"/>
              </a:spcBef>
              <a:buNone/>
            </a:pPr>
            <a:endParaRPr lang="en-GB" altLang="en-US" sz="2000" dirty="0"/>
          </a:p>
          <a:p>
            <a:pPr>
              <a:spcBef>
                <a:spcPts val="0"/>
              </a:spcBef>
            </a:pPr>
            <a:r>
              <a:rPr lang="en-GB" altLang="en-US" sz="2000" b="1" dirty="0"/>
              <a:t>Interviews</a:t>
            </a:r>
            <a:r>
              <a:rPr lang="en-GB" altLang="en-US" sz="2000" dirty="0"/>
              <a:t> may include </a:t>
            </a:r>
            <a:r>
              <a:rPr lang="en-GB" altLang="en-US" sz="2000" b="1" dirty="0">
                <a:solidFill>
                  <a:srgbClr val="0033CC"/>
                </a:solidFill>
              </a:rPr>
              <a:t>competency-based questions </a:t>
            </a:r>
          </a:p>
          <a:p>
            <a:pPr lvl="1">
              <a:spcBef>
                <a:spcPts val="0"/>
              </a:spcBef>
            </a:pPr>
            <a:r>
              <a:rPr lang="en-GB" altLang="en-US" sz="2000" dirty="0"/>
              <a:t>“how would you …?” / “tell me about a time when you…?”</a:t>
            </a:r>
          </a:p>
          <a:p>
            <a:pPr>
              <a:spcBef>
                <a:spcPts val="0"/>
              </a:spcBef>
            </a:pPr>
            <a:endParaRPr lang="en-GB" altLang="en-US" sz="2000" dirty="0"/>
          </a:p>
          <a:p>
            <a:pPr>
              <a:spcBef>
                <a:spcPts val="0"/>
              </a:spcBef>
            </a:pPr>
            <a:r>
              <a:rPr lang="en-GB" altLang="en-US" sz="2000" b="1" dirty="0">
                <a:solidFill>
                  <a:srgbClr val="0033CC"/>
                </a:solidFill>
              </a:rPr>
              <a:t>Tests</a:t>
            </a:r>
            <a:r>
              <a:rPr lang="en-GB" altLang="en-US" sz="2000" dirty="0"/>
              <a:t> for assessing the candidate’s literacy, numeracy, personality or ability </a:t>
            </a:r>
          </a:p>
          <a:p>
            <a:pPr>
              <a:spcBef>
                <a:spcPts val="0"/>
              </a:spcBef>
            </a:pPr>
            <a:endParaRPr lang="en-GB" altLang="en-US" sz="2000" dirty="0"/>
          </a:p>
          <a:p>
            <a:pPr>
              <a:spcBef>
                <a:spcPts val="0"/>
              </a:spcBef>
            </a:pPr>
            <a:r>
              <a:rPr lang="en-GB" altLang="en-US" sz="2000" b="1" dirty="0">
                <a:solidFill>
                  <a:srgbClr val="0033CC"/>
                </a:solidFill>
              </a:rPr>
              <a:t>Assessment centres </a:t>
            </a:r>
            <a:r>
              <a:rPr lang="en-GB" altLang="en-US" sz="2000" dirty="0"/>
              <a:t>may be used to ensure autonomy </a:t>
            </a:r>
          </a:p>
          <a:p>
            <a:pPr>
              <a:spcBef>
                <a:spcPts val="0"/>
              </a:spcBef>
            </a:pPr>
            <a:endParaRPr lang="en-GB" altLang="en-US" sz="2000" dirty="0"/>
          </a:p>
          <a:p>
            <a:pPr>
              <a:spcBef>
                <a:spcPts val="0"/>
              </a:spcBef>
            </a:pPr>
            <a:r>
              <a:rPr lang="en-GB" altLang="en-US" sz="2000" b="1" dirty="0">
                <a:solidFill>
                  <a:srgbClr val="0033CC"/>
                </a:solidFill>
              </a:rPr>
              <a:t>Job simulation </a:t>
            </a:r>
            <a:r>
              <a:rPr lang="en-GB" altLang="en-US" sz="2000" dirty="0"/>
              <a:t>and </a:t>
            </a:r>
            <a:r>
              <a:rPr lang="en-GB" altLang="en-US" sz="2000" b="1" dirty="0">
                <a:solidFill>
                  <a:srgbClr val="0033CC"/>
                </a:solidFill>
              </a:rPr>
              <a:t>work sampling </a:t>
            </a:r>
            <a:r>
              <a:rPr lang="en-GB" altLang="en-US" sz="2000" dirty="0"/>
              <a:t>methods may be adopted</a:t>
            </a:r>
            <a:endParaRPr lang="en-GB" altLang="en-US" sz="2000" dirty="0">
              <a:solidFill>
                <a:srgbClr val="0033CC"/>
              </a:solidFill>
            </a:endParaRPr>
          </a:p>
          <a:p>
            <a:pPr>
              <a:spcBef>
                <a:spcPts val="0"/>
              </a:spcBef>
            </a:pPr>
            <a:endParaRPr lang="en-GB" altLang="en-US" sz="2000" dirty="0"/>
          </a:p>
          <a:p>
            <a:pPr>
              <a:spcBef>
                <a:spcPts val="0"/>
              </a:spcBef>
            </a:pPr>
            <a:r>
              <a:rPr lang="en-GB" altLang="en-US" sz="2000" b="1" dirty="0">
                <a:solidFill>
                  <a:srgbClr val="0033CC"/>
                </a:solidFill>
              </a:rPr>
              <a:t>References</a:t>
            </a:r>
            <a:r>
              <a:rPr lang="en-GB" altLang="en-US" sz="2000" dirty="0"/>
              <a:t> will be sought for selected candidates </a:t>
            </a:r>
          </a:p>
          <a:p>
            <a:pPr>
              <a:spcBef>
                <a:spcPts val="0"/>
              </a:spcBef>
            </a:pPr>
            <a:endParaRPr lang="en-GB" altLang="en-US" sz="2000" dirty="0"/>
          </a:p>
          <a:p>
            <a:pPr>
              <a:buFont typeface="Arial" panose="020B0604020202020204" pitchFamily="34" charset="0"/>
              <a:buNone/>
            </a:pPr>
            <a:endParaRPr lang="en-GB" altLang="en-US" sz="2800" dirty="0"/>
          </a:p>
        </p:txBody>
      </p:sp>
      <p:sp>
        <p:nvSpPr>
          <p:cNvPr id="44038" name="Rectangle 4">
            <a:extLst>
              <a:ext uri="{FF2B5EF4-FFF2-40B4-BE49-F238E27FC236}">
                <a16:creationId xmlns:a16="http://schemas.microsoft.com/office/drawing/2014/main" id="{A914C7AB-A9BD-4EA1-BE17-22C570DAE2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8538" y="404813"/>
            <a:ext cx="45720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53392F-99C1-AAB8-854C-C639585AAE79}"/>
              </a:ext>
            </a:extLst>
          </p:cNvPr>
          <p:cNvSpPr txBox="1">
            <a:spLocks/>
          </p:cNvSpPr>
          <p:nvPr/>
        </p:nvSpPr>
        <p:spPr bwMode="auto">
          <a:xfrm>
            <a:off x="459219" y="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altLang="en-US" b="1" dirty="0">
                <a:latin typeface="+mn-lt"/>
              </a:rPr>
              <a:t>Sourcing Candidates</a:t>
            </a:r>
          </a:p>
        </p:txBody>
      </p:sp>
      <p:pic>
        <p:nvPicPr>
          <p:cNvPr id="4" name="Graphic 3" descr="Workflow with solid fill">
            <a:extLst>
              <a:ext uri="{FF2B5EF4-FFF2-40B4-BE49-F238E27FC236}">
                <a16:creationId xmlns:a16="http://schemas.microsoft.com/office/drawing/2014/main" id="{FA70F8BD-E7EF-42F1-89E8-841181271BD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244408" y="258083"/>
            <a:ext cx="795528" cy="79552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A92BE5E-AF6D-7BD3-C358-332FF94247D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34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3A2705A6-694C-4EBF-9F80-ADA7BFA90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4309" y="31159"/>
            <a:ext cx="6264696" cy="1143000"/>
          </a:xfrm>
        </p:spPr>
        <p:txBody>
          <a:bodyPr/>
          <a:lstStyle/>
          <a:p>
            <a:r>
              <a:rPr lang="en-GB" altLang="en-US" sz="4000" b="1" dirty="0"/>
              <a:t>Group selection exercise</a:t>
            </a:r>
          </a:p>
        </p:txBody>
      </p:sp>
      <p:sp>
        <p:nvSpPr>
          <p:cNvPr id="46083" name="Content Placeholder 2">
            <a:extLst>
              <a:ext uri="{FF2B5EF4-FFF2-40B4-BE49-F238E27FC236}">
                <a16:creationId xmlns:a16="http://schemas.microsoft.com/office/drawing/2014/main" id="{39ED1DD0-668E-4F02-AE05-D0828F1AF8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27" y="1268759"/>
            <a:ext cx="3866401" cy="4374541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GB" altLang="en-US" sz="2000" dirty="0"/>
              <a:t>Access the Screen Exercise folder on Moodle.</a:t>
            </a:r>
          </a:p>
          <a:p>
            <a:pPr>
              <a:spcBef>
                <a:spcPts val="0"/>
              </a:spcBef>
            </a:pPr>
            <a:endParaRPr lang="en-GB" altLang="en-US" sz="2000" dirty="0"/>
          </a:p>
          <a:p>
            <a:pPr>
              <a:spcBef>
                <a:spcPts val="0"/>
              </a:spcBef>
            </a:pPr>
            <a:r>
              <a:rPr lang="en-GB" altLang="en-US" sz="2000" b="1" dirty="0"/>
              <a:t>View the 10 CVs.</a:t>
            </a:r>
          </a:p>
          <a:p>
            <a:pPr>
              <a:spcBef>
                <a:spcPts val="0"/>
              </a:spcBef>
            </a:pPr>
            <a:endParaRPr lang="en-GB" altLang="en-US" sz="2000" dirty="0"/>
          </a:p>
          <a:p>
            <a:pPr>
              <a:spcBef>
                <a:spcPts val="0"/>
              </a:spcBef>
            </a:pPr>
            <a:r>
              <a:rPr lang="en-GB" altLang="en-US" sz="2000" dirty="0"/>
              <a:t>Assess each candidate’s suitability according to criteria listed on the sheet. </a:t>
            </a:r>
            <a:r>
              <a:rPr lang="en-GB" altLang="en-US" sz="2000" dirty="0">
                <a:sym typeface="Wingdings" panose="05000000000000000000" pitchFamily="2" charset="2"/>
              </a:rPr>
              <a:t></a:t>
            </a:r>
          </a:p>
          <a:p>
            <a:pPr>
              <a:spcBef>
                <a:spcPts val="0"/>
              </a:spcBef>
            </a:pPr>
            <a:endParaRPr lang="en-GB" altLang="en-US" sz="2000" dirty="0">
              <a:sym typeface="Wingdings" panose="05000000000000000000" pitchFamily="2" charset="2"/>
            </a:endParaRPr>
          </a:p>
          <a:p>
            <a:pPr>
              <a:spcBef>
                <a:spcPts val="0"/>
              </a:spcBef>
            </a:pPr>
            <a:r>
              <a:rPr lang="en-GB" altLang="en-US" sz="2000" b="1" dirty="0"/>
              <a:t>Score each CV from </a:t>
            </a:r>
            <a:r>
              <a:rPr lang="en-GB" altLang="en-US" sz="2000" b="1" dirty="0">
                <a:solidFill>
                  <a:srgbClr val="0070C0"/>
                </a:solidFill>
              </a:rPr>
              <a:t>0 to 5</a:t>
            </a:r>
            <a:r>
              <a:rPr lang="en-GB" altLang="en-US" sz="2000" dirty="0"/>
              <a:t>. </a:t>
            </a:r>
          </a:p>
          <a:p>
            <a:pPr>
              <a:spcBef>
                <a:spcPts val="0"/>
              </a:spcBef>
            </a:pPr>
            <a:endParaRPr lang="en-GB" altLang="en-US" sz="2000" dirty="0"/>
          </a:p>
          <a:p>
            <a:pPr>
              <a:spcBef>
                <a:spcPts val="0"/>
              </a:spcBef>
            </a:pPr>
            <a:r>
              <a:rPr lang="en-GB" altLang="en-US" sz="2000" dirty="0"/>
              <a:t>Decide which candidate/s you would </a:t>
            </a:r>
            <a:r>
              <a:rPr lang="en-GB" altLang="en-US" sz="2000" b="1" dirty="0">
                <a:solidFill>
                  <a:srgbClr val="00B050"/>
                </a:solidFill>
              </a:rPr>
              <a:t>select</a:t>
            </a:r>
            <a:r>
              <a:rPr lang="en-GB" altLang="en-US" sz="2000" dirty="0"/>
              <a:t> and which you would </a:t>
            </a:r>
            <a:r>
              <a:rPr lang="en-GB" altLang="en-US" sz="2000" b="1" dirty="0">
                <a:solidFill>
                  <a:srgbClr val="C00000"/>
                </a:solidFill>
              </a:rPr>
              <a:t>reject</a:t>
            </a:r>
            <a:r>
              <a:rPr lang="en-GB" altLang="en-US" sz="2000" dirty="0"/>
              <a:t>.</a:t>
            </a:r>
            <a:endParaRPr kumimoji="0" lang="en-US" altLang="en-US" sz="2000" b="0" i="0" strike="noStrike" kern="1200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altLang="en-US" sz="2000" b="0" i="0" u="sng" strike="noStrike" kern="1200" cap="none" spc="0" normalizeH="0" baseline="0" noProof="0" dirty="0">
              <a:ln>
                <a:noFill/>
              </a:ln>
              <a:solidFill>
                <a:srgbClr val="1F497D"/>
              </a:solidFill>
              <a:effectLst/>
              <a:uLnTx/>
              <a:uFillTx/>
              <a:ea typeface="+mn-ea"/>
              <a:cs typeface="+mn-cs"/>
            </a:endParaRPr>
          </a:p>
          <a:p>
            <a:endParaRPr lang="en-GB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CE31E2-EA43-3A40-6545-8BD8571B7F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920" t="44014" r="22166" b="13461"/>
          <a:stretch>
            <a:fillRect/>
          </a:stretch>
        </p:blipFill>
        <p:spPr>
          <a:xfrm>
            <a:off x="4017586" y="1124745"/>
            <a:ext cx="5112569" cy="2430322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F218D8-561E-C172-9679-3CF7B238477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920" t="27947" r="22167" b="35515"/>
          <a:stretch>
            <a:fillRect/>
          </a:stretch>
        </p:blipFill>
        <p:spPr>
          <a:xfrm>
            <a:off x="4017586" y="3555069"/>
            <a:ext cx="5112570" cy="2088232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2" name="Graphic 1" descr="Workflow with solid fill">
            <a:extLst>
              <a:ext uri="{FF2B5EF4-FFF2-40B4-BE49-F238E27FC236}">
                <a16:creationId xmlns:a16="http://schemas.microsoft.com/office/drawing/2014/main" id="{3B1E41E1-1ECB-B03E-C7F6-E4D5F70D533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244408" y="258083"/>
            <a:ext cx="795528" cy="79552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5F4118-995B-AF13-3CD6-BE61DDC5568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35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76D61-621D-0FBC-95B7-63C39A5680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sz="4000" b="1" dirty="0"/>
              <a:t>Select or Reject?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1481B6E-3BC7-B673-6DDD-5ED57CA332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463" t="19760" r="35038" b="14720"/>
          <a:stretch>
            <a:fillRect/>
          </a:stretch>
        </p:blipFill>
        <p:spPr>
          <a:xfrm>
            <a:off x="827584" y="1332066"/>
            <a:ext cx="3373607" cy="419380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DC1AEA2-6508-02FF-54C2-B58C4538FD3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250" t="23541" r="35038" b="10940"/>
          <a:stretch>
            <a:fillRect/>
          </a:stretch>
        </p:blipFill>
        <p:spPr>
          <a:xfrm>
            <a:off x="4667232" y="1332066"/>
            <a:ext cx="3289318" cy="41937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5CC05606-BDE4-7459-9215-5134A85CC3BF}"/>
              </a:ext>
            </a:extLst>
          </p:cNvPr>
          <p:cNvSpPr/>
          <p:nvPr/>
        </p:nvSpPr>
        <p:spPr bwMode="auto">
          <a:xfrm>
            <a:off x="303857" y="1268760"/>
            <a:ext cx="432743" cy="36874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947D5810-5DEB-44B1-3221-DC640C2A689B}"/>
              </a:ext>
            </a:extLst>
          </p:cNvPr>
          <p:cNvSpPr/>
          <p:nvPr/>
        </p:nvSpPr>
        <p:spPr bwMode="auto">
          <a:xfrm>
            <a:off x="8028384" y="1268760"/>
            <a:ext cx="432743" cy="36874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600" dirty="0">
                <a:cs typeface="Arial" panose="020B0604020202020204" pitchFamily="34" charset="0"/>
              </a:rPr>
              <a:t>2</a:t>
            </a:r>
            <a:endParaRPr kumimoji="0" lang="en-GB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pic>
        <p:nvPicPr>
          <p:cNvPr id="3" name="Graphic 2" descr="Workflow with solid fill">
            <a:extLst>
              <a:ext uri="{FF2B5EF4-FFF2-40B4-BE49-F238E27FC236}">
                <a16:creationId xmlns:a16="http://schemas.microsoft.com/office/drawing/2014/main" id="{C99B20F4-ECAE-EF64-3ACE-4708E67AD27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244408" y="258083"/>
            <a:ext cx="795528" cy="79552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A76F1A-0FCD-29A3-C980-B75B7F22152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36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226614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02B732-F7DC-77B0-CF0A-9A4B224BEA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A5CB9-26E1-7AF8-FD4A-6CC475B1E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sz="4000" b="1" dirty="0"/>
              <a:t>Select or Reject?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87E3821-5E26-480A-4CB9-64C6FCC0E3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133" t="21259" r="35038" b="13220"/>
          <a:stretch>
            <a:fillRect/>
          </a:stretch>
        </p:blipFill>
        <p:spPr>
          <a:xfrm>
            <a:off x="837998" y="1332066"/>
            <a:ext cx="3384375" cy="4193868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21DB627-18B8-5BD0-5405-AB533FF2600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463" t="18501" r="35038" b="15981"/>
          <a:stretch>
            <a:fillRect/>
          </a:stretch>
        </p:blipFill>
        <p:spPr>
          <a:xfrm>
            <a:off x="4572174" y="1332066"/>
            <a:ext cx="3384376" cy="4193676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2C1A200-C488-96BB-A83C-06D5F048943E}"/>
              </a:ext>
            </a:extLst>
          </p:cNvPr>
          <p:cNvSpPr/>
          <p:nvPr/>
        </p:nvSpPr>
        <p:spPr bwMode="auto">
          <a:xfrm>
            <a:off x="303857" y="1268760"/>
            <a:ext cx="432743" cy="36874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600" dirty="0">
                <a:cs typeface="Arial" panose="020B0604020202020204" pitchFamily="34" charset="0"/>
              </a:rPr>
              <a:t>3</a:t>
            </a:r>
            <a:endParaRPr kumimoji="0" lang="en-GB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02C422D-C456-76E7-DA90-136D20F2E8DA}"/>
              </a:ext>
            </a:extLst>
          </p:cNvPr>
          <p:cNvSpPr/>
          <p:nvPr/>
        </p:nvSpPr>
        <p:spPr bwMode="auto">
          <a:xfrm>
            <a:off x="8028384" y="1268760"/>
            <a:ext cx="432743" cy="36874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4</a:t>
            </a:r>
          </a:p>
        </p:txBody>
      </p:sp>
      <p:pic>
        <p:nvPicPr>
          <p:cNvPr id="7" name="Graphic 6" descr="Workflow with solid fill">
            <a:extLst>
              <a:ext uri="{FF2B5EF4-FFF2-40B4-BE49-F238E27FC236}">
                <a16:creationId xmlns:a16="http://schemas.microsoft.com/office/drawing/2014/main" id="{E4A0A702-8233-A59B-862F-36547870318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244408" y="258083"/>
            <a:ext cx="795528" cy="79552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D8B023-73CE-31B8-DB92-22AEF829D2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37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373206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4EFFC-992F-7989-8033-A68476A3D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sz="4000" b="1" dirty="0"/>
              <a:t>Select or Reject?</a:t>
            </a:r>
            <a:endParaRPr lang="en-GB" sz="4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B4BCFC7-60A7-A1CF-7FE6-EDC602DEC6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250" t="21020" r="35038" b="13459"/>
          <a:stretch>
            <a:fillRect/>
          </a:stretch>
        </p:blipFill>
        <p:spPr>
          <a:xfrm>
            <a:off x="843281" y="1385113"/>
            <a:ext cx="3299987" cy="4193868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98DD4A3-3880-4CC9-B1FD-50CE827AD87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250" t="20290" r="35038" b="14192"/>
          <a:stretch>
            <a:fillRect/>
          </a:stretch>
        </p:blipFill>
        <p:spPr>
          <a:xfrm>
            <a:off x="4621715" y="1385113"/>
            <a:ext cx="3299987" cy="4193676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E8291840-3AB3-8E9F-7382-46323146CDEE}"/>
              </a:ext>
            </a:extLst>
          </p:cNvPr>
          <p:cNvSpPr/>
          <p:nvPr/>
        </p:nvSpPr>
        <p:spPr bwMode="auto">
          <a:xfrm>
            <a:off x="303857" y="1268760"/>
            <a:ext cx="432743" cy="36874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600" dirty="0">
                <a:cs typeface="Arial" panose="020B0604020202020204" pitchFamily="34" charset="0"/>
              </a:rPr>
              <a:t>5</a:t>
            </a:r>
            <a:endParaRPr kumimoji="0" lang="en-GB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7F188BE4-B67B-64F2-9FB0-6A431EA1B5DC}"/>
              </a:ext>
            </a:extLst>
          </p:cNvPr>
          <p:cNvSpPr/>
          <p:nvPr/>
        </p:nvSpPr>
        <p:spPr bwMode="auto">
          <a:xfrm>
            <a:off x="8028384" y="1268760"/>
            <a:ext cx="432743" cy="36874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6</a:t>
            </a:r>
          </a:p>
        </p:txBody>
      </p:sp>
      <p:pic>
        <p:nvPicPr>
          <p:cNvPr id="3" name="Graphic 2" descr="Workflow with solid fill">
            <a:extLst>
              <a:ext uri="{FF2B5EF4-FFF2-40B4-BE49-F238E27FC236}">
                <a16:creationId xmlns:a16="http://schemas.microsoft.com/office/drawing/2014/main" id="{96E15EC6-F961-62D2-EE7B-886E3495C7C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244408" y="258083"/>
            <a:ext cx="795528" cy="79552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96C822-C51F-9387-69FF-BC75A8F8C5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38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68221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8C5CC2-479C-4382-4D96-3A4817A301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82CF8-5644-9211-247A-037AC115D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369"/>
            <a:ext cx="8229600" cy="1143000"/>
          </a:xfrm>
        </p:spPr>
        <p:txBody>
          <a:bodyPr/>
          <a:lstStyle/>
          <a:p>
            <a:r>
              <a:rPr lang="en-GB" sz="4000" b="1" dirty="0"/>
              <a:t>Select or Reject?</a:t>
            </a:r>
            <a:endParaRPr lang="en-GB" sz="4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41ED023-0C79-42A6-9ABF-403E6D06DF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066" t="18836" r="35038" b="12201"/>
          <a:stretch>
            <a:fillRect/>
          </a:stretch>
        </p:blipFill>
        <p:spPr>
          <a:xfrm>
            <a:off x="827584" y="1290267"/>
            <a:ext cx="3446744" cy="4414184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8B651B5-0DB3-334D-3A34-90A55103BBF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058" t="18500" r="35038" b="12537"/>
          <a:stretch>
            <a:fillRect/>
          </a:stretch>
        </p:blipFill>
        <p:spPr>
          <a:xfrm>
            <a:off x="4509009" y="1290428"/>
            <a:ext cx="3447541" cy="4414184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4C242E9E-DF02-F377-4B26-4E10FFFB85A0}"/>
              </a:ext>
            </a:extLst>
          </p:cNvPr>
          <p:cNvSpPr/>
          <p:nvPr/>
        </p:nvSpPr>
        <p:spPr bwMode="auto">
          <a:xfrm>
            <a:off x="303857" y="1268760"/>
            <a:ext cx="432743" cy="36874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600" dirty="0">
                <a:cs typeface="Arial" panose="020B0604020202020204" pitchFamily="34" charset="0"/>
              </a:rPr>
              <a:t>7</a:t>
            </a:r>
            <a:endParaRPr kumimoji="0" lang="en-GB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AAF06AE7-AEDA-560E-58FD-3E394795D164}"/>
              </a:ext>
            </a:extLst>
          </p:cNvPr>
          <p:cNvSpPr/>
          <p:nvPr/>
        </p:nvSpPr>
        <p:spPr bwMode="auto">
          <a:xfrm>
            <a:off x="8028384" y="1268760"/>
            <a:ext cx="432743" cy="36874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8</a:t>
            </a:r>
          </a:p>
        </p:txBody>
      </p:sp>
      <p:pic>
        <p:nvPicPr>
          <p:cNvPr id="3" name="Graphic 2" descr="Workflow with solid fill">
            <a:extLst>
              <a:ext uri="{FF2B5EF4-FFF2-40B4-BE49-F238E27FC236}">
                <a16:creationId xmlns:a16="http://schemas.microsoft.com/office/drawing/2014/main" id="{C868107F-2813-867E-F805-9A4AB9FF868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244408" y="258083"/>
            <a:ext cx="795528" cy="79552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18A4A1-EF27-3F4A-D57A-DF9B2C8D02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39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184242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0EB82E-E135-6F03-7BCC-44FF9008B4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49B26-DA49-A4BA-29B6-76E2F2554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sz="4000" b="1" dirty="0"/>
              <a:t>Select or Reject?</a:t>
            </a:r>
            <a:endParaRPr lang="en-GB" sz="4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0434952-5051-3AC2-FCD9-CA65D78C5D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418" t="21155" r="35038" b="10941"/>
          <a:stretch>
            <a:fillRect/>
          </a:stretch>
        </p:blipFill>
        <p:spPr>
          <a:xfrm>
            <a:off x="808434" y="1340768"/>
            <a:ext cx="3421442" cy="4346402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46DE6BD-5649-C613-2988-FA86B01DB8D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418" t="20998" r="35038" b="10940"/>
          <a:stretch>
            <a:fillRect/>
          </a:stretch>
        </p:blipFill>
        <p:spPr>
          <a:xfrm>
            <a:off x="4535108" y="1340768"/>
            <a:ext cx="3421442" cy="4356462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23D410F-8A16-D877-6A28-08E050DC2D69}"/>
              </a:ext>
            </a:extLst>
          </p:cNvPr>
          <p:cNvSpPr/>
          <p:nvPr/>
        </p:nvSpPr>
        <p:spPr bwMode="auto">
          <a:xfrm>
            <a:off x="303857" y="1268760"/>
            <a:ext cx="432743" cy="36874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9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2A8EA08-2C63-06A1-6FA4-F87C392DE73C}"/>
              </a:ext>
            </a:extLst>
          </p:cNvPr>
          <p:cNvSpPr/>
          <p:nvPr/>
        </p:nvSpPr>
        <p:spPr bwMode="auto">
          <a:xfrm>
            <a:off x="8028384" y="1268760"/>
            <a:ext cx="432743" cy="36874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10</a:t>
            </a:r>
          </a:p>
        </p:txBody>
      </p:sp>
      <p:pic>
        <p:nvPicPr>
          <p:cNvPr id="3" name="Graphic 2" descr="Workflow with solid fill">
            <a:extLst>
              <a:ext uri="{FF2B5EF4-FFF2-40B4-BE49-F238E27FC236}">
                <a16:creationId xmlns:a16="http://schemas.microsoft.com/office/drawing/2014/main" id="{E168E47D-6B4A-473C-67FE-949ADFBDB17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244408" y="258083"/>
            <a:ext cx="795528" cy="79552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8CAD38-98DF-6E2D-8EA0-0ED61EBAD6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40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5230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6C587-6147-C185-B91C-76D65459C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DA6D7-C845-FA6F-79A0-8AA8A6447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772816"/>
            <a:ext cx="4896544" cy="3312368"/>
          </a:xfrm>
        </p:spPr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altLang="en-US" sz="2800" dirty="0">
                <a:cs typeface="Arial" panose="020B0604020202020204" pitchFamily="34" charset="0"/>
              </a:rPr>
              <a:t>We have examined aspects of the </a:t>
            </a:r>
            <a:r>
              <a:rPr lang="en-GB" altLang="en-US" sz="2800" b="1" dirty="0">
                <a:solidFill>
                  <a:srgbClr val="0070C0"/>
                </a:solidFill>
                <a:cs typeface="Arial" panose="020B0604020202020204" pitchFamily="34" charset="0"/>
              </a:rPr>
              <a:t>recruitment and selection process</a:t>
            </a:r>
          </a:p>
          <a:p>
            <a:pPr marL="514350" indent="-514350">
              <a:buFont typeface="+mj-lt"/>
              <a:buAutoNum type="arabicPeriod"/>
            </a:pPr>
            <a:endParaRPr lang="en-US" altLang="en-US" sz="2800" dirty="0"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>
                <a:cs typeface="Arial" panose="020B0604020202020204" pitchFamily="34" charset="0"/>
              </a:rPr>
              <a:t>We have identified the steps </a:t>
            </a:r>
            <a:r>
              <a:rPr lang="en-US" altLang="en-US" sz="2800" dirty="0">
                <a:cs typeface="Arial" panose="020B0604020202020204" pitchFamily="34" charset="0"/>
              </a:rPr>
              <a:t>for </a:t>
            </a:r>
            <a:r>
              <a:rPr lang="en-US" altLang="en-US" sz="2800" b="1" dirty="0">
                <a:solidFill>
                  <a:srgbClr val="0070C0"/>
                </a:solidFill>
                <a:cs typeface="Arial" panose="020B0604020202020204" pitchFamily="34" charset="0"/>
              </a:rPr>
              <a:t>ensuring</a:t>
            </a:r>
            <a:r>
              <a:rPr lang="en-US" altLang="en-US" sz="2800" dirty="0">
                <a:cs typeface="Arial" panose="020B0604020202020204" pitchFamily="34" charset="0"/>
              </a:rPr>
              <a:t> </a:t>
            </a:r>
            <a:r>
              <a:rPr lang="en-US" altLang="en-US" sz="2800" b="1" dirty="0">
                <a:solidFill>
                  <a:srgbClr val="0070C0"/>
                </a:solidFill>
                <a:cs typeface="Arial" panose="020B0604020202020204" pitchFamily="34" charset="0"/>
              </a:rPr>
              <a:t>fair processes </a:t>
            </a:r>
            <a:endParaRPr lang="en-GB" altLang="en-US" sz="2800" b="1" dirty="0">
              <a:solidFill>
                <a:srgbClr val="0070C0"/>
              </a:solidFill>
              <a:cs typeface="Arial" panose="020B0604020202020204" pitchFamily="34" charset="0"/>
            </a:endParaRPr>
          </a:p>
          <a:p>
            <a:pPr marL="1314450" lvl="2" indent="-514350">
              <a:buFont typeface="+mj-lt"/>
              <a:buAutoNum type="arabicPeriod"/>
            </a:pPr>
            <a:endParaRPr lang="en-GB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3FA86A4C-C648-2C7B-5FFF-30B8B061D0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0112" y="2132856"/>
            <a:ext cx="2895600" cy="21119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1BAF4E-947A-EA2B-F949-98CEB82F0F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41</a:t>
            </a:fld>
            <a:endParaRPr lang="en-GB" alt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7D10ED3-EAEB-7BEA-78F4-FE814814D2FE}"/>
              </a:ext>
            </a:extLst>
          </p:cNvPr>
          <p:cNvSpPr/>
          <p:nvPr/>
        </p:nvSpPr>
        <p:spPr>
          <a:xfrm>
            <a:off x="5652120" y="4419992"/>
            <a:ext cx="2895600" cy="1080120"/>
          </a:xfrm>
          <a:prstGeom prst="rect">
            <a:avLst/>
          </a:prstGeom>
          <a:solidFill>
            <a:srgbClr val="FFBFBD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chemeClr val="tx1"/>
                </a:solidFill>
              </a:rPr>
              <a:t>You will now complete a Knowledge Check Quiz</a:t>
            </a:r>
          </a:p>
        </p:txBody>
      </p:sp>
    </p:spTree>
    <p:extLst>
      <p:ext uri="{BB962C8B-B14F-4D97-AF65-F5344CB8AC3E}">
        <p14:creationId xmlns:p14="http://schemas.microsoft.com/office/powerpoint/2010/main" val="333144365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475C4-05D5-1F65-AA8D-376BB43B2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1 progress tracker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2B826-6ED9-62CE-862A-0245D210D5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sz="2300" dirty="0"/>
              <a:t>Have you located the </a:t>
            </a:r>
            <a:r>
              <a:rPr lang="en-GB" sz="2300" b="1" dirty="0"/>
              <a:t>Job Description </a:t>
            </a:r>
            <a:r>
              <a:rPr lang="en-GB" sz="2300" dirty="0"/>
              <a:t>and </a:t>
            </a:r>
            <a:r>
              <a:rPr lang="en-GB" sz="2300" b="1" dirty="0"/>
              <a:t>Person Specification</a:t>
            </a:r>
            <a:r>
              <a:rPr lang="en-GB" sz="2300" dirty="0"/>
              <a:t> for your selected role?</a:t>
            </a:r>
          </a:p>
          <a:p>
            <a:endParaRPr lang="en-GB" sz="2300" dirty="0"/>
          </a:p>
          <a:p>
            <a:pPr>
              <a:lnSpc>
                <a:spcPct val="200000"/>
              </a:lnSpc>
            </a:pPr>
            <a:r>
              <a:rPr lang="en-GB" sz="2300" dirty="0"/>
              <a:t>Can you explain</a:t>
            </a:r>
            <a:r>
              <a:rPr lang="en-GB" sz="2300" b="1" dirty="0"/>
              <a:t> your understanding </a:t>
            </a:r>
            <a:r>
              <a:rPr lang="en-GB" sz="2300" dirty="0"/>
              <a:t>of these documents to a partner?</a:t>
            </a:r>
          </a:p>
        </p:txBody>
      </p:sp>
      <p:pic>
        <p:nvPicPr>
          <p:cNvPr id="7" name="Graphic 6" descr="Checkmark with solid fill">
            <a:extLst>
              <a:ext uri="{FF2B5EF4-FFF2-40B4-BE49-F238E27FC236}">
                <a16:creationId xmlns:a16="http://schemas.microsoft.com/office/drawing/2014/main" id="{67438A34-5033-2BF5-A20A-CFEA7ABBDBE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864475" y="253207"/>
            <a:ext cx="914400" cy="9144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F913FA-78B9-8AA2-E9E1-1430AF2C61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42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1642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>
            <a:extLst>
              <a:ext uri="{FF2B5EF4-FFF2-40B4-BE49-F238E27FC236}">
                <a16:creationId xmlns:a16="http://schemas.microsoft.com/office/drawing/2014/main" id="{BD9F33CD-690E-451C-B6EE-9AFCF4B2E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509"/>
            <a:ext cx="8229600" cy="1143000"/>
          </a:xfrm>
        </p:spPr>
        <p:txBody>
          <a:bodyPr/>
          <a:lstStyle/>
          <a:p>
            <a:r>
              <a:rPr lang="en-GB" altLang="en-US" b="1" dirty="0"/>
              <a:t>Further reading </a:t>
            </a:r>
            <a:endParaRPr lang="en-US" alt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31E83-CF28-4016-8ECB-07D2AA911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268760"/>
            <a:ext cx="8229600" cy="3916363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US" altLang="en-US" sz="2000" dirty="0">
                <a:highlight>
                  <a:srgbClr val="FFFFFF"/>
                </a:highlight>
              </a:rPr>
              <a:t>Armstrong, M. (2022) </a:t>
            </a:r>
            <a:r>
              <a:rPr lang="en-US" altLang="en-US" sz="2000" i="1" dirty="0">
                <a:highlight>
                  <a:srgbClr val="FFFF00"/>
                </a:highlight>
              </a:rPr>
              <a:t>A Handbook of Human Resource Management</a:t>
            </a:r>
            <a:r>
              <a:rPr lang="en-US" altLang="en-US" sz="2000" i="1" dirty="0">
                <a:highlight>
                  <a:srgbClr val="FFFFFF"/>
                </a:highlight>
              </a:rPr>
              <a:t>. </a:t>
            </a:r>
            <a:r>
              <a:rPr lang="en-US" altLang="en-US" sz="2000" dirty="0">
                <a:highlight>
                  <a:srgbClr val="FFFFFF"/>
                </a:highlight>
              </a:rPr>
              <a:t>London:  Kogan Page</a:t>
            </a:r>
          </a:p>
          <a:p>
            <a:pPr marL="0" indent="0" algn="l">
              <a:spcBef>
                <a:spcPts val="0"/>
              </a:spcBef>
              <a:buNone/>
            </a:pPr>
            <a:endParaRPr lang="en-GB" sz="2000" i="0" dirty="0">
              <a:effectLst/>
              <a:highlight>
                <a:srgbClr val="FFFFFF"/>
              </a:highlight>
            </a:endParaRPr>
          </a:p>
          <a:p>
            <a:pPr marL="0" indent="0" algn="l">
              <a:spcBef>
                <a:spcPts val="0"/>
              </a:spcBef>
              <a:buNone/>
            </a:pPr>
            <a:r>
              <a:rPr lang="en-GB" sz="2000" i="0" dirty="0" err="1">
                <a:effectLst/>
                <a:highlight>
                  <a:srgbClr val="FFFFFF"/>
                </a:highlight>
              </a:rPr>
              <a:t>Personio</a:t>
            </a:r>
            <a:r>
              <a:rPr lang="en-GB" sz="2000" i="0" dirty="0">
                <a:effectLst/>
                <a:highlight>
                  <a:srgbClr val="FFFFFF"/>
                </a:highlight>
              </a:rPr>
              <a:t> (n.d.) </a:t>
            </a:r>
            <a:r>
              <a:rPr lang="en-GB" sz="2000" i="1" dirty="0">
                <a:effectLst/>
                <a:highlight>
                  <a:srgbClr val="FFFF00"/>
                </a:highlight>
              </a:rPr>
              <a:t>Recruitment and Selection Process: Best Practices and Overview</a:t>
            </a:r>
            <a:r>
              <a:rPr lang="en-GB" sz="2000" i="0" dirty="0">
                <a:effectLst/>
                <a:highlight>
                  <a:srgbClr val="FFFFFF"/>
                </a:highlight>
              </a:rPr>
              <a:t>. Available at: </a:t>
            </a:r>
            <a:r>
              <a:rPr lang="en-GB" sz="2000" i="0" dirty="0">
                <a:effectLst/>
                <a:highlight>
                  <a:srgbClr val="FFFFFF"/>
                </a:highlight>
                <a:hlinkClick r:id="rId2"/>
              </a:rPr>
              <a:t>https://www.personio.com/hr-lexicon/recruitment-and-selection/</a:t>
            </a:r>
            <a:r>
              <a:rPr lang="en-GB" sz="2000" i="0" dirty="0">
                <a:effectLst/>
                <a:highlight>
                  <a:srgbClr val="FFFFFF"/>
                </a:highlight>
              </a:rPr>
              <a:t> (Accessed: 27 May 2026)</a:t>
            </a:r>
          </a:p>
          <a:p>
            <a:pPr>
              <a:spcBef>
                <a:spcPts val="0"/>
              </a:spcBef>
            </a:pPr>
            <a:endParaRPr lang="en-GB" sz="2000" dirty="0">
              <a:highlight>
                <a:srgbClr val="FFFFFF"/>
              </a:highlight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highlight>
                  <a:srgbClr val="FFFFFF"/>
                </a:highlight>
              </a:rPr>
              <a:t>Indeed (2025) </a:t>
            </a:r>
            <a:r>
              <a:rPr lang="en-GB" sz="2000" i="1" dirty="0">
                <a:highlight>
                  <a:srgbClr val="FFFF00"/>
                </a:highlight>
              </a:rPr>
              <a:t>An in-depth guide to recruitment and selection processes</a:t>
            </a:r>
            <a:r>
              <a:rPr lang="en-GB" sz="2000" dirty="0">
                <a:highlight>
                  <a:srgbClr val="FFFFFF"/>
                </a:highlight>
              </a:rPr>
              <a:t>. Available at: </a:t>
            </a:r>
            <a:r>
              <a:rPr lang="en-GB" sz="2000" dirty="0">
                <a:highlight>
                  <a:srgbClr val="FFFFFF"/>
                </a:highlight>
                <a:hlinkClick r:id="rId3"/>
              </a:rPr>
              <a:t>https://uk.indeed.com/career-advice/career-development/recruitment-and-selection-processes </a:t>
            </a:r>
            <a:r>
              <a:rPr lang="en-GB" sz="2000" dirty="0">
                <a:highlight>
                  <a:srgbClr val="FFFFFF"/>
                </a:highlight>
              </a:rPr>
              <a:t>(Accessed: 27 May 2026)</a:t>
            </a:r>
          </a:p>
          <a:p>
            <a:pPr marL="0" indent="0">
              <a:buNone/>
            </a:pPr>
            <a:endParaRPr lang="en-GB" sz="2000" dirty="0">
              <a:highlight>
                <a:srgbClr val="FFFFFF"/>
              </a:highlight>
              <a:latin typeface="Lab Grotesque"/>
            </a:endParaRPr>
          </a:p>
          <a:p>
            <a:pPr algn="l"/>
            <a:endParaRPr lang="en-GB" sz="2000" i="0" dirty="0">
              <a:effectLst/>
              <a:highlight>
                <a:srgbClr val="FFFFFF"/>
              </a:highlight>
              <a:latin typeface="Lab Grotesque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086BC39-86CE-50CE-A60D-7BE5472960A2}"/>
              </a:ext>
            </a:extLst>
          </p:cNvPr>
          <p:cNvSpPr txBox="1"/>
          <p:nvPr/>
        </p:nvSpPr>
        <p:spPr>
          <a:xfrm>
            <a:off x="2483768" y="4885377"/>
            <a:ext cx="4320480" cy="646331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What does </a:t>
            </a:r>
            <a:r>
              <a:rPr lang="en-GB" b="1" dirty="0"/>
              <a:t>n.d.</a:t>
            </a:r>
            <a:r>
              <a:rPr lang="en-GB" dirty="0"/>
              <a:t> mean?</a:t>
            </a:r>
          </a:p>
          <a:p>
            <a:r>
              <a:rPr lang="en-GB" dirty="0"/>
              <a:t>Why would you use it in referencing?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717772-0C4A-CA55-CDAB-0DDAEFFD7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43</a:t>
            </a:fld>
            <a:endParaRPr lang="en-GB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MS PGothic" panose="020B0600070205080204" pitchFamily="34" charset="-128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MS PGothic" panose="020B0600070205080204" pitchFamily="34" charset="-128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MS PGothic" panose="020B0600070205080204" pitchFamily="34" charset="-128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MS PGothic" panose="020B0600070205080204" pitchFamily="34" charset="-128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MS PGothic" panose="020B0600070205080204" pitchFamily="34" charset="-128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MS PGothic" panose="020B0600070205080204" pitchFamily="34" charset="-128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3_20140311PresentationUWTSDTemplate">
  <a:themeElements>
    <a:clrScheme name="3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3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MS PGothic" panose="020B0600070205080204" pitchFamily="34" charset="-128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MS PGothic" panose="020B0600070205080204" pitchFamily="34" charset="-128"/>
            <a:cs typeface="Arial" panose="020B0604020202020204" pitchFamily="34" charset="0"/>
          </a:defRPr>
        </a:defPPr>
      </a:lstStyle>
    </a:lnDef>
  </a:objectDefaults>
  <a:extraClrSchemeLst>
    <a:extraClrScheme>
      <a:clrScheme name="3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4_20140311PresentationUWTSDTemplate">
  <a:themeElements>
    <a:clrScheme name="4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4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MS PGothic" panose="020B0600070205080204" pitchFamily="34" charset="-128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MS PGothic" panose="020B0600070205080204" pitchFamily="34" charset="-128"/>
            <a:cs typeface="Arial" panose="020B0604020202020204" pitchFamily="34" charset="0"/>
          </a:defRPr>
        </a:defPPr>
      </a:lstStyle>
    </a:lnDef>
  </a:objectDefaults>
  <a:extraClrSchemeLst>
    <a:extraClrScheme>
      <a:clrScheme name="4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5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770a19b-ae8f-4ff5-8a13-872cb64ac612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A7B1B4A7B9541952655ECBF6DEEF1" ma:contentTypeVersion="18" ma:contentTypeDescription="Create a new document." ma:contentTypeScope="" ma:versionID="5b184d20bf4cd6497880cb4b9ba3ddbc">
  <xsd:schema xmlns:xsd="http://www.w3.org/2001/XMLSchema" xmlns:xs="http://www.w3.org/2001/XMLSchema" xmlns:p="http://schemas.microsoft.com/office/2006/metadata/properties" xmlns:ns3="00c60572-1c81-4c7f-aab6-eab51c47dede" xmlns:ns4="e770a19b-ae8f-4ff5-8a13-872cb64ac612" targetNamespace="http://schemas.microsoft.com/office/2006/metadata/properties" ma:root="true" ma:fieldsID="80788fd365dce16a5ac45c3d18600854" ns3:_="" ns4:_="">
    <xsd:import namespace="00c60572-1c81-4c7f-aab6-eab51c47dede"/>
    <xsd:import namespace="e770a19b-ae8f-4ff5-8a13-872cb64ac612"/>
    <xsd:element name="properties">
      <xsd:complexType>
        <xsd:sequence>
          <xsd:element name="documentManagement">
            <xsd:complexType>
              <xsd:all>
                <xsd:element ref="ns3:SharedWithDetails" minOccurs="0"/>
                <xsd:element ref="ns3:SharedWithUser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ServiceDateTaken" minOccurs="0"/>
                <xsd:element ref="ns4:MediaServiceLocation" minOccurs="0"/>
                <xsd:element ref="ns4:MediaLengthInSeconds" minOccurs="0"/>
                <xsd:element ref="ns4:MediaServiceSearchProperties" minOccurs="0"/>
                <xsd:element ref="ns4:_activity" minOccurs="0"/>
                <xsd:element ref="ns4:MediaServiceObjectDetectorVersions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c60572-1c81-4c7f-aab6-eab51c47dede" elementFormDefault="qualified">
    <xsd:import namespace="http://schemas.microsoft.com/office/2006/documentManagement/types"/>
    <xsd:import namespace="http://schemas.microsoft.com/office/infopath/2007/PartnerControls"/>
    <xsd:element name="SharedWithDetails" ma:index="8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edWithUsers" ma:index="9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770a19b-ae8f-4ff5-8a13-872cb64ac61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5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5E450BD-CE82-49CD-91CE-4447F110F68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EB5338B-57B4-4CF0-9467-02C417FAA9D7}">
  <ds:schemaRefs>
    <ds:schemaRef ds:uri="http://schemas.microsoft.com/office/2006/documentManagement/types"/>
    <ds:schemaRef ds:uri="http://schemas.openxmlformats.org/package/2006/metadata/core-properties"/>
    <ds:schemaRef ds:uri="e770a19b-ae8f-4ff5-8a13-872cb64ac612"/>
    <ds:schemaRef ds:uri="http://purl.org/dc/elements/1.1/"/>
    <ds:schemaRef ds:uri="http://purl.org/dc/terms/"/>
    <ds:schemaRef ds:uri="00c60572-1c81-4c7f-aab6-eab51c47dede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5595DAD-71EF-4AB2-AB70-66485310EB7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c60572-1c81-4c7f-aab6-eab51c47dede"/>
    <ds:schemaRef ds:uri="e770a19b-ae8f-4ff5-8a13-872cb64ac61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7762</TotalTime>
  <Words>2377</Words>
  <Application>Microsoft Office PowerPoint</Application>
  <PresentationFormat>On-screen Show (4:3)</PresentationFormat>
  <Paragraphs>468</Paragraphs>
  <Slides>43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43</vt:i4>
      </vt:variant>
    </vt:vector>
  </HeadingPairs>
  <TitlesOfParts>
    <vt:vector size="55" baseType="lpstr">
      <vt:lpstr>Arial</vt:lpstr>
      <vt:lpstr>Calibri</vt:lpstr>
      <vt:lpstr>Lab Grotesque</vt:lpstr>
      <vt:lpstr>Myriad Pro</vt:lpstr>
      <vt:lpstr>Times New Roman</vt:lpstr>
      <vt:lpstr>Wingdings</vt:lpstr>
      <vt:lpstr>1_20140311PresentationUWTSDTemplate</vt:lpstr>
      <vt:lpstr>20140311PresentationUWTSDTemplate</vt:lpstr>
      <vt:lpstr>2_20140311PresentationUWTSDTemplate</vt:lpstr>
      <vt:lpstr>3_20140311PresentationUWTSDTemplate</vt:lpstr>
      <vt:lpstr>4_20140311PresentationUWTSDTemplate</vt:lpstr>
      <vt:lpstr>5_20140311PresentationUWTSDTemplate</vt:lpstr>
      <vt:lpstr>  Employability and Career Development (LCLM4005) – September 2026  Session 4: Recruitment and Selection Process </vt:lpstr>
      <vt:lpstr>PowerPoint Presentation</vt:lpstr>
      <vt:lpstr>Session Aims</vt:lpstr>
      <vt:lpstr>PowerPoint Presentation</vt:lpstr>
      <vt:lpstr>Introduction to the topic</vt:lpstr>
      <vt:lpstr>PowerPoint Presentation</vt:lpstr>
      <vt:lpstr>Introduction to the topic</vt:lpstr>
      <vt:lpstr>Recruitment and Selection Process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Key Legislation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Putting Policy into Practice</vt:lpstr>
      <vt:lpstr>Job Description</vt:lpstr>
      <vt:lpstr>Person Specification</vt:lpstr>
      <vt:lpstr>PowerPoint Presentation</vt:lpstr>
      <vt:lpstr>Example PS</vt:lpstr>
      <vt:lpstr>Person Specification</vt:lpstr>
      <vt:lpstr>Group Exercise </vt:lpstr>
      <vt:lpstr>PowerPoint Presentation</vt:lpstr>
      <vt:lpstr>Sourcing Candidates</vt:lpstr>
      <vt:lpstr>PowerPoint Presentation</vt:lpstr>
      <vt:lpstr>PowerPoint Presentation</vt:lpstr>
      <vt:lpstr>Group selection exercise</vt:lpstr>
      <vt:lpstr>Select or Reject?</vt:lpstr>
      <vt:lpstr>Select or Reject?</vt:lpstr>
      <vt:lpstr>Select or Reject?</vt:lpstr>
      <vt:lpstr>Select or Reject?</vt:lpstr>
      <vt:lpstr>Select or Reject?</vt:lpstr>
      <vt:lpstr>Recap</vt:lpstr>
      <vt:lpstr>Task 1 progress tracker </vt:lpstr>
      <vt:lpstr>Further reading 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Concepts for Self Awareness</dc:title>
  <dc:creator>Glenn Studio Laptop</dc:creator>
  <cp:lastModifiedBy>IG</cp:lastModifiedBy>
  <cp:revision>370</cp:revision>
  <dcterms:created xsi:type="dcterms:W3CDTF">2012-10-20T16:04:33Z</dcterms:created>
  <dcterms:modified xsi:type="dcterms:W3CDTF">2026-10-22T00:43:24Z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0x010100AE7A7B1B4A7B9541952655ECBF6DEEF1</vt:lpwstr>
  </property>
</Properties>
</file>