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9"/>
  </p:notesMasterIdLst>
  <p:handoutMasterIdLst>
    <p:handoutMasterId r:id="rId20"/>
  </p:handoutMasterIdLst>
  <p:sldIdLst>
    <p:sldId id="282" r:id="rId2"/>
    <p:sldId id="493" r:id="rId3"/>
    <p:sldId id="495" r:id="rId4"/>
    <p:sldId id="460" r:id="rId5"/>
    <p:sldId id="467" r:id="rId6"/>
    <p:sldId id="468" r:id="rId7"/>
    <p:sldId id="476" r:id="rId8"/>
    <p:sldId id="478" r:id="rId9"/>
    <p:sldId id="479" r:id="rId10"/>
    <p:sldId id="480" r:id="rId11"/>
    <p:sldId id="481" r:id="rId12"/>
    <p:sldId id="482" r:id="rId13"/>
    <p:sldId id="485" r:id="rId14"/>
    <p:sldId id="483" r:id="rId15"/>
    <p:sldId id="484" r:id="rId16"/>
    <p:sldId id="492" r:id="rId17"/>
    <p:sldId id="496" r:id="rId1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A5060D-708F-53F5-2715-40880A59B165}" v="256" dt="2023-02-13T19:03:25.537"/>
    <p1510:client id="{F6298428-0C38-6329-D18B-FBECE607EB7D}" v="36" dt="2023-02-13T19:12:46.0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90" autoAdjust="0"/>
    <p:restoredTop sz="86380" autoAdjust="0"/>
  </p:normalViewPr>
  <p:slideViewPr>
    <p:cSldViewPr snapToGrid="0" snapToObjects="1">
      <p:cViewPr varScale="1">
        <p:scale>
          <a:sx n="60" d="100"/>
          <a:sy n="60" d="100"/>
        </p:scale>
        <p:origin x="48" y="173"/>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5.xml.rels><?xml version="1.0" encoding="UTF-8" standalone="yes"?>
<Relationships xmlns="http://schemas.openxmlformats.org/package/2006/relationships"><Relationship Id="rId2" Type="http://schemas.openxmlformats.org/officeDocument/2006/relationships/hyperlink" Target="https://www.youtube.com/watch?v=E9mZ3915tdU" TargetMode="External"/><Relationship Id="rId1" Type="http://schemas.openxmlformats.org/officeDocument/2006/relationships/hyperlink" Target="https://www.youtube.com/watch?list=PLGzF-dGWO-1FjrezoDDypJY_0wbWzXLdo&amp;v=tjLCvofaZ1U&amp;feature=emb_logo" TargetMode="External"/></Relationships>
</file>

<file path=ppt/diagrams/_rels/data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3.svg"/><Relationship Id="rId5" Type="http://schemas.openxmlformats.org/officeDocument/2006/relationships/image" Target="../media/image9.png"/><Relationship Id="rId4" Type="http://schemas.openxmlformats.org/officeDocument/2006/relationships/image" Target="../media/image22.svg"/></Relationships>
</file>

<file path=ppt/diagrams/_rels/data7.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2" Type="http://schemas.openxmlformats.org/officeDocument/2006/relationships/hyperlink" Target="https://www.youtube.com/watch?v=E9mZ3915tdU" TargetMode="External"/><Relationship Id="rId1" Type="http://schemas.openxmlformats.org/officeDocument/2006/relationships/hyperlink" Target="https://www.youtube.com/watch?list=PLGzF-dGWO-1FjrezoDDypJY_0wbWzXLdo&amp;v=tjLCvofaZ1U&amp;feature=emb_logo" TargetMode="External"/></Relationships>
</file>

<file path=ppt/diagrams/_rels/drawing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3.svg"/><Relationship Id="rId5" Type="http://schemas.openxmlformats.org/officeDocument/2006/relationships/image" Target="../media/image9.png"/><Relationship Id="rId4" Type="http://schemas.openxmlformats.org/officeDocument/2006/relationships/image" Target="../media/image22.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B619A4-C442-47A5-B4BE-DAC9BFB03974}"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7886D4FE-0EAE-4685-930A-06C63B91D432}">
      <dgm:prSet/>
      <dgm:spPr/>
      <dgm:t>
        <a:bodyPr/>
        <a:lstStyle/>
        <a:p>
          <a:pPr>
            <a:defRPr cap="all"/>
          </a:pPr>
          <a:r>
            <a:rPr lang="en-US" dirty="0"/>
            <a:t>Review &amp; Connection </a:t>
          </a:r>
        </a:p>
      </dgm:t>
    </dgm:pt>
    <dgm:pt modelId="{D94F3A37-39F9-4C6E-9EDD-5F8B669263B4}" type="parTrans" cxnId="{FF1EBA6A-1352-4D03-A07F-21C21F55519A}">
      <dgm:prSet/>
      <dgm:spPr/>
      <dgm:t>
        <a:bodyPr/>
        <a:lstStyle/>
        <a:p>
          <a:endParaRPr lang="en-US"/>
        </a:p>
      </dgm:t>
    </dgm:pt>
    <dgm:pt modelId="{6BB8DE4A-96D7-48D9-A476-7A52C8E05E3C}" type="sibTrans" cxnId="{FF1EBA6A-1352-4D03-A07F-21C21F55519A}">
      <dgm:prSet/>
      <dgm:spPr/>
      <dgm:t>
        <a:bodyPr/>
        <a:lstStyle/>
        <a:p>
          <a:endParaRPr lang="en-US"/>
        </a:p>
      </dgm:t>
    </dgm:pt>
    <dgm:pt modelId="{A510706D-0BF9-4601-8960-A23C931ADD34}">
      <dgm:prSet/>
      <dgm:spPr/>
      <dgm:t>
        <a:bodyPr/>
        <a:lstStyle/>
        <a:p>
          <a:pPr>
            <a:defRPr cap="all"/>
          </a:pPr>
          <a:r>
            <a:rPr lang="en-US" dirty="0"/>
            <a:t>Essay </a:t>
          </a:r>
          <a:r>
            <a:rPr lang="en-GB" dirty="0"/>
            <a:t>Preparation  </a:t>
          </a:r>
          <a:endParaRPr lang="en-US" dirty="0"/>
        </a:p>
      </dgm:t>
    </dgm:pt>
    <dgm:pt modelId="{83ED4773-D568-4569-8EF1-1E2CA7FAA061}" type="parTrans" cxnId="{1FE405E1-1E25-4A3F-9099-FD49DC4AA384}">
      <dgm:prSet/>
      <dgm:spPr/>
      <dgm:t>
        <a:bodyPr/>
        <a:lstStyle/>
        <a:p>
          <a:endParaRPr lang="en-US"/>
        </a:p>
      </dgm:t>
    </dgm:pt>
    <dgm:pt modelId="{DD5A77B4-900B-47A4-ABDB-21E3A7999B1B}" type="sibTrans" cxnId="{1FE405E1-1E25-4A3F-9099-FD49DC4AA384}">
      <dgm:prSet/>
      <dgm:spPr/>
      <dgm:t>
        <a:bodyPr/>
        <a:lstStyle/>
        <a:p>
          <a:endParaRPr lang="en-US"/>
        </a:p>
      </dgm:t>
    </dgm:pt>
    <dgm:pt modelId="{B600783C-2CAF-45F2-9A9E-947D55361476}">
      <dgm:prSet/>
      <dgm:spPr/>
      <dgm:t>
        <a:bodyPr/>
        <a:lstStyle/>
        <a:p>
          <a:pPr>
            <a:defRPr cap="all"/>
          </a:pPr>
          <a:r>
            <a:rPr lang="en-US"/>
            <a:t>Skills Work </a:t>
          </a:r>
        </a:p>
      </dgm:t>
    </dgm:pt>
    <dgm:pt modelId="{D70D9548-7410-4371-8D0A-4A71982D85EA}" type="parTrans" cxnId="{7D6F0529-D4CC-4EFE-B1DA-552E7E5C14D2}">
      <dgm:prSet/>
      <dgm:spPr/>
      <dgm:t>
        <a:bodyPr/>
        <a:lstStyle/>
        <a:p>
          <a:endParaRPr lang="en-US"/>
        </a:p>
      </dgm:t>
    </dgm:pt>
    <dgm:pt modelId="{808AE2EE-7C97-4867-B4E0-275E1D64C7FE}" type="sibTrans" cxnId="{7D6F0529-D4CC-4EFE-B1DA-552E7E5C14D2}">
      <dgm:prSet/>
      <dgm:spPr/>
      <dgm:t>
        <a:bodyPr/>
        <a:lstStyle/>
        <a:p>
          <a:endParaRPr lang="en-US"/>
        </a:p>
      </dgm:t>
    </dgm:pt>
    <dgm:pt modelId="{42ABCFFC-7F33-4806-8686-DE204069C5F4}">
      <dgm:prSet/>
      <dgm:spPr/>
      <dgm:t>
        <a:bodyPr/>
        <a:lstStyle/>
        <a:p>
          <a:pPr>
            <a:defRPr cap="all"/>
          </a:pPr>
          <a:r>
            <a:rPr lang="en-US"/>
            <a:t>Week 3 evaluation </a:t>
          </a:r>
        </a:p>
      </dgm:t>
    </dgm:pt>
    <dgm:pt modelId="{054BF950-6208-42B0-BE03-F52EA48B4D8B}" type="parTrans" cxnId="{31690857-7FF3-4418-AC95-333347A62215}">
      <dgm:prSet/>
      <dgm:spPr/>
      <dgm:t>
        <a:bodyPr/>
        <a:lstStyle/>
        <a:p>
          <a:endParaRPr lang="en-US"/>
        </a:p>
      </dgm:t>
    </dgm:pt>
    <dgm:pt modelId="{D00D034A-8F55-4132-8D34-C11E2497C908}" type="sibTrans" cxnId="{31690857-7FF3-4418-AC95-333347A62215}">
      <dgm:prSet/>
      <dgm:spPr/>
      <dgm:t>
        <a:bodyPr/>
        <a:lstStyle/>
        <a:p>
          <a:endParaRPr lang="en-US"/>
        </a:p>
      </dgm:t>
    </dgm:pt>
    <dgm:pt modelId="{BB9F554D-707B-469A-A1DF-6F350FB97A4A}" type="pres">
      <dgm:prSet presAssocID="{B1B619A4-C442-47A5-B4BE-DAC9BFB03974}" presName="root" presStyleCnt="0">
        <dgm:presLayoutVars>
          <dgm:dir/>
          <dgm:resizeHandles val="exact"/>
        </dgm:presLayoutVars>
      </dgm:prSet>
      <dgm:spPr/>
    </dgm:pt>
    <dgm:pt modelId="{05D894BD-CBC6-42E5-A884-509310016CD3}" type="pres">
      <dgm:prSet presAssocID="{7886D4FE-0EAE-4685-930A-06C63B91D432}" presName="compNode" presStyleCnt="0"/>
      <dgm:spPr/>
    </dgm:pt>
    <dgm:pt modelId="{93D1AEA7-00DA-4C53-9061-88B6D8DE9B61}" type="pres">
      <dgm:prSet presAssocID="{7886D4FE-0EAE-4685-930A-06C63B91D432}" presName="iconBgRect" presStyleLbl="bgShp" presStyleIdx="0" presStyleCnt="4"/>
      <dgm:spPr/>
    </dgm:pt>
    <dgm:pt modelId="{769D912D-0172-44AA-866C-DFAD39994416}" type="pres">
      <dgm:prSet presAssocID="{7886D4FE-0EAE-4685-930A-06C63B91D43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enn Diagram"/>
        </a:ext>
      </dgm:extLst>
    </dgm:pt>
    <dgm:pt modelId="{649D80AF-E746-403B-846B-56BC21D01BD0}" type="pres">
      <dgm:prSet presAssocID="{7886D4FE-0EAE-4685-930A-06C63B91D432}" presName="spaceRect" presStyleCnt="0"/>
      <dgm:spPr/>
    </dgm:pt>
    <dgm:pt modelId="{19E7245C-19C0-4D5D-A15A-4BE4F3DAE7E2}" type="pres">
      <dgm:prSet presAssocID="{7886D4FE-0EAE-4685-930A-06C63B91D432}" presName="textRect" presStyleLbl="revTx" presStyleIdx="0" presStyleCnt="4">
        <dgm:presLayoutVars>
          <dgm:chMax val="1"/>
          <dgm:chPref val="1"/>
        </dgm:presLayoutVars>
      </dgm:prSet>
      <dgm:spPr/>
    </dgm:pt>
    <dgm:pt modelId="{73984C1F-6FF1-4B0C-BA31-1AC770C06E73}" type="pres">
      <dgm:prSet presAssocID="{6BB8DE4A-96D7-48D9-A476-7A52C8E05E3C}" presName="sibTrans" presStyleCnt="0"/>
      <dgm:spPr/>
    </dgm:pt>
    <dgm:pt modelId="{A2889DAC-C6E2-43B7-B281-462F00C548BB}" type="pres">
      <dgm:prSet presAssocID="{A510706D-0BF9-4601-8960-A23C931ADD34}" presName="compNode" presStyleCnt="0"/>
      <dgm:spPr/>
    </dgm:pt>
    <dgm:pt modelId="{3B5CDCEC-3E57-4611-AFA9-3B4D51E74916}" type="pres">
      <dgm:prSet presAssocID="{A510706D-0BF9-4601-8960-A23C931ADD34}" presName="iconBgRect" presStyleLbl="bgShp" presStyleIdx="1" presStyleCnt="4"/>
      <dgm:spPr/>
    </dgm:pt>
    <dgm:pt modelId="{864022D9-E93E-49A2-9A7F-0414664697F8}" type="pres">
      <dgm:prSet presAssocID="{A510706D-0BF9-4601-8960-A23C931ADD3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644A89BB-64E2-4B37-86CB-7427F748DA28}" type="pres">
      <dgm:prSet presAssocID="{A510706D-0BF9-4601-8960-A23C931ADD34}" presName="spaceRect" presStyleCnt="0"/>
      <dgm:spPr/>
    </dgm:pt>
    <dgm:pt modelId="{DABA85DC-DD18-4FBA-897F-E06893D094EC}" type="pres">
      <dgm:prSet presAssocID="{A510706D-0BF9-4601-8960-A23C931ADD34}" presName="textRect" presStyleLbl="revTx" presStyleIdx="1" presStyleCnt="4">
        <dgm:presLayoutVars>
          <dgm:chMax val="1"/>
          <dgm:chPref val="1"/>
        </dgm:presLayoutVars>
      </dgm:prSet>
      <dgm:spPr/>
    </dgm:pt>
    <dgm:pt modelId="{D28B8952-E88F-4A04-9EFB-15A9F4118442}" type="pres">
      <dgm:prSet presAssocID="{DD5A77B4-900B-47A4-ABDB-21E3A7999B1B}" presName="sibTrans" presStyleCnt="0"/>
      <dgm:spPr/>
    </dgm:pt>
    <dgm:pt modelId="{91C16825-92FB-4EC1-BA7E-F225F60C0D31}" type="pres">
      <dgm:prSet presAssocID="{B600783C-2CAF-45F2-9A9E-947D55361476}" presName="compNode" presStyleCnt="0"/>
      <dgm:spPr/>
    </dgm:pt>
    <dgm:pt modelId="{30D4FDB1-BB47-4172-B3B9-C4C4B372E8BC}" type="pres">
      <dgm:prSet presAssocID="{B600783C-2CAF-45F2-9A9E-947D55361476}" presName="iconBgRect" presStyleLbl="bgShp" presStyleIdx="2" presStyleCnt="4"/>
      <dgm:spPr/>
    </dgm:pt>
    <dgm:pt modelId="{06E3A479-AE5C-4707-B50F-B286CF12EE23}" type="pres">
      <dgm:prSet presAssocID="{B600783C-2CAF-45F2-9A9E-947D5536147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016FDB4E-7B4A-46BD-A414-C93815DF91F3}" type="pres">
      <dgm:prSet presAssocID="{B600783C-2CAF-45F2-9A9E-947D55361476}" presName="spaceRect" presStyleCnt="0"/>
      <dgm:spPr/>
    </dgm:pt>
    <dgm:pt modelId="{61FC28EB-7367-42AD-9A79-941DAD20098F}" type="pres">
      <dgm:prSet presAssocID="{B600783C-2CAF-45F2-9A9E-947D55361476}" presName="textRect" presStyleLbl="revTx" presStyleIdx="2" presStyleCnt="4">
        <dgm:presLayoutVars>
          <dgm:chMax val="1"/>
          <dgm:chPref val="1"/>
        </dgm:presLayoutVars>
      </dgm:prSet>
      <dgm:spPr/>
    </dgm:pt>
    <dgm:pt modelId="{EDFCCE21-BF68-4EDC-87BF-5DBABC404742}" type="pres">
      <dgm:prSet presAssocID="{808AE2EE-7C97-4867-B4E0-275E1D64C7FE}" presName="sibTrans" presStyleCnt="0"/>
      <dgm:spPr/>
    </dgm:pt>
    <dgm:pt modelId="{4D51F8D7-AC18-4C39-84EB-0D3B0F196283}" type="pres">
      <dgm:prSet presAssocID="{42ABCFFC-7F33-4806-8686-DE204069C5F4}" presName="compNode" presStyleCnt="0"/>
      <dgm:spPr/>
    </dgm:pt>
    <dgm:pt modelId="{6E55FDA9-99C2-427F-96A6-89FDD4183AF4}" type="pres">
      <dgm:prSet presAssocID="{42ABCFFC-7F33-4806-8686-DE204069C5F4}" presName="iconBgRect" presStyleLbl="bgShp" presStyleIdx="3" presStyleCnt="4"/>
      <dgm:spPr/>
    </dgm:pt>
    <dgm:pt modelId="{B96BCC3F-7A57-44A3-BFFC-73A0C6FBC20D}" type="pres">
      <dgm:prSet presAssocID="{42ABCFFC-7F33-4806-8686-DE204069C5F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056CF55F-9D80-4E57-9C96-E729A5A3371F}" type="pres">
      <dgm:prSet presAssocID="{42ABCFFC-7F33-4806-8686-DE204069C5F4}" presName="spaceRect" presStyleCnt="0"/>
      <dgm:spPr/>
    </dgm:pt>
    <dgm:pt modelId="{92B0500F-841B-4BEF-B7D7-3FA0CB98DA92}" type="pres">
      <dgm:prSet presAssocID="{42ABCFFC-7F33-4806-8686-DE204069C5F4}" presName="textRect" presStyleLbl="revTx" presStyleIdx="3" presStyleCnt="4">
        <dgm:presLayoutVars>
          <dgm:chMax val="1"/>
          <dgm:chPref val="1"/>
        </dgm:presLayoutVars>
      </dgm:prSet>
      <dgm:spPr/>
    </dgm:pt>
  </dgm:ptLst>
  <dgm:cxnLst>
    <dgm:cxn modelId="{715DAA04-4337-4A60-806D-70FF5803AC88}" type="presOf" srcId="{A510706D-0BF9-4601-8960-A23C931ADD34}" destId="{DABA85DC-DD18-4FBA-897F-E06893D094EC}" srcOrd="0" destOrd="0" presId="urn:microsoft.com/office/officeart/2018/5/layout/IconCircleLabelList"/>
    <dgm:cxn modelId="{7D6F0529-D4CC-4EFE-B1DA-552E7E5C14D2}" srcId="{B1B619A4-C442-47A5-B4BE-DAC9BFB03974}" destId="{B600783C-2CAF-45F2-9A9E-947D55361476}" srcOrd="2" destOrd="0" parTransId="{D70D9548-7410-4371-8D0A-4A71982D85EA}" sibTransId="{808AE2EE-7C97-4867-B4E0-275E1D64C7FE}"/>
    <dgm:cxn modelId="{9CA8782E-A12F-43B4-91A7-5E36EF528DAF}" type="presOf" srcId="{7886D4FE-0EAE-4685-930A-06C63B91D432}" destId="{19E7245C-19C0-4D5D-A15A-4BE4F3DAE7E2}" srcOrd="0" destOrd="0" presId="urn:microsoft.com/office/officeart/2018/5/layout/IconCircleLabelList"/>
    <dgm:cxn modelId="{958A8A2E-6F8F-4F79-BE7D-B1D205764DE8}" type="presOf" srcId="{B600783C-2CAF-45F2-9A9E-947D55361476}" destId="{61FC28EB-7367-42AD-9A79-941DAD20098F}" srcOrd="0" destOrd="0" presId="urn:microsoft.com/office/officeart/2018/5/layout/IconCircleLabelList"/>
    <dgm:cxn modelId="{FF1EBA6A-1352-4D03-A07F-21C21F55519A}" srcId="{B1B619A4-C442-47A5-B4BE-DAC9BFB03974}" destId="{7886D4FE-0EAE-4685-930A-06C63B91D432}" srcOrd="0" destOrd="0" parTransId="{D94F3A37-39F9-4C6E-9EDD-5F8B669263B4}" sibTransId="{6BB8DE4A-96D7-48D9-A476-7A52C8E05E3C}"/>
    <dgm:cxn modelId="{AE02EA4A-B11D-4197-94A8-1C92AA003558}" type="presOf" srcId="{42ABCFFC-7F33-4806-8686-DE204069C5F4}" destId="{92B0500F-841B-4BEF-B7D7-3FA0CB98DA92}" srcOrd="0" destOrd="0" presId="urn:microsoft.com/office/officeart/2018/5/layout/IconCircleLabelList"/>
    <dgm:cxn modelId="{31690857-7FF3-4418-AC95-333347A62215}" srcId="{B1B619A4-C442-47A5-B4BE-DAC9BFB03974}" destId="{42ABCFFC-7F33-4806-8686-DE204069C5F4}" srcOrd="3" destOrd="0" parTransId="{054BF950-6208-42B0-BE03-F52EA48B4D8B}" sibTransId="{D00D034A-8F55-4132-8D34-C11E2497C908}"/>
    <dgm:cxn modelId="{208F35DB-EA7B-4971-A48A-18B9F52A1BC1}" type="presOf" srcId="{B1B619A4-C442-47A5-B4BE-DAC9BFB03974}" destId="{BB9F554D-707B-469A-A1DF-6F350FB97A4A}" srcOrd="0" destOrd="0" presId="urn:microsoft.com/office/officeart/2018/5/layout/IconCircleLabelList"/>
    <dgm:cxn modelId="{1FE405E1-1E25-4A3F-9099-FD49DC4AA384}" srcId="{B1B619A4-C442-47A5-B4BE-DAC9BFB03974}" destId="{A510706D-0BF9-4601-8960-A23C931ADD34}" srcOrd="1" destOrd="0" parTransId="{83ED4773-D568-4569-8EF1-1E2CA7FAA061}" sibTransId="{DD5A77B4-900B-47A4-ABDB-21E3A7999B1B}"/>
    <dgm:cxn modelId="{AEC1EFD9-7153-4A70-B1F4-0EF113246704}" type="presParOf" srcId="{BB9F554D-707B-469A-A1DF-6F350FB97A4A}" destId="{05D894BD-CBC6-42E5-A884-509310016CD3}" srcOrd="0" destOrd="0" presId="urn:microsoft.com/office/officeart/2018/5/layout/IconCircleLabelList"/>
    <dgm:cxn modelId="{D69E62D8-E470-4463-948F-0CF3028F1A70}" type="presParOf" srcId="{05D894BD-CBC6-42E5-A884-509310016CD3}" destId="{93D1AEA7-00DA-4C53-9061-88B6D8DE9B61}" srcOrd="0" destOrd="0" presId="urn:microsoft.com/office/officeart/2018/5/layout/IconCircleLabelList"/>
    <dgm:cxn modelId="{DE67C3C3-FCBF-48C9-94C2-955F3212ED67}" type="presParOf" srcId="{05D894BD-CBC6-42E5-A884-509310016CD3}" destId="{769D912D-0172-44AA-866C-DFAD39994416}" srcOrd="1" destOrd="0" presId="urn:microsoft.com/office/officeart/2018/5/layout/IconCircleLabelList"/>
    <dgm:cxn modelId="{5A3BC5B4-3788-4501-A8A1-063F8FA8BFFD}" type="presParOf" srcId="{05D894BD-CBC6-42E5-A884-509310016CD3}" destId="{649D80AF-E746-403B-846B-56BC21D01BD0}" srcOrd="2" destOrd="0" presId="urn:microsoft.com/office/officeart/2018/5/layout/IconCircleLabelList"/>
    <dgm:cxn modelId="{6013D9F6-7E5B-45DE-B5A6-5988A741E3B3}" type="presParOf" srcId="{05D894BD-CBC6-42E5-A884-509310016CD3}" destId="{19E7245C-19C0-4D5D-A15A-4BE4F3DAE7E2}" srcOrd="3" destOrd="0" presId="urn:microsoft.com/office/officeart/2018/5/layout/IconCircleLabelList"/>
    <dgm:cxn modelId="{D471A65C-0671-4885-8BDB-AC18FAF2C748}" type="presParOf" srcId="{BB9F554D-707B-469A-A1DF-6F350FB97A4A}" destId="{73984C1F-6FF1-4B0C-BA31-1AC770C06E73}" srcOrd="1" destOrd="0" presId="urn:microsoft.com/office/officeart/2018/5/layout/IconCircleLabelList"/>
    <dgm:cxn modelId="{65963B8C-EEEC-4D62-96A0-03C556336897}" type="presParOf" srcId="{BB9F554D-707B-469A-A1DF-6F350FB97A4A}" destId="{A2889DAC-C6E2-43B7-B281-462F00C548BB}" srcOrd="2" destOrd="0" presId="urn:microsoft.com/office/officeart/2018/5/layout/IconCircleLabelList"/>
    <dgm:cxn modelId="{27A9E712-93AB-480F-B0E9-7C6A04258B6E}" type="presParOf" srcId="{A2889DAC-C6E2-43B7-B281-462F00C548BB}" destId="{3B5CDCEC-3E57-4611-AFA9-3B4D51E74916}" srcOrd="0" destOrd="0" presId="urn:microsoft.com/office/officeart/2018/5/layout/IconCircleLabelList"/>
    <dgm:cxn modelId="{32458C89-66E6-4579-AEBA-DFF877DB0E5D}" type="presParOf" srcId="{A2889DAC-C6E2-43B7-B281-462F00C548BB}" destId="{864022D9-E93E-49A2-9A7F-0414664697F8}" srcOrd="1" destOrd="0" presId="urn:microsoft.com/office/officeart/2018/5/layout/IconCircleLabelList"/>
    <dgm:cxn modelId="{F6A97543-D5B8-446E-8837-03A6102499A5}" type="presParOf" srcId="{A2889DAC-C6E2-43B7-B281-462F00C548BB}" destId="{644A89BB-64E2-4B37-86CB-7427F748DA28}" srcOrd="2" destOrd="0" presId="urn:microsoft.com/office/officeart/2018/5/layout/IconCircleLabelList"/>
    <dgm:cxn modelId="{67C7DF21-45A8-4643-9EA8-9CCD9284AB83}" type="presParOf" srcId="{A2889DAC-C6E2-43B7-B281-462F00C548BB}" destId="{DABA85DC-DD18-4FBA-897F-E06893D094EC}" srcOrd="3" destOrd="0" presId="urn:microsoft.com/office/officeart/2018/5/layout/IconCircleLabelList"/>
    <dgm:cxn modelId="{48392B2C-068A-4D4E-9853-A1C97400F174}" type="presParOf" srcId="{BB9F554D-707B-469A-A1DF-6F350FB97A4A}" destId="{D28B8952-E88F-4A04-9EFB-15A9F4118442}" srcOrd="3" destOrd="0" presId="urn:microsoft.com/office/officeart/2018/5/layout/IconCircleLabelList"/>
    <dgm:cxn modelId="{916C6E95-B0AC-4D32-8A7A-EAE0C72DEB9A}" type="presParOf" srcId="{BB9F554D-707B-469A-A1DF-6F350FB97A4A}" destId="{91C16825-92FB-4EC1-BA7E-F225F60C0D31}" srcOrd="4" destOrd="0" presId="urn:microsoft.com/office/officeart/2018/5/layout/IconCircleLabelList"/>
    <dgm:cxn modelId="{A92254E6-9771-41C5-BA29-3EB2BFB149CE}" type="presParOf" srcId="{91C16825-92FB-4EC1-BA7E-F225F60C0D31}" destId="{30D4FDB1-BB47-4172-B3B9-C4C4B372E8BC}" srcOrd="0" destOrd="0" presId="urn:microsoft.com/office/officeart/2018/5/layout/IconCircleLabelList"/>
    <dgm:cxn modelId="{A16994C3-9F21-4078-876E-A3CB8515CCEE}" type="presParOf" srcId="{91C16825-92FB-4EC1-BA7E-F225F60C0D31}" destId="{06E3A479-AE5C-4707-B50F-B286CF12EE23}" srcOrd="1" destOrd="0" presId="urn:microsoft.com/office/officeart/2018/5/layout/IconCircleLabelList"/>
    <dgm:cxn modelId="{2C55437A-BCBE-431A-9138-5DE62947CDA6}" type="presParOf" srcId="{91C16825-92FB-4EC1-BA7E-F225F60C0D31}" destId="{016FDB4E-7B4A-46BD-A414-C93815DF91F3}" srcOrd="2" destOrd="0" presId="urn:microsoft.com/office/officeart/2018/5/layout/IconCircleLabelList"/>
    <dgm:cxn modelId="{FBAD28C4-4321-4439-94B2-2EA36F5D59B9}" type="presParOf" srcId="{91C16825-92FB-4EC1-BA7E-F225F60C0D31}" destId="{61FC28EB-7367-42AD-9A79-941DAD20098F}" srcOrd="3" destOrd="0" presId="urn:microsoft.com/office/officeart/2018/5/layout/IconCircleLabelList"/>
    <dgm:cxn modelId="{64418FD0-C2A6-48CD-BCC0-1424FCA82369}" type="presParOf" srcId="{BB9F554D-707B-469A-A1DF-6F350FB97A4A}" destId="{EDFCCE21-BF68-4EDC-87BF-5DBABC404742}" srcOrd="5" destOrd="0" presId="urn:microsoft.com/office/officeart/2018/5/layout/IconCircleLabelList"/>
    <dgm:cxn modelId="{D02EE8FD-180E-48F2-B31D-CE9F2C71C8D0}" type="presParOf" srcId="{BB9F554D-707B-469A-A1DF-6F350FB97A4A}" destId="{4D51F8D7-AC18-4C39-84EB-0D3B0F196283}" srcOrd="6" destOrd="0" presId="urn:microsoft.com/office/officeart/2018/5/layout/IconCircleLabelList"/>
    <dgm:cxn modelId="{5A9C814C-8B55-43C1-89DE-6E493DC9E93B}" type="presParOf" srcId="{4D51F8D7-AC18-4C39-84EB-0D3B0F196283}" destId="{6E55FDA9-99C2-427F-96A6-89FDD4183AF4}" srcOrd="0" destOrd="0" presId="urn:microsoft.com/office/officeart/2018/5/layout/IconCircleLabelList"/>
    <dgm:cxn modelId="{08567586-9558-4375-8AF4-1B5A9887DD2A}" type="presParOf" srcId="{4D51F8D7-AC18-4C39-84EB-0D3B0F196283}" destId="{B96BCC3F-7A57-44A3-BFFC-73A0C6FBC20D}" srcOrd="1" destOrd="0" presId="urn:microsoft.com/office/officeart/2018/5/layout/IconCircleLabelList"/>
    <dgm:cxn modelId="{B9BE07D3-2413-4D3D-B01F-0D587A41BB14}" type="presParOf" srcId="{4D51F8D7-AC18-4C39-84EB-0D3B0F196283}" destId="{056CF55F-9D80-4E57-9C96-E729A5A3371F}" srcOrd="2" destOrd="0" presId="urn:microsoft.com/office/officeart/2018/5/layout/IconCircleLabelList"/>
    <dgm:cxn modelId="{656EB289-6CA0-4C50-B58E-07D3ADEDD4E7}" type="presParOf" srcId="{4D51F8D7-AC18-4C39-84EB-0D3B0F196283}" destId="{92B0500F-841B-4BEF-B7D7-3FA0CB98DA9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8BCED2-1F0F-4CC5-8861-F2A013D4F79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B88C714-F8F9-45C7-86BF-ECDD9DE34E3E}">
      <dgm:prSet/>
      <dgm:spPr/>
      <dgm:t>
        <a:bodyPr/>
        <a:lstStyle/>
        <a:p>
          <a:r>
            <a:rPr lang="en-US"/>
            <a:t>Empathy </a:t>
          </a:r>
        </a:p>
      </dgm:t>
    </dgm:pt>
    <dgm:pt modelId="{19AE929F-6275-411A-9618-C78771972928}" type="parTrans" cxnId="{4B1EFA02-5A8D-4B0D-98F8-4FF529318407}">
      <dgm:prSet/>
      <dgm:spPr/>
      <dgm:t>
        <a:bodyPr/>
        <a:lstStyle/>
        <a:p>
          <a:endParaRPr lang="en-US"/>
        </a:p>
      </dgm:t>
    </dgm:pt>
    <dgm:pt modelId="{D3E8F597-41ED-4140-9BC4-E19B4F36B0C4}" type="sibTrans" cxnId="{4B1EFA02-5A8D-4B0D-98F8-4FF529318407}">
      <dgm:prSet/>
      <dgm:spPr/>
      <dgm:t>
        <a:bodyPr/>
        <a:lstStyle/>
        <a:p>
          <a:endParaRPr lang="en-US"/>
        </a:p>
      </dgm:t>
    </dgm:pt>
    <dgm:pt modelId="{C8641ADF-D14F-4C9F-9762-20C9F2EFD804}">
      <dgm:prSet/>
      <dgm:spPr/>
      <dgm:t>
        <a:bodyPr/>
        <a:lstStyle/>
        <a:p>
          <a:r>
            <a:rPr lang="en-US"/>
            <a:t>Unconditional Positive Regards</a:t>
          </a:r>
        </a:p>
      </dgm:t>
    </dgm:pt>
    <dgm:pt modelId="{9F03AE33-3F69-4F81-B13E-25FA24C35648}" type="parTrans" cxnId="{851597E9-9804-4E81-AB2A-4A9233A3FD9A}">
      <dgm:prSet/>
      <dgm:spPr/>
      <dgm:t>
        <a:bodyPr/>
        <a:lstStyle/>
        <a:p>
          <a:endParaRPr lang="en-US"/>
        </a:p>
      </dgm:t>
    </dgm:pt>
    <dgm:pt modelId="{B911EB2A-3778-4785-BD08-9EC0083B8934}" type="sibTrans" cxnId="{851597E9-9804-4E81-AB2A-4A9233A3FD9A}">
      <dgm:prSet/>
      <dgm:spPr/>
      <dgm:t>
        <a:bodyPr/>
        <a:lstStyle/>
        <a:p>
          <a:endParaRPr lang="en-US"/>
        </a:p>
      </dgm:t>
    </dgm:pt>
    <dgm:pt modelId="{597AE7C8-8C5E-4D01-A931-13F3DB169427}">
      <dgm:prSet/>
      <dgm:spPr/>
      <dgm:t>
        <a:bodyPr/>
        <a:lstStyle/>
        <a:p>
          <a:r>
            <a:rPr lang="en-US"/>
            <a:t>Congruence </a:t>
          </a:r>
        </a:p>
      </dgm:t>
    </dgm:pt>
    <dgm:pt modelId="{3A7CC434-D533-4E13-9B4D-C5ED9DD1A787}" type="parTrans" cxnId="{29F4ECFE-8DEC-466C-BDCD-A0DD3E352DCC}">
      <dgm:prSet/>
      <dgm:spPr/>
      <dgm:t>
        <a:bodyPr/>
        <a:lstStyle/>
        <a:p>
          <a:endParaRPr lang="en-US"/>
        </a:p>
      </dgm:t>
    </dgm:pt>
    <dgm:pt modelId="{A9AD8583-7CD2-42D5-BDAF-3C3098ABF233}" type="sibTrans" cxnId="{29F4ECFE-8DEC-466C-BDCD-A0DD3E352DCC}">
      <dgm:prSet/>
      <dgm:spPr/>
      <dgm:t>
        <a:bodyPr/>
        <a:lstStyle/>
        <a:p>
          <a:endParaRPr lang="en-US"/>
        </a:p>
      </dgm:t>
    </dgm:pt>
    <dgm:pt modelId="{BD3174C0-1A71-4C44-B367-0220BAD58E0C}" type="pres">
      <dgm:prSet presAssocID="{7D8BCED2-1F0F-4CC5-8861-F2A013D4F791}" presName="root" presStyleCnt="0">
        <dgm:presLayoutVars>
          <dgm:dir/>
          <dgm:resizeHandles val="exact"/>
        </dgm:presLayoutVars>
      </dgm:prSet>
      <dgm:spPr/>
    </dgm:pt>
    <dgm:pt modelId="{61CB1E12-D9EF-4A9E-8602-F1C5BFF02E00}" type="pres">
      <dgm:prSet presAssocID="{DB88C714-F8F9-45C7-86BF-ECDD9DE34E3E}" presName="compNode" presStyleCnt="0"/>
      <dgm:spPr/>
    </dgm:pt>
    <dgm:pt modelId="{B2465625-5535-48F8-893D-BF2A19F63A29}" type="pres">
      <dgm:prSet presAssocID="{DB88C714-F8F9-45C7-86BF-ECDD9DE34E3E}" presName="bgRect" presStyleLbl="bgShp" presStyleIdx="0" presStyleCnt="3"/>
      <dgm:spPr/>
    </dgm:pt>
    <dgm:pt modelId="{37B93C93-5CA8-47D2-A4BC-708B10365420}" type="pres">
      <dgm:prSet presAssocID="{DB88C714-F8F9-45C7-86BF-ECDD9DE34E3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a:ext>
      </dgm:extLst>
    </dgm:pt>
    <dgm:pt modelId="{631209B0-87FD-456D-963B-1B57F9205FC1}" type="pres">
      <dgm:prSet presAssocID="{DB88C714-F8F9-45C7-86BF-ECDD9DE34E3E}" presName="spaceRect" presStyleCnt="0"/>
      <dgm:spPr/>
    </dgm:pt>
    <dgm:pt modelId="{B49BE220-A63A-43AF-A8D4-F38BE4D11206}" type="pres">
      <dgm:prSet presAssocID="{DB88C714-F8F9-45C7-86BF-ECDD9DE34E3E}" presName="parTx" presStyleLbl="revTx" presStyleIdx="0" presStyleCnt="3">
        <dgm:presLayoutVars>
          <dgm:chMax val="0"/>
          <dgm:chPref val="0"/>
        </dgm:presLayoutVars>
      </dgm:prSet>
      <dgm:spPr/>
    </dgm:pt>
    <dgm:pt modelId="{1E38FA60-5F90-42EB-B0D9-FDBCDC661920}" type="pres">
      <dgm:prSet presAssocID="{D3E8F597-41ED-4140-9BC4-E19B4F36B0C4}" presName="sibTrans" presStyleCnt="0"/>
      <dgm:spPr/>
    </dgm:pt>
    <dgm:pt modelId="{8961E633-B47D-4A23-9F14-32AD4CA54B76}" type="pres">
      <dgm:prSet presAssocID="{C8641ADF-D14F-4C9F-9762-20C9F2EFD804}" presName="compNode" presStyleCnt="0"/>
      <dgm:spPr/>
    </dgm:pt>
    <dgm:pt modelId="{D7CA5465-8CB1-4F09-9BBC-92038781194C}" type="pres">
      <dgm:prSet presAssocID="{C8641ADF-D14F-4C9F-9762-20C9F2EFD804}" presName="bgRect" presStyleLbl="bgShp" presStyleIdx="1" presStyleCnt="3"/>
      <dgm:spPr/>
    </dgm:pt>
    <dgm:pt modelId="{1BBA894B-8564-4D9E-9D5F-5235E1E047B1}" type="pres">
      <dgm:prSet presAssocID="{C8641ADF-D14F-4C9F-9762-20C9F2EFD80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ctus"/>
        </a:ext>
      </dgm:extLst>
    </dgm:pt>
    <dgm:pt modelId="{943E8ED9-AC86-42A4-9384-BF0DA6717E0E}" type="pres">
      <dgm:prSet presAssocID="{C8641ADF-D14F-4C9F-9762-20C9F2EFD804}" presName="spaceRect" presStyleCnt="0"/>
      <dgm:spPr/>
    </dgm:pt>
    <dgm:pt modelId="{04D84310-CDEB-481D-A331-754C4BB8E5E0}" type="pres">
      <dgm:prSet presAssocID="{C8641ADF-D14F-4C9F-9762-20C9F2EFD804}" presName="parTx" presStyleLbl="revTx" presStyleIdx="1" presStyleCnt="3">
        <dgm:presLayoutVars>
          <dgm:chMax val="0"/>
          <dgm:chPref val="0"/>
        </dgm:presLayoutVars>
      </dgm:prSet>
      <dgm:spPr/>
    </dgm:pt>
    <dgm:pt modelId="{B0D1D467-3122-47B4-BF13-6B674AC67A5F}" type="pres">
      <dgm:prSet presAssocID="{B911EB2A-3778-4785-BD08-9EC0083B8934}" presName="sibTrans" presStyleCnt="0"/>
      <dgm:spPr/>
    </dgm:pt>
    <dgm:pt modelId="{85EEC758-4012-491A-92DB-506D2B0C79D2}" type="pres">
      <dgm:prSet presAssocID="{597AE7C8-8C5E-4D01-A931-13F3DB169427}" presName="compNode" presStyleCnt="0"/>
      <dgm:spPr/>
    </dgm:pt>
    <dgm:pt modelId="{D454CDF5-5815-4BAE-A84B-02A3F0C4D85D}" type="pres">
      <dgm:prSet presAssocID="{597AE7C8-8C5E-4D01-A931-13F3DB169427}" presName="bgRect" presStyleLbl="bgShp" presStyleIdx="2" presStyleCnt="3"/>
      <dgm:spPr/>
    </dgm:pt>
    <dgm:pt modelId="{37C104D1-E782-43C7-A596-9AC136F022D5}" type="pres">
      <dgm:prSet presAssocID="{597AE7C8-8C5E-4D01-A931-13F3DB16942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D6A2D77F-4125-484B-AAB4-CD8B7232FFF9}" type="pres">
      <dgm:prSet presAssocID="{597AE7C8-8C5E-4D01-A931-13F3DB169427}" presName="spaceRect" presStyleCnt="0"/>
      <dgm:spPr/>
    </dgm:pt>
    <dgm:pt modelId="{06F041D6-8D42-4F63-BE2A-BD4F50690F48}" type="pres">
      <dgm:prSet presAssocID="{597AE7C8-8C5E-4D01-A931-13F3DB169427}" presName="parTx" presStyleLbl="revTx" presStyleIdx="2" presStyleCnt="3">
        <dgm:presLayoutVars>
          <dgm:chMax val="0"/>
          <dgm:chPref val="0"/>
        </dgm:presLayoutVars>
      </dgm:prSet>
      <dgm:spPr/>
    </dgm:pt>
  </dgm:ptLst>
  <dgm:cxnLst>
    <dgm:cxn modelId="{4B1EFA02-5A8D-4B0D-98F8-4FF529318407}" srcId="{7D8BCED2-1F0F-4CC5-8861-F2A013D4F791}" destId="{DB88C714-F8F9-45C7-86BF-ECDD9DE34E3E}" srcOrd="0" destOrd="0" parTransId="{19AE929F-6275-411A-9618-C78771972928}" sibTransId="{D3E8F597-41ED-4140-9BC4-E19B4F36B0C4}"/>
    <dgm:cxn modelId="{4758CB15-07E1-49AD-81A1-FA35AFD322B0}" type="presOf" srcId="{7D8BCED2-1F0F-4CC5-8861-F2A013D4F791}" destId="{BD3174C0-1A71-4C44-B367-0220BAD58E0C}" srcOrd="0" destOrd="0" presId="urn:microsoft.com/office/officeart/2018/2/layout/IconVerticalSolidList"/>
    <dgm:cxn modelId="{11125D68-398B-4690-B629-83A8017AF276}" type="presOf" srcId="{C8641ADF-D14F-4C9F-9762-20C9F2EFD804}" destId="{04D84310-CDEB-481D-A331-754C4BB8E5E0}" srcOrd="0" destOrd="0" presId="urn:microsoft.com/office/officeart/2018/2/layout/IconVerticalSolidList"/>
    <dgm:cxn modelId="{EF7EEE7D-3B91-415F-B6E9-ED71E6CB00EA}" type="presOf" srcId="{597AE7C8-8C5E-4D01-A931-13F3DB169427}" destId="{06F041D6-8D42-4F63-BE2A-BD4F50690F48}" srcOrd="0" destOrd="0" presId="urn:microsoft.com/office/officeart/2018/2/layout/IconVerticalSolidList"/>
    <dgm:cxn modelId="{B9E89486-F113-4F46-BEC0-C5FEE1D9ABAE}" type="presOf" srcId="{DB88C714-F8F9-45C7-86BF-ECDD9DE34E3E}" destId="{B49BE220-A63A-43AF-A8D4-F38BE4D11206}" srcOrd="0" destOrd="0" presId="urn:microsoft.com/office/officeart/2018/2/layout/IconVerticalSolidList"/>
    <dgm:cxn modelId="{851597E9-9804-4E81-AB2A-4A9233A3FD9A}" srcId="{7D8BCED2-1F0F-4CC5-8861-F2A013D4F791}" destId="{C8641ADF-D14F-4C9F-9762-20C9F2EFD804}" srcOrd="1" destOrd="0" parTransId="{9F03AE33-3F69-4F81-B13E-25FA24C35648}" sibTransId="{B911EB2A-3778-4785-BD08-9EC0083B8934}"/>
    <dgm:cxn modelId="{29F4ECFE-8DEC-466C-BDCD-A0DD3E352DCC}" srcId="{7D8BCED2-1F0F-4CC5-8861-F2A013D4F791}" destId="{597AE7C8-8C5E-4D01-A931-13F3DB169427}" srcOrd="2" destOrd="0" parTransId="{3A7CC434-D533-4E13-9B4D-C5ED9DD1A787}" sibTransId="{A9AD8583-7CD2-42D5-BDAF-3C3098ABF233}"/>
    <dgm:cxn modelId="{4B6133DF-E93F-4DB3-BE1F-E1F46AD9AB3D}" type="presParOf" srcId="{BD3174C0-1A71-4C44-B367-0220BAD58E0C}" destId="{61CB1E12-D9EF-4A9E-8602-F1C5BFF02E00}" srcOrd="0" destOrd="0" presId="urn:microsoft.com/office/officeart/2018/2/layout/IconVerticalSolidList"/>
    <dgm:cxn modelId="{0E4EAF48-42CF-4385-8144-D23755253841}" type="presParOf" srcId="{61CB1E12-D9EF-4A9E-8602-F1C5BFF02E00}" destId="{B2465625-5535-48F8-893D-BF2A19F63A29}" srcOrd="0" destOrd="0" presId="urn:microsoft.com/office/officeart/2018/2/layout/IconVerticalSolidList"/>
    <dgm:cxn modelId="{714870D7-3FCC-4442-839A-F09E5B7A9A67}" type="presParOf" srcId="{61CB1E12-D9EF-4A9E-8602-F1C5BFF02E00}" destId="{37B93C93-5CA8-47D2-A4BC-708B10365420}" srcOrd="1" destOrd="0" presId="urn:microsoft.com/office/officeart/2018/2/layout/IconVerticalSolidList"/>
    <dgm:cxn modelId="{7857A118-3DD6-48A5-9EBD-F5731CB260EE}" type="presParOf" srcId="{61CB1E12-D9EF-4A9E-8602-F1C5BFF02E00}" destId="{631209B0-87FD-456D-963B-1B57F9205FC1}" srcOrd="2" destOrd="0" presId="urn:microsoft.com/office/officeart/2018/2/layout/IconVerticalSolidList"/>
    <dgm:cxn modelId="{3346D199-6497-4030-9282-0F1C067BA07E}" type="presParOf" srcId="{61CB1E12-D9EF-4A9E-8602-F1C5BFF02E00}" destId="{B49BE220-A63A-43AF-A8D4-F38BE4D11206}" srcOrd="3" destOrd="0" presId="urn:microsoft.com/office/officeart/2018/2/layout/IconVerticalSolidList"/>
    <dgm:cxn modelId="{FD945EDF-E2E3-4162-86A5-4C9908F1D7BA}" type="presParOf" srcId="{BD3174C0-1A71-4C44-B367-0220BAD58E0C}" destId="{1E38FA60-5F90-42EB-B0D9-FDBCDC661920}" srcOrd="1" destOrd="0" presId="urn:microsoft.com/office/officeart/2018/2/layout/IconVerticalSolidList"/>
    <dgm:cxn modelId="{B1D8B490-9233-4CD3-A0BE-FC878B4B249C}" type="presParOf" srcId="{BD3174C0-1A71-4C44-B367-0220BAD58E0C}" destId="{8961E633-B47D-4A23-9F14-32AD4CA54B76}" srcOrd="2" destOrd="0" presId="urn:microsoft.com/office/officeart/2018/2/layout/IconVerticalSolidList"/>
    <dgm:cxn modelId="{E76F5130-0F85-4EEF-83A2-1BFE46B72B0E}" type="presParOf" srcId="{8961E633-B47D-4A23-9F14-32AD4CA54B76}" destId="{D7CA5465-8CB1-4F09-9BBC-92038781194C}" srcOrd="0" destOrd="0" presId="urn:microsoft.com/office/officeart/2018/2/layout/IconVerticalSolidList"/>
    <dgm:cxn modelId="{5597B0F9-4A1F-49D5-9F91-1255974F3BE6}" type="presParOf" srcId="{8961E633-B47D-4A23-9F14-32AD4CA54B76}" destId="{1BBA894B-8564-4D9E-9D5F-5235E1E047B1}" srcOrd="1" destOrd="0" presId="urn:microsoft.com/office/officeart/2018/2/layout/IconVerticalSolidList"/>
    <dgm:cxn modelId="{1E08F651-99BF-4FA7-A22B-92B086BA7773}" type="presParOf" srcId="{8961E633-B47D-4A23-9F14-32AD4CA54B76}" destId="{943E8ED9-AC86-42A4-9384-BF0DA6717E0E}" srcOrd="2" destOrd="0" presId="urn:microsoft.com/office/officeart/2018/2/layout/IconVerticalSolidList"/>
    <dgm:cxn modelId="{9EF1331D-76C6-42F8-8B63-7B098F0C6DC0}" type="presParOf" srcId="{8961E633-B47D-4A23-9F14-32AD4CA54B76}" destId="{04D84310-CDEB-481D-A331-754C4BB8E5E0}" srcOrd="3" destOrd="0" presId="urn:microsoft.com/office/officeart/2018/2/layout/IconVerticalSolidList"/>
    <dgm:cxn modelId="{E3BAC37E-9DCF-4428-98E9-0099485B1D61}" type="presParOf" srcId="{BD3174C0-1A71-4C44-B367-0220BAD58E0C}" destId="{B0D1D467-3122-47B4-BF13-6B674AC67A5F}" srcOrd="3" destOrd="0" presId="urn:microsoft.com/office/officeart/2018/2/layout/IconVerticalSolidList"/>
    <dgm:cxn modelId="{2D36710C-E183-4A08-AED5-39382DF2FC84}" type="presParOf" srcId="{BD3174C0-1A71-4C44-B367-0220BAD58E0C}" destId="{85EEC758-4012-491A-92DB-506D2B0C79D2}" srcOrd="4" destOrd="0" presId="urn:microsoft.com/office/officeart/2018/2/layout/IconVerticalSolidList"/>
    <dgm:cxn modelId="{37E4E3A4-99DD-47DF-9CC5-DDAB5CE459E7}" type="presParOf" srcId="{85EEC758-4012-491A-92DB-506D2B0C79D2}" destId="{D454CDF5-5815-4BAE-A84B-02A3F0C4D85D}" srcOrd="0" destOrd="0" presId="urn:microsoft.com/office/officeart/2018/2/layout/IconVerticalSolidList"/>
    <dgm:cxn modelId="{751724D2-2680-42A3-AAA0-F17441C8B35E}" type="presParOf" srcId="{85EEC758-4012-491A-92DB-506D2B0C79D2}" destId="{37C104D1-E782-43C7-A596-9AC136F022D5}" srcOrd="1" destOrd="0" presId="urn:microsoft.com/office/officeart/2018/2/layout/IconVerticalSolidList"/>
    <dgm:cxn modelId="{F68787CE-FDA3-48E6-8AD9-0653E0F38EE8}" type="presParOf" srcId="{85EEC758-4012-491A-92DB-506D2B0C79D2}" destId="{D6A2D77F-4125-484B-AAB4-CD8B7232FFF9}" srcOrd="2" destOrd="0" presId="urn:microsoft.com/office/officeart/2018/2/layout/IconVerticalSolidList"/>
    <dgm:cxn modelId="{C4A27086-0824-4543-B980-746B1B34DF0C}" type="presParOf" srcId="{85EEC758-4012-491A-92DB-506D2B0C79D2}" destId="{06F041D6-8D42-4F63-BE2A-BD4F50690F4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762AA0-068F-48EA-8914-B67E5CCF7CE9}" type="doc">
      <dgm:prSet loTypeId="urn:microsoft.com/office/officeart/2005/8/layout/default" loCatId="list" qsTypeId="urn:microsoft.com/office/officeart/2005/8/quickstyle/simple2" qsCatId="simple" csTypeId="urn:microsoft.com/office/officeart/2005/8/colors/accent3_2" csCatId="accent3" phldr="1"/>
      <dgm:spPr/>
      <dgm:t>
        <a:bodyPr/>
        <a:lstStyle/>
        <a:p>
          <a:endParaRPr lang="en-US"/>
        </a:p>
      </dgm:t>
    </dgm:pt>
    <dgm:pt modelId="{16007E3D-561A-401B-AB5B-B34336D84D7A}">
      <dgm:prSet phldrT="[Text]"/>
      <dgm:spPr>
        <a:solidFill>
          <a:schemeClr val="accent6"/>
        </a:solidFill>
        <a:ln>
          <a:solidFill>
            <a:schemeClr val="accent5"/>
          </a:solidFill>
        </a:ln>
      </dgm:spPr>
      <dgm:t>
        <a:bodyPr/>
        <a:lstStyle/>
        <a:p>
          <a:r>
            <a:rPr lang="en-US" b="1" dirty="0"/>
            <a:t>Setting up the Relationship </a:t>
          </a:r>
        </a:p>
      </dgm:t>
    </dgm:pt>
    <dgm:pt modelId="{A0DD80A6-20F6-44DE-9546-6502ED9000B8}" type="parTrans" cxnId="{4EC8EA24-DAF6-4D05-8ACB-8FBF1FE9981F}">
      <dgm:prSet/>
      <dgm:spPr/>
      <dgm:t>
        <a:bodyPr/>
        <a:lstStyle/>
        <a:p>
          <a:endParaRPr lang="en-US"/>
        </a:p>
      </dgm:t>
    </dgm:pt>
    <dgm:pt modelId="{AFBA672A-A8A6-4716-B9B0-E160C54DE485}" type="sibTrans" cxnId="{4EC8EA24-DAF6-4D05-8ACB-8FBF1FE9981F}">
      <dgm:prSet/>
      <dgm:spPr/>
      <dgm:t>
        <a:bodyPr/>
        <a:lstStyle/>
        <a:p>
          <a:endParaRPr lang="en-US"/>
        </a:p>
      </dgm:t>
    </dgm:pt>
    <dgm:pt modelId="{6ED8E3F7-E871-4B3E-B4A0-76291CCE45E1}">
      <dgm:prSet phldrT="[Text]"/>
      <dgm:spPr/>
      <dgm:t>
        <a:bodyPr/>
        <a:lstStyle/>
        <a:p>
          <a:r>
            <a:rPr lang="en-US" b="1" dirty="0"/>
            <a:t>Developing the Relationship </a:t>
          </a:r>
        </a:p>
      </dgm:t>
    </dgm:pt>
    <dgm:pt modelId="{9007C011-1D92-4982-85AE-E79992009242}" type="parTrans" cxnId="{C1D5FE86-B05A-4015-8460-C4CE92525960}">
      <dgm:prSet/>
      <dgm:spPr/>
      <dgm:t>
        <a:bodyPr/>
        <a:lstStyle/>
        <a:p>
          <a:endParaRPr lang="en-US"/>
        </a:p>
      </dgm:t>
    </dgm:pt>
    <dgm:pt modelId="{C174C86A-DA39-490E-BA44-914F9F58FB09}" type="sibTrans" cxnId="{C1D5FE86-B05A-4015-8460-C4CE92525960}">
      <dgm:prSet/>
      <dgm:spPr/>
      <dgm:t>
        <a:bodyPr/>
        <a:lstStyle/>
        <a:p>
          <a:endParaRPr lang="en-US"/>
        </a:p>
      </dgm:t>
    </dgm:pt>
    <dgm:pt modelId="{238D2404-24A4-4927-9582-BB245E58F063}">
      <dgm:prSet phldrT="[Text]"/>
      <dgm:spPr/>
      <dgm:t>
        <a:bodyPr/>
        <a:lstStyle/>
        <a:p>
          <a:r>
            <a:rPr lang="en-US" b="1" dirty="0"/>
            <a:t>Working with the Relationship </a:t>
          </a:r>
        </a:p>
      </dgm:t>
    </dgm:pt>
    <dgm:pt modelId="{4CFEA6E8-13D0-4CD5-B13A-BD81F85DA14C}" type="parTrans" cxnId="{D4361352-F57F-49AF-A358-D8C05A4D726F}">
      <dgm:prSet/>
      <dgm:spPr/>
      <dgm:t>
        <a:bodyPr/>
        <a:lstStyle/>
        <a:p>
          <a:endParaRPr lang="en-US"/>
        </a:p>
      </dgm:t>
    </dgm:pt>
    <dgm:pt modelId="{538F6B03-603F-4C80-8C52-24350CDF9E65}" type="sibTrans" cxnId="{D4361352-F57F-49AF-A358-D8C05A4D726F}">
      <dgm:prSet/>
      <dgm:spPr/>
      <dgm:t>
        <a:bodyPr/>
        <a:lstStyle/>
        <a:p>
          <a:endParaRPr lang="en-US"/>
        </a:p>
      </dgm:t>
    </dgm:pt>
    <dgm:pt modelId="{8D524A4F-7FA5-4FB0-A987-824AE48D6AE2}">
      <dgm:prSet phldrT="[Text]"/>
      <dgm:spPr/>
      <dgm:t>
        <a:bodyPr/>
        <a:lstStyle/>
        <a:p>
          <a:r>
            <a:rPr lang="en-US" b="1" dirty="0"/>
            <a:t>The Established Relationship </a:t>
          </a:r>
        </a:p>
      </dgm:t>
    </dgm:pt>
    <dgm:pt modelId="{A616D302-9A5F-443B-B8FD-A982BCF0F945}" type="parTrans" cxnId="{FDFF7C10-8657-4919-B8AA-D7736BBC4722}">
      <dgm:prSet/>
      <dgm:spPr/>
      <dgm:t>
        <a:bodyPr/>
        <a:lstStyle/>
        <a:p>
          <a:endParaRPr lang="en-US"/>
        </a:p>
      </dgm:t>
    </dgm:pt>
    <dgm:pt modelId="{E31B7FC9-F3F8-4A31-BF90-400BD24BE219}" type="sibTrans" cxnId="{FDFF7C10-8657-4919-B8AA-D7736BBC4722}">
      <dgm:prSet/>
      <dgm:spPr/>
      <dgm:t>
        <a:bodyPr/>
        <a:lstStyle/>
        <a:p>
          <a:endParaRPr lang="en-US"/>
        </a:p>
      </dgm:t>
    </dgm:pt>
    <dgm:pt modelId="{86C6F3D2-44AF-4FBE-BCD6-AAEB84BC7EC0}">
      <dgm:prSet phldrT="[Text]"/>
      <dgm:spPr/>
      <dgm:t>
        <a:bodyPr/>
        <a:lstStyle/>
        <a:p>
          <a:r>
            <a:rPr lang="en-US" b="1" dirty="0"/>
            <a:t>Maintaining and ending the relationship </a:t>
          </a:r>
        </a:p>
      </dgm:t>
    </dgm:pt>
    <dgm:pt modelId="{BD0FF9C5-5C25-4975-8965-18F4416D1B2B}" type="sibTrans" cxnId="{BE596584-3D21-4928-9E32-27E4F0112EE6}">
      <dgm:prSet/>
      <dgm:spPr/>
      <dgm:t>
        <a:bodyPr/>
        <a:lstStyle/>
        <a:p>
          <a:endParaRPr lang="en-US"/>
        </a:p>
      </dgm:t>
    </dgm:pt>
    <dgm:pt modelId="{F0514908-945E-4CEB-8DEB-D9AED2C7C66E}" type="parTrans" cxnId="{BE596584-3D21-4928-9E32-27E4F0112EE6}">
      <dgm:prSet/>
      <dgm:spPr/>
      <dgm:t>
        <a:bodyPr/>
        <a:lstStyle/>
        <a:p>
          <a:endParaRPr lang="en-US"/>
        </a:p>
      </dgm:t>
    </dgm:pt>
    <dgm:pt modelId="{DEC8D46D-8B55-4873-943D-4EF26B4F5851}" type="pres">
      <dgm:prSet presAssocID="{DC762AA0-068F-48EA-8914-B67E5CCF7CE9}" presName="diagram" presStyleCnt="0">
        <dgm:presLayoutVars>
          <dgm:dir/>
          <dgm:resizeHandles val="exact"/>
        </dgm:presLayoutVars>
      </dgm:prSet>
      <dgm:spPr/>
    </dgm:pt>
    <dgm:pt modelId="{2EAB9F29-4F4D-48A1-BA5B-F3762506A6C1}" type="pres">
      <dgm:prSet presAssocID="{16007E3D-561A-401B-AB5B-B34336D84D7A}" presName="node" presStyleLbl="node1" presStyleIdx="0" presStyleCnt="5">
        <dgm:presLayoutVars>
          <dgm:bulletEnabled val="1"/>
        </dgm:presLayoutVars>
      </dgm:prSet>
      <dgm:spPr/>
    </dgm:pt>
    <dgm:pt modelId="{DDAE7E72-0110-45A2-984B-C0D5B2087CFD}" type="pres">
      <dgm:prSet presAssocID="{AFBA672A-A8A6-4716-B9B0-E160C54DE485}" presName="sibTrans" presStyleCnt="0"/>
      <dgm:spPr/>
    </dgm:pt>
    <dgm:pt modelId="{BBAD540F-A101-4FC0-BDF6-1BFF1AE486B1}" type="pres">
      <dgm:prSet presAssocID="{6ED8E3F7-E871-4B3E-B4A0-76291CCE45E1}" presName="node" presStyleLbl="node1" presStyleIdx="1" presStyleCnt="5">
        <dgm:presLayoutVars>
          <dgm:bulletEnabled val="1"/>
        </dgm:presLayoutVars>
      </dgm:prSet>
      <dgm:spPr/>
    </dgm:pt>
    <dgm:pt modelId="{F76849A3-F04A-43E0-ACC3-23BADF4E76DC}" type="pres">
      <dgm:prSet presAssocID="{C174C86A-DA39-490E-BA44-914F9F58FB09}" presName="sibTrans" presStyleCnt="0"/>
      <dgm:spPr/>
    </dgm:pt>
    <dgm:pt modelId="{27179DD1-2924-4735-97F1-C076FA3C7C8D}" type="pres">
      <dgm:prSet presAssocID="{238D2404-24A4-4927-9582-BB245E58F063}" presName="node" presStyleLbl="node1" presStyleIdx="2" presStyleCnt="5">
        <dgm:presLayoutVars>
          <dgm:bulletEnabled val="1"/>
        </dgm:presLayoutVars>
      </dgm:prSet>
      <dgm:spPr/>
    </dgm:pt>
    <dgm:pt modelId="{C896AE61-4E8C-448C-942E-2160F89FAF43}" type="pres">
      <dgm:prSet presAssocID="{538F6B03-603F-4C80-8C52-24350CDF9E65}" presName="sibTrans" presStyleCnt="0"/>
      <dgm:spPr/>
    </dgm:pt>
    <dgm:pt modelId="{A41EA32C-47EF-4544-879F-C4291DC20C38}" type="pres">
      <dgm:prSet presAssocID="{8D524A4F-7FA5-4FB0-A987-824AE48D6AE2}" presName="node" presStyleLbl="node1" presStyleIdx="3" presStyleCnt="5">
        <dgm:presLayoutVars>
          <dgm:bulletEnabled val="1"/>
        </dgm:presLayoutVars>
      </dgm:prSet>
      <dgm:spPr/>
    </dgm:pt>
    <dgm:pt modelId="{4393A8CC-6CDD-400F-B4AB-13E9E1F19CD2}" type="pres">
      <dgm:prSet presAssocID="{E31B7FC9-F3F8-4A31-BF90-400BD24BE219}" presName="sibTrans" presStyleCnt="0"/>
      <dgm:spPr/>
    </dgm:pt>
    <dgm:pt modelId="{31ED35D5-7BBD-4567-B59A-6745A61E682A}" type="pres">
      <dgm:prSet presAssocID="{86C6F3D2-44AF-4FBE-BCD6-AAEB84BC7EC0}" presName="node" presStyleLbl="node1" presStyleIdx="4" presStyleCnt="5">
        <dgm:presLayoutVars>
          <dgm:bulletEnabled val="1"/>
        </dgm:presLayoutVars>
      </dgm:prSet>
      <dgm:spPr/>
    </dgm:pt>
  </dgm:ptLst>
  <dgm:cxnLst>
    <dgm:cxn modelId="{FDFF7C10-8657-4919-B8AA-D7736BBC4722}" srcId="{DC762AA0-068F-48EA-8914-B67E5CCF7CE9}" destId="{8D524A4F-7FA5-4FB0-A987-824AE48D6AE2}" srcOrd="3" destOrd="0" parTransId="{A616D302-9A5F-443B-B8FD-A982BCF0F945}" sibTransId="{E31B7FC9-F3F8-4A31-BF90-400BD24BE219}"/>
    <dgm:cxn modelId="{EAA1E21F-CDC2-4CE7-A463-1FDF4B76C706}" type="presOf" srcId="{6ED8E3F7-E871-4B3E-B4A0-76291CCE45E1}" destId="{BBAD540F-A101-4FC0-BDF6-1BFF1AE486B1}" srcOrd="0" destOrd="0" presId="urn:microsoft.com/office/officeart/2005/8/layout/default"/>
    <dgm:cxn modelId="{4EC8EA24-DAF6-4D05-8ACB-8FBF1FE9981F}" srcId="{DC762AA0-068F-48EA-8914-B67E5CCF7CE9}" destId="{16007E3D-561A-401B-AB5B-B34336D84D7A}" srcOrd="0" destOrd="0" parTransId="{A0DD80A6-20F6-44DE-9546-6502ED9000B8}" sibTransId="{AFBA672A-A8A6-4716-B9B0-E160C54DE485}"/>
    <dgm:cxn modelId="{11DB2F5E-59C2-454A-9F2D-36A4F4037DBC}" type="presOf" srcId="{DC762AA0-068F-48EA-8914-B67E5CCF7CE9}" destId="{DEC8D46D-8B55-4873-943D-4EF26B4F5851}" srcOrd="0" destOrd="0" presId="urn:microsoft.com/office/officeart/2005/8/layout/default"/>
    <dgm:cxn modelId="{F10AD570-2C57-4E2B-9B74-08331B888688}" type="presOf" srcId="{16007E3D-561A-401B-AB5B-B34336D84D7A}" destId="{2EAB9F29-4F4D-48A1-BA5B-F3762506A6C1}" srcOrd="0" destOrd="0" presId="urn:microsoft.com/office/officeart/2005/8/layout/default"/>
    <dgm:cxn modelId="{D4361352-F57F-49AF-A358-D8C05A4D726F}" srcId="{DC762AA0-068F-48EA-8914-B67E5CCF7CE9}" destId="{238D2404-24A4-4927-9582-BB245E58F063}" srcOrd="2" destOrd="0" parTransId="{4CFEA6E8-13D0-4CD5-B13A-BD81F85DA14C}" sibTransId="{538F6B03-603F-4C80-8C52-24350CDF9E65}"/>
    <dgm:cxn modelId="{BE596584-3D21-4928-9E32-27E4F0112EE6}" srcId="{DC762AA0-068F-48EA-8914-B67E5CCF7CE9}" destId="{86C6F3D2-44AF-4FBE-BCD6-AAEB84BC7EC0}" srcOrd="4" destOrd="0" parTransId="{F0514908-945E-4CEB-8DEB-D9AED2C7C66E}" sibTransId="{BD0FF9C5-5C25-4975-8965-18F4416D1B2B}"/>
    <dgm:cxn modelId="{C1D5FE86-B05A-4015-8460-C4CE92525960}" srcId="{DC762AA0-068F-48EA-8914-B67E5CCF7CE9}" destId="{6ED8E3F7-E871-4B3E-B4A0-76291CCE45E1}" srcOrd="1" destOrd="0" parTransId="{9007C011-1D92-4982-85AE-E79992009242}" sibTransId="{C174C86A-DA39-490E-BA44-914F9F58FB09}"/>
    <dgm:cxn modelId="{AC15AEA8-0102-4621-8BE4-D8DB634C6F36}" type="presOf" srcId="{86C6F3D2-44AF-4FBE-BCD6-AAEB84BC7EC0}" destId="{31ED35D5-7BBD-4567-B59A-6745A61E682A}" srcOrd="0" destOrd="0" presId="urn:microsoft.com/office/officeart/2005/8/layout/default"/>
    <dgm:cxn modelId="{EFC1CCC5-654D-479F-B62D-CFD689D12D8F}" type="presOf" srcId="{238D2404-24A4-4927-9582-BB245E58F063}" destId="{27179DD1-2924-4735-97F1-C076FA3C7C8D}" srcOrd="0" destOrd="0" presId="urn:microsoft.com/office/officeart/2005/8/layout/default"/>
    <dgm:cxn modelId="{014F89C8-B8E9-4B31-8892-69819C36251D}" type="presOf" srcId="{8D524A4F-7FA5-4FB0-A987-824AE48D6AE2}" destId="{A41EA32C-47EF-4544-879F-C4291DC20C38}" srcOrd="0" destOrd="0" presId="urn:microsoft.com/office/officeart/2005/8/layout/default"/>
    <dgm:cxn modelId="{49E9FFB0-16F5-4B9E-99AF-0E813B9A69F7}" type="presParOf" srcId="{DEC8D46D-8B55-4873-943D-4EF26B4F5851}" destId="{2EAB9F29-4F4D-48A1-BA5B-F3762506A6C1}" srcOrd="0" destOrd="0" presId="urn:microsoft.com/office/officeart/2005/8/layout/default"/>
    <dgm:cxn modelId="{C757EF8E-8350-4753-93C0-27053078D84B}" type="presParOf" srcId="{DEC8D46D-8B55-4873-943D-4EF26B4F5851}" destId="{DDAE7E72-0110-45A2-984B-C0D5B2087CFD}" srcOrd="1" destOrd="0" presId="urn:microsoft.com/office/officeart/2005/8/layout/default"/>
    <dgm:cxn modelId="{80DFDA00-B65D-4C3F-8817-6EF6EAAF2768}" type="presParOf" srcId="{DEC8D46D-8B55-4873-943D-4EF26B4F5851}" destId="{BBAD540F-A101-4FC0-BDF6-1BFF1AE486B1}" srcOrd="2" destOrd="0" presId="urn:microsoft.com/office/officeart/2005/8/layout/default"/>
    <dgm:cxn modelId="{1A08740D-A7CD-43BA-B4EC-849DD7B31C41}" type="presParOf" srcId="{DEC8D46D-8B55-4873-943D-4EF26B4F5851}" destId="{F76849A3-F04A-43E0-ACC3-23BADF4E76DC}" srcOrd="3" destOrd="0" presId="urn:microsoft.com/office/officeart/2005/8/layout/default"/>
    <dgm:cxn modelId="{662EFDEA-83FC-4D01-BB35-03DD723F1D59}" type="presParOf" srcId="{DEC8D46D-8B55-4873-943D-4EF26B4F5851}" destId="{27179DD1-2924-4735-97F1-C076FA3C7C8D}" srcOrd="4" destOrd="0" presId="urn:microsoft.com/office/officeart/2005/8/layout/default"/>
    <dgm:cxn modelId="{864752DD-D169-4E71-A8CB-49F92E054E60}" type="presParOf" srcId="{DEC8D46D-8B55-4873-943D-4EF26B4F5851}" destId="{C896AE61-4E8C-448C-942E-2160F89FAF43}" srcOrd="5" destOrd="0" presId="urn:microsoft.com/office/officeart/2005/8/layout/default"/>
    <dgm:cxn modelId="{DFD5C457-DBCB-4C77-8743-D41BDA9BA327}" type="presParOf" srcId="{DEC8D46D-8B55-4873-943D-4EF26B4F5851}" destId="{A41EA32C-47EF-4544-879F-C4291DC20C38}" srcOrd="6" destOrd="0" presId="urn:microsoft.com/office/officeart/2005/8/layout/default"/>
    <dgm:cxn modelId="{A2AF2C90-A500-4AD0-BF82-E33DE1F90489}" type="presParOf" srcId="{DEC8D46D-8B55-4873-943D-4EF26B4F5851}" destId="{4393A8CC-6CDD-400F-B4AB-13E9E1F19CD2}" srcOrd="7" destOrd="0" presId="urn:microsoft.com/office/officeart/2005/8/layout/default"/>
    <dgm:cxn modelId="{8A504AEA-17A0-4BE7-97FC-581105B802BE}" type="presParOf" srcId="{DEC8D46D-8B55-4873-943D-4EF26B4F5851}" destId="{31ED35D5-7BBD-4567-B59A-6745A61E682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B031D9-6253-4570-9C9E-7BB9D1026BFC}" type="doc">
      <dgm:prSet loTypeId="urn:microsoft.com/office/officeart/2008/layout/LinedList" loCatId="list" qsTypeId="urn:microsoft.com/office/officeart/2005/8/quickstyle/simple5" qsCatId="simple" csTypeId="urn:microsoft.com/office/officeart/2005/8/colors/accent1_2" csCatId="accent1" phldr="1"/>
      <dgm:spPr/>
      <dgm:t>
        <a:bodyPr/>
        <a:lstStyle/>
        <a:p>
          <a:endParaRPr lang="en-US"/>
        </a:p>
      </dgm:t>
    </dgm:pt>
    <dgm:pt modelId="{25969DA1-14E5-41DA-B07A-B3B8B410A907}">
      <dgm:prSet/>
      <dgm:spPr/>
      <dgm:t>
        <a:bodyPr/>
        <a:lstStyle/>
        <a:p>
          <a:r>
            <a:rPr lang="en-US" b="1" dirty="0">
              <a:solidFill>
                <a:schemeClr val="accent4"/>
              </a:solidFill>
            </a:rPr>
            <a:t>“An explicit bilateral commitment to a well-defined course of action” (Berne, 1966)</a:t>
          </a:r>
          <a:endParaRPr lang="en-US" dirty="0">
            <a:solidFill>
              <a:schemeClr val="accent4"/>
            </a:solidFill>
          </a:endParaRPr>
        </a:p>
      </dgm:t>
    </dgm:pt>
    <dgm:pt modelId="{3D79F3A6-5AFA-4B75-93A7-B29DE4AC7245}" type="parTrans" cxnId="{6E077B74-E5BC-483E-A0F4-3B1743F4F13C}">
      <dgm:prSet/>
      <dgm:spPr/>
      <dgm:t>
        <a:bodyPr/>
        <a:lstStyle/>
        <a:p>
          <a:endParaRPr lang="en-US"/>
        </a:p>
      </dgm:t>
    </dgm:pt>
    <dgm:pt modelId="{9B5AFA20-69C8-4E59-94B2-60BFE85B9209}" type="sibTrans" cxnId="{6E077B74-E5BC-483E-A0F4-3B1743F4F13C}">
      <dgm:prSet/>
      <dgm:spPr/>
      <dgm:t>
        <a:bodyPr/>
        <a:lstStyle/>
        <a:p>
          <a:endParaRPr lang="en-US"/>
        </a:p>
      </dgm:t>
    </dgm:pt>
    <dgm:pt modelId="{AEF6DE59-E60F-41A8-953F-0BBFD5BF3BBD}">
      <dgm:prSet/>
      <dgm:spPr/>
      <dgm:t>
        <a:bodyPr/>
        <a:lstStyle/>
        <a:p>
          <a:r>
            <a:rPr lang="en-US" b="1" dirty="0">
              <a:solidFill>
                <a:schemeClr val="accent4"/>
              </a:solidFill>
            </a:rPr>
            <a:t>This is a mutual agreement negotiated between the Counsellor and the Client prior to the commencement of counselling.  It articulates the responsibilities of the Counsellor towards the Client, and also the Client's responsibilities in the counselling relationship</a:t>
          </a:r>
          <a:r>
            <a:rPr lang="en-US" dirty="0"/>
            <a:t>. </a:t>
          </a:r>
        </a:p>
      </dgm:t>
    </dgm:pt>
    <dgm:pt modelId="{C00D2ED8-D87C-408F-A83D-2067655802B8}" type="parTrans" cxnId="{FE2BC04D-8C12-4B7D-8A9E-64267D27CACD}">
      <dgm:prSet/>
      <dgm:spPr/>
      <dgm:t>
        <a:bodyPr/>
        <a:lstStyle/>
        <a:p>
          <a:endParaRPr lang="en-US"/>
        </a:p>
      </dgm:t>
    </dgm:pt>
    <dgm:pt modelId="{396AF178-BF0D-4CB9-BA50-2EC7C5CB3267}" type="sibTrans" cxnId="{FE2BC04D-8C12-4B7D-8A9E-64267D27CACD}">
      <dgm:prSet/>
      <dgm:spPr/>
      <dgm:t>
        <a:bodyPr/>
        <a:lstStyle/>
        <a:p>
          <a:endParaRPr lang="en-US"/>
        </a:p>
      </dgm:t>
    </dgm:pt>
    <dgm:pt modelId="{7182E871-3B7A-4685-9A27-B1BD0DC0DD8F}" type="pres">
      <dgm:prSet presAssocID="{D1B031D9-6253-4570-9C9E-7BB9D1026BFC}" presName="vert0" presStyleCnt="0">
        <dgm:presLayoutVars>
          <dgm:dir/>
          <dgm:animOne val="branch"/>
          <dgm:animLvl val="lvl"/>
        </dgm:presLayoutVars>
      </dgm:prSet>
      <dgm:spPr/>
    </dgm:pt>
    <dgm:pt modelId="{DDF9E2C8-79F8-4C53-BE24-15174EB651C5}" type="pres">
      <dgm:prSet presAssocID="{25969DA1-14E5-41DA-B07A-B3B8B410A907}" presName="thickLine" presStyleLbl="alignNode1" presStyleIdx="0" presStyleCnt="2"/>
      <dgm:spPr/>
    </dgm:pt>
    <dgm:pt modelId="{14E9A7CB-9F22-4623-A4D4-9580778819C8}" type="pres">
      <dgm:prSet presAssocID="{25969DA1-14E5-41DA-B07A-B3B8B410A907}" presName="horz1" presStyleCnt="0"/>
      <dgm:spPr/>
    </dgm:pt>
    <dgm:pt modelId="{8A5B46E9-F3E0-476B-BA3F-CBD2EC79BCE3}" type="pres">
      <dgm:prSet presAssocID="{25969DA1-14E5-41DA-B07A-B3B8B410A907}" presName="tx1" presStyleLbl="revTx" presStyleIdx="0" presStyleCnt="2"/>
      <dgm:spPr/>
    </dgm:pt>
    <dgm:pt modelId="{2D34C7F4-8979-4527-B7B9-76BFBA81E0F2}" type="pres">
      <dgm:prSet presAssocID="{25969DA1-14E5-41DA-B07A-B3B8B410A907}" presName="vert1" presStyleCnt="0"/>
      <dgm:spPr/>
    </dgm:pt>
    <dgm:pt modelId="{6235B77F-18DB-4F76-A991-9A948FE32742}" type="pres">
      <dgm:prSet presAssocID="{AEF6DE59-E60F-41A8-953F-0BBFD5BF3BBD}" presName="thickLine" presStyleLbl="alignNode1" presStyleIdx="1" presStyleCnt="2"/>
      <dgm:spPr/>
    </dgm:pt>
    <dgm:pt modelId="{B444C47B-6652-450D-90B1-FA839ADCE678}" type="pres">
      <dgm:prSet presAssocID="{AEF6DE59-E60F-41A8-953F-0BBFD5BF3BBD}" presName="horz1" presStyleCnt="0"/>
      <dgm:spPr/>
    </dgm:pt>
    <dgm:pt modelId="{9F422D04-A856-4AC5-9875-D518E69D4E68}" type="pres">
      <dgm:prSet presAssocID="{AEF6DE59-E60F-41A8-953F-0BBFD5BF3BBD}" presName="tx1" presStyleLbl="revTx" presStyleIdx="1" presStyleCnt="2"/>
      <dgm:spPr/>
    </dgm:pt>
    <dgm:pt modelId="{5550D545-2F50-471E-831E-19F88A9A08B9}" type="pres">
      <dgm:prSet presAssocID="{AEF6DE59-E60F-41A8-953F-0BBFD5BF3BBD}" presName="vert1" presStyleCnt="0"/>
      <dgm:spPr/>
    </dgm:pt>
  </dgm:ptLst>
  <dgm:cxnLst>
    <dgm:cxn modelId="{006E3A09-1CE2-42C1-9851-462F244E436B}" type="presOf" srcId="{D1B031D9-6253-4570-9C9E-7BB9D1026BFC}" destId="{7182E871-3B7A-4685-9A27-B1BD0DC0DD8F}" srcOrd="0" destOrd="0" presId="urn:microsoft.com/office/officeart/2008/layout/LinedList"/>
    <dgm:cxn modelId="{4E51785D-CCBA-4B56-B5A4-205F73A691E7}" type="presOf" srcId="{25969DA1-14E5-41DA-B07A-B3B8B410A907}" destId="{8A5B46E9-F3E0-476B-BA3F-CBD2EC79BCE3}" srcOrd="0" destOrd="0" presId="urn:microsoft.com/office/officeart/2008/layout/LinedList"/>
    <dgm:cxn modelId="{FE2BC04D-8C12-4B7D-8A9E-64267D27CACD}" srcId="{D1B031D9-6253-4570-9C9E-7BB9D1026BFC}" destId="{AEF6DE59-E60F-41A8-953F-0BBFD5BF3BBD}" srcOrd="1" destOrd="0" parTransId="{C00D2ED8-D87C-408F-A83D-2067655802B8}" sibTransId="{396AF178-BF0D-4CB9-BA50-2EC7C5CB3267}"/>
    <dgm:cxn modelId="{6E077B74-E5BC-483E-A0F4-3B1743F4F13C}" srcId="{D1B031D9-6253-4570-9C9E-7BB9D1026BFC}" destId="{25969DA1-14E5-41DA-B07A-B3B8B410A907}" srcOrd="0" destOrd="0" parTransId="{3D79F3A6-5AFA-4B75-93A7-B29DE4AC7245}" sibTransId="{9B5AFA20-69C8-4E59-94B2-60BFE85B9209}"/>
    <dgm:cxn modelId="{A561CCF8-768B-41F8-8D1F-4E61EA6CE369}" type="presOf" srcId="{AEF6DE59-E60F-41A8-953F-0BBFD5BF3BBD}" destId="{9F422D04-A856-4AC5-9875-D518E69D4E68}" srcOrd="0" destOrd="0" presId="urn:microsoft.com/office/officeart/2008/layout/LinedList"/>
    <dgm:cxn modelId="{E18E341D-1565-4F3A-8265-CBBC1FE3310A}" type="presParOf" srcId="{7182E871-3B7A-4685-9A27-B1BD0DC0DD8F}" destId="{DDF9E2C8-79F8-4C53-BE24-15174EB651C5}" srcOrd="0" destOrd="0" presId="urn:microsoft.com/office/officeart/2008/layout/LinedList"/>
    <dgm:cxn modelId="{1C62C9A1-D424-41D3-94AA-49D5F41A3BC5}" type="presParOf" srcId="{7182E871-3B7A-4685-9A27-B1BD0DC0DD8F}" destId="{14E9A7CB-9F22-4623-A4D4-9580778819C8}" srcOrd="1" destOrd="0" presId="urn:microsoft.com/office/officeart/2008/layout/LinedList"/>
    <dgm:cxn modelId="{AD496D6F-BC99-474A-BAA3-FE57EEFADBDE}" type="presParOf" srcId="{14E9A7CB-9F22-4623-A4D4-9580778819C8}" destId="{8A5B46E9-F3E0-476B-BA3F-CBD2EC79BCE3}" srcOrd="0" destOrd="0" presId="urn:microsoft.com/office/officeart/2008/layout/LinedList"/>
    <dgm:cxn modelId="{41536DC9-6B65-4F3B-AD67-C49FC3F9EB9B}" type="presParOf" srcId="{14E9A7CB-9F22-4623-A4D4-9580778819C8}" destId="{2D34C7F4-8979-4527-B7B9-76BFBA81E0F2}" srcOrd="1" destOrd="0" presId="urn:microsoft.com/office/officeart/2008/layout/LinedList"/>
    <dgm:cxn modelId="{B80BEF11-5530-4E10-8472-45D1D970E3EB}" type="presParOf" srcId="{7182E871-3B7A-4685-9A27-B1BD0DC0DD8F}" destId="{6235B77F-18DB-4F76-A991-9A948FE32742}" srcOrd="2" destOrd="0" presId="urn:microsoft.com/office/officeart/2008/layout/LinedList"/>
    <dgm:cxn modelId="{BF58353F-2859-4E41-B43C-18E7E63205B6}" type="presParOf" srcId="{7182E871-3B7A-4685-9A27-B1BD0DC0DD8F}" destId="{B444C47B-6652-450D-90B1-FA839ADCE678}" srcOrd="3" destOrd="0" presId="urn:microsoft.com/office/officeart/2008/layout/LinedList"/>
    <dgm:cxn modelId="{FADA1233-DF07-48A1-9B7D-804F843B3236}" type="presParOf" srcId="{B444C47B-6652-450D-90B1-FA839ADCE678}" destId="{9F422D04-A856-4AC5-9875-D518E69D4E68}" srcOrd="0" destOrd="0" presId="urn:microsoft.com/office/officeart/2008/layout/LinedList"/>
    <dgm:cxn modelId="{B9CF8CFA-3ECC-4A1F-AF2F-D1640F9806CD}" type="presParOf" srcId="{B444C47B-6652-450D-90B1-FA839ADCE678}" destId="{5550D545-2F50-471E-831E-19F88A9A08B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07FC8A4-D0C9-4B4A-AD2C-CF743B827212}"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973673A4-ECA5-4A19-9341-7B9D1E36F1D0}">
      <dgm:prSet/>
      <dgm:spPr/>
      <dgm:t>
        <a:bodyPr/>
        <a:lstStyle/>
        <a:p>
          <a:r>
            <a:rPr lang="en-GB">
              <a:hlinkClick xmlns:r="http://schemas.openxmlformats.org/officeDocument/2006/relationships" r:id="rId1"/>
            </a:rPr>
            <a:t>https://www.youtube.com/watch?list=PLGzF-dGWO-1FjrezoDDypJY_0wbWzXLdo&amp;v=tjLCvofaZ1U&amp;feature=emb_logo</a:t>
          </a:r>
          <a:endParaRPr lang="en-US"/>
        </a:p>
      </dgm:t>
    </dgm:pt>
    <dgm:pt modelId="{7FFED60C-4389-4F4B-8911-528C217962F3}" type="parTrans" cxnId="{13922268-A668-43B3-AD75-CB71D4FCAD00}">
      <dgm:prSet/>
      <dgm:spPr/>
      <dgm:t>
        <a:bodyPr/>
        <a:lstStyle/>
        <a:p>
          <a:endParaRPr lang="en-US"/>
        </a:p>
      </dgm:t>
    </dgm:pt>
    <dgm:pt modelId="{E9775FBC-D0FE-4F06-AE7F-EA02D37B153C}" type="sibTrans" cxnId="{13922268-A668-43B3-AD75-CB71D4FCAD00}">
      <dgm:prSet/>
      <dgm:spPr/>
      <dgm:t>
        <a:bodyPr/>
        <a:lstStyle/>
        <a:p>
          <a:endParaRPr lang="en-US"/>
        </a:p>
      </dgm:t>
    </dgm:pt>
    <dgm:pt modelId="{6ACA884B-A38A-494B-9B73-4195B141A6F8}">
      <dgm:prSet/>
      <dgm:spPr/>
      <dgm:t>
        <a:bodyPr/>
        <a:lstStyle/>
        <a:p>
          <a:r>
            <a:rPr lang="en-GB">
              <a:hlinkClick xmlns:r="http://schemas.openxmlformats.org/officeDocument/2006/relationships" r:id="rId2"/>
            </a:rPr>
            <a:t>https://www.youtube.com/watch?v=E9mZ3915tdU</a:t>
          </a:r>
          <a:endParaRPr lang="en-US"/>
        </a:p>
      </dgm:t>
    </dgm:pt>
    <dgm:pt modelId="{4ED6D0ED-C7FF-4040-8A98-703A3A279A11}" type="parTrans" cxnId="{525D2132-9994-4AE8-BC51-CEA2B1787F84}">
      <dgm:prSet/>
      <dgm:spPr/>
      <dgm:t>
        <a:bodyPr/>
        <a:lstStyle/>
        <a:p>
          <a:endParaRPr lang="en-US"/>
        </a:p>
      </dgm:t>
    </dgm:pt>
    <dgm:pt modelId="{D0FA140E-0EA0-4D85-9894-5B5569BC7061}" type="sibTrans" cxnId="{525D2132-9994-4AE8-BC51-CEA2B1787F84}">
      <dgm:prSet/>
      <dgm:spPr/>
      <dgm:t>
        <a:bodyPr/>
        <a:lstStyle/>
        <a:p>
          <a:endParaRPr lang="en-US"/>
        </a:p>
      </dgm:t>
    </dgm:pt>
    <dgm:pt modelId="{CA894F25-268F-4BD2-B355-0D0E662E0BBC}" type="pres">
      <dgm:prSet presAssocID="{707FC8A4-D0C9-4B4A-AD2C-CF743B827212}" presName="linear" presStyleCnt="0">
        <dgm:presLayoutVars>
          <dgm:animLvl val="lvl"/>
          <dgm:resizeHandles val="exact"/>
        </dgm:presLayoutVars>
      </dgm:prSet>
      <dgm:spPr/>
    </dgm:pt>
    <dgm:pt modelId="{1049385A-2AF5-4727-A380-1B29C46B927A}" type="pres">
      <dgm:prSet presAssocID="{973673A4-ECA5-4A19-9341-7B9D1E36F1D0}" presName="parentText" presStyleLbl="node1" presStyleIdx="0" presStyleCnt="2">
        <dgm:presLayoutVars>
          <dgm:chMax val="0"/>
          <dgm:bulletEnabled val="1"/>
        </dgm:presLayoutVars>
      </dgm:prSet>
      <dgm:spPr/>
    </dgm:pt>
    <dgm:pt modelId="{66A23AE3-02E2-4FC9-8D86-8D758CB40B01}" type="pres">
      <dgm:prSet presAssocID="{E9775FBC-D0FE-4F06-AE7F-EA02D37B153C}" presName="spacer" presStyleCnt="0"/>
      <dgm:spPr/>
    </dgm:pt>
    <dgm:pt modelId="{23EB7020-7E95-45AA-8BB4-67EDD03FE2B1}" type="pres">
      <dgm:prSet presAssocID="{6ACA884B-A38A-494B-9B73-4195B141A6F8}" presName="parentText" presStyleLbl="node1" presStyleIdx="1" presStyleCnt="2">
        <dgm:presLayoutVars>
          <dgm:chMax val="0"/>
          <dgm:bulletEnabled val="1"/>
        </dgm:presLayoutVars>
      </dgm:prSet>
      <dgm:spPr/>
    </dgm:pt>
  </dgm:ptLst>
  <dgm:cxnLst>
    <dgm:cxn modelId="{B5FF862A-7466-4186-8E1C-368E4AF57859}" type="presOf" srcId="{973673A4-ECA5-4A19-9341-7B9D1E36F1D0}" destId="{1049385A-2AF5-4727-A380-1B29C46B927A}" srcOrd="0" destOrd="0" presId="urn:microsoft.com/office/officeart/2005/8/layout/vList2"/>
    <dgm:cxn modelId="{525D2132-9994-4AE8-BC51-CEA2B1787F84}" srcId="{707FC8A4-D0C9-4B4A-AD2C-CF743B827212}" destId="{6ACA884B-A38A-494B-9B73-4195B141A6F8}" srcOrd="1" destOrd="0" parTransId="{4ED6D0ED-C7FF-4040-8A98-703A3A279A11}" sibTransId="{D0FA140E-0EA0-4D85-9894-5B5569BC7061}"/>
    <dgm:cxn modelId="{13922268-A668-43B3-AD75-CB71D4FCAD00}" srcId="{707FC8A4-D0C9-4B4A-AD2C-CF743B827212}" destId="{973673A4-ECA5-4A19-9341-7B9D1E36F1D0}" srcOrd="0" destOrd="0" parTransId="{7FFED60C-4389-4F4B-8911-528C217962F3}" sibTransId="{E9775FBC-D0FE-4F06-AE7F-EA02D37B153C}"/>
    <dgm:cxn modelId="{E4667650-ABC0-4431-8286-4096926CB7CE}" type="presOf" srcId="{6ACA884B-A38A-494B-9B73-4195B141A6F8}" destId="{23EB7020-7E95-45AA-8BB4-67EDD03FE2B1}" srcOrd="0" destOrd="0" presId="urn:microsoft.com/office/officeart/2005/8/layout/vList2"/>
    <dgm:cxn modelId="{72E223B8-601C-4E8D-84F1-6EED4A855A6E}" type="presOf" srcId="{707FC8A4-D0C9-4B4A-AD2C-CF743B827212}" destId="{CA894F25-268F-4BD2-B355-0D0E662E0BBC}" srcOrd="0" destOrd="0" presId="urn:microsoft.com/office/officeart/2005/8/layout/vList2"/>
    <dgm:cxn modelId="{D5BA1F63-F320-43CD-80E6-CB0BF53360F4}" type="presParOf" srcId="{CA894F25-268F-4BD2-B355-0D0E662E0BBC}" destId="{1049385A-2AF5-4727-A380-1B29C46B927A}" srcOrd="0" destOrd="0" presId="urn:microsoft.com/office/officeart/2005/8/layout/vList2"/>
    <dgm:cxn modelId="{5139E397-CB56-4C6E-B9BE-9234B3DDAD3A}" type="presParOf" srcId="{CA894F25-268F-4BD2-B355-0D0E662E0BBC}" destId="{66A23AE3-02E2-4FC9-8D86-8D758CB40B01}" srcOrd="1" destOrd="0" presId="urn:microsoft.com/office/officeart/2005/8/layout/vList2"/>
    <dgm:cxn modelId="{D35EB3CA-4C5A-4DEF-B89C-DEBD247149B2}" type="presParOf" srcId="{CA894F25-268F-4BD2-B355-0D0E662E0BBC}" destId="{23EB7020-7E95-45AA-8BB4-67EDD03FE2B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258126B-40B3-4B61-944E-6E495D05B20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C8087A8-1E1A-490C-84E2-2267210DD889}">
      <dgm:prSet/>
      <dgm:spPr/>
      <dgm:t>
        <a:bodyPr/>
        <a:lstStyle/>
        <a:p>
          <a:pPr>
            <a:lnSpc>
              <a:spcPct val="100000"/>
            </a:lnSpc>
          </a:pPr>
          <a:r>
            <a:rPr lang="en-GB"/>
            <a:t>Restating-  A phrase or a word. </a:t>
          </a:r>
          <a:endParaRPr lang="en-US"/>
        </a:p>
      </dgm:t>
    </dgm:pt>
    <dgm:pt modelId="{6F39843C-0B92-481B-BB5E-0EDBD1836201}" type="parTrans" cxnId="{D4CEAC7F-44BF-44B8-A9F8-D811E95209E9}">
      <dgm:prSet/>
      <dgm:spPr/>
      <dgm:t>
        <a:bodyPr/>
        <a:lstStyle/>
        <a:p>
          <a:endParaRPr lang="en-US"/>
        </a:p>
      </dgm:t>
    </dgm:pt>
    <dgm:pt modelId="{2FA0D32F-A9C3-4076-9BD0-BAB1DD5FA5FA}" type="sibTrans" cxnId="{D4CEAC7F-44BF-44B8-A9F8-D811E95209E9}">
      <dgm:prSet/>
      <dgm:spPr/>
      <dgm:t>
        <a:bodyPr/>
        <a:lstStyle/>
        <a:p>
          <a:endParaRPr lang="en-US"/>
        </a:p>
      </dgm:t>
    </dgm:pt>
    <dgm:pt modelId="{9E721E7D-DF08-4F83-9E7D-0604B5F689D1}">
      <dgm:prSet/>
      <dgm:spPr/>
      <dgm:t>
        <a:bodyPr/>
        <a:lstStyle/>
        <a:p>
          <a:pPr>
            <a:lnSpc>
              <a:spcPct val="100000"/>
            </a:lnSpc>
          </a:pPr>
          <a:r>
            <a:rPr lang="en-GB"/>
            <a:t>Paraphrasing, </a:t>
          </a:r>
          <a:endParaRPr lang="en-US"/>
        </a:p>
      </dgm:t>
    </dgm:pt>
    <dgm:pt modelId="{EA3930A5-E14A-4FB0-A41E-2E45E6C1CC03}" type="parTrans" cxnId="{6C3956DA-C782-4A11-825C-AE73732C06EF}">
      <dgm:prSet/>
      <dgm:spPr/>
      <dgm:t>
        <a:bodyPr/>
        <a:lstStyle/>
        <a:p>
          <a:endParaRPr lang="en-US"/>
        </a:p>
      </dgm:t>
    </dgm:pt>
    <dgm:pt modelId="{02ED79BB-E9EF-42BC-8084-DFF915D3C760}" type="sibTrans" cxnId="{6C3956DA-C782-4A11-825C-AE73732C06EF}">
      <dgm:prSet/>
      <dgm:spPr/>
      <dgm:t>
        <a:bodyPr/>
        <a:lstStyle/>
        <a:p>
          <a:endParaRPr lang="en-US"/>
        </a:p>
      </dgm:t>
    </dgm:pt>
    <dgm:pt modelId="{A28F3A55-F10C-4F90-B41B-40D0F3199DB1}">
      <dgm:prSet/>
      <dgm:spPr/>
      <dgm:t>
        <a:bodyPr/>
        <a:lstStyle/>
        <a:p>
          <a:pPr>
            <a:lnSpc>
              <a:spcPct val="100000"/>
            </a:lnSpc>
          </a:pPr>
          <a:r>
            <a:rPr lang="en-GB"/>
            <a:t>Summarising </a:t>
          </a:r>
          <a:endParaRPr lang="en-US"/>
        </a:p>
      </dgm:t>
    </dgm:pt>
    <dgm:pt modelId="{3CF842D8-3591-4597-A0A1-01AD885EC2CE}" type="parTrans" cxnId="{DDE5F44D-646C-47CB-B875-6B8AF7AEF6E0}">
      <dgm:prSet/>
      <dgm:spPr/>
      <dgm:t>
        <a:bodyPr/>
        <a:lstStyle/>
        <a:p>
          <a:endParaRPr lang="en-US"/>
        </a:p>
      </dgm:t>
    </dgm:pt>
    <dgm:pt modelId="{A406409C-E049-423F-AE8A-F46560E53D5C}" type="sibTrans" cxnId="{DDE5F44D-646C-47CB-B875-6B8AF7AEF6E0}">
      <dgm:prSet/>
      <dgm:spPr/>
      <dgm:t>
        <a:bodyPr/>
        <a:lstStyle/>
        <a:p>
          <a:endParaRPr lang="en-US"/>
        </a:p>
      </dgm:t>
    </dgm:pt>
    <dgm:pt modelId="{15FC30DE-433D-4A10-94D1-DD3CB4DFB8A2}" type="pres">
      <dgm:prSet presAssocID="{2258126B-40B3-4B61-944E-6E495D05B202}" presName="root" presStyleCnt="0">
        <dgm:presLayoutVars>
          <dgm:dir/>
          <dgm:resizeHandles val="exact"/>
        </dgm:presLayoutVars>
      </dgm:prSet>
      <dgm:spPr/>
    </dgm:pt>
    <dgm:pt modelId="{915C1BFD-49D3-44C6-ABE7-D5CF1F870702}" type="pres">
      <dgm:prSet presAssocID="{5C8087A8-1E1A-490C-84E2-2267210DD889}" presName="compNode" presStyleCnt="0"/>
      <dgm:spPr/>
    </dgm:pt>
    <dgm:pt modelId="{57B63BDC-9FEA-4A0A-BF46-98222796550D}" type="pres">
      <dgm:prSet presAssocID="{5C8087A8-1E1A-490C-84E2-2267210DD889}" presName="bgRect" presStyleLbl="bgShp" presStyleIdx="0" presStyleCnt="3"/>
      <dgm:spPr/>
    </dgm:pt>
    <dgm:pt modelId="{47F22349-B371-41C7-ACC0-76E4BF152DFA}" type="pres">
      <dgm:prSet presAssocID="{5C8087A8-1E1A-490C-84E2-2267210DD88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ngue"/>
        </a:ext>
      </dgm:extLst>
    </dgm:pt>
    <dgm:pt modelId="{8F621095-CDD5-434E-AB25-C127AE6148DA}" type="pres">
      <dgm:prSet presAssocID="{5C8087A8-1E1A-490C-84E2-2267210DD889}" presName="spaceRect" presStyleCnt="0"/>
      <dgm:spPr/>
    </dgm:pt>
    <dgm:pt modelId="{F3849FC2-129E-437E-A8FA-ED5734A43399}" type="pres">
      <dgm:prSet presAssocID="{5C8087A8-1E1A-490C-84E2-2267210DD889}" presName="parTx" presStyleLbl="revTx" presStyleIdx="0" presStyleCnt="3">
        <dgm:presLayoutVars>
          <dgm:chMax val="0"/>
          <dgm:chPref val="0"/>
        </dgm:presLayoutVars>
      </dgm:prSet>
      <dgm:spPr/>
    </dgm:pt>
    <dgm:pt modelId="{1A7139F9-5941-40AB-A00E-7941E790E3B1}" type="pres">
      <dgm:prSet presAssocID="{2FA0D32F-A9C3-4076-9BD0-BAB1DD5FA5FA}" presName="sibTrans" presStyleCnt="0"/>
      <dgm:spPr/>
    </dgm:pt>
    <dgm:pt modelId="{C7FAA8D3-ECA1-4928-96C7-E2FF9DE1B463}" type="pres">
      <dgm:prSet presAssocID="{9E721E7D-DF08-4F83-9E7D-0604B5F689D1}" presName="compNode" presStyleCnt="0"/>
      <dgm:spPr/>
    </dgm:pt>
    <dgm:pt modelId="{60D3E682-B388-4195-93C3-5AAB6FAF5332}" type="pres">
      <dgm:prSet presAssocID="{9E721E7D-DF08-4F83-9E7D-0604B5F689D1}" presName="bgRect" presStyleLbl="bgShp" presStyleIdx="1" presStyleCnt="3" custLinFactNeighborY="1442"/>
      <dgm:spPr/>
    </dgm:pt>
    <dgm:pt modelId="{AC933E31-15D7-4E78-9EB7-17F7CA15EA75}" type="pres">
      <dgm:prSet presAssocID="{9E721E7D-DF08-4F83-9E7D-0604B5F689D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Quotation Mark"/>
        </a:ext>
      </dgm:extLst>
    </dgm:pt>
    <dgm:pt modelId="{9B71A4BE-47B6-41C3-92CA-96209D03E92E}" type="pres">
      <dgm:prSet presAssocID="{9E721E7D-DF08-4F83-9E7D-0604B5F689D1}" presName="spaceRect" presStyleCnt="0"/>
      <dgm:spPr/>
    </dgm:pt>
    <dgm:pt modelId="{79F44600-FFB9-4621-ACBC-CCEC62050127}" type="pres">
      <dgm:prSet presAssocID="{9E721E7D-DF08-4F83-9E7D-0604B5F689D1}" presName="parTx" presStyleLbl="revTx" presStyleIdx="1" presStyleCnt="3">
        <dgm:presLayoutVars>
          <dgm:chMax val="0"/>
          <dgm:chPref val="0"/>
        </dgm:presLayoutVars>
      </dgm:prSet>
      <dgm:spPr/>
    </dgm:pt>
    <dgm:pt modelId="{C11CA666-1486-4419-82CF-C55FDA7C0364}" type="pres">
      <dgm:prSet presAssocID="{02ED79BB-E9EF-42BC-8084-DFF915D3C760}" presName="sibTrans" presStyleCnt="0"/>
      <dgm:spPr/>
    </dgm:pt>
    <dgm:pt modelId="{3DEABE4C-C092-4F40-A7BD-DA5BB1D40F0D}" type="pres">
      <dgm:prSet presAssocID="{A28F3A55-F10C-4F90-B41B-40D0F3199DB1}" presName="compNode" presStyleCnt="0"/>
      <dgm:spPr/>
    </dgm:pt>
    <dgm:pt modelId="{52DE6E4B-2E81-44A2-B4B3-BF996592021D}" type="pres">
      <dgm:prSet presAssocID="{A28F3A55-F10C-4F90-B41B-40D0F3199DB1}" presName="bgRect" presStyleLbl="bgShp" presStyleIdx="2" presStyleCnt="3"/>
      <dgm:spPr/>
    </dgm:pt>
    <dgm:pt modelId="{8FBFF036-4F42-49EB-BFAD-F3C2F0D01359}" type="pres">
      <dgm:prSet presAssocID="{A28F3A55-F10C-4F90-B41B-40D0F3199DB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89AAD49D-B773-49C5-9D49-B88BA9C3449A}" type="pres">
      <dgm:prSet presAssocID="{A28F3A55-F10C-4F90-B41B-40D0F3199DB1}" presName="spaceRect" presStyleCnt="0"/>
      <dgm:spPr/>
    </dgm:pt>
    <dgm:pt modelId="{84A47EAA-766F-4DE0-A68A-15205A56340F}" type="pres">
      <dgm:prSet presAssocID="{A28F3A55-F10C-4F90-B41B-40D0F3199DB1}" presName="parTx" presStyleLbl="revTx" presStyleIdx="2" presStyleCnt="3">
        <dgm:presLayoutVars>
          <dgm:chMax val="0"/>
          <dgm:chPref val="0"/>
        </dgm:presLayoutVars>
      </dgm:prSet>
      <dgm:spPr/>
    </dgm:pt>
  </dgm:ptLst>
  <dgm:cxnLst>
    <dgm:cxn modelId="{91F9D340-A69B-4539-8416-C09B160D469C}" type="presOf" srcId="{2258126B-40B3-4B61-944E-6E495D05B202}" destId="{15FC30DE-433D-4A10-94D1-DD3CB4DFB8A2}" srcOrd="0" destOrd="0" presId="urn:microsoft.com/office/officeart/2018/2/layout/IconVerticalSolidList"/>
    <dgm:cxn modelId="{DDE5F44D-646C-47CB-B875-6B8AF7AEF6E0}" srcId="{2258126B-40B3-4B61-944E-6E495D05B202}" destId="{A28F3A55-F10C-4F90-B41B-40D0F3199DB1}" srcOrd="2" destOrd="0" parTransId="{3CF842D8-3591-4597-A0A1-01AD885EC2CE}" sibTransId="{A406409C-E049-423F-AE8A-F46560E53D5C}"/>
    <dgm:cxn modelId="{D4CEAC7F-44BF-44B8-A9F8-D811E95209E9}" srcId="{2258126B-40B3-4B61-944E-6E495D05B202}" destId="{5C8087A8-1E1A-490C-84E2-2267210DD889}" srcOrd="0" destOrd="0" parTransId="{6F39843C-0B92-481B-BB5E-0EDBD1836201}" sibTransId="{2FA0D32F-A9C3-4076-9BD0-BAB1DD5FA5FA}"/>
    <dgm:cxn modelId="{7B608C98-9465-4649-B442-BD3C800D9B05}" type="presOf" srcId="{A28F3A55-F10C-4F90-B41B-40D0F3199DB1}" destId="{84A47EAA-766F-4DE0-A68A-15205A56340F}" srcOrd="0" destOrd="0" presId="urn:microsoft.com/office/officeart/2018/2/layout/IconVerticalSolidList"/>
    <dgm:cxn modelId="{6C3956DA-C782-4A11-825C-AE73732C06EF}" srcId="{2258126B-40B3-4B61-944E-6E495D05B202}" destId="{9E721E7D-DF08-4F83-9E7D-0604B5F689D1}" srcOrd="1" destOrd="0" parTransId="{EA3930A5-E14A-4FB0-A41E-2E45E6C1CC03}" sibTransId="{02ED79BB-E9EF-42BC-8084-DFF915D3C760}"/>
    <dgm:cxn modelId="{158018E5-4E75-4E3C-B2DD-B6DCE784A478}" type="presOf" srcId="{5C8087A8-1E1A-490C-84E2-2267210DD889}" destId="{F3849FC2-129E-437E-A8FA-ED5734A43399}" srcOrd="0" destOrd="0" presId="urn:microsoft.com/office/officeart/2018/2/layout/IconVerticalSolidList"/>
    <dgm:cxn modelId="{06E487F5-78D4-4831-B4DB-72EEC5D756AA}" type="presOf" srcId="{9E721E7D-DF08-4F83-9E7D-0604B5F689D1}" destId="{79F44600-FFB9-4621-ACBC-CCEC62050127}" srcOrd="0" destOrd="0" presId="urn:microsoft.com/office/officeart/2018/2/layout/IconVerticalSolidList"/>
    <dgm:cxn modelId="{B3295716-25AE-495F-98E9-CF679574374F}" type="presParOf" srcId="{15FC30DE-433D-4A10-94D1-DD3CB4DFB8A2}" destId="{915C1BFD-49D3-44C6-ABE7-D5CF1F870702}" srcOrd="0" destOrd="0" presId="urn:microsoft.com/office/officeart/2018/2/layout/IconVerticalSolidList"/>
    <dgm:cxn modelId="{B7B59CCD-7148-4784-9823-B600A6E0F015}" type="presParOf" srcId="{915C1BFD-49D3-44C6-ABE7-D5CF1F870702}" destId="{57B63BDC-9FEA-4A0A-BF46-98222796550D}" srcOrd="0" destOrd="0" presId="urn:microsoft.com/office/officeart/2018/2/layout/IconVerticalSolidList"/>
    <dgm:cxn modelId="{5A78AA79-7FFB-435E-BDEF-7F4E9F87E8A1}" type="presParOf" srcId="{915C1BFD-49D3-44C6-ABE7-D5CF1F870702}" destId="{47F22349-B371-41C7-ACC0-76E4BF152DFA}" srcOrd="1" destOrd="0" presId="urn:microsoft.com/office/officeart/2018/2/layout/IconVerticalSolidList"/>
    <dgm:cxn modelId="{99A45524-11E6-4E96-98C0-8D4DDDA70A2C}" type="presParOf" srcId="{915C1BFD-49D3-44C6-ABE7-D5CF1F870702}" destId="{8F621095-CDD5-434E-AB25-C127AE6148DA}" srcOrd="2" destOrd="0" presId="urn:microsoft.com/office/officeart/2018/2/layout/IconVerticalSolidList"/>
    <dgm:cxn modelId="{B388AE9C-D900-4AB8-B2E2-6E41B054B67D}" type="presParOf" srcId="{915C1BFD-49D3-44C6-ABE7-D5CF1F870702}" destId="{F3849FC2-129E-437E-A8FA-ED5734A43399}" srcOrd="3" destOrd="0" presId="urn:microsoft.com/office/officeart/2018/2/layout/IconVerticalSolidList"/>
    <dgm:cxn modelId="{D6F0EA64-FCD9-44D6-9496-03F0CC99DC4B}" type="presParOf" srcId="{15FC30DE-433D-4A10-94D1-DD3CB4DFB8A2}" destId="{1A7139F9-5941-40AB-A00E-7941E790E3B1}" srcOrd="1" destOrd="0" presId="urn:microsoft.com/office/officeart/2018/2/layout/IconVerticalSolidList"/>
    <dgm:cxn modelId="{6A4721B5-3A93-4CD2-BD39-454F996BF8CA}" type="presParOf" srcId="{15FC30DE-433D-4A10-94D1-DD3CB4DFB8A2}" destId="{C7FAA8D3-ECA1-4928-96C7-E2FF9DE1B463}" srcOrd="2" destOrd="0" presId="urn:microsoft.com/office/officeart/2018/2/layout/IconVerticalSolidList"/>
    <dgm:cxn modelId="{E7E6D7D1-2B63-4A73-BC0E-6704726486EE}" type="presParOf" srcId="{C7FAA8D3-ECA1-4928-96C7-E2FF9DE1B463}" destId="{60D3E682-B388-4195-93C3-5AAB6FAF5332}" srcOrd="0" destOrd="0" presId="urn:microsoft.com/office/officeart/2018/2/layout/IconVerticalSolidList"/>
    <dgm:cxn modelId="{865ABB55-16C1-4CCD-A788-D7FC9D571E6E}" type="presParOf" srcId="{C7FAA8D3-ECA1-4928-96C7-E2FF9DE1B463}" destId="{AC933E31-15D7-4E78-9EB7-17F7CA15EA75}" srcOrd="1" destOrd="0" presId="urn:microsoft.com/office/officeart/2018/2/layout/IconVerticalSolidList"/>
    <dgm:cxn modelId="{56E5E40D-F9F8-4061-BA7D-1430C1ECF6D4}" type="presParOf" srcId="{C7FAA8D3-ECA1-4928-96C7-E2FF9DE1B463}" destId="{9B71A4BE-47B6-41C3-92CA-96209D03E92E}" srcOrd="2" destOrd="0" presId="urn:microsoft.com/office/officeart/2018/2/layout/IconVerticalSolidList"/>
    <dgm:cxn modelId="{7331EC7E-FC22-471D-BABE-6B15C1ABCC7F}" type="presParOf" srcId="{C7FAA8D3-ECA1-4928-96C7-E2FF9DE1B463}" destId="{79F44600-FFB9-4621-ACBC-CCEC62050127}" srcOrd="3" destOrd="0" presId="urn:microsoft.com/office/officeart/2018/2/layout/IconVerticalSolidList"/>
    <dgm:cxn modelId="{E625E5D3-9085-4CB1-9DD3-4F4448778484}" type="presParOf" srcId="{15FC30DE-433D-4A10-94D1-DD3CB4DFB8A2}" destId="{C11CA666-1486-4419-82CF-C55FDA7C0364}" srcOrd="3" destOrd="0" presId="urn:microsoft.com/office/officeart/2018/2/layout/IconVerticalSolidList"/>
    <dgm:cxn modelId="{3FF8B2F2-203A-4E73-80AC-180041C8CADD}" type="presParOf" srcId="{15FC30DE-433D-4A10-94D1-DD3CB4DFB8A2}" destId="{3DEABE4C-C092-4F40-A7BD-DA5BB1D40F0D}" srcOrd="4" destOrd="0" presId="urn:microsoft.com/office/officeart/2018/2/layout/IconVerticalSolidList"/>
    <dgm:cxn modelId="{0B81CE10-4B71-415D-A838-5BFE8039DA88}" type="presParOf" srcId="{3DEABE4C-C092-4F40-A7BD-DA5BB1D40F0D}" destId="{52DE6E4B-2E81-44A2-B4B3-BF996592021D}" srcOrd="0" destOrd="0" presId="urn:microsoft.com/office/officeart/2018/2/layout/IconVerticalSolidList"/>
    <dgm:cxn modelId="{A7785505-50E7-4527-89A3-7E88BEEED795}" type="presParOf" srcId="{3DEABE4C-C092-4F40-A7BD-DA5BB1D40F0D}" destId="{8FBFF036-4F42-49EB-BFAD-F3C2F0D01359}" srcOrd="1" destOrd="0" presId="urn:microsoft.com/office/officeart/2018/2/layout/IconVerticalSolidList"/>
    <dgm:cxn modelId="{1F8263CA-AD0C-449E-BC8D-D0047621A8A7}" type="presParOf" srcId="{3DEABE4C-C092-4F40-A7BD-DA5BB1D40F0D}" destId="{89AAD49D-B773-49C5-9D49-B88BA9C3449A}" srcOrd="2" destOrd="0" presId="urn:microsoft.com/office/officeart/2018/2/layout/IconVerticalSolidList"/>
    <dgm:cxn modelId="{64023815-E415-4402-AEC7-18FC8B17244B}" type="presParOf" srcId="{3DEABE4C-C092-4F40-A7BD-DA5BB1D40F0D}" destId="{84A47EAA-766F-4DE0-A68A-15205A56340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9DA1A02-1EC0-4B22-8474-12437ECF5B7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0A0A2B3-374E-4D14-84A0-ECB5AA6967E7}">
      <dgm:prSet/>
      <dgm:spPr/>
      <dgm:t>
        <a:bodyPr/>
        <a:lstStyle/>
        <a:p>
          <a:r>
            <a:rPr lang="en-US"/>
            <a:t>How did it go? What were you feeling?</a:t>
          </a:r>
        </a:p>
      </dgm:t>
    </dgm:pt>
    <dgm:pt modelId="{DF5AAC1A-0900-4A0D-8FF1-C96FC6430D21}" type="parTrans" cxnId="{4F937421-65CE-458F-B39C-69573D33B6A5}">
      <dgm:prSet/>
      <dgm:spPr/>
      <dgm:t>
        <a:bodyPr/>
        <a:lstStyle/>
        <a:p>
          <a:endParaRPr lang="en-US"/>
        </a:p>
      </dgm:t>
    </dgm:pt>
    <dgm:pt modelId="{3CCF88A4-3458-4023-9D5D-0C08F9B6DE1B}" type="sibTrans" cxnId="{4F937421-65CE-458F-B39C-69573D33B6A5}">
      <dgm:prSet/>
      <dgm:spPr/>
      <dgm:t>
        <a:bodyPr/>
        <a:lstStyle/>
        <a:p>
          <a:endParaRPr lang="en-US"/>
        </a:p>
      </dgm:t>
    </dgm:pt>
    <dgm:pt modelId="{F317A682-71D1-4839-8665-E5F6457AC053}">
      <dgm:prSet/>
      <dgm:spPr/>
      <dgm:t>
        <a:bodyPr/>
        <a:lstStyle/>
        <a:p>
          <a:r>
            <a:rPr lang="en-US"/>
            <a:t>What were you as the client?</a:t>
          </a:r>
        </a:p>
      </dgm:t>
    </dgm:pt>
    <dgm:pt modelId="{88A5A894-7D6E-4080-8645-E9B904D3FC67}" type="parTrans" cxnId="{072054C3-B77A-4B4D-88D7-29B80B0866D1}">
      <dgm:prSet/>
      <dgm:spPr/>
      <dgm:t>
        <a:bodyPr/>
        <a:lstStyle/>
        <a:p>
          <a:endParaRPr lang="en-US"/>
        </a:p>
      </dgm:t>
    </dgm:pt>
    <dgm:pt modelId="{4480B834-17F8-41A0-93B9-5423A0ACF236}" type="sibTrans" cxnId="{072054C3-B77A-4B4D-88D7-29B80B0866D1}">
      <dgm:prSet/>
      <dgm:spPr/>
      <dgm:t>
        <a:bodyPr/>
        <a:lstStyle/>
        <a:p>
          <a:endParaRPr lang="en-US"/>
        </a:p>
      </dgm:t>
    </dgm:pt>
    <dgm:pt modelId="{5133FB72-E074-4B2B-B305-4F726003FC3D}">
      <dgm:prSet/>
      <dgm:spPr/>
      <dgm:t>
        <a:bodyPr/>
        <a:lstStyle/>
        <a:p>
          <a:r>
            <a:rPr lang="en-US"/>
            <a:t>What were you feeling as the helper?</a:t>
          </a:r>
        </a:p>
      </dgm:t>
    </dgm:pt>
    <dgm:pt modelId="{DCF2C023-1DF0-449B-8949-08A29BD0D75E}" type="parTrans" cxnId="{6CEFF15C-2FE6-40C6-AA52-CDE453CDEA76}">
      <dgm:prSet/>
      <dgm:spPr/>
      <dgm:t>
        <a:bodyPr/>
        <a:lstStyle/>
        <a:p>
          <a:endParaRPr lang="en-US"/>
        </a:p>
      </dgm:t>
    </dgm:pt>
    <dgm:pt modelId="{157895D7-D372-473D-8A25-EBE6D49004E3}" type="sibTrans" cxnId="{6CEFF15C-2FE6-40C6-AA52-CDE453CDEA76}">
      <dgm:prSet/>
      <dgm:spPr/>
      <dgm:t>
        <a:bodyPr/>
        <a:lstStyle/>
        <a:p>
          <a:endParaRPr lang="en-US"/>
        </a:p>
      </dgm:t>
    </dgm:pt>
    <dgm:pt modelId="{7CCF8432-0147-415C-A374-E42CE7FE205B}">
      <dgm:prSet/>
      <dgm:spPr/>
      <dgm:t>
        <a:bodyPr/>
        <a:lstStyle/>
        <a:p>
          <a:r>
            <a:rPr lang="en-US"/>
            <a:t>What work well?</a:t>
          </a:r>
        </a:p>
      </dgm:t>
    </dgm:pt>
    <dgm:pt modelId="{7B79C1B8-8728-49EA-BF19-8834BA709D81}" type="parTrans" cxnId="{6AB8B475-9E79-4B58-929C-C07461C86861}">
      <dgm:prSet/>
      <dgm:spPr/>
      <dgm:t>
        <a:bodyPr/>
        <a:lstStyle/>
        <a:p>
          <a:endParaRPr lang="en-US"/>
        </a:p>
      </dgm:t>
    </dgm:pt>
    <dgm:pt modelId="{9E33E6E7-068C-48B6-AD0A-0C011D7687FD}" type="sibTrans" cxnId="{6AB8B475-9E79-4B58-929C-C07461C86861}">
      <dgm:prSet/>
      <dgm:spPr/>
      <dgm:t>
        <a:bodyPr/>
        <a:lstStyle/>
        <a:p>
          <a:endParaRPr lang="en-US"/>
        </a:p>
      </dgm:t>
    </dgm:pt>
    <dgm:pt modelId="{555EF0F9-4CCB-437E-9CA2-CDAF44FC632E}">
      <dgm:prSet/>
      <dgm:spPr/>
      <dgm:t>
        <a:bodyPr/>
        <a:lstStyle/>
        <a:p>
          <a:r>
            <a:rPr lang="en-US"/>
            <a:t>What were the challenges? </a:t>
          </a:r>
        </a:p>
      </dgm:t>
    </dgm:pt>
    <dgm:pt modelId="{222310CF-686F-4449-A543-E3B1FC4D5578}" type="parTrans" cxnId="{51F266C5-2F81-4E73-A8AB-88BA04F051A6}">
      <dgm:prSet/>
      <dgm:spPr/>
      <dgm:t>
        <a:bodyPr/>
        <a:lstStyle/>
        <a:p>
          <a:endParaRPr lang="en-US"/>
        </a:p>
      </dgm:t>
    </dgm:pt>
    <dgm:pt modelId="{077260F8-1A69-4B02-98A5-01127BEAD731}" type="sibTrans" cxnId="{51F266C5-2F81-4E73-A8AB-88BA04F051A6}">
      <dgm:prSet/>
      <dgm:spPr/>
      <dgm:t>
        <a:bodyPr/>
        <a:lstStyle/>
        <a:p>
          <a:endParaRPr lang="en-US"/>
        </a:p>
      </dgm:t>
    </dgm:pt>
    <dgm:pt modelId="{937983E2-AF88-489E-8241-8A3B3DDB3103}" type="pres">
      <dgm:prSet presAssocID="{49DA1A02-1EC0-4B22-8474-12437ECF5B75}" presName="root" presStyleCnt="0">
        <dgm:presLayoutVars>
          <dgm:dir/>
          <dgm:resizeHandles val="exact"/>
        </dgm:presLayoutVars>
      </dgm:prSet>
      <dgm:spPr/>
    </dgm:pt>
    <dgm:pt modelId="{6EAEF353-528C-43DF-97C2-031D52F6B519}" type="pres">
      <dgm:prSet presAssocID="{40A0A2B3-374E-4D14-84A0-ECB5AA6967E7}" presName="compNode" presStyleCnt="0"/>
      <dgm:spPr/>
    </dgm:pt>
    <dgm:pt modelId="{5224FB10-B8BB-4E17-BFDC-CC3A754E01B9}" type="pres">
      <dgm:prSet presAssocID="{40A0A2B3-374E-4D14-84A0-ECB5AA6967E7}" presName="bgRect" presStyleLbl="bgShp" presStyleIdx="0" presStyleCnt="5"/>
      <dgm:spPr/>
    </dgm:pt>
    <dgm:pt modelId="{CBEA796E-E83A-4C8B-B471-7F1D56C5199C}" type="pres">
      <dgm:prSet presAssocID="{40A0A2B3-374E-4D14-84A0-ECB5AA6967E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963ABFB0-7BA7-4F02-BC05-3C2770158333}" type="pres">
      <dgm:prSet presAssocID="{40A0A2B3-374E-4D14-84A0-ECB5AA6967E7}" presName="spaceRect" presStyleCnt="0"/>
      <dgm:spPr/>
    </dgm:pt>
    <dgm:pt modelId="{C72E0552-7FC6-42DD-ACD7-89CC241C118F}" type="pres">
      <dgm:prSet presAssocID="{40A0A2B3-374E-4D14-84A0-ECB5AA6967E7}" presName="parTx" presStyleLbl="revTx" presStyleIdx="0" presStyleCnt="5">
        <dgm:presLayoutVars>
          <dgm:chMax val="0"/>
          <dgm:chPref val="0"/>
        </dgm:presLayoutVars>
      </dgm:prSet>
      <dgm:spPr/>
    </dgm:pt>
    <dgm:pt modelId="{54CE3E3C-AA0D-469E-8ACB-920CD04970CA}" type="pres">
      <dgm:prSet presAssocID="{3CCF88A4-3458-4023-9D5D-0C08F9B6DE1B}" presName="sibTrans" presStyleCnt="0"/>
      <dgm:spPr/>
    </dgm:pt>
    <dgm:pt modelId="{F804B28E-7B29-4DD0-BCB5-7053AC8E7136}" type="pres">
      <dgm:prSet presAssocID="{F317A682-71D1-4839-8665-E5F6457AC053}" presName="compNode" presStyleCnt="0"/>
      <dgm:spPr/>
    </dgm:pt>
    <dgm:pt modelId="{218CD70B-A9C6-491D-92CF-1A9C95259F52}" type="pres">
      <dgm:prSet presAssocID="{F317A682-71D1-4839-8665-E5F6457AC053}" presName="bgRect" presStyleLbl="bgShp" presStyleIdx="1" presStyleCnt="5"/>
      <dgm:spPr/>
    </dgm:pt>
    <dgm:pt modelId="{65E4B9F1-A0ED-49B3-8DCB-7C46AA15EB34}" type="pres">
      <dgm:prSet presAssocID="{F317A682-71D1-4839-8665-E5F6457AC05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With Person"/>
        </a:ext>
      </dgm:extLst>
    </dgm:pt>
    <dgm:pt modelId="{91821D6D-CF76-4C93-BECC-E5BC49B0547B}" type="pres">
      <dgm:prSet presAssocID="{F317A682-71D1-4839-8665-E5F6457AC053}" presName="spaceRect" presStyleCnt="0"/>
      <dgm:spPr/>
    </dgm:pt>
    <dgm:pt modelId="{DE3DF040-EE09-46E7-B482-5AD22DAA41BC}" type="pres">
      <dgm:prSet presAssocID="{F317A682-71D1-4839-8665-E5F6457AC053}" presName="parTx" presStyleLbl="revTx" presStyleIdx="1" presStyleCnt="5">
        <dgm:presLayoutVars>
          <dgm:chMax val="0"/>
          <dgm:chPref val="0"/>
        </dgm:presLayoutVars>
      </dgm:prSet>
      <dgm:spPr/>
    </dgm:pt>
    <dgm:pt modelId="{C2B8E9D3-AA1E-43E3-A4E6-3DF28855D0FF}" type="pres">
      <dgm:prSet presAssocID="{4480B834-17F8-41A0-93B9-5423A0ACF236}" presName="sibTrans" presStyleCnt="0"/>
      <dgm:spPr/>
    </dgm:pt>
    <dgm:pt modelId="{8C511310-46FB-49E3-880D-E9D602A4E4E4}" type="pres">
      <dgm:prSet presAssocID="{5133FB72-E074-4B2B-B305-4F726003FC3D}" presName="compNode" presStyleCnt="0"/>
      <dgm:spPr/>
    </dgm:pt>
    <dgm:pt modelId="{708074C4-798D-4B45-963D-C037AF3D16C1}" type="pres">
      <dgm:prSet presAssocID="{5133FB72-E074-4B2B-B305-4F726003FC3D}" presName="bgRect" presStyleLbl="bgShp" presStyleIdx="2" presStyleCnt="5"/>
      <dgm:spPr/>
    </dgm:pt>
    <dgm:pt modelId="{6EE301E4-5675-4DE7-B68E-4A04FAE573B9}" type="pres">
      <dgm:prSet presAssocID="{5133FB72-E074-4B2B-B305-4F726003FC3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fused Face with No Fill"/>
        </a:ext>
      </dgm:extLst>
    </dgm:pt>
    <dgm:pt modelId="{328B54E6-BF6C-4720-985C-BA1B664A5A2D}" type="pres">
      <dgm:prSet presAssocID="{5133FB72-E074-4B2B-B305-4F726003FC3D}" presName="spaceRect" presStyleCnt="0"/>
      <dgm:spPr/>
    </dgm:pt>
    <dgm:pt modelId="{63A44A5B-AB85-4132-9ED8-A40FC3ED868F}" type="pres">
      <dgm:prSet presAssocID="{5133FB72-E074-4B2B-B305-4F726003FC3D}" presName="parTx" presStyleLbl="revTx" presStyleIdx="2" presStyleCnt="5">
        <dgm:presLayoutVars>
          <dgm:chMax val="0"/>
          <dgm:chPref val="0"/>
        </dgm:presLayoutVars>
      </dgm:prSet>
      <dgm:spPr/>
    </dgm:pt>
    <dgm:pt modelId="{3C088373-6894-43AD-AD60-FAED0C747D1A}" type="pres">
      <dgm:prSet presAssocID="{157895D7-D372-473D-8A25-EBE6D49004E3}" presName="sibTrans" presStyleCnt="0"/>
      <dgm:spPr/>
    </dgm:pt>
    <dgm:pt modelId="{DA8B92A3-95F6-4A76-99FA-E777A8208061}" type="pres">
      <dgm:prSet presAssocID="{7CCF8432-0147-415C-A374-E42CE7FE205B}" presName="compNode" presStyleCnt="0"/>
      <dgm:spPr/>
    </dgm:pt>
    <dgm:pt modelId="{18C33DB6-C416-4335-BB04-503E5D3E9806}" type="pres">
      <dgm:prSet presAssocID="{7CCF8432-0147-415C-A374-E42CE7FE205B}" presName="bgRect" presStyleLbl="bgShp" presStyleIdx="3" presStyleCnt="5"/>
      <dgm:spPr/>
    </dgm:pt>
    <dgm:pt modelId="{006BA9C6-C405-4E3B-84EE-63FA233EDBE3}" type="pres">
      <dgm:prSet presAssocID="{7CCF8432-0147-415C-A374-E42CE7FE205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D6C9C055-C03E-4525-AA70-ABDE802EE4C6}" type="pres">
      <dgm:prSet presAssocID="{7CCF8432-0147-415C-A374-E42CE7FE205B}" presName="spaceRect" presStyleCnt="0"/>
      <dgm:spPr/>
    </dgm:pt>
    <dgm:pt modelId="{CFFC85EC-5234-4A64-B902-898B275538DF}" type="pres">
      <dgm:prSet presAssocID="{7CCF8432-0147-415C-A374-E42CE7FE205B}" presName="parTx" presStyleLbl="revTx" presStyleIdx="3" presStyleCnt="5">
        <dgm:presLayoutVars>
          <dgm:chMax val="0"/>
          <dgm:chPref val="0"/>
        </dgm:presLayoutVars>
      </dgm:prSet>
      <dgm:spPr/>
    </dgm:pt>
    <dgm:pt modelId="{4605F5E5-63A3-4196-8749-ACFFA269B1C0}" type="pres">
      <dgm:prSet presAssocID="{9E33E6E7-068C-48B6-AD0A-0C011D7687FD}" presName="sibTrans" presStyleCnt="0"/>
      <dgm:spPr/>
    </dgm:pt>
    <dgm:pt modelId="{13873132-62DF-4063-B89C-D8220345ED90}" type="pres">
      <dgm:prSet presAssocID="{555EF0F9-4CCB-437E-9CA2-CDAF44FC632E}" presName="compNode" presStyleCnt="0"/>
      <dgm:spPr/>
    </dgm:pt>
    <dgm:pt modelId="{D188233E-ADAA-40C0-8F1D-7FFAE5D62E73}" type="pres">
      <dgm:prSet presAssocID="{555EF0F9-4CCB-437E-9CA2-CDAF44FC632E}" presName="bgRect" presStyleLbl="bgShp" presStyleIdx="4" presStyleCnt="5"/>
      <dgm:spPr/>
    </dgm:pt>
    <dgm:pt modelId="{6E826F06-5B28-4ED7-894B-6179A09898C2}" type="pres">
      <dgm:prSet presAssocID="{555EF0F9-4CCB-437E-9CA2-CDAF44FC632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rritant"/>
        </a:ext>
      </dgm:extLst>
    </dgm:pt>
    <dgm:pt modelId="{E1073B36-3E68-430F-952D-FB8D6CE4963E}" type="pres">
      <dgm:prSet presAssocID="{555EF0F9-4CCB-437E-9CA2-CDAF44FC632E}" presName="spaceRect" presStyleCnt="0"/>
      <dgm:spPr/>
    </dgm:pt>
    <dgm:pt modelId="{CD6E16EF-014F-4AED-9434-51D26AA2EEAE}" type="pres">
      <dgm:prSet presAssocID="{555EF0F9-4CCB-437E-9CA2-CDAF44FC632E}" presName="parTx" presStyleLbl="revTx" presStyleIdx="4" presStyleCnt="5">
        <dgm:presLayoutVars>
          <dgm:chMax val="0"/>
          <dgm:chPref val="0"/>
        </dgm:presLayoutVars>
      </dgm:prSet>
      <dgm:spPr/>
    </dgm:pt>
  </dgm:ptLst>
  <dgm:cxnLst>
    <dgm:cxn modelId="{4F937421-65CE-458F-B39C-69573D33B6A5}" srcId="{49DA1A02-1EC0-4B22-8474-12437ECF5B75}" destId="{40A0A2B3-374E-4D14-84A0-ECB5AA6967E7}" srcOrd="0" destOrd="0" parTransId="{DF5AAC1A-0900-4A0D-8FF1-C96FC6430D21}" sibTransId="{3CCF88A4-3458-4023-9D5D-0C08F9B6DE1B}"/>
    <dgm:cxn modelId="{A325F92A-5796-4035-9260-4DF23E343A1B}" type="presOf" srcId="{F317A682-71D1-4839-8665-E5F6457AC053}" destId="{DE3DF040-EE09-46E7-B482-5AD22DAA41BC}" srcOrd="0" destOrd="0" presId="urn:microsoft.com/office/officeart/2018/2/layout/IconVerticalSolidList"/>
    <dgm:cxn modelId="{032F3D5C-8A4E-4638-8383-8F05F7D70003}" type="presOf" srcId="{5133FB72-E074-4B2B-B305-4F726003FC3D}" destId="{63A44A5B-AB85-4132-9ED8-A40FC3ED868F}" srcOrd="0" destOrd="0" presId="urn:microsoft.com/office/officeart/2018/2/layout/IconVerticalSolidList"/>
    <dgm:cxn modelId="{6CEFF15C-2FE6-40C6-AA52-CDE453CDEA76}" srcId="{49DA1A02-1EC0-4B22-8474-12437ECF5B75}" destId="{5133FB72-E074-4B2B-B305-4F726003FC3D}" srcOrd="2" destOrd="0" parTransId="{DCF2C023-1DF0-449B-8949-08A29BD0D75E}" sibTransId="{157895D7-D372-473D-8A25-EBE6D49004E3}"/>
    <dgm:cxn modelId="{6AB8B475-9E79-4B58-929C-C07461C86861}" srcId="{49DA1A02-1EC0-4B22-8474-12437ECF5B75}" destId="{7CCF8432-0147-415C-A374-E42CE7FE205B}" srcOrd="3" destOrd="0" parTransId="{7B79C1B8-8728-49EA-BF19-8834BA709D81}" sibTransId="{9E33E6E7-068C-48B6-AD0A-0C011D7687FD}"/>
    <dgm:cxn modelId="{4C9F3799-AB0F-4BAB-8C4E-6904133EBDE0}" type="presOf" srcId="{7CCF8432-0147-415C-A374-E42CE7FE205B}" destId="{CFFC85EC-5234-4A64-B902-898B275538DF}" srcOrd="0" destOrd="0" presId="urn:microsoft.com/office/officeart/2018/2/layout/IconVerticalSolidList"/>
    <dgm:cxn modelId="{263942B5-B241-4BF9-A9FE-EEAF90F44DE5}" type="presOf" srcId="{555EF0F9-4CCB-437E-9CA2-CDAF44FC632E}" destId="{CD6E16EF-014F-4AED-9434-51D26AA2EEAE}" srcOrd="0" destOrd="0" presId="urn:microsoft.com/office/officeart/2018/2/layout/IconVerticalSolidList"/>
    <dgm:cxn modelId="{072054C3-B77A-4B4D-88D7-29B80B0866D1}" srcId="{49DA1A02-1EC0-4B22-8474-12437ECF5B75}" destId="{F317A682-71D1-4839-8665-E5F6457AC053}" srcOrd="1" destOrd="0" parTransId="{88A5A894-7D6E-4080-8645-E9B904D3FC67}" sibTransId="{4480B834-17F8-41A0-93B9-5423A0ACF236}"/>
    <dgm:cxn modelId="{51F266C5-2F81-4E73-A8AB-88BA04F051A6}" srcId="{49DA1A02-1EC0-4B22-8474-12437ECF5B75}" destId="{555EF0F9-4CCB-437E-9CA2-CDAF44FC632E}" srcOrd="4" destOrd="0" parTransId="{222310CF-686F-4449-A543-E3B1FC4D5578}" sibTransId="{077260F8-1A69-4B02-98A5-01127BEAD731}"/>
    <dgm:cxn modelId="{8EA2BFCB-9D59-4A8C-88A2-B9FC552C91BD}" type="presOf" srcId="{49DA1A02-1EC0-4B22-8474-12437ECF5B75}" destId="{937983E2-AF88-489E-8241-8A3B3DDB3103}" srcOrd="0" destOrd="0" presId="urn:microsoft.com/office/officeart/2018/2/layout/IconVerticalSolidList"/>
    <dgm:cxn modelId="{EC2353DC-7378-450B-8F3E-2774D98A4CD7}" type="presOf" srcId="{40A0A2B3-374E-4D14-84A0-ECB5AA6967E7}" destId="{C72E0552-7FC6-42DD-ACD7-89CC241C118F}" srcOrd="0" destOrd="0" presId="urn:microsoft.com/office/officeart/2018/2/layout/IconVerticalSolidList"/>
    <dgm:cxn modelId="{6D1566C0-0805-4124-871C-03194150833B}" type="presParOf" srcId="{937983E2-AF88-489E-8241-8A3B3DDB3103}" destId="{6EAEF353-528C-43DF-97C2-031D52F6B519}" srcOrd="0" destOrd="0" presId="urn:microsoft.com/office/officeart/2018/2/layout/IconVerticalSolidList"/>
    <dgm:cxn modelId="{FD189CB0-34CB-416D-BA53-49105034AF63}" type="presParOf" srcId="{6EAEF353-528C-43DF-97C2-031D52F6B519}" destId="{5224FB10-B8BB-4E17-BFDC-CC3A754E01B9}" srcOrd="0" destOrd="0" presId="urn:microsoft.com/office/officeart/2018/2/layout/IconVerticalSolidList"/>
    <dgm:cxn modelId="{0053E4E3-DA2E-4682-923B-F87A9EC85496}" type="presParOf" srcId="{6EAEF353-528C-43DF-97C2-031D52F6B519}" destId="{CBEA796E-E83A-4C8B-B471-7F1D56C5199C}" srcOrd="1" destOrd="0" presId="urn:microsoft.com/office/officeart/2018/2/layout/IconVerticalSolidList"/>
    <dgm:cxn modelId="{5CB7043B-71E7-4964-B7EC-52437C6ECB7E}" type="presParOf" srcId="{6EAEF353-528C-43DF-97C2-031D52F6B519}" destId="{963ABFB0-7BA7-4F02-BC05-3C2770158333}" srcOrd="2" destOrd="0" presId="urn:microsoft.com/office/officeart/2018/2/layout/IconVerticalSolidList"/>
    <dgm:cxn modelId="{FB963EEA-B70F-467E-A6CA-FF125EACE56A}" type="presParOf" srcId="{6EAEF353-528C-43DF-97C2-031D52F6B519}" destId="{C72E0552-7FC6-42DD-ACD7-89CC241C118F}" srcOrd="3" destOrd="0" presId="urn:microsoft.com/office/officeart/2018/2/layout/IconVerticalSolidList"/>
    <dgm:cxn modelId="{925EE63B-590D-4B4A-B9C6-262B77781A1F}" type="presParOf" srcId="{937983E2-AF88-489E-8241-8A3B3DDB3103}" destId="{54CE3E3C-AA0D-469E-8ACB-920CD04970CA}" srcOrd="1" destOrd="0" presId="urn:microsoft.com/office/officeart/2018/2/layout/IconVerticalSolidList"/>
    <dgm:cxn modelId="{9F76E573-8BE9-41D4-9537-BEB27887E3C0}" type="presParOf" srcId="{937983E2-AF88-489E-8241-8A3B3DDB3103}" destId="{F804B28E-7B29-4DD0-BCB5-7053AC8E7136}" srcOrd="2" destOrd="0" presId="urn:microsoft.com/office/officeart/2018/2/layout/IconVerticalSolidList"/>
    <dgm:cxn modelId="{10A9CC5A-E754-417F-BFB7-B9EFEB4832ED}" type="presParOf" srcId="{F804B28E-7B29-4DD0-BCB5-7053AC8E7136}" destId="{218CD70B-A9C6-491D-92CF-1A9C95259F52}" srcOrd="0" destOrd="0" presId="urn:microsoft.com/office/officeart/2018/2/layout/IconVerticalSolidList"/>
    <dgm:cxn modelId="{BE7A2434-24B5-4420-AD8D-7323413300FB}" type="presParOf" srcId="{F804B28E-7B29-4DD0-BCB5-7053AC8E7136}" destId="{65E4B9F1-A0ED-49B3-8DCB-7C46AA15EB34}" srcOrd="1" destOrd="0" presId="urn:microsoft.com/office/officeart/2018/2/layout/IconVerticalSolidList"/>
    <dgm:cxn modelId="{6A900636-7DC9-4787-B77E-447443CF737F}" type="presParOf" srcId="{F804B28E-7B29-4DD0-BCB5-7053AC8E7136}" destId="{91821D6D-CF76-4C93-BECC-E5BC49B0547B}" srcOrd="2" destOrd="0" presId="urn:microsoft.com/office/officeart/2018/2/layout/IconVerticalSolidList"/>
    <dgm:cxn modelId="{3CA3D8D2-8369-4CD7-B4D6-2C1D137CCECE}" type="presParOf" srcId="{F804B28E-7B29-4DD0-BCB5-7053AC8E7136}" destId="{DE3DF040-EE09-46E7-B482-5AD22DAA41BC}" srcOrd="3" destOrd="0" presId="urn:microsoft.com/office/officeart/2018/2/layout/IconVerticalSolidList"/>
    <dgm:cxn modelId="{D0EECEEA-3576-4D43-A73B-6FA524F887CE}" type="presParOf" srcId="{937983E2-AF88-489E-8241-8A3B3DDB3103}" destId="{C2B8E9D3-AA1E-43E3-A4E6-3DF28855D0FF}" srcOrd="3" destOrd="0" presId="urn:microsoft.com/office/officeart/2018/2/layout/IconVerticalSolidList"/>
    <dgm:cxn modelId="{ECFAFE1D-2D0C-4AE5-AFBC-1C070D73671F}" type="presParOf" srcId="{937983E2-AF88-489E-8241-8A3B3DDB3103}" destId="{8C511310-46FB-49E3-880D-E9D602A4E4E4}" srcOrd="4" destOrd="0" presId="urn:microsoft.com/office/officeart/2018/2/layout/IconVerticalSolidList"/>
    <dgm:cxn modelId="{5A9534A5-340E-4F9A-9A38-6B0324805351}" type="presParOf" srcId="{8C511310-46FB-49E3-880D-E9D602A4E4E4}" destId="{708074C4-798D-4B45-963D-C037AF3D16C1}" srcOrd="0" destOrd="0" presId="urn:microsoft.com/office/officeart/2018/2/layout/IconVerticalSolidList"/>
    <dgm:cxn modelId="{2C6A45D3-1EB0-467A-93A2-289B0F5A36C3}" type="presParOf" srcId="{8C511310-46FB-49E3-880D-E9D602A4E4E4}" destId="{6EE301E4-5675-4DE7-B68E-4A04FAE573B9}" srcOrd="1" destOrd="0" presId="urn:microsoft.com/office/officeart/2018/2/layout/IconVerticalSolidList"/>
    <dgm:cxn modelId="{C6E3958F-F115-45C2-8F72-3EF9795E81E2}" type="presParOf" srcId="{8C511310-46FB-49E3-880D-E9D602A4E4E4}" destId="{328B54E6-BF6C-4720-985C-BA1B664A5A2D}" srcOrd="2" destOrd="0" presId="urn:microsoft.com/office/officeart/2018/2/layout/IconVerticalSolidList"/>
    <dgm:cxn modelId="{A8E22E58-BD7D-460B-9C88-B70393F9FC53}" type="presParOf" srcId="{8C511310-46FB-49E3-880D-E9D602A4E4E4}" destId="{63A44A5B-AB85-4132-9ED8-A40FC3ED868F}" srcOrd="3" destOrd="0" presId="urn:microsoft.com/office/officeart/2018/2/layout/IconVerticalSolidList"/>
    <dgm:cxn modelId="{B5FEAB4A-80B0-4384-9FC4-52E67DF8F196}" type="presParOf" srcId="{937983E2-AF88-489E-8241-8A3B3DDB3103}" destId="{3C088373-6894-43AD-AD60-FAED0C747D1A}" srcOrd="5" destOrd="0" presId="urn:microsoft.com/office/officeart/2018/2/layout/IconVerticalSolidList"/>
    <dgm:cxn modelId="{36A665D7-F788-4351-85C6-14EB9F069D49}" type="presParOf" srcId="{937983E2-AF88-489E-8241-8A3B3DDB3103}" destId="{DA8B92A3-95F6-4A76-99FA-E777A8208061}" srcOrd="6" destOrd="0" presId="urn:microsoft.com/office/officeart/2018/2/layout/IconVerticalSolidList"/>
    <dgm:cxn modelId="{959CBDF8-A25D-4EB8-B724-4B6236AFC454}" type="presParOf" srcId="{DA8B92A3-95F6-4A76-99FA-E777A8208061}" destId="{18C33DB6-C416-4335-BB04-503E5D3E9806}" srcOrd="0" destOrd="0" presId="urn:microsoft.com/office/officeart/2018/2/layout/IconVerticalSolidList"/>
    <dgm:cxn modelId="{B31988A2-95D8-4CF0-959E-4373F2E538B4}" type="presParOf" srcId="{DA8B92A3-95F6-4A76-99FA-E777A8208061}" destId="{006BA9C6-C405-4E3B-84EE-63FA233EDBE3}" srcOrd="1" destOrd="0" presId="urn:microsoft.com/office/officeart/2018/2/layout/IconVerticalSolidList"/>
    <dgm:cxn modelId="{E21984BD-D389-4225-9AD2-088DB0B8A3D3}" type="presParOf" srcId="{DA8B92A3-95F6-4A76-99FA-E777A8208061}" destId="{D6C9C055-C03E-4525-AA70-ABDE802EE4C6}" srcOrd="2" destOrd="0" presId="urn:microsoft.com/office/officeart/2018/2/layout/IconVerticalSolidList"/>
    <dgm:cxn modelId="{2FC2512A-AD47-446B-A96F-9FA7F2B1E8A0}" type="presParOf" srcId="{DA8B92A3-95F6-4A76-99FA-E777A8208061}" destId="{CFFC85EC-5234-4A64-B902-898B275538DF}" srcOrd="3" destOrd="0" presId="urn:microsoft.com/office/officeart/2018/2/layout/IconVerticalSolidList"/>
    <dgm:cxn modelId="{CB5DB977-0403-41F1-B790-D22AB1DAE2E9}" type="presParOf" srcId="{937983E2-AF88-489E-8241-8A3B3DDB3103}" destId="{4605F5E5-63A3-4196-8749-ACFFA269B1C0}" srcOrd="7" destOrd="0" presId="urn:microsoft.com/office/officeart/2018/2/layout/IconVerticalSolidList"/>
    <dgm:cxn modelId="{0600F235-29C4-47BD-8B82-74CD5DB48497}" type="presParOf" srcId="{937983E2-AF88-489E-8241-8A3B3DDB3103}" destId="{13873132-62DF-4063-B89C-D8220345ED90}" srcOrd="8" destOrd="0" presId="urn:microsoft.com/office/officeart/2018/2/layout/IconVerticalSolidList"/>
    <dgm:cxn modelId="{C6C2802E-97CE-4DBF-B729-8E7C0A14E318}" type="presParOf" srcId="{13873132-62DF-4063-B89C-D8220345ED90}" destId="{D188233E-ADAA-40C0-8F1D-7FFAE5D62E73}" srcOrd="0" destOrd="0" presId="urn:microsoft.com/office/officeart/2018/2/layout/IconVerticalSolidList"/>
    <dgm:cxn modelId="{B3E1C54A-1C3A-48DA-A499-8514250458CA}" type="presParOf" srcId="{13873132-62DF-4063-B89C-D8220345ED90}" destId="{6E826F06-5B28-4ED7-894B-6179A09898C2}" srcOrd="1" destOrd="0" presId="urn:microsoft.com/office/officeart/2018/2/layout/IconVerticalSolidList"/>
    <dgm:cxn modelId="{CD8B261C-B459-4AF8-84F0-33B2588831E6}" type="presParOf" srcId="{13873132-62DF-4063-B89C-D8220345ED90}" destId="{E1073B36-3E68-430F-952D-FB8D6CE4963E}" srcOrd="2" destOrd="0" presId="urn:microsoft.com/office/officeart/2018/2/layout/IconVerticalSolidList"/>
    <dgm:cxn modelId="{447C9756-9213-41AF-88B1-ADAA6809302A}" type="presParOf" srcId="{13873132-62DF-4063-B89C-D8220345ED90}" destId="{CD6E16EF-014F-4AED-9434-51D26AA2EEA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D1AEA7-00DA-4C53-9061-88B6D8DE9B61}">
      <dsp:nvSpPr>
        <dsp:cNvPr id="0" name=""/>
        <dsp:cNvSpPr/>
      </dsp:nvSpPr>
      <dsp:spPr>
        <a:xfrm>
          <a:off x="973190" y="986724"/>
          <a:ext cx="1264141" cy="126414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9D912D-0172-44AA-866C-DFAD39994416}">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E7245C-19C0-4D5D-A15A-4BE4F3DAE7E2}">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dirty="0"/>
            <a:t>Review &amp; Connection </a:t>
          </a:r>
        </a:p>
      </dsp:txBody>
      <dsp:txXfrm>
        <a:off x="569079" y="2644614"/>
        <a:ext cx="2072362" cy="720000"/>
      </dsp:txXfrm>
    </dsp:sp>
    <dsp:sp modelId="{3B5CDCEC-3E57-4611-AFA9-3B4D51E74916}">
      <dsp:nvSpPr>
        <dsp:cNvPr id="0" name=""/>
        <dsp:cNvSpPr/>
      </dsp:nvSpPr>
      <dsp:spPr>
        <a:xfrm>
          <a:off x="3408216" y="986724"/>
          <a:ext cx="1264141" cy="126414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4022D9-E93E-49A2-9A7F-0414664697F8}">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BA85DC-DD18-4FBA-897F-E06893D094EC}">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dirty="0"/>
            <a:t>Essay </a:t>
          </a:r>
          <a:r>
            <a:rPr lang="en-GB" sz="2500" kern="1200" dirty="0"/>
            <a:t>Preparation  </a:t>
          </a:r>
          <a:endParaRPr lang="en-US" sz="2500" kern="1200" dirty="0"/>
        </a:p>
      </dsp:txBody>
      <dsp:txXfrm>
        <a:off x="3004105" y="2644614"/>
        <a:ext cx="2072362" cy="720000"/>
      </dsp:txXfrm>
    </dsp:sp>
    <dsp:sp modelId="{30D4FDB1-BB47-4172-B3B9-C4C4B372E8BC}">
      <dsp:nvSpPr>
        <dsp:cNvPr id="0" name=""/>
        <dsp:cNvSpPr/>
      </dsp:nvSpPr>
      <dsp:spPr>
        <a:xfrm>
          <a:off x="5843242" y="986724"/>
          <a:ext cx="1264141" cy="126414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E3A479-AE5C-4707-B50F-B286CF12EE23}">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FC28EB-7367-42AD-9A79-941DAD20098F}">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Skills Work </a:t>
          </a:r>
        </a:p>
      </dsp:txBody>
      <dsp:txXfrm>
        <a:off x="5439131" y="2644614"/>
        <a:ext cx="2072362" cy="720000"/>
      </dsp:txXfrm>
    </dsp:sp>
    <dsp:sp modelId="{6E55FDA9-99C2-427F-96A6-89FDD4183AF4}">
      <dsp:nvSpPr>
        <dsp:cNvPr id="0" name=""/>
        <dsp:cNvSpPr/>
      </dsp:nvSpPr>
      <dsp:spPr>
        <a:xfrm>
          <a:off x="8278268" y="986724"/>
          <a:ext cx="1264141" cy="126414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6BCC3F-7A57-44A3-BFFC-73A0C6FBC20D}">
      <dsp:nvSpPr>
        <dsp:cNvPr id="0" name=""/>
        <dsp:cNvSpPr/>
      </dsp:nvSpPr>
      <dsp:spPr>
        <a:xfrm>
          <a:off x="8547675" y="12561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B0500F-841B-4BEF-B7D7-3FA0CB98DA92}">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Week 3 evaluation </a:t>
          </a:r>
        </a:p>
      </dsp:txBody>
      <dsp:txXfrm>
        <a:off x="7874157" y="2644614"/>
        <a:ext cx="207236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465625-5535-48F8-893D-BF2A19F63A29}">
      <dsp:nvSpPr>
        <dsp:cNvPr id="0" name=""/>
        <dsp:cNvSpPr/>
      </dsp:nvSpPr>
      <dsp:spPr>
        <a:xfrm>
          <a:off x="0" y="53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93C93-5CA8-47D2-A4BC-708B10365420}">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9BE220-A63A-43AF-A8D4-F38BE4D11206}">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US" sz="2500" kern="1200"/>
            <a:t>Empathy </a:t>
          </a:r>
        </a:p>
      </dsp:txBody>
      <dsp:txXfrm>
        <a:off x="1435590" y="531"/>
        <a:ext cx="9080009" cy="1242935"/>
      </dsp:txXfrm>
    </dsp:sp>
    <dsp:sp modelId="{D7CA5465-8CB1-4F09-9BBC-92038781194C}">
      <dsp:nvSpPr>
        <dsp:cNvPr id="0" name=""/>
        <dsp:cNvSpPr/>
      </dsp:nvSpPr>
      <dsp:spPr>
        <a:xfrm>
          <a:off x="0" y="155420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BA894B-8564-4D9E-9D5F-5235E1E047B1}">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D84310-CDEB-481D-A331-754C4BB8E5E0}">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US" sz="2500" kern="1200"/>
            <a:t>Unconditional Positive Regards</a:t>
          </a:r>
        </a:p>
      </dsp:txBody>
      <dsp:txXfrm>
        <a:off x="1435590" y="1554201"/>
        <a:ext cx="9080009" cy="1242935"/>
      </dsp:txXfrm>
    </dsp:sp>
    <dsp:sp modelId="{D454CDF5-5815-4BAE-A84B-02A3F0C4D85D}">
      <dsp:nvSpPr>
        <dsp:cNvPr id="0" name=""/>
        <dsp:cNvSpPr/>
      </dsp:nvSpPr>
      <dsp:spPr>
        <a:xfrm>
          <a:off x="0" y="3107870"/>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C104D1-E782-43C7-A596-9AC136F022D5}">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F041D6-8D42-4F63-BE2A-BD4F50690F48}">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US" sz="2500" kern="1200"/>
            <a:t>Congruence </a:t>
          </a:r>
        </a:p>
      </dsp:txBody>
      <dsp:txXfrm>
        <a:off x="1435590" y="3107870"/>
        <a:ext cx="9080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AB9F29-4F4D-48A1-BA5B-F3762506A6C1}">
      <dsp:nvSpPr>
        <dsp:cNvPr id="0" name=""/>
        <dsp:cNvSpPr/>
      </dsp:nvSpPr>
      <dsp:spPr>
        <a:xfrm>
          <a:off x="0" y="39687"/>
          <a:ext cx="3286125" cy="1971675"/>
        </a:xfrm>
        <a:prstGeom prst="rect">
          <a:avLst/>
        </a:prstGeom>
        <a:solidFill>
          <a:schemeClr val="accent6"/>
        </a:solidFill>
        <a:ln w="19050" cap="flat" cmpd="sng" algn="ctr">
          <a:solidFill>
            <a:schemeClr val="accent5"/>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b="1" kern="1200" dirty="0"/>
            <a:t>Setting up the Relationship </a:t>
          </a:r>
        </a:p>
      </dsp:txBody>
      <dsp:txXfrm>
        <a:off x="0" y="39687"/>
        <a:ext cx="3286125" cy="1971675"/>
      </dsp:txXfrm>
    </dsp:sp>
    <dsp:sp modelId="{BBAD540F-A101-4FC0-BDF6-1BFF1AE486B1}">
      <dsp:nvSpPr>
        <dsp:cNvPr id="0" name=""/>
        <dsp:cNvSpPr/>
      </dsp:nvSpPr>
      <dsp:spPr>
        <a:xfrm>
          <a:off x="3614737" y="39687"/>
          <a:ext cx="3286125" cy="1971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b="1" kern="1200" dirty="0"/>
            <a:t>Developing the Relationship </a:t>
          </a:r>
        </a:p>
      </dsp:txBody>
      <dsp:txXfrm>
        <a:off x="3614737" y="39687"/>
        <a:ext cx="3286125" cy="1971675"/>
      </dsp:txXfrm>
    </dsp:sp>
    <dsp:sp modelId="{27179DD1-2924-4735-97F1-C076FA3C7C8D}">
      <dsp:nvSpPr>
        <dsp:cNvPr id="0" name=""/>
        <dsp:cNvSpPr/>
      </dsp:nvSpPr>
      <dsp:spPr>
        <a:xfrm>
          <a:off x="7229475" y="39687"/>
          <a:ext cx="3286125" cy="1971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b="1" kern="1200" dirty="0"/>
            <a:t>Working with the Relationship </a:t>
          </a:r>
        </a:p>
      </dsp:txBody>
      <dsp:txXfrm>
        <a:off x="7229475" y="39687"/>
        <a:ext cx="3286125" cy="1971675"/>
      </dsp:txXfrm>
    </dsp:sp>
    <dsp:sp modelId="{A41EA32C-47EF-4544-879F-C4291DC20C38}">
      <dsp:nvSpPr>
        <dsp:cNvPr id="0" name=""/>
        <dsp:cNvSpPr/>
      </dsp:nvSpPr>
      <dsp:spPr>
        <a:xfrm>
          <a:off x="1807368" y="2339975"/>
          <a:ext cx="3286125" cy="1971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b="1" kern="1200" dirty="0"/>
            <a:t>The Established Relationship </a:t>
          </a:r>
        </a:p>
      </dsp:txBody>
      <dsp:txXfrm>
        <a:off x="1807368" y="2339975"/>
        <a:ext cx="3286125" cy="1971675"/>
      </dsp:txXfrm>
    </dsp:sp>
    <dsp:sp modelId="{31ED35D5-7BBD-4567-B59A-6745A61E682A}">
      <dsp:nvSpPr>
        <dsp:cNvPr id="0" name=""/>
        <dsp:cNvSpPr/>
      </dsp:nvSpPr>
      <dsp:spPr>
        <a:xfrm>
          <a:off x="5422106" y="2339975"/>
          <a:ext cx="3286125" cy="1971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b="1" kern="1200" dirty="0"/>
            <a:t>Maintaining and ending the relationship </a:t>
          </a:r>
        </a:p>
      </dsp:txBody>
      <dsp:txXfrm>
        <a:off x="5422106" y="2339975"/>
        <a:ext cx="3286125" cy="1971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F9E2C8-79F8-4C53-BE24-15174EB651C5}">
      <dsp:nvSpPr>
        <dsp:cNvPr id="0" name=""/>
        <dsp:cNvSpPr/>
      </dsp:nvSpPr>
      <dsp:spPr>
        <a:xfrm>
          <a:off x="0" y="0"/>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A5B46E9-F3E0-476B-BA3F-CBD2EC79BCE3}">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kern="1200" dirty="0">
              <a:solidFill>
                <a:schemeClr val="accent4"/>
              </a:solidFill>
            </a:rPr>
            <a:t>“An explicit bilateral commitment to a well-defined course of action” (Berne, 1966)</a:t>
          </a:r>
          <a:endParaRPr lang="en-US" sz="2900" kern="1200" dirty="0">
            <a:solidFill>
              <a:schemeClr val="accent4"/>
            </a:solidFill>
          </a:endParaRPr>
        </a:p>
      </dsp:txBody>
      <dsp:txXfrm>
        <a:off x="0" y="0"/>
        <a:ext cx="10515600" cy="2175669"/>
      </dsp:txXfrm>
    </dsp:sp>
    <dsp:sp modelId="{6235B77F-18DB-4F76-A991-9A948FE32742}">
      <dsp:nvSpPr>
        <dsp:cNvPr id="0" name=""/>
        <dsp:cNvSpPr/>
      </dsp:nvSpPr>
      <dsp:spPr>
        <a:xfrm>
          <a:off x="0" y="2175669"/>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F422D04-A856-4AC5-9875-D518E69D4E68}">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kern="1200" dirty="0">
              <a:solidFill>
                <a:schemeClr val="accent4"/>
              </a:solidFill>
            </a:rPr>
            <a:t>This is a mutual agreement negotiated between the Counsellor and the Client prior to the commencement of counselling.  It articulates the responsibilities of the Counsellor towards the Client, and also the Client's responsibilities in the counselling relationship</a:t>
          </a:r>
          <a:r>
            <a:rPr lang="en-US" sz="2900" kern="1200" dirty="0"/>
            <a:t>. </a:t>
          </a:r>
        </a:p>
      </dsp:txBody>
      <dsp:txXfrm>
        <a:off x="0" y="2175669"/>
        <a:ext cx="10515600" cy="21756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49385A-2AF5-4727-A380-1B29C46B927A}">
      <dsp:nvSpPr>
        <dsp:cNvPr id="0" name=""/>
        <dsp:cNvSpPr/>
      </dsp:nvSpPr>
      <dsp:spPr>
        <a:xfrm>
          <a:off x="0" y="939069"/>
          <a:ext cx="10515600" cy="11934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hlinkClick xmlns:r="http://schemas.openxmlformats.org/officeDocument/2006/relationships" r:id="rId1"/>
            </a:rPr>
            <a:t>https://www.youtube.com/watch?list=PLGzF-dGWO-1FjrezoDDypJY_0wbWzXLdo&amp;v=tjLCvofaZ1U&amp;feature=emb_logo</a:t>
          </a:r>
          <a:endParaRPr lang="en-US" sz="3000" kern="1200"/>
        </a:p>
      </dsp:txBody>
      <dsp:txXfrm>
        <a:off x="58257" y="997326"/>
        <a:ext cx="10399086" cy="1076886"/>
      </dsp:txXfrm>
    </dsp:sp>
    <dsp:sp modelId="{23EB7020-7E95-45AA-8BB4-67EDD03FE2B1}">
      <dsp:nvSpPr>
        <dsp:cNvPr id="0" name=""/>
        <dsp:cNvSpPr/>
      </dsp:nvSpPr>
      <dsp:spPr>
        <a:xfrm>
          <a:off x="0" y="2218869"/>
          <a:ext cx="10515600" cy="11934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hlinkClick xmlns:r="http://schemas.openxmlformats.org/officeDocument/2006/relationships" r:id="rId2"/>
            </a:rPr>
            <a:t>https://www.youtube.com/watch?v=E9mZ3915tdU</a:t>
          </a:r>
          <a:endParaRPr lang="en-US" sz="3000" kern="1200"/>
        </a:p>
      </dsp:txBody>
      <dsp:txXfrm>
        <a:off x="58257" y="2277126"/>
        <a:ext cx="10399086" cy="10768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B63BDC-9FEA-4A0A-BF46-98222796550D}">
      <dsp:nvSpPr>
        <dsp:cNvPr id="0" name=""/>
        <dsp:cNvSpPr/>
      </dsp:nvSpPr>
      <dsp:spPr>
        <a:xfrm>
          <a:off x="0" y="53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F22349-B371-41C7-ACC0-76E4BF152DFA}">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849FC2-129E-437E-A8FA-ED5734A43399}">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Restating-  A phrase or a word. </a:t>
          </a:r>
          <a:endParaRPr lang="en-US" sz="2500" kern="1200"/>
        </a:p>
      </dsp:txBody>
      <dsp:txXfrm>
        <a:off x="1435590" y="531"/>
        <a:ext cx="9080009" cy="1242935"/>
      </dsp:txXfrm>
    </dsp:sp>
    <dsp:sp modelId="{60D3E682-B388-4195-93C3-5AAB6FAF5332}">
      <dsp:nvSpPr>
        <dsp:cNvPr id="0" name=""/>
        <dsp:cNvSpPr/>
      </dsp:nvSpPr>
      <dsp:spPr>
        <a:xfrm>
          <a:off x="0" y="1572124"/>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933E31-15D7-4E78-9EB7-17F7CA15EA75}">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F44600-FFB9-4621-ACBC-CCEC62050127}">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Paraphrasing, </a:t>
          </a:r>
          <a:endParaRPr lang="en-US" sz="2500" kern="1200"/>
        </a:p>
      </dsp:txBody>
      <dsp:txXfrm>
        <a:off x="1435590" y="1554201"/>
        <a:ext cx="9080009" cy="1242935"/>
      </dsp:txXfrm>
    </dsp:sp>
    <dsp:sp modelId="{52DE6E4B-2E81-44A2-B4B3-BF996592021D}">
      <dsp:nvSpPr>
        <dsp:cNvPr id="0" name=""/>
        <dsp:cNvSpPr/>
      </dsp:nvSpPr>
      <dsp:spPr>
        <a:xfrm>
          <a:off x="0" y="3107870"/>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BFF036-4F42-49EB-BFAD-F3C2F0D01359}">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A47EAA-766F-4DE0-A68A-15205A56340F}">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Summarising </a:t>
          </a:r>
          <a:endParaRPr lang="en-US" sz="2500" kern="1200"/>
        </a:p>
      </dsp:txBody>
      <dsp:txXfrm>
        <a:off x="1435590" y="3107870"/>
        <a:ext cx="9080009" cy="12429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24FB10-B8BB-4E17-BFDC-CC3A754E01B9}">
      <dsp:nvSpPr>
        <dsp:cNvPr id="0" name=""/>
        <dsp:cNvSpPr/>
      </dsp:nvSpPr>
      <dsp:spPr>
        <a:xfrm>
          <a:off x="0" y="3399"/>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EA796E-E83A-4C8B-B471-7F1D56C5199C}">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2E0552-7FC6-42DD-ACD7-89CC241C118F}">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How did it go? What were you feeling?</a:t>
          </a:r>
        </a:p>
      </dsp:txBody>
      <dsp:txXfrm>
        <a:off x="836323" y="3399"/>
        <a:ext cx="9679276" cy="724089"/>
      </dsp:txXfrm>
    </dsp:sp>
    <dsp:sp modelId="{218CD70B-A9C6-491D-92CF-1A9C95259F52}">
      <dsp:nvSpPr>
        <dsp:cNvPr id="0" name=""/>
        <dsp:cNvSpPr/>
      </dsp:nvSpPr>
      <dsp:spPr>
        <a:xfrm>
          <a:off x="0" y="908511"/>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E4B9F1-A0ED-49B3-8DCB-7C46AA15EB34}">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3DF040-EE09-46E7-B482-5AD22DAA41BC}">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What were you as the client?</a:t>
          </a:r>
        </a:p>
      </dsp:txBody>
      <dsp:txXfrm>
        <a:off x="836323" y="908511"/>
        <a:ext cx="9679276" cy="724089"/>
      </dsp:txXfrm>
    </dsp:sp>
    <dsp:sp modelId="{708074C4-798D-4B45-963D-C037AF3D16C1}">
      <dsp:nvSpPr>
        <dsp:cNvPr id="0" name=""/>
        <dsp:cNvSpPr/>
      </dsp:nvSpPr>
      <dsp:spPr>
        <a:xfrm>
          <a:off x="0" y="1813624"/>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E301E4-5675-4DE7-B68E-4A04FAE573B9}">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A44A5B-AB85-4132-9ED8-A40FC3ED868F}">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What were you feeling as the helper?</a:t>
          </a:r>
        </a:p>
      </dsp:txBody>
      <dsp:txXfrm>
        <a:off x="836323" y="1813624"/>
        <a:ext cx="9679276" cy="724089"/>
      </dsp:txXfrm>
    </dsp:sp>
    <dsp:sp modelId="{18C33DB6-C416-4335-BB04-503E5D3E9806}">
      <dsp:nvSpPr>
        <dsp:cNvPr id="0" name=""/>
        <dsp:cNvSpPr/>
      </dsp:nvSpPr>
      <dsp:spPr>
        <a:xfrm>
          <a:off x="0" y="2718736"/>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6BA9C6-C405-4E3B-84EE-63FA233EDBE3}">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FC85EC-5234-4A64-B902-898B275538DF}">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What work well?</a:t>
          </a:r>
        </a:p>
      </dsp:txBody>
      <dsp:txXfrm>
        <a:off x="836323" y="2718736"/>
        <a:ext cx="9679276" cy="724089"/>
      </dsp:txXfrm>
    </dsp:sp>
    <dsp:sp modelId="{D188233E-ADAA-40C0-8F1D-7FFAE5D62E73}">
      <dsp:nvSpPr>
        <dsp:cNvPr id="0" name=""/>
        <dsp:cNvSpPr/>
      </dsp:nvSpPr>
      <dsp:spPr>
        <a:xfrm>
          <a:off x="0" y="3623848"/>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826F06-5B28-4ED7-894B-6179A09898C2}">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6E16EF-014F-4AED-9434-51D26AA2EEAE}">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What were the challenges? </a:t>
          </a:r>
        </a:p>
      </dsp:txBody>
      <dsp:txXfrm>
        <a:off x="836323" y="3623848"/>
        <a:ext cx="9679276" cy="724089"/>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F17359-000A-9044-B834-9FBD0018D5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FC98B882-BA21-D947-B59A-B375F7B018C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D95890B-B5F7-47BB-AD03-2F66934E7936}" type="datetime1">
              <a:rPr lang="en-GB" smtClean="0"/>
              <a:t>05/02/2025</a:t>
            </a:fld>
            <a:endParaRPr lang="en-GB" dirty="0"/>
          </a:p>
        </p:txBody>
      </p:sp>
      <p:sp>
        <p:nvSpPr>
          <p:cNvPr id="4" name="Footer Placeholder 3">
            <a:extLst>
              <a:ext uri="{FF2B5EF4-FFF2-40B4-BE49-F238E27FC236}">
                <a16:creationId xmlns:a16="http://schemas.microsoft.com/office/drawing/2014/main" id="{8219AD5B-1A75-1A4A-8459-A96AB79E9D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C49C6818-84EB-2D43-AA44-FC64C4595BF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B28A1AC-D174-D44D-BB31-612041F19AA1}" type="slidenum">
              <a:rPr lang="en-GB" smtClean="0"/>
              <a:t>‹#›</a:t>
            </a:fld>
            <a:endParaRPr lang="en-GB" dirty="0"/>
          </a:p>
        </p:txBody>
      </p:sp>
    </p:spTree>
    <p:extLst>
      <p:ext uri="{BB962C8B-B14F-4D97-AF65-F5344CB8AC3E}">
        <p14:creationId xmlns:p14="http://schemas.microsoft.com/office/powerpoint/2010/main" val="35751703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E97CF-47BE-4E56-8867-5B4547E04FFD}" type="datetime1">
              <a:rPr lang="en-GB" noProof="0" smtClean="0"/>
              <a:t>05/02/2025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BB647-C433-47FB-A32A-A6B0297C7E48}" type="slidenum">
              <a:rPr lang="en-GB" noProof="0" smtClean="0"/>
              <a:t>‹#›</a:t>
            </a:fld>
            <a:endParaRPr lang="en-GB" noProof="0" dirty="0"/>
          </a:p>
        </p:txBody>
      </p:sp>
    </p:spTree>
    <p:extLst>
      <p:ext uri="{BB962C8B-B14F-4D97-AF65-F5344CB8AC3E}">
        <p14:creationId xmlns:p14="http://schemas.microsoft.com/office/powerpoint/2010/main" val="7115227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1</a:t>
            </a:fld>
            <a:endParaRPr lang="en-GB" noProof="0" dirty="0"/>
          </a:p>
        </p:txBody>
      </p:sp>
    </p:spTree>
    <p:extLst>
      <p:ext uri="{BB962C8B-B14F-4D97-AF65-F5344CB8AC3E}">
        <p14:creationId xmlns:p14="http://schemas.microsoft.com/office/powerpoint/2010/main" val="3842598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9</a:t>
            </a:fld>
            <a:endParaRPr lang="en-GB" noProof="0" dirty="0"/>
          </a:p>
        </p:txBody>
      </p:sp>
    </p:spTree>
    <p:extLst>
      <p:ext uri="{BB962C8B-B14F-4D97-AF65-F5344CB8AC3E}">
        <p14:creationId xmlns:p14="http://schemas.microsoft.com/office/powerpoint/2010/main" val="12508924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10</a:t>
            </a:fld>
            <a:endParaRPr lang="en-GB" noProof="0" dirty="0"/>
          </a:p>
        </p:txBody>
      </p:sp>
    </p:spTree>
    <p:extLst>
      <p:ext uri="{BB962C8B-B14F-4D97-AF65-F5344CB8AC3E}">
        <p14:creationId xmlns:p14="http://schemas.microsoft.com/office/powerpoint/2010/main" val="3944625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resentation Titl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2946"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D7A90A1-A930-7E45-A0C6-7B528BC17B68}"/>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289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resentation Titl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6093055"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0" y="1720312"/>
            <a:ext cx="609305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81424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esentation Title_4">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34319" y="0"/>
            <a:ext cx="1105768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37568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resentation Title_5">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0"/>
            <a:ext cx="1219200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DB4FF4E3-951F-F040-800F-0DDAC2CCC507}"/>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422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2A80BF1B-7A14-430B-9DF1-A90E1CA0F0FD}" type="datetime1">
              <a:rPr lang="en-GB" noProof="0" smtClean="0"/>
              <a:t>05/02/2025</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1521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0115221"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A21F7CE-A4E6-574A-B490-8FC4327728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2512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3B65938-0EDD-464B-AC01-17656E9F302B}" type="datetime1">
              <a:rPr lang="en-GB" noProof="0" smtClean="0"/>
              <a:t>05/02/2025</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057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_4">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91DF7114-976E-3345-A7C4-77F951EA42C4}"/>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7B40CBD5-F0AF-47A5-97ED-057590559D01}" type="datetime1">
              <a:rPr lang="en-GB" noProof="0" smtClean="0"/>
              <a:t>05/02/2025</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067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_5">
    <p:spTree>
      <p:nvGrpSpPr>
        <p:cNvPr id="1" name=""/>
        <p:cNvGrpSpPr/>
        <p:nvPr/>
      </p:nvGrpSpPr>
      <p:grpSpPr>
        <a:xfrm>
          <a:off x="0" y="0"/>
          <a:ext cx="0" cy="0"/>
          <a:chOff x="0" y="0"/>
          <a:chExt cx="0" cy="0"/>
        </a:xfrm>
      </p:grpSpPr>
      <p:sp>
        <p:nvSpPr>
          <p:cNvPr id="10" name="Picture Placeholder 5">
            <a:extLst>
              <a:ext uri="{FF2B5EF4-FFF2-40B4-BE49-F238E27FC236}">
                <a16:creationId xmlns:a16="http://schemas.microsoft.com/office/drawing/2014/main" id="{CCA2E80D-B045-2346-9C1F-70BFBD4AF7BA}"/>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890AB12-9A7B-4CBC-BFB2-60F425C1D50C}" type="datetime1">
              <a:rPr lang="en-GB" noProof="0" smtClean="0"/>
              <a:t>05/02/2025</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40B4699-8C04-D74B-BFAF-27221E81DEBB}"/>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870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vider Slid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215342"/>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2" name="Straight Connector 11">
            <a:extLst>
              <a:ext uri="{FF2B5EF4-FFF2-40B4-BE49-F238E27FC236}">
                <a16:creationId xmlns:a16="http://schemas.microsoft.com/office/drawing/2014/main" id="{E71328B3-338C-BB43-A9F5-AACCE2E54E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695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ivider Slid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928264"/>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4498670"/>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1928264"/>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327254B-5501-7248-A89F-42912B5A8BD2}"/>
              </a:ext>
            </a:extLst>
          </p:cNvPr>
          <p:cNvCxnSpPr>
            <a:cxnSpLocks/>
          </p:cNvCxnSpPr>
          <p:nvPr userDrawn="1"/>
        </p:nvCxnSpPr>
        <p:spPr>
          <a:xfrm>
            <a:off x="0" y="1405468"/>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7005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vider Slide_4">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1124487" y="0"/>
            <a:ext cx="11067514"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24487" y="-1"/>
            <a:ext cx="11067514"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6C4B436F-A511-A141-900B-BA20A19A1BCE}"/>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087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Divider Slide_5">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0" y="0"/>
            <a:ext cx="12192001"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4A57CAA2-2658-B441-A787-4B54C65D3BF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8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w/Caption_2">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0668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635662"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820856"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1" name="Straight Connector 10">
            <a:extLst>
              <a:ext uri="{FF2B5EF4-FFF2-40B4-BE49-F238E27FC236}">
                <a16:creationId xmlns:a16="http://schemas.microsoft.com/office/drawing/2014/main" id="{4C8C2B99-ED08-1F48-BE5D-40E40D09C7B7}"/>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875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Caption_3">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608843" y="3482977"/>
            <a:ext cx="10961177"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10" name="Straight Connector 9">
            <a:extLst>
              <a:ext uri="{FF2B5EF4-FFF2-40B4-BE49-F238E27FC236}">
                <a16:creationId xmlns:a16="http://schemas.microsoft.com/office/drawing/2014/main" id="{79B33817-49F3-B440-A271-466603AE1964}"/>
              </a:ext>
            </a:extLst>
          </p:cNvPr>
          <p:cNvCxnSpPr>
            <a:cxnSpLocks/>
          </p:cNvCxnSpPr>
          <p:nvPr userDrawn="1"/>
        </p:nvCxnSpPr>
        <p:spPr>
          <a:xfrm>
            <a:off x="0" y="421214"/>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Text Placeholder 2">
            <a:extLst>
              <a:ext uri="{FF2B5EF4-FFF2-40B4-BE49-F238E27FC236}">
                <a16:creationId xmlns:a16="http://schemas.microsoft.com/office/drawing/2014/main" id="{8576316B-7498-2E42-9B52-88BF1C9DF40C}"/>
              </a:ext>
            </a:extLst>
          </p:cNvPr>
          <p:cNvSpPr>
            <a:spLocks noGrp="1"/>
          </p:cNvSpPr>
          <p:nvPr>
            <p:ph idx="1"/>
          </p:nvPr>
        </p:nvSpPr>
        <p:spPr>
          <a:xfrm>
            <a:off x="5567465"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3" name="Title 1">
            <a:extLst>
              <a:ext uri="{FF2B5EF4-FFF2-40B4-BE49-F238E27FC236}">
                <a16:creationId xmlns:a16="http://schemas.microsoft.com/office/drawing/2014/main" id="{451775DA-49A0-2F4D-9F21-5D20DA6BA9B6}"/>
              </a:ext>
            </a:extLst>
          </p:cNvPr>
          <p:cNvSpPr>
            <a:spLocks noGrp="1"/>
          </p:cNvSpPr>
          <p:nvPr>
            <p:ph type="ctrTitle"/>
          </p:nvPr>
        </p:nvSpPr>
        <p:spPr>
          <a:xfrm>
            <a:off x="608844"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4964562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Caption_4">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40C0F668-C1BA-A349-A542-9E54E73E8178}"/>
              </a:ext>
            </a:extLst>
          </p:cNvPr>
          <p:cNvCxnSpPr>
            <a:cxnSpLocks/>
          </p:cNvCxnSpPr>
          <p:nvPr userDrawn="1"/>
        </p:nvCxnSpPr>
        <p:spPr>
          <a:xfrm>
            <a:off x="4961621" y="339644"/>
            <a:ext cx="0" cy="2806512"/>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339644"/>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7803267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Caption_5">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5" name="Straight Connector 14">
            <a:extLst>
              <a:ext uri="{FF2B5EF4-FFF2-40B4-BE49-F238E27FC236}">
                <a16:creationId xmlns:a16="http://schemas.microsoft.com/office/drawing/2014/main" id="{16414763-7D4F-994A-AAA9-7DC46C19D816}"/>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67065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68CFB5E-3ADE-4734-9362-C87DEFA0B627}" type="datetime1">
              <a:rPr lang="en-GB" noProof="0" smtClean="0"/>
              <a:t>05/02/2025</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1627321"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706796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1627322"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7067963"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34207371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6D5678C-FCEF-426B-BD1B-4B3EB8BB6128}" type="datetime1">
              <a:rPr lang="en-GB" noProof="0" smtClean="0"/>
              <a:t>05/02/2025</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39262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5833265"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392624"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5833265"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7" name="Straight Connector 16">
            <a:extLst>
              <a:ext uri="{FF2B5EF4-FFF2-40B4-BE49-F238E27FC236}">
                <a16:creationId xmlns:a16="http://schemas.microsoft.com/office/drawing/2014/main" id="{E28CCA37-00BD-0A43-8647-67DD0510A7E3}"/>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1966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1AC5E112-1A77-4100-A10D-110C68F58880}" type="datetime1">
              <a:rPr lang="en-GB" noProof="0" smtClean="0"/>
              <a:t>05/02/2025</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8164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arison_5">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C5233AE2-5078-C34D-8EAD-6F7B344F5241}"/>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14" name="Straight Connector 13">
            <a:extLst>
              <a:ext uri="{FF2B5EF4-FFF2-40B4-BE49-F238E27FC236}">
                <a16:creationId xmlns:a16="http://schemas.microsoft.com/office/drawing/2014/main" id="{24699EEF-FB75-1A46-B6B6-39CCF65A9EA4}"/>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9C62D062-522F-42F0-888D-56F83698B8CD}" type="datetime1">
              <a:rPr lang="en-GB" noProof="0" smtClean="0"/>
              <a:t>05/02/2025</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9690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Image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588936"/>
            <a:ext cx="11432584" cy="5976637"/>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2C41291C-383F-CF4B-AB8E-2B40741A62AF}"/>
              </a:ext>
            </a:extLst>
          </p:cNvPr>
          <p:cNvCxnSpPr>
            <a:cxnSpLocks/>
          </p:cNvCxnSpPr>
          <p:nvPr userDrawn="1"/>
        </p:nvCxnSpPr>
        <p:spPr>
          <a:xfrm>
            <a:off x="0" y="292426"/>
            <a:ext cx="1219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34C5937-11C0-4E5A-867C-7AB68EA532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0719577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Image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292426"/>
            <a:ext cx="10219457"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4" name="Straight Connector 3">
            <a:extLst>
              <a:ext uri="{FF2B5EF4-FFF2-40B4-BE49-F238E27FC236}">
                <a16:creationId xmlns:a16="http://schemas.microsoft.com/office/drawing/2014/main" id="{F516C013-C8E5-B44C-B6D6-DE71D0CC52C4}"/>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2D069-321B-434C-BB63-530EE51B64A8}"/>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9121835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Image_4">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1134319" y="0"/>
            <a:ext cx="1105768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DCA0415B-CCA3-7142-BDAA-6DAC63FB634C}"/>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040D77-4CF4-4BFB-9FFB-8C9746D3906F}"/>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42492647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mage_5">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7" name="Straight Connector 6">
            <a:extLst>
              <a:ext uri="{FF2B5EF4-FFF2-40B4-BE49-F238E27FC236}">
                <a16:creationId xmlns:a16="http://schemas.microsoft.com/office/drawing/2014/main" id="{43A34E77-65E8-214A-93DD-907ECB950F42}"/>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C15D6B-DF62-4A31-87F3-2084A6C590AE}"/>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478934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Imag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39CBB070-458D-4610-B80D-90D1A946D183}" type="datetime1">
              <a:rPr lang="en-GB" noProof="0" smtClean="0"/>
              <a:t>05/02/2025</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6993359"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62570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Imag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7B17A1A-1BA7-4598-B97B-4543CDFD6F26}" type="datetime1">
              <a:rPr lang="en-GB" noProof="0" smtClean="0"/>
              <a:t>05/02/2025</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0"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5711877"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5708797"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34037ED-B73E-2946-8FAC-2803EA71C585}"/>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267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Image and Content_4">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134319" y="1"/>
            <a:ext cx="1105768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F368BD9-D2FA-4457-BF34-0B4794DDABB6}" type="datetime1">
              <a:rPr lang="en-GB" noProof="0" smtClean="0"/>
              <a:t>05/02/2025</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944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mage and Content_5">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 y="1"/>
            <a:ext cx="12192000"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E0A1A0D6-8385-49CC-9CD1-FD1A6FA813CD}" type="datetime1">
              <a:rPr lang="en-GB" noProof="0" smtClean="0"/>
              <a:t>05/02/2025</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69E9592-D634-1947-B3FB-EB3B7F16FF28}"/>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6D456EAF-F3B8-AF4A-90FF-4B0693C56A33}"/>
              </a:ext>
            </a:extLst>
          </p:cNvPr>
          <p:cNvSpPr>
            <a:spLocks noGrp="1"/>
          </p:cNvSpPr>
          <p:nvPr>
            <p:ph type="ctrTitle" hasCustomPrompt="1"/>
          </p:nvPr>
        </p:nvSpPr>
        <p:spPr>
          <a:xfrm>
            <a:off x="392623"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5" name="Text Placeholder 10">
            <a:extLst>
              <a:ext uri="{FF2B5EF4-FFF2-40B4-BE49-F238E27FC236}">
                <a16:creationId xmlns:a16="http://schemas.microsoft.com/office/drawing/2014/main" id="{F7FB4ADF-1B3E-A442-B2C9-518CBE7637DB}"/>
              </a:ext>
            </a:extLst>
          </p:cNvPr>
          <p:cNvSpPr>
            <a:spLocks noGrp="1"/>
          </p:cNvSpPr>
          <p:nvPr>
            <p:ph type="body" sz="quarter" idx="14"/>
          </p:nvPr>
        </p:nvSpPr>
        <p:spPr>
          <a:xfrm>
            <a:off x="392624"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4489966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mage and Caption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46059"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7313354"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7313355"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B39C4094-208E-7E4A-848A-F76A1573073A}"/>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3550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Image and Caption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4418889"/>
            <a:ext cx="4609683"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5080791"/>
            <a:ext cx="4609683"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7" name="Straight Connector 6">
            <a:extLst>
              <a:ext uri="{FF2B5EF4-FFF2-40B4-BE49-F238E27FC236}">
                <a16:creationId xmlns:a16="http://schemas.microsoft.com/office/drawing/2014/main" id="{8BE71BC7-72EE-294C-9A39-61A77EE295A0}"/>
              </a:ext>
            </a:extLst>
          </p:cNvPr>
          <p:cNvCxnSpPr>
            <a:cxnSpLocks/>
          </p:cNvCxnSpPr>
          <p:nvPr userDrawn="1"/>
        </p:nvCxnSpPr>
        <p:spPr>
          <a:xfrm>
            <a:off x="392623" y="5080791"/>
            <a:ext cx="4609683"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73849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Image and Caption_4">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9061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mage and Caption_5">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1F4417F7-7CDE-DF44-9B0E-AC44EE99BF4B}"/>
              </a:ext>
            </a:extLst>
          </p:cNvPr>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3429000"/>
            <a:ext cx="4609683"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4090902"/>
            <a:ext cx="4609683"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79F22032-BAB9-744C-B14E-54350BBD1C7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23809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Overview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8249B4BA-06C3-4858-A057-B2FD24098A6D}" type="datetime1">
              <a:rPr lang="en-GB" noProof="0" smtClean="0"/>
              <a:t>05/02/2025</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2" y="339645"/>
            <a:ext cx="1021945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2"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5605550"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568305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561099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568305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561099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568305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2257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22570"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2257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22570"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2257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22570"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650044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6500441"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650044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6500441"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650044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6500441"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2" name="Straight Connector 41">
            <a:extLst>
              <a:ext uri="{FF2B5EF4-FFF2-40B4-BE49-F238E27FC236}">
                <a16:creationId xmlns:a16="http://schemas.microsoft.com/office/drawing/2014/main" id="{58A232C0-1AC5-164D-B8B6-CC8F07CF2E21}"/>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307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Overview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2E200C6E-6FAB-49D0-B5C8-F7B3EA55D8AD}" type="datetime1">
              <a:rPr lang="en-GB" noProof="0" smtClean="0"/>
              <a:t>05/02/2025</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3"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3"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3"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6472581"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6472581"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6472581"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284402679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verview_4">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D2B2CC15-A5D6-7646-B184-255F86FB708E}"/>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E4F03198-901F-4FCE-8BD1-C22FE8354134}" type="datetime1">
              <a:rPr lang="en-GB" noProof="0" smtClean="0"/>
              <a:t>05/02/2025</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10113030"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173089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173089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173089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94926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94926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94926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248878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2488784"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248878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2488784"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248878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2488784"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76665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766655"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76665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766655"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76665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766655"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1" name="Straight Connector 40">
            <a:extLst>
              <a:ext uri="{FF2B5EF4-FFF2-40B4-BE49-F238E27FC236}">
                <a16:creationId xmlns:a16="http://schemas.microsoft.com/office/drawing/2014/main" id="{2D604C81-B013-4641-9B16-5E9ECBD30CBA}"/>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16817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Overview_5">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C76CA39F-4826-EC4A-B911-A0B38E489269}"/>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2E328C92-D491-4317-8EC5-56D7B7A70FE2}" type="datetime1">
              <a:rPr lang="en-GB" noProof="0" smtClean="0"/>
              <a:t>05/02/2025</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a:xfrm>
            <a:off x="8610600" y="6356350"/>
            <a:ext cx="2743200" cy="365125"/>
          </a:xfrm>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974810"/>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2038081"/>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79" name="Straight Connector 78">
            <a:extLst>
              <a:ext uri="{FF2B5EF4-FFF2-40B4-BE49-F238E27FC236}">
                <a16:creationId xmlns:a16="http://schemas.microsoft.com/office/drawing/2014/main" id="{6AF7CBB0-F32C-B84C-AEEA-FA0944BBB865}"/>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5857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31F839A3-6DD4-47BB-8E7A-0C313BD6BCA1}" type="datetimeFigureOut">
              <a:rPr lang="en-GB"/>
              <a:pPr>
                <a:defRPr/>
              </a:pPr>
              <a:t>05/02/2025</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43C6F4E-AFD9-4DDB-87F5-A899A460FD22}" type="slidenum">
              <a:rPr lang="en-GB" altLang="en-US"/>
              <a:pPr>
                <a:defRPr/>
              </a:pPr>
              <a:t>‹#›</a:t>
            </a:fld>
            <a:endParaRPr lang="en-GB" altLang="en-US" dirty="0"/>
          </a:p>
        </p:txBody>
      </p:sp>
    </p:spTree>
    <p:extLst>
      <p:ext uri="{BB962C8B-B14F-4D97-AF65-F5344CB8AC3E}">
        <p14:creationId xmlns:p14="http://schemas.microsoft.com/office/powerpoint/2010/main" val="115611432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183945EE-F198-4C0F-8B3F-9FBA27B624C3}" type="datetimeFigureOut">
              <a:rPr lang="en-GB"/>
              <a:pPr>
                <a:defRPr/>
              </a:pPr>
              <a:t>05/02/2025</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1DB6D89E-D6B6-470B-99FE-0EE8AD8D3D82}" type="slidenum">
              <a:rPr lang="en-GB" altLang="en-US"/>
              <a:pPr>
                <a:defRPr/>
              </a:pPr>
              <a:t>‹#›</a:t>
            </a:fld>
            <a:endParaRPr lang="en-GB" altLang="en-US" dirty="0"/>
          </a:p>
        </p:txBody>
      </p:sp>
    </p:spTree>
    <p:extLst>
      <p:ext uri="{BB962C8B-B14F-4D97-AF65-F5344CB8AC3E}">
        <p14:creationId xmlns:p14="http://schemas.microsoft.com/office/powerpoint/2010/main" val="217883542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2/5/2025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1895004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902FA6-24E0-3C4A-8B7A-F529DB1228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41845A71-C369-2A42-A14F-2BD1985F75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0870798-FB93-8742-9A92-FA7A241AFA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E6A80EED-24B3-4BD0-916A-2782446FD12C}" type="datetime1">
              <a:rPr lang="en-GB" noProof="0" smtClean="0"/>
              <a:t>05/02/2025</a:t>
            </a:fld>
            <a:endParaRPr lang="en-GB" noProof="0" dirty="0"/>
          </a:p>
        </p:txBody>
      </p:sp>
      <p:sp>
        <p:nvSpPr>
          <p:cNvPr id="5" name="Footer Placeholder 4">
            <a:extLst>
              <a:ext uri="{FF2B5EF4-FFF2-40B4-BE49-F238E27FC236}">
                <a16:creationId xmlns:a16="http://schemas.microsoft.com/office/drawing/2014/main" id="{7642A715-D537-DD4B-8BE6-1E573155F1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dirty="0"/>
          </a:p>
        </p:txBody>
      </p:sp>
      <p:sp>
        <p:nvSpPr>
          <p:cNvPr id="6" name="Slide Number Placeholder 5">
            <a:extLst>
              <a:ext uri="{FF2B5EF4-FFF2-40B4-BE49-F238E27FC236}">
                <a16:creationId xmlns:a16="http://schemas.microsoft.com/office/drawing/2014/main" id="{7FA9E735-B191-784C-98F7-65384DACA4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2234582933"/>
      </p:ext>
    </p:extLst>
  </p:cSld>
  <p:clrMap bg1="lt1" tx1="dk1" bg2="lt2" tx2="dk2" accent1="accent1" accent2="accent2" accent3="accent3" accent4="accent4" accent5="accent5" accent6="accent6" hlink="hlink" folHlink="folHlink"/>
  <p:sldLayoutIdLst>
    <p:sldLayoutId id="2147483669" r:id="rId1"/>
    <p:sldLayoutId id="2147483673" r:id="rId2"/>
    <p:sldLayoutId id="2147483670" r:id="rId3"/>
    <p:sldLayoutId id="2147483674" r:id="rId4"/>
    <p:sldLayoutId id="2147483676" r:id="rId5"/>
    <p:sldLayoutId id="2147483675" r:id="rId6"/>
    <p:sldLayoutId id="2147483677" r:id="rId7"/>
    <p:sldLayoutId id="2147483678" r:id="rId8"/>
    <p:sldLayoutId id="2147483679" r:id="rId9"/>
    <p:sldLayoutId id="2147483681" r:id="rId10"/>
    <p:sldLayoutId id="2147483682" r:id="rId11"/>
    <p:sldLayoutId id="2147483686" r:id="rId12"/>
    <p:sldLayoutId id="2147483683" r:id="rId13"/>
    <p:sldLayoutId id="2147483685" r:id="rId14"/>
    <p:sldLayoutId id="2147483684" r:id="rId15"/>
    <p:sldLayoutId id="2147483680" r:id="rId16"/>
    <p:sldLayoutId id="2147483691" r:id="rId17"/>
    <p:sldLayoutId id="2147483692" r:id="rId18"/>
    <p:sldLayoutId id="2147483693" r:id="rId19"/>
    <p:sldLayoutId id="2147483694" r:id="rId20"/>
    <p:sldLayoutId id="2147483688" r:id="rId21"/>
    <p:sldLayoutId id="2147483687" r:id="rId22"/>
    <p:sldLayoutId id="2147483689" r:id="rId23"/>
    <p:sldLayoutId id="2147483690" r:id="rId24"/>
    <p:sldLayoutId id="2147483695" r:id="rId25"/>
    <p:sldLayoutId id="2147483696" r:id="rId26"/>
    <p:sldLayoutId id="2147483697" r:id="rId27"/>
    <p:sldLayoutId id="2147483698" r:id="rId28"/>
    <p:sldLayoutId id="2147483703" r:id="rId29"/>
    <p:sldLayoutId id="2147483704" r:id="rId30"/>
    <p:sldLayoutId id="2147483705" r:id="rId31"/>
    <p:sldLayoutId id="2147483706" r:id="rId32"/>
    <p:sldLayoutId id="2147483700" r:id="rId33"/>
    <p:sldLayoutId id="2147483699" r:id="rId34"/>
    <p:sldLayoutId id="2147483701" r:id="rId35"/>
    <p:sldLayoutId id="2147483702" r:id="rId36"/>
    <p:sldLayoutId id="2147483707" r:id="rId37"/>
    <p:sldLayoutId id="2147483708" r:id="rId38"/>
    <p:sldLayoutId id="2147483709" r:id="rId39"/>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3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3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3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3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free images of communicating">
            <a:extLst>
              <a:ext uri="{FF2B5EF4-FFF2-40B4-BE49-F238E27FC236}">
                <a16:creationId xmlns:a16="http://schemas.microsoft.com/office/drawing/2014/main" id="{1274DF63-7634-4F27-94A8-88AD5888011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89822" y="2426569"/>
            <a:ext cx="4485083" cy="3375025"/>
          </a:xfrm>
          <a:prstGeom prst="rect">
            <a:avLst/>
          </a:prstGeom>
          <a:solidFill>
            <a:srgbClr val="FFFFFF"/>
          </a:solidFill>
        </p:spPr>
      </p:pic>
      <p:sp>
        <p:nvSpPr>
          <p:cNvPr id="3" name="Subtitle 2">
            <a:extLst>
              <a:ext uri="{FF2B5EF4-FFF2-40B4-BE49-F238E27FC236}">
                <a16:creationId xmlns:a16="http://schemas.microsoft.com/office/drawing/2014/main" id="{07730D41-D3A4-4CFC-91DC-62E6A5AE503B}"/>
              </a:ext>
            </a:extLst>
          </p:cNvPr>
          <p:cNvSpPr>
            <a:spLocks noGrp="1"/>
          </p:cNvSpPr>
          <p:nvPr>
            <p:ph idx="1"/>
          </p:nvPr>
        </p:nvSpPr>
        <p:spPr>
          <a:xfrm>
            <a:off x="6026653" y="2023239"/>
            <a:ext cx="6002556" cy="2806511"/>
          </a:xfrm>
        </p:spPr>
        <p:txBody>
          <a:bodyPr anchor="ctr">
            <a:normAutofit/>
          </a:bodyPr>
          <a:lstStyle/>
          <a:p>
            <a:pPr marL="0" indent="0">
              <a:buNone/>
            </a:pPr>
            <a:endParaRPr lang="en-US" sz="3600" b="1" dirty="0">
              <a:solidFill>
                <a:srgbClr val="002060"/>
              </a:solidFill>
            </a:endParaRPr>
          </a:p>
          <a:p>
            <a:pPr marL="0" indent="0">
              <a:buNone/>
            </a:pPr>
            <a:endParaRPr lang="en-US" sz="3600" b="1" dirty="0">
              <a:solidFill>
                <a:srgbClr val="002060"/>
              </a:solidFill>
            </a:endParaRPr>
          </a:p>
          <a:p>
            <a:pPr marL="0" indent="0">
              <a:buNone/>
            </a:pPr>
            <a:endParaRPr lang="en-US" dirty="0">
              <a:cs typeface="Calibri Light"/>
            </a:endParaRPr>
          </a:p>
          <a:p>
            <a:pPr marL="0" indent="0">
              <a:buNone/>
            </a:pPr>
            <a:r>
              <a:rPr lang="en-US" sz="3600" b="1" dirty="0">
                <a:solidFill>
                  <a:srgbClr val="002060"/>
                </a:solidFill>
              </a:rPr>
              <a:t>Skill of Communicating:  Setting up the Relationship </a:t>
            </a:r>
          </a:p>
        </p:txBody>
      </p:sp>
      <p:sp>
        <p:nvSpPr>
          <p:cNvPr id="2" name="Title 1">
            <a:extLst>
              <a:ext uri="{FF2B5EF4-FFF2-40B4-BE49-F238E27FC236}">
                <a16:creationId xmlns:a16="http://schemas.microsoft.com/office/drawing/2014/main" id="{E1FC5398-C628-478A-822A-BE6CBC51559B}"/>
              </a:ext>
            </a:extLst>
          </p:cNvPr>
          <p:cNvSpPr>
            <a:spLocks noGrp="1"/>
          </p:cNvSpPr>
          <p:nvPr>
            <p:ph type="ctrTitle"/>
          </p:nvPr>
        </p:nvSpPr>
        <p:spPr>
          <a:xfrm>
            <a:off x="392623" y="568512"/>
            <a:ext cx="4179376" cy="1992558"/>
          </a:xfrm>
        </p:spPr>
        <p:txBody>
          <a:bodyPr anchor="ctr">
            <a:normAutofit fontScale="90000"/>
          </a:bodyPr>
          <a:lstStyle/>
          <a:p>
            <a:r>
              <a:rPr lang="en-US" sz="3700" b="1" dirty="0"/>
              <a:t>Introduction to Counselling Skills </a:t>
            </a:r>
          </a:p>
        </p:txBody>
      </p:sp>
    </p:spTree>
    <p:extLst>
      <p:ext uri="{BB962C8B-B14F-4D97-AF65-F5344CB8AC3E}">
        <p14:creationId xmlns:p14="http://schemas.microsoft.com/office/powerpoint/2010/main" val="674873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400"/>
                                        <p:tgtEl>
                                          <p:spTgt spid="3">
                                            <p:txEl>
                                              <p:pRg st="3" end="3"/>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872ED7B-4C91-449A-C7E8-A9B4D772B97E}"/>
              </a:ext>
            </a:extLst>
          </p:cNvPr>
          <p:cNvSpPr>
            <a:spLocks noGrp="1"/>
          </p:cNvSpPr>
          <p:nvPr>
            <p:ph type="ctrTitle"/>
          </p:nvPr>
        </p:nvSpPr>
        <p:spPr/>
        <p:txBody>
          <a:bodyPr anchor="ctr">
            <a:normAutofit/>
          </a:bodyPr>
          <a:lstStyle/>
          <a:p>
            <a:r>
              <a:rPr lang="en-US" b="1" dirty="0">
                <a:latin typeface="Sagona ExtraLight"/>
                <a:cs typeface="Calibri Light"/>
              </a:rPr>
              <a:t>AIMS FOR TODAY</a:t>
            </a:r>
            <a:endParaRPr lang="en-US" b="1" dirty="0">
              <a:latin typeface="Sagona ExtraLight"/>
            </a:endParaRPr>
          </a:p>
        </p:txBody>
      </p:sp>
      <p:sp>
        <p:nvSpPr>
          <p:cNvPr id="60" name="Text Placeholder 59">
            <a:extLst>
              <a:ext uri="{FF2B5EF4-FFF2-40B4-BE49-F238E27FC236}">
                <a16:creationId xmlns:a16="http://schemas.microsoft.com/office/drawing/2014/main" id="{01DB11B0-2A50-7274-5A4E-F51B142EF9B5}"/>
              </a:ext>
            </a:extLst>
          </p:cNvPr>
          <p:cNvSpPr>
            <a:spLocks noGrp="1"/>
          </p:cNvSpPr>
          <p:nvPr>
            <p:ph type="body" sz="quarter" idx="14"/>
          </p:nvPr>
        </p:nvSpPr>
        <p:spPr/>
        <p:txBody>
          <a:bodyPr/>
          <a:lstStyle/>
          <a:p>
            <a:endParaRPr lang="en-US"/>
          </a:p>
        </p:txBody>
      </p:sp>
      <p:graphicFrame>
        <p:nvGraphicFramePr>
          <p:cNvPr id="7" name="Content Placeholder 2">
            <a:extLst>
              <a:ext uri="{FF2B5EF4-FFF2-40B4-BE49-F238E27FC236}">
                <a16:creationId xmlns:a16="http://schemas.microsoft.com/office/drawing/2014/main" id="{34BE1DCA-16DC-0150-6C3D-9775FB1A23CB}"/>
              </a:ext>
            </a:extLst>
          </p:cNvPr>
          <p:cNvGraphicFramePr/>
          <p:nvPr>
            <p:extLst>
              <p:ext uri="{D42A27DB-BD31-4B8C-83A1-F6EECF244321}">
                <p14:modId xmlns:p14="http://schemas.microsoft.com/office/powerpoint/2010/main" val="133806879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4295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AD1E1-631C-478A-291B-AA68D46DD1B7}"/>
              </a:ext>
            </a:extLst>
          </p:cNvPr>
          <p:cNvSpPr>
            <a:spLocks noGrp="1"/>
          </p:cNvSpPr>
          <p:nvPr>
            <p:ph type="title"/>
          </p:nvPr>
        </p:nvSpPr>
        <p:spPr>
          <a:xfrm>
            <a:off x="838200" y="365125"/>
            <a:ext cx="10515600" cy="1325563"/>
          </a:xfrm>
        </p:spPr>
        <p:txBody>
          <a:bodyPr anchor="ctr">
            <a:normAutofit/>
          </a:bodyPr>
          <a:lstStyle/>
          <a:p>
            <a:r>
              <a:rPr lang="en-US" b="1" dirty="0"/>
              <a:t>Carl Rogers Core Conditions</a:t>
            </a:r>
            <a:r>
              <a:rPr lang="en-US" dirty="0"/>
              <a:t> </a:t>
            </a:r>
          </a:p>
        </p:txBody>
      </p:sp>
      <p:graphicFrame>
        <p:nvGraphicFramePr>
          <p:cNvPr id="6" name="Text Placeholder 2">
            <a:extLst>
              <a:ext uri="{FF2B5EF4-FFF2-40B4-BE49-F238E27FC236}">
                <a16:creationId xmlns:a16="http://schemas.microsoft.com/office/drawing/2014/main" id="{513AB988-C3CC-D600-D749-C9CD6B661D91}"/>
              </a:ext>
            </a:extLst>
          </p:cNvPr>
          <p:cNvGraphicFramePr/>
          <p:nvPr>
            <p:extLst>
              <p:ext uri="{D42A27DB-BD31-4B8C-83A1-F6EECF244321}">
                <p14:modId xmlns:p14="http://schemas.microsoft.com/office/powerpoint/2010/main" val="289583081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3809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chor="ctr">
            <a:normAutofit/>
          </a:bodyPr>
          <a:lstStyle/>
          <a:p>
            <a:pPr>
              <a:defRPr/>
            </a:pPr>
            <a:r>
              <a:rPr lang="en-GB" dirty="0"/>
              <a:t>Midwinter and Dickson (2015)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00530247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8405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C760F-3F28-4919-876A-BFBCC7D33E25}"/>
              </a:ext>
            </a:extLst>
          </p:cNvPr>
          <p:cNvSpPr>
            <a:spLocks noGrp="1"/>
          </p:cNvSpPr>
          <p:nvPr>
            <p:ph type="title"/>
          </p:nvPr>
        </p:nvSpPr>
        <p:spPr>
          <a:xfrm>
            <a:off x="838200" y="365125"/>
            <a:ext cx="10515600" cy="1325563"/>
          </a:xfrm>
        </p:spPr>
        <p:txBody>
          <a:bodyPr anchor="ctr">
            <a:normAutofit/>
          </a:bodyPr>
          <a:lstStyle/>
          <a:p>
            <a:pPr>
              <a:defRPr/>
            </a:pPr>
            <a:r>
              <a:rPr lang="en-GB" b="1" dirty="0">
                <a:solidFill>
                  <a:srgbClr val="002060"/>
                </a:solidFill>
              </a:rPr>
              <a:t>What is the counselling contract?</a:t>
            </a:r>
          </a:p>
        </p:txBody>
      </p:sp>
      <p:graphicFrame>
        <p:nvGraphicFramePr>
          <p:cNvPr id="20485" name="Content Placeholder 2">
            <a:extLst>
              <a:ext uri="{FF2B5EF4-FFF2-40B4-BE49-F238E27FC236}">
                <a16:creationId xmlns:a16="http://schemas.microsoft.com/office/drawing/2014/main" id="{73151134-88D2-481D-8A5E-DB2CA9FC5CB4}"/>
              </a:ext>
            </a:extLst>
          </p:cNvPr>
          <p:cNvGraphicFramePr>
            <a:graphicFrameLocks noGrp="1"/>
          </p:cNvGraphicFramePr>
          <p:nvPr>
            <p:ph idx="1"/>
            <p:extLst>
              <p:ext uri="{D42A27DB-BD31-4B8C-83A1-F6EECF244321}">
                <p14:modId xmlns:p14="http://schemas.microsoft.com/office/powerpoint/2010/main" val="37285972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8" name="Picture 2" descr="Image result for contract">
            <a:extLst>
              <a:ext uri="{FF2B5EF4-FFF2-40B4-BE49-F238E27FC236}">
                <a16:creationId xmlns:a16="http://schemas.microsoft.com/office/drawing/2014/main" id="{FF578968-33F3-488C-9A3B-447DB54503B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1817423"/>
            <a:ext cx="5198641" cy="32231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C3BBE691-A7DE-4701-BCA8-2C6A7A891ED6}"/>
              </a:ext>
            </a:extLst>
          </p:cNvPr>
          <p:cNvSpPr>
            <a:spLocks noGrp="1"/>
          </p:cNvSpPr>
          <p:nvPr>
            <p:ph type="ctrTitle"/>
          </p:nvPr>
        </p:nvSpPr>
        <p:spPr>
          <a:xfrm>
            <a:off x="5711877" y="339645"/>
            <a:ext cx="4890577" cy="1002552"/>
          </a:xfrm>
        </p:spPr>
        <p:txBody>
          <a:bodyPr anchor="b">
            <a:normAutofit/>
          </a:bodyPr>
          <a:lstStyle/>
          <a:p>
            <a:pPr>
              <a:defRPr/>
            </a:pPr>
            <a:r>
              <a:rPr lang="en-GB" sz="2800" b="1" dirty="0">
                <a:solidFill>
                  <a:srgbClr val="002060"/>
                </a:solidFill>
              </a:rPr>
              <a:t>The ‘typical’ contract in counselling </a:t>
            </a:r>
          </a:p>
        </p:txBody>
      </p:sp>
      <p:sp>
        <p:nvSpPr>
          <p:cNvPr id="21507" name="Content Placeholder 2">
            <a:extLst>
              <a:ext uri="{FF2B5EF4-FFF2-40B4-BE49-F238E27FC236}">
                <a16:creationId xmlns:a16="http://schemas.microsoft.com/office/drawing/2014/main" id="{8B913569-5183-4EF0-B0C4-5BFA3F82249A}"/>
              </a:ext>
            </a:extLst>
          </p:cNvPr>
          <p:cNvSpPr>
            <a:spLocks noGrp="1"/>
          </p:cNvSpPr>
          <p:nvPr>
            <p:ph type="body" sz="quarter" idx="14"/>
          </p:nvPr>
        </p:nvSpPr>
        <p:spPr>
          <a:xfrm>
            <a:off x="5708797" y="1507066"/>
            <a:ext cx="4890578" cy="4849283"/>
          </a:xfrm>
        </p:spPr>
        <p:txBody>
          <a:bodyPr anchor="t">
            <a:normAutofit/>
          </a:bodyPr>
          <a:lstStyle/>
          <a:p>
            <a:r>
              <a:rPr lang="en-US" altLang="en-US" sz="2400" b="1" dirty="0">
                <a:solidFill>
                  <a:schemeClr val="accent4"/>
                </a:solidFill>
              </a:rPr>
              <a:t>Confidentiality – Ethical Codes/Frameworks – BACP </a:t>
            </a:r>
          </a:p>
          <a:p>
            <a:r>
              <a:rPr lang="en-US" altLang="en-US" sz="2400" b="1" dirty="0">
                <a:solidFill>
                  <a:schemeClr val="accent4"/>
                </a:solidFill>
              </a:rPr>
              <a:t>Sessions</a:t>
            </a:r>
          </a:p>
          <a:p>
            <a:r>
              <a:rPr lang="en-US" altLang="en-US" sz="2400" b="1" dirty="0">
                <a:solidFill>
                  <a:schemeClr val="accent4"/>
                </a:solidFill>
              </a:rPr>
              <a:t>Fees</a:t>
            </a:r>
          </a:p>
          <a:p>
            <a:r>
              <a:rPr lang="en-US" altLang="en-US" sz="2400" b="1" dirty="0">
                <a:solidFill>
                  <a:schemeClr val="accent4"/>
                </a:solidFill>
              </a:rPr>
              <a:t>Cancellation and Holidays</a:t>
            </a:r>
          </a:p>
          <a:p>
            <a:r>
              <a:rPr lang="en-US" altLang="en-US" sz="2400" b="1" dirty="0">
                <a:solidFill>
                  <a:schemeClr val="accent4"/>
                </a:solidFill>
              </a:rPr>
              <a:t>Duration of Counselling</a:t>
            </a:r>
          </a:p>
          <a:p>
            <a:r>
              <a:rPr lang="en-US" altLang="en-US" sz="2400" b="1" dirty="0">
                <a:solidFill>
                  <a:schemeClr val="accent4"/>
                </a:solidFill>
              </a:rPr>
              <a:t>Online or telephone guidance</a:t>
            </a:r>
          </a:p>
          <a:p>
            <a:r>
              <a:rPr lang="en-US" altLang="en-US" sz="2400" b="1" dirty="0">
                <a:solidFill>
                  <a:schemeClr val="accent4"/>
                </a:solidFill>
              </a:rPr>
              <a:t>Endings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6CA06D8-C849-405D-8EA0-52958DEAFD2E}"/>
              </a:ext>
            </a:extLst>
          </p:cNvPr>
          <p:cNvPicPr>
            <a:picLocks noChangeAspect="1"/>
          </p:cNvPicPr>
          <p:nvPr/>
        </p:nvPicPr>
        <p:blipFill>
          <a:blip r:embed="rId2"/>
          <a:stretch>
            <a:fillRect/>
          </a:stretch>
        </p:blipFill>
        <p:spPr>
          <a:xfrm>
            <a:off x="4401919" y="3482977"/>
            <a:ext cx="3375025" cy="3375025"/>
          </a:xfrm>
          <a:prstGeom prst="rect">
            <a:avLst/>
          </a:prstGeom>
          <a:noFill/>
        </p:spPr>
      </p:pic>
      <p:sp>
        <p:nvSpPr>
          <p:cNvPr id="3" name="Text Placeholder 2">
            <a:extLst>
              <a:ext uri="{FF2B5EF4-FFF2-40B4-BE49-F238E27FC236}">
                <a16:creationId xmlns:a16="http://schemas.microsoft.com/office/drawing/2014/main" id="{3787DF0A-7C26-46FB-8FEB-22D0442644CB}"/>
              </a:ext>
            </a:extLst>
          </p:cNvPr>
          <p:cNvSpPr>
            <a:spLocks noGrp="1"/>
          </p:cNvSpPr>
          <p:nvPr>
            <p:ph idx="1"/>
          </p:nvPr>
        </p:nvSpPr>
        <p:spPr>
          <a:xfrm>
            <a:off x="5567465" y="568512"/>
            <a:ext cx="6002556" cy="2806511"/>
          </a:xfrm>
        </p:spPr>
        <p:txBody>
          <a:bodyPr anchor="ctr">
            <a:normAutofit/>
          </a:bodyPr>
          <a:lstStyle/>
          <a:p>
            <a:endParaRPr lang="en-GB" dirty="0"/>
          </a:p>
          <a:p>
            <a:endParaRPr lang="en-GB" dirty="0"/>
          </a:p>
        </p:txBody>
      </p:sp>
      <p:sp>
        <p:nvSpPr>
          <p:cNvPr id="2" name="Title 1">
            <a:extLst>
              <a:ext uri="{FF2B5EF4-FFF2-40B4-BE49-F238E27FC236}">
                <a16:creationId xmlns:a16="http://schemas.microsoft.com/office/drawing/2014/main" id="{D76883C6-366E-482F-ACF1-DC24B4B3834D}"/>
              </a:ext>
            </a:extLst>
          </p:cNvPr>
          <p:cNvSpPr>
            <a:spLocks noGrp="1"/>
          </p:cNvSpPr>
          <p:nvPr>
            <p:ph type="ctrTitle"/>
          </p:nvPr>
        </p:nvSpPr>
        <p:spPr>
          <a:xfrm>
            <a:off x="608844" y="568512"/>
            <a:ext cx="4179376" cy="2806512"/>
          </a:xfrm>
        </p:spPr>
        <p:txBody>
          <a:bodyPr anchor="ctr">
            <a:normAutofit/>
          </a:bodyPr>
          <a:lstStyle/>
          <a:p>
            <a:r>
              <a:rPr lang="en-GB" b="1" dirty="0">
                <a:solidFill>
                  <a:srgbClr val="002060"/>
                </a:solidFill>
              </a:rPr>
              <a:t>Discussion on Boundaries</a:t>
            </a:r>
          </a:p>
        </p:txBody>
      </p:sp>
    </p:spTree>
    <p:extLst>
      <p:ext uri="{BB962C8B-B14F-4D97-AF65-F5344CB8AC3E}">
        <p14:creationId xmlns:p14="http://schemas.microsoft.com/office/powerpoint/2010/main" val="1045029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5123B-4AEE-4886-B471-83E18AB2A146}"/>
              </a:ext>
            </a:extLst>
          </p:cNvPr>
          <p:cNvSpPr>
            <a:spLocks noGrp="1"/>
          </p:cNvSpPr>
          <p:nvPr>
            <p:ph type="title"/>
          </p:nvPr>
        </p:nvSpPr>
        <p:spPr>
          <a:xfrm>
            <a:off x="838200" y="365125"/>
            <a:ext cx="10515600" cy="1325563"/>
          </a:xfrm>
        </p:spPr>
        <p:txBody>
          <a:bodyPr anchor="ctr">
            <a:normAutofit/>
          </a:bodyPr>
          <a:lstStyle/>
          <a:p>
            <a:r>
              <a:rPr lang="en-GB" b="1" dirty="0">
                <a:solidFill>
                  <a:srgbClr val="002060"/>
                </a:solidFill>
              </a:rPr>
              <a:t>Video Clips – What are you noticing </a:t>
            </a:r>
          </a:p>
        </p:txBody>
      </p:sp>
      <p:graphicFrame>
        <p:nvGraphicFramePr>
          <p:cNvPr id="5" name="Text Placeholder 2">
            <a:extLst>
              <a:ext uri="{FF2B5EF4-FFF2-40B4-BE49-F238E27FC236}">
                <a16:creationId xmlns:a16="http://schemas.microsoft.com/office/drawing/2014/main" id="{2D46E8E3-1C05-4155-9FB2-ACFF420BEB47}"/>
              </a:ext>
            </a:extLst>
          </p:cNvPr>
          <p:cNvGraphicFramePr/>
          <p:nvPr>
            <p:extLst>
              <p:ext uri="{D42A27DB-BD31-4B8C-83A1-F6EECF244321}">
                <p14:modId xmlns:p14="http://schemas.microsoft.com/office/powerpoint/2010/main" val="32336544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8001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06E05-264F-4CF3-8587-4714A7604986}"/>
              </a:ext>
            </a:extLst>
          </p:cNvPr>
          <p:cNvSpPr>
            <a:spLocks noGrp="1"/>
          </p:cNvSpPr>
          <p:nvPr>
            <p:ph type="ctrTitle"/>
          </p:nvPr>
        </p:nvSpPr>
        <p:spPr/>
        <p:txBody>
          <a:bodyPr/>
          <a:lstStyle/>
          <a:p>
            <a:r>
              <a:rPr lang="en-GB" b="1" dirty="0"/>
              <a:t>Basic Counselling Skills</a:t>
            </a:r>
          </a:p>
        </p:txBody>
      </p:sp>
      <p:sp>
        <p:nvSpPr>
          <p:cNvPr id="3" name="Text Placeholder 2">
            <a:extLst>
              <a:ext uri="{FF2B5EF4-FFF2-40B4-BE49-F238E27FC236}">
                <a16:creationId xmlns:a16="http://schemas.microsoft.com/office/drawing/2014/main" id="{F09C806C-B92C-4675-9BC0-6C72DD963E97}"/>
              </a:ext>
            </a:extLst>
          </p:cNvPr>
          <p:cNvSpPr>
            <a:spLocks noGrp="1"/>
          </p:cNvSpPr>
          <p:nvPr>
            <p:ph type="body" sz="quarter" idx="14"/>
          </p:nvPr>
        </p:nvSpPr>
        <p:spPr/>
        <p:txBody>
          <a:bodyPr>
            <a:normAutofit lnSpcReduction="10000"/>
          </a:bodyPr>
          <a:lstStyle/>
          <a:p>
            <a:pPr marL="342900" indent="-342900">
              <a:buFont typeface="+mj-lt"/>
              <a:buAutoNum type="arabicPeriod"/>
            </a:pPr>
            <a:r>
              <a:rPr lang="en-GB" sz="2800" b="1" dirty="0">
                <a:solidFill>
                  <a:srgbClr val="0070C0"/>
                </a:solidFill>
              </a:rPr>
              <a:t>Listening</a:t>
            </a:r>
            <a:endParaRPr lang="en-GB" sz="2800" b="1" dirty="0">
              <a:solidFill>
                <a:srgbClr val="0070C0"/>
              </a:solidFill>
              <a:cs typeface="Calibri Light"/>
            </a:endParaRPr>
          </a:p>
          <a:p>
            <a:pPr marL="342900" indent="-342900">
              <a:buFont typeface="+mj-lt"/>
              <a:buAutoNum type="arabicPeriod"/>
            </a:pPr>
            <a:r>
              <a:rPr lang="en-GB" sz="2800" b="1" dirty="0">
                <a:solidFill>
                  <a:srgbClr val="0070C0"/>
                </a:solidFill>
              </a:rPr>
              <a:t>Empathy </a:t>
            </a:r>
            <a:endParaRPr lang="en-GB" sz="2800" b="1" dirty="0">
              <a:solidFill>
                <a:srgbClr val="0070C0"/>
              </a:solidFill>
              <a:cs typeface="Calibri Light"/>
            </a:endParaRPr>
          </a:p>
          <a:p>
            <a:pPr marL="342900" indent="-342900">
              <a:buFont typeface="+mj-lt"/>
              <a:buAutoNum type="arabicPeriod"/>
            </a:pPr>
            <a:r>
              <a:rPr lang="en-GB" sz="2800" b="1" dirty="0">
                <a:solidFill>
                  <a:srgbClr val="0070C0"/>
                </a:solidFill>
              </a:rPr>
              <a:t>Genuineness </a:t>
            </a:r>
            <a:endParaRPr lang="en-GB" sz="2800" b="1" dirty="0">
              <a:solidFill>
                <a:srgbClr val="0070C0"/>
              </a:solidFill>
              <a:cs typeface="Calibri Light"/>
            </a:endParaRPr>
          </a:p>
          <a:p>
            <a:pPr marL="342900" indent="-342900">
              <a:buFont typeface="+mj-lt"/>
              <a:buAutoNum type="arabicPeriod"/>
            </a:pPr>
            <a:r>
              <a:rPr lang="en-GB" sz="2800" b="1" dirty="0">
                <a:solidFill>
                  <a:srgbClr val="0070C0"/>
                </a:solidFill>
              </a:rPr>
              <a:t>Unconditional Positive Regard</a:t>
            </a:r>
            <a:endParaRPr lang="en-GB" sz="2800" b="1" dirty="0">
              <a:solidFill>
                <a:srgbClr val="0070C0"/>
              </a:solidFill>
              <a:cs typeface="Calibri Light"/>
            </a:endParaRPr>
          </a:p>
          <a:p>
            <a:pPr marL="342900" indent="-342900">
              <a:buFont typeface="+mj-lt"/>
              <a:buAutoNum type="arabicPeriod"/>
            </a:pPr>
            <a:r>
              <a:rPr lang="en-GB" sz="2800" b="1" dirty="0">
                <a:solidFill>
                  <a:srgbClr val="0070C0"/>
                </a:solidFill>
              </a:rPr>
              <a:t>Concreteness</a:t>
            </a:r>
            <a:endParaRPr lang="en-GB" sz="2800" b="1" dirty="0">
              <a:solidFill>
                <a:srgbClr val="0070C0"/>
              </a:solidFill>
              <a:cs typeface="Calibri Light"/>
            </a:endParaRPr>
          </a:p>
          <a:p>
            <a:pPr marL="342900" indent="-342900">
              <a:buFont typeface="+mj-lt"/>
              <a:buAutoNum type="arabicPeriod"/>
            </a:pPr>
            <a:r>
              <a:rPr lang="en-GB" sz="2800" b="1" dirty="0">
                <a:solidFill>
                  <a:srgbClr val="0070C0"/>
                </a:solidFill>
              </a:rPr>
              <a:t>Open Questions –  next session</a:t>
            </a:r>
            <a:endParaRPr lang="en-GB" sz="2800" b="1" dirty="0">
              <a:solidFill>
                <a:srgbClr val="0070C0"/>
              </a:solidFill>
              <a:cs typeface="Calibri Light"/>
            </a:endParaRPr>
          </a:p>
          <a:p>
            <a:pPr marL="342900" indent="-342900">
              <a:buFont typeface="+mj-lt"/>
              <a:buAutoNum type="arabicPeriod"/>
            </a:pPr>
            <a:r>
              <a:rPr lang="en-GB" sz="2800" b="1" dirty="0">
                <a:solidFill>
                  <a:srgbClr val="0070C0"/>
                </a:solidFill>
              </a:rPr>
              <a:t>Counsellors Self Disclosure </a:t>
            </a:r>
            <a:endParaRPr lang="en-GB" sz="2800" b="1" dirty="0">
              <a:solidFill>
                <a:srgbClr val="0070C0"/>
              </a:solidFill>
              <a:cs typeface="Calibri Light"/>
            </a:endParaRPr>
          </a:p>
          <a:p>
            <a:pPr marL="342900" indent="-342900">
              <a:buFont typeface="+mj-lt"/>
              <a:buAutoNum type="arabicPeriod"/>
            </a:pPr>
            <a:r>
              <a:rPr lang="en-GB" sz="2800" b="1" dirty="0">
                <a:solidFill>
                  <a:srgbClr val="0070C0"/>
                </a:solidFill>
              </a:rPr>
              <a:t>Interpretation – A new perspective – Patterns and themes</a:t>
            </a:r>
            <a:endParaRPr lang="en-GB" sz="2800" b="1" dirty="0">
              <a:solidFill>
                <a:srgbClr val="0070C0"/>
              </a:solidFill>
              <a:cs typeface="Calibri Light"/>
            </a:endParaRPr>
          </a:p>
          <a:p>
            <a:pPr marL="342900" indent="-342900">
              <a:buFont typeface="+mj-lt"/>
              <a:buAutoNum type="arabicPeriod"/>
            </a:pPr>
            <a:r>
              <a:rPr lang="en-GB" sz="2800" b="1" dirty="0">
                <a:solidFill>
                  <a:srgbClr val="0070C0"/>
                </a:solidFill>
              </a:rPr>
              <a:t>Information Giving</a:t>
            </a:r>
            <a:endParaRPr lang="en-GB" sz="2800" b="1" dirty="0">
              <a:solidFill>
                <a:srgbClr val="0070C0"/>
              </a:solidFill>
              <a:cs typeface="Calibri Light"/>
            </a:endParaRP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596014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E5498-20BB-488C-9C1C-CD7C0D1F9BF4}"/>
              </a:ext>
            </a:extLst>
          </p:cNvPr>
          <p:cNvSpPr>
            <a:spLocks noGrp="1"/>
          </p:cNvSpPr>
          <p:nvPr>
            <p:ph type="title"/>
          </p:nvPr>
        </p:nvSpPr>
        <p:spPr>
          <a:xfrm>
            <a:off x="838200" y="365125"/>
            <a:ext cx="10515600" cy="1325563"/>
          </a:xfrm>
        </p:spPr>
        <p:txBody>
          <a:bodyPr anchor="ctr">
            <a:normAutofit/>
          </a:bodyPr>
          <a:lstStyle/>
          <a:p>
            <a:r>
              <a:rPr lang="en-GB" b="1" dirty="0">
                <a:solidFill>
                  <a:srgbClr val="002060"/>
                </a:solidFill>
              </a:rPr>
              <a:t>Reflective Skills </a:t>
            </a:r>
          </a:p>
        </p:txBody>
      </p:sp>
      <p:graphicFrame>
        <p:nvGraphicFramePr>
          <p:cNvPr id="5" name="Text Placeholder 2">
            <a:extLst>
              <a:ext uri="{FF2B5EF4-FFF2-40B4-BE49-F238E27FC236}">
                <a16:creationId xmlns:a16="http://schemas.microsoft.com/office/drawing/2014/main" id="{CB5DBCF4-3B75-4CD3-ADE2-F7B9374D576A}"/>
              </a:ext>
            </a:extLst>
          </p:cNvPr>
          <p:cNvGraphicFramePr/>
          <p:nvPr>
            <p:extLst>
              <p:ext uri="{D42A27DB-BD31-4B8C-83A1-F6EECF244321}">
                <p14:modId xmlns:p14="http://schemas.microsoft.com/office/powerpoint/2010/main" val="7361464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5546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97CE2-CB5A-4ED8-899B-4358D8122A06}"/>
              </a:ext>
            </a:extLst>
          </p:cNvPr>
          <p:cNvSpPr>
            <a:spLocks noGrp="1"/>
          </p:cNvSpPr>
          <p:nvPr>
            <p:ph type="ctrTitle"/>
          </p:nvPr>
        </p:nvSpPr>
        <p:spPr/>
        <p:txBody>
          <a:bodyPr/>
          <a:lstStyle/>
          <a:p>
            <a:r>
              <a:rPr lang="en-GB" sz="3200" b="1" dirty="0">
                <a:solidFill>
                  <a:srgbClr val="002060"/>
                </a:solidFill>
                <a:latin typeface="Sagona ExtraLight"/>
              </a:rPr>
              <a:t>Phrases that help/Hinder communication </a:t>
            </a:r>
            <a:endParaRPr lang="en-GB" sz="3200" b="1" dirty="0">
              <a:solidFill>
                <a:srgbClr val="002060"/>
              </a:solidFill>
            </a:endParaRPr>
          </a:p>
        </p:txBody>
      </p:sp>
      <p:sp>
        <p:nvSpPr>
          <p:cNvPr id="3" name="Text Placeholder 2">
            <a:extLst>
              <a:ext uri="{FF2B5EF4-FFF2-40B4-BE49-F238E27FC236}">
                <a16:creationId xmlns:a16="http://schemas.microsoft.com/office/drawing/2014/main" id="{FC2D3581-CF04-4B70-87F8-079FB679491D}"/>
              </a:ext>
            </a:extLst>
          </p:cNvPr>
          <p:cNvSpPr>
            <a:spLocks noGrp="1"/>
          </p:cNvSpPr>
          <p:nvPr>
            <p:ph type="body" sz="quarter" idx="14"/>
          </p:nvPr>
        </p:nvSpPr>
        <p:spPr>
          <a:xfrm>
            <a:off x="470318" y="1669072"/>
            <a:ext cx="10115221" cy="4849283"/>
          </a:xfrm>
        </p:spPr>
        <p:txBody>
          <a:bodyPr>
            <a:normAutofit fontScale="92500" lnSpcReduction="10000"/>
          </a:bodyPr>
          <a:lstStyle/>
          <a:p>
            <a:r>
              <a:rPr lang="en-GB" b="0" i="0" dirty="0">
                <a:solidFill>
                  <a:srgbClr val="000000"/>
                </a:solidFill>
                <a:effectLst/>
                <a:latin typeface="Helvetica" panose="020B0604020202020204" pitchFamily="34" charset="0"/>
              </a:rPr>
              <a:t>There are some very useful ‘tips’ to aid effective communication and help you communicate to the client the core conditions of empathy, unconditional positive regard and congruence.</a:t>
            </a:r>
          </a:p>
          <a:p>
            <a:r>
              <a:rPr lang="en-GB" b="1" i="1" dirty="0">
                <a:solidFill>
                  <a:srgbClr val="000000"/>
                </a:solidFill>
                <a:effectLst/>
                <a:latin typeface="Helvetica" panose="020B0604020202020204" pitchFamily="34" charset="0"/>
              </a:rPr>
              <a:t>Phrases such as:</a:t>
            </a:r>
          </a:p>
          <a:p>
            <a:r>
              <a:rPr lang="en-GB" b="1" i="0" dirty="0">
                <a:solidFill>
                  <a:srgbClr val="000000"/>
                </a:solidFill>
                <a:effectLst/>
                <a:latin typeface="Helvetica" panose="020B0604020202020204" pitchFamily="34" charset="0"/>
              </a:rPr>
              <a:t>•‘It seems as though . . .’/‘It seems as if . . .’</a:t>
            </a:r>
          </a:p>
          <a:p>
            <a:r>
              <a:rPr lang="en-GB" b="1" i="0" dirty="0">
                <a:solidFill>
                  <a:srgbClr val="000000"/>
                </a:solidFill>
                <a:effectLst/>
                <a:latin typeface="Helvetica" panose="020B0604020202020204" pitchFamily="34" charset="0"/>
              </a:rPr>
              <a:t>•‘What would happen if . . .’</a:t>
            </a:r>
          </a:p>
          <a:p>
            <a:r>
              <a:rPr lang="en-GB" b="1" i="0" dirty="0">
                <a:solidFill>
                  <a:srgbClr val="000000"/>
                </a:solidFill>
                <a:effectLst/>
                <a:latin typeface="Helvetica" panose="020B0604020202020204" pitchFamily="34" charset="0"/>
              </a:rPr>
              <a:t>•‘Can you tell me more about . . .’</a:t>
            </a:r>
          </a:p>
          <a:p>
            <a:r>
              <a:rPr lang="en-GB" b="1" i="0" dirty="0">
                <a:solidFill>
                  <a:srgbClr val="000000"/>
                </a:solidFill>
                <a:effectLst/>
                <a:latin typeface="Helvetica" panose="020B0604020202020204" pitchFamily="34" charset="0"/>
              </a:rPr>
              <a:t>•‘How do you feel?’/‘How do you feel about . . .’</a:t>
            </a:r>
          </a:p>
          <a:p>
            <a:r>
              <a:rPr lang="en-GB" b="1" i="0" dirty="0">
                <a:solidFill>
                  <a:srgbClr val="000000"/>
                </a:solidFill>
                <a:effectLst/>
                <a:latin typeface="Helvetica" panose="020B0604020202020204" pitchFamily="34" charset="0"/>
              </a:rPr>
              <a:t>•‘Can I just check out that I’ve got this right . . .’</a:t>
            </a:r>
          </a:p>
          <a:p>
            <a:r>
              <a:rPr lang="en-GB" b="1" i="0" dirty="0">
                <a:solidFill>
                  <a:srgbClr val="000000"/>
                </a:solidFill>
                <a:effectLst/>
                <a:latin typeface="Helvetica" panose="020B0604020202020204" pitchFamily="34" charset="0"/>
              </a:rPr>
              <a:t>•‘You seem/look/appear [a bit/very] upset/angry/sad/pleased’</a:t>
            </a:r>
          </a:p>
          <a:p>
            <a:r>
              <a:rPr lang="en-GB" b="1" i="0" dirty="0">
                <a:solidFill>
                  <a:srgbClr val="000000"/>
                </a:solidFill>
                <a:effectLst/>
                <a:latin typeface="Helvetica" panose="020B0604020202020204" pitchFamily="34" charset="0"/>
              </a:rPr>
              <a:t>•‘Could you explain a little more about . . .</a:t>
            </a:r>
          </a:p>
          <a:p>
            <a:r>
              <a:rPr lang="en-GB" b="1" i="0" dirty="0">
                <a:solidFill>
                  <a:srgbClr val="000000"/>
                </a:solidFill>
                <a:effectLst/>
                <a:latin typeface="Helvetica" panose="020B0604020202020204" pitchFamily="34" charset="0"/>
              </a:rPr>
              <a:t>’•‘Let me know if I got this right . . .’</a:t>
            </a:r>
          </a:p>
          <a:p>
            <a:r>
              <a:rPr lang="en-GB" b="1" i="0" dirty="0">
                <a:solidFill>
                  <a:srgbClr val="000000"/>
                </a:solidFill>
                <a:effectLst/>
                <a:latin typeface="Helvetica" panose="020B0604020202020204" pitchFamily="34" charset="0"/>
              </a:rPr>
              <a:t>•‘I’m wondering .</a:t>
            </a:r>
            <a:br>
              <a:rPr lang="en-GB" dirty="0"/>
            </a:br>
            <a:br>
              <a:rPr lang="en-GB" dirty="0"/>
            </a:br>
            <a:br>
              <a:rPr lang="en-GB" dirty="0"/>
            </a:br>
            <a:r>
              <a:rPr lang="en-GB" b="0" i="0" dirty="0">
                <a:solidFill>
                  <a:srgbClr val="000000"/>
                </a:solidFill>
                <a:effectLst/>
                <a:latin typeface="Helvetica" panose="020B0604020202020204" pitchFamily="34" charset="0"/>
              </a:rPr>
              <a:t>Rebecca Midwinter, &amp; Janie Dickson. (2015). Embedding Counselling and Communication Skills : A Relational Skills Model. Routledge.</a:t>
            </a:r>
            <a:endParaRPr lang="en-GB" dirty="0"/>
          </a:p>
        </p:txBody>
      </p:sp>
    </p:spTree>
    <p:extLst>
      <p:ext uri="{BB962C8B-B14F-4D97-AF65-F5344CB8AC3E}">
        <p14:creationId xmlns:p14="http://schemas.microsoft.com/office/powerpoint/2010/main" val="31597538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28115-9605-472C-8E41-FA49CB31AD56}"/>
              </a:ext>
            </a:extLst>
          </p:cNvPr>
          <p:cNvSpPr>
            <a:spLocks noGrp="1"/>
          </p:cNvSpPr>
          <p:nvPr>
            <p:ph type="title"/>
          </p:nvPr>
        </p:nvSpPr>
        <p:spPr>
          <a:xfrm>
            <a:off x="838200" y="365125"/>
            <a:ext cx="10515600" cy="1325563"/>
          </a:xfrm>
        </p:spPr>
        <p:txBody>
          <a:bodyPr anchor="ctr">
            <a:normAutofit/>
          </a:bodyPr>
          <a:lstStyle/>
          <a:p>
            <a:r>
              <a:rPr lang="en-GB" b="1" dirty="0">
                <a:solidFill>
                  <a:srgbClr val="002060"/>
                </a:solidFill>
              </a:rPr>
              <a:t>Unhelpful Phrases </a:t>
            </a:r>
          </a:p>
        </p:txBody>
      </p:sp>
      <p:sp>
        <p:nvSpPr>
          <p:cNvPr id="3" name="Text Placeholder 2">
            <a:extLst>
              <a:ext uri="{FF2B5EF4-FFF2-40B4-BE49-F238E27FC236}">
                <a16:creationId xmlns:a16="http://schemas.microsoft.com/office/drawing/2014/main" id="{A0562A12-DBFE-442F-A4CC-2C73B52A23A0}"/>
              </a:ext>
            </a:extLst>
          </p:cNvPr>
          <p:cNvSpPr>
            <a:spLocks noGrp="1"/>
          </p:cNvSpPr>
          <p:nvPr>
            <p:ph idx="1"/>
          </p:nvPr>
        </p:nvSpPr>
        <p:spPr>
          <a:xfrm>
            <a:off x="838200" y="1825625"/>
            <a:ext cx="10515600" cy="4351338"/>
          </a:xfrm>
        </p:spPr>
        <p:txBody>
          <a:bodyPr>
            <a:normAutofit/>
          </a:bodyPr>
          <a:lstStyle/>
          <a:p>
            <a:r>
              <a:rPr lang="en-GB" sz="2200" b="0" i="0" dirty="0">
                <a:effectLst/>
              </a:rPr>
              <a:t>‘You should/ought to/must do this . . .’</a:t>
            </a:r>
          </a:p>
          <a:p>
            <a:r>
              <a:rPr lang="en-GB" sz="2200" b="0" i="0" dirty="0">
                <a:effectLst/>
              </a:rPr>
              <a:t>You obviously are/feel . . .’</a:t>
            </a:r>
          </a:p>
          <a:p>
            <a:r>
              <a:rPr lang="en-GB" sz="2200" b="0" i="0" dirty="0">
                <a:effectLst/>
              </a:rPr>
              <a:t>‘Oh don’t worry, it’s not important/everything will be OK’</a:t>
            </a:r>
          </a:p>
          <a:p>
            <a:r>
              <a:rPr lang="en-GB" sz="2200" b="0" i="0" dirty="0">
                <a:effectLst/>
              </a:rPr>
              <a:t>‘Don’t cry, it’s not that </a:t>
            </a:r>
            <a:r>
              <a:rPr lang="en-GB" sz="2200" b="0" i="0" dirty="0" err="1">
                <a:effectLst/>
              </a:rPr>
              <a:t>bad’•‘I</a:t>
            </a:r>
            <a:r>
              <a:rPr lang="en-GB" sz="2200" b="0" i="0" dirty="0">
                <a:effectLst/>
              </a:rPr>
              <a:t> know exactly how you feel’</a:t>
            </a:r>
          </a:p>
          <a:p>
            <a:r>
              <a:rPr lang="en-GB" sz="2200" b="0" i="0" dirty="0">
                <a:effectLst/>
              </a:rPr>
              <a:t>‘Don’t be silly’/’That’s really </a:t>
            </a:r>
            <a:r>
              <a:rPr lang="en-GB" sz="2200" b="0" i="0" dirty="0" err="1">
                <a:effectLst/>
              </a:rPr>
              <a:t>silly’•‘You</a:t>
            </a:r>
            <a:r>
              <a:rPr lang="en-GB" sz="2200" b="0" i="0" dirty="0">
                <a:effectLst/>
              </a:rPr>
              <a:t> don’t really mean that’/’Don’t be angry/upset’</a:t>
            </a:r>
          </a:p>
          <a:p>
            <a:r>
              <a:rPr lang="en-GB" sz="2200" b="0" i="0" dirty="0">
                <a:effectLst/>
              </a:rPr>
              <a:t>‘It could be worse . . .’</a:t>
            </a:r>
          </a:p>
          <a:p>
            <a:r>
              <a:rPr lang="en-GB" sz="2200" b="0" i="0" dirty="0">
                <a:effectLst/>
              </a:rPr>
              <a:t>‘If I were you, I’d . . .’</a:t>
            </a:r>
          </a:p>
          <a:p>
            <a:r>
              <a:rPr lang="en-GB" sz="2200" b="0" i="0" dirty="0">
                <a:effectLst/>
              </a:rPr>
              <a:t>‘Moving on .</a:t>
            </a:r>
            <a:br>
              <a:rPr lang="en-GB" sz="2200" dirty="0"/>
            </a:br>
            <a:br>
              <a:rPr lang="en-GB" sz="2200" dirty="0"/>
            </a:br>
            <a:r>
              <a:rPr lang="en-GB" sz="2200" b="0" i="0" dirty="0">
                <a:effectLst/>
              </a:rPr>
              <a:t>Rebecca Midwinter, &amp; Janie Dickson. (2015). Embedding Counselling and Communication Skills : A Relational Skills Model. Routledge.</a:t>
            </a:r>
            <a:endParaRPr lang="en-GB" sz="2200" dirty="0"/>
          </a:p>
        </p:txBody>
      </p:sp>
    </p:spTree>
    <p:extLst>
      <p:ext uri="{BB962C8B-B14F-4D97-AF65-F5344CB8AC3E}">
        <p14:creationId xmlns:p14="http://schemas.microsoft.com/office/powerpoint/2010/main" val="731633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F568E-71D0-4E7C-9D3D-D4F45699AFA6}"/>
              </a:ext>
            </a:extLst>
          </p:cNvPr>
          <p:cNvSpPr>
            <a:spLocks noGrp="1"/>
          </p:cNvSpPr>
          <p:nvPr>
            <p:ph type="title"/>
          </p:nvPr>
        </p:nvSpPr>
        <p:spPr/>
        <p:txBody>
          <a:bodyPr/>
          <a:lstStyle/>
          <a:p>
            <a:r>
              <a:rPr lang="en-GB" b="1" dirty="0">
                <a:solidFill>
                  <a:srgbClr val="002060"/>
                </a:solidFill>
              </a:rPr>
              <a:t>Restating a word or phrase</a:t>
            </a:r>
          </a:p>
        </p:txBody>
      </p:sp>
      <p:sp>
        <p:nvSpPr>
          <p:cNvPr id="3" name="Content Placeholder 2">
            <a:extLst>
              <a:ext uri="{FF2B5EF4-FFF2-40B4-BE49-F238E27FC236}">
                <a16:creationId xmlns:a16="http://schemas.microsoft.com/office/drawing/2014/main" id="{D4ED69B0-5B25-4274-8545-6C4857CE8392}"/>
              </a:ext>
            </a:extLst>
          </p:cNvPr>
          <p:cNvSpPr>
            <a:spLocks noGrp="1"/>
          </p:cNvSpPr>
          <p:nvPr>
            <p:ph idx="1"/>
          </p:nvPr>
        </p:nvSpPr>
        <p:spPr/>
        <p:txBody>
          <a:bodyPr/>
          <a:lstStyle/>
          <a:p>
            <a:pPr marL="0" indent="0">
              <a:buNone/>
            </a:pPr>
            <a:r>
              <a:rPr lang="en-GB" dirty="0"/>
              <a:t>Why might this be helpful? </a:t>
            </a:r>
          </a:p>
          <a:p>
            <a:pPr marL="0" indent="0">
              <a:buNone/>
            </a:pPr>
            <a:r>
              <a:rPr lang="en-GB" dirty="0"/>
              <a:t>When is it not helpful? </a:t>
            </a:r>
          </a:p>
          <a:p>
            <a:pPr marL="0" indent="0">
              <a:buNone/>
            </a:pPr>
            <a:endParaRPr lang="en-GB" dirty="0"/>
          </a:p>
          <a:p>
            <a:pPr marL="0" indent="0">
              <a:buNone/>
            </a:pPr>
            <a:r>
              <a:rPr lang="en-GB" dirty="0"/>
              <a:t>Demonstration and examples </a:t>
            </a:r>
          </a:p>
        </p:txBody>
      </p:sp>
    </p:spTree>
    <p:extLst>
      <p:ext uri="{BB962C8B-B14F-4D97-AF65-F5344CB8AC3E}">
        <p14:creationId xmlns:p14="http://schemas.microsoft.com/office/powerpoint/2010/main" val="28404767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118D2-F9BA-44F0-86F7-C5D749238BA5}"/>
              </a:ext>
            </a:extLst>
          </p:cNvPr>
          <p:cNvSpPr>
            <a:spLocks noGrp="1"/>
          </p:cNvSpPr>
          <p:nvPr>
            <p:ph type="title"/>
          </p:nvPr>
        </p:nvSpPr>
        <p:spPr>
          <a:xfrm>
            <a:off x="838200" y="365125"/>
            <a:ext cx="10515600" cy="1325563"/>
          </a:xfrm>
        </p:spPr>
        <p:txBody>
          <a:bodyPr anchor="ctr">
            <a:normAutofit/>
          </a:bodyPr>
          <a:lstStyle/>
          <a:p>
            <a:r>
              <a:rPr lang="en-GB" b="1" dirty="0">
                <a:solidFill>
                  <a:srgbClr val="0070C0"/>
                </a:solidFill>
              </a:rPr>
              <a:t>Paraphrasing – Rephrasing </a:t>
            </a:r>
          </a:p>
        </p:txBody>
      </p:sp>
      <p:sp>
        <p:nvSpPr>
          <p:cNvPr id="3" name="Text Placeholder 2">
            <a:extLst>
              <a:ext uri="{FF2B5EF4-FFF2-40B4-BE49-F238E27FC236}">
                <a16:creationId xmlns:a16="http://schemas.microsoft.com/office/drawing/2014/main" id="{6B95834A-B5F8-4D38-A41D-6514D4A77DD8}"/>
              </a:ext>
            </a:extLst>
          </p:cNvPr>
          <p:cNvSpPr>
            <a:spLocks noGrp="1"/>
          </p:cNvSpPr>
          <p:nvPr>
            <p:ph idx="1"/>
          </p:nvPr>
        </p:nvSpPr>
        <p:spPr>
          <a:xfrm>
            <a:off x="838200" y="1825625"/>
            <a:ext cx="10515600" cy="4351338"/>
          </a:xfrm>
        </p:spPr>
        <p:txBody>
          <a:bodyPr>
            <a:noAutofit/>
          </a:bodyPr>
          <a:lstStyle/>
          <a:p>
            <a:r>
              <a:rPr lang="en-GB" sz="2400" b="0" i="0" dirty="0">
                <a:effectLst/>
              </a:rPr>
              <a:t>The skill of paraphrasing is listening to the meaning of what your client has just said and rephrasing it, showing your understanding of what the client has just said back to them using your own words. So you are picking up the essence of what has been said without interpreting it.</a:t>
            </a:r>
            <a:br>
              <a:rPr lang="en-GB" sz="2400" dirty="0"/>
            </a:br>
            <a:br>
              <a:rPr lang="en-GB" sz="2400" dirty="0"/>
            </a:br>
            <a:r>
              <a:rPr lang="en-GB" sz="2400" b="0" i="0" dirty="0">
                <a:effectLst/>
              </a:rPr>
              <a:t>Good paraphrases are brief, focused on the client’s experience and could contain both facts and feelings. They are tentative, non-directive and non-judgemental. The helper tries to follow the tone and feeling behind what the client is saying and attempts to match this in the paraphrase. Here are some examples to consider:</a:t>
            </a:r>
            <a:br>
              <a:rPr lang="en-GB" sz="2400" dirty="0"/>
            </a:br>
            <a:br>
              <a:rPr lang="en-GB" sz="2400" dirty="0"/>
            </a:br>
            <a:r>
              <a:rPr lang="en-GB" sz="2400" dirty="0"/>
              <a:t>Demonstrations and Examples </a:t>
            </a:r>
            <a:br>
              <a:rPr lang="en-GB" sz="2400" dirty="0"/>
            </a:br>
            <a:endParaRPr lang="en-GB" sz="2400" dirty="0"/>
          </a:p>
        </p:txBody>
      </p:sp>
    </p:spTree>
    <p:extLst>
      <p:ext uri="{BB962C8B-B14F-4D97-AF65-F5344CB8AC3E}">
        <p14:creationId xmlns:p14="http://schemas.microsoft.com/office/powerpoint/2010/main" val="5618931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E71AD-89FA-4602-BEDB-AEB7C7CC5145}"/>
              </a:ext>
            </a:extLst>
          </p:cNvPr>
          <p:cNvSpPr>
            <a:spLocks noGrp="1"/>
          </p:cNvSpPr>
          <p:nvPr>
            <p:ph type="ctrTitle"/>
          </p:nvPr>
        </p:nvSpPr>
        <p:spPr/>
        <p:txBody>
          <a:bodyPr/>
          <a:lstStyle/>
          <a:p>
            <a:r>
              <a:rPr lang="en-GB" b="1" dirty="0">
                <a:solidFill>
                  <a:srgbClr val="0070C0"/>
                </a:solidFill>
              </a:rPr>
              <a:t>Summarising</a:t>
            </a:r>
            <a:r>
              <a:rPr lang="en-GB" dirty="0"/>
              <a:t> </a:t>
            </a:r>
          </a:p>
        </p:txBody>
      </p:sp>
      <p:sp>
        <p:nvSpPr>
          <p:cNvPr id="3" name="Text Placeholder 2">
            <a:extLst>
              <a:ext uri="{FF2B5EF4-FFF2-40B4-BE49-F238E27FC236}">
                <a16:creationId xmlns:a16="http://schemas.microsoft.com/office/drawing/2014/main" id="{D414E58C-6BA8-4CB5-9AE3-AA9E3238A293}"/>
              </a:ext>
            </a:extLst>
          </p:cNvPr>
          <p:cNvSpPr>
            <a:spLocks noGrp="1"/>
          </p:cNvSpPr>
          <p:nvPr>
            <p:ph type="body" sz="quarter" idx="14"/>
          </p:nvPr>
        </p:nvSpPr>
        <p:spPr/>
        <p:txBody>
          <a:bodyPr>
            <a:normAutofit fontScale="85000" lnSpcReduction="20000"/>
          </a:bodyPr>
          <a:lstStyle/>
          <a:p>
            <a:r>
              <a:rPr lang="en-GB" sz="2400" b="0" i="0" dirty="0">
                <a:solidFill>
                  <a:srgbClr val="000000"/>
                </a:solidFill>
                <a:effectLst/>
                <a:latin typeface="Helvetica" panose="020B0604020202020204" pitchFamily="34" charset="0"/>
              </a:rPr>
              <a:t>Summarising is gathering together the content, themes and feelings of what the client has presented to you. It provides some order to the information and process, and again demonstrates that you have listened and made sense of what the client is bringing.</a:t>
            </a:r>
          </a:p>
          <a:p>
            <a:r>
              <a:rPr lang="en-GB" sz="2400" b="0" i="0" dirty="0">
                <a:solidFill>
                  <a:srgbClr val="000000"/>
                </a:solidFill>
                <a:effectLst/>
                <a:latin typeface="Helvetica" panose="020B0604020202020204" pitchFamily="34" charset="0"/>
              </a:rPr>
              <a:t>Summaries are helpful when a client brings multiple issues and the helper needs to check they have heard accurately. It gives the client an opportunity to define and agree on what has been said. Some useful opening words to a summary can be:</a:t>
            </a:r>
          </a:p>
          <a:p>
            <a:pPr marL="342900" indent="-342900">
              <a:buFont typeface="Courier New" panose="02070309020205020404" pitchFamily="49" charset="0"/>
              <a:buChar char="o"/>
            </a:pPr>
            <a:r>
              <a:rPr lang="en-GB" sz="2400" b="0" i="0" dirty="0">
                <a:solidFill>
                  <a:srgbClr val="000000"/>
                </a:solidFill>
                <a:effectLst/>
                <a:latin typeface="Helvetica" panose="020B0604020202020204" pitchFamily="34" charset="0"/>
              </a:rPr>
              <a:t>‘What I have heard you say is . . .’</a:t>
            </a:r>
          </a:p>
          <a:p>
            <a:pPr marL="342900" indent="-342900">
              <a:buFont typeface="Courier New" panose="02070309020205020404" pitchFamily="49" charset="0"/>
              <a:buChar char="o"/>
            </a:pPr>
            <a:r>
              <a:rPr lang="en-GB" sz="2400" b="0" i="0" dirty="0">
                <a:solidFill>
                  <a:srgbClr val="000000"/>
                </a:solidFill>
                <a:effectLst/>
                <a:latin typeface="Helvetica" panose="020B0604020202020204" pitchFamily="34" charset="0"/>
              </a:rPr>
              <a:t>‘I understand from what you are saying that . . .’</a:t>
            </a:r>
          </a:p>
          <a:p>
            <a:endParaRPr lang="en-GB" sz="2400" b="0" i="0" dirty="0">
              <a:solidFill>
                <a:srgbClr val="000000"/>
              </a:solidFill>
              <a:effectLst/>
              <a:latin typeface="Helvetica" panose="020B0604020202020204" pitchFamily="34" charset="0"/>
            </a:endParaRPr>
          </a:p>
          <a:p>
            <a:r>
              <a:rPr lang="en-GB" sz="2400" b="0" i="0" dirty="0">
                <a:solidFill>
                  <a:srgbClr val="000000"/>
                </a:solidFill>
                <a:effectLst/>
                <a:latin typeface="Helvetica" panose="020B0604020202020204" pitchFamily="34" charset="0"/>
              </a:rPr>
              <a:t>A summary can be a good skill at the end of a meeting but equally can be used within the session to help the conversation move forward.</a:t>
            </a:r>
            <a:br>
              <a:rPr lang="en-GB" sz="2400" dirty="0"/>
            </a:br>
            <a:endParaRPr lang="en-GB" sz="2400" dirty="0"/>
          </a:p>
          <a:p>
            <a:pPr algn="ctr"/>
            <a:br>
              <a:rPr lang="en-GB" sz="2400" dirty="0"/>
            </a:br>
            <a:r>
              <a:rPr lang="en-GB" sz="1800" b="0" i="0" dirty="0">
                <a:solidFill>
                  <a:srgbClr val="000000"/>
                </a:solidFill>
                <a:effectLst/>
                <a:latin typeface="Helvetica" panose="020B0604020202020204" pitchFamily="34" charset="0"/>
              </a:rPr>
              <a:t>Rebecca Midwinter, &amp; Janie Dickson. (2015). Embedding Counselling and Communication Skills : A Relational Skills Model. Routledge.</a:t>
            </a:r>
          </a:p>
          <a:p>
            <a:r>
              <a:rPr lang="en-GB" b="0" i="0" dirty="0">
                <a:solidFill>
                  <a:srgbClr val="000000"/>
                </a:solidFill>
                <a:effectLst/>
                <a:latin typeface="Helvetica" panose="020B0604020202020204" pitchFamily="34" charset="0"/>
              </a:rPr>
              <a:t>.</a:t>
            </a:r>
            <a:endParaRPr lang="en-GB" dirty="0"/>
          </a:p>
        </p:txBody>
      </p:sp>
    </p:spTree>
    <p:extLst>
      <p:ext uri="{BB962C8B-B14F-4D97-AF65-F5344CB8AC3E}">
        <p14:creationId xmlns:p14="http://schemas.microsoft.com/office/powerpoint/2010/main" val="3590882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C880C-6682-4001-9CB8-206A9992F878}"/>
              </a:ext>
            </a:extLst>
          </p:cNvPr>
          <p:cNvSpPr>
            <a:spLocks noGrp="1"/>
          </p:cNvSpPr>
          <p:nvPr>
            <p:ph type="title"/>
          </p:nvPr>
        </p:nvSpPr>
        <p:spPr>
          <a:xfrm>
            <a:off x="838200" y="365125"/>
            <a:ext cx="10515600" cy="1325563"/>
          </a:xfrm>
        </p:spPr>
        <p:txBody>
          <a:bodyPr anchor="ctr">
            <a:normAutofit/>
          </a:bodyPr>
          <a:lstStyle/>
          <a:p>
            <a:r>
              <a:rPr lang="en-GB" b="1" dirty="0"/>
              <a:t>Skills Practice </a:t>
            </a:r>
            <a:br>
              <a:rPr lang="en-GB" dirty="0"/>
            </a:br>
            <a:endParaRPr lang="en-GB" dirty="0"/>
          </a:p>
        </p:txBody>
      </p:sp>
      <p:pic>
        <p:nvPicPr>
          <p:cNvPr id="5" name="Picture 4">
            <a:extLst>
              <a:ext uri="{FF2B5EF4-FFF2-40B4-BE49-F238E27FC236}">
                <a16:creationId xmlns:a16="http://schemas.microsoft.com/office/drawing/2014/main" id="{19961E41-EC45-4A59-B7E9-6D35856769D4}"/>
              </a:ext>
            </a:extLst>
          </p:cNvPr>
          <p:cNvPicPr>
            <a:picLocks noChangeAspect="1"/>
          </p:cNvPicPr>
          <p:nvPr/>
        </p:nvPicPr>
        <p:blipFill rotWithShape="1">
          <a:blip r:embed="rId2"/>
          <a:srcRect b="37775"/>
          <a:stretch/>
        </p:blipFill>
        <p:spPr>
          <a:xfrm>
            <a:off x="838200" y="1825625"/>
            <a:ext cx="10515600" cy="4351338"/>
          </a:xfrm>
          <a:prstGeom prst="rect">
            <a:avLst/>
          </a:prstGeom>
          <a:noFill/>
        </p:spPr>
      </p:pic>
    </p:spTree>
    <p:extLst>
      <p:ext uri="{BB962C8B-B14F-4D97-AF65-F5344CB8AC3E}">
        <p14:creationId xmlns:p14="http://schemas.microsoft.com/office/powerpoint/2010/main" val="6662648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511E6-CCB7-CC5B-F193-A5BC6ACB7FB3}"/>
              </a:ext>
            </a:extLst>
          </p:cNvPr>
          <p:cNvSpPr>
            <a:spLocks noGrp="1"/>
          </p:cNvSpPr>
          <p:nvPr>
            <p:ph type="title"/>
          </p:nvPr>
        </p:nvSpPr>
        <p:spPr>
          <a:xfrm>
            <a:off x="838200" y="365125"/>
            <a:ext cx="10515600" cy="1325563"/>
          </a:xfrm>
        </p:spPr>
        <p:txBody>
          <a:bodyPr anchor="ctr">
            <a:normAutofit/>
          </a:bodyPr>
          <a:lstStyle/>
          <a:p>
            <a:r>
              <a:rPr lang="en-US" b="1" dirty="0"/>
              <a:t>WHAT DID YOU NOTICE</a:t>
            </a:r>
          </a:p>
        </p:txBody>
      </p:sp>
      <p:graphicFrame>
        <p:nvGraphicFramePr>
          <p:cNvPr id="5" name="Content Placeholder 2">
            <a:extLst>
              <a:ext uri="{FF2B5EF4-FFF2-40B4-BE49-F238E27FC236}">
                <a16:creationId xmlns:a16="http://schemas.microsoft.com/office/drawing/2014/main" id="{72DD5A81-2F0E-A1DB-D502-C66C30FC8471}"/>
              </a:ext>
            </a:extLst>
          </p:cNvPr>
          <p:cNvGraphicFramePr>
            <a:graphicFrameLocks noGrp="1"/>
          </p:cNvGraphicFramePr>
          <p:nvPr>
            <p:ph idx="1"/>
            <p:extLst>
              <p:ext uri="{D42A27DB-BD31-4B8C-83A1-F6EECF244321}">
                <p14:modId xmlns:p14="http://schemas.microsoft.com/office/powerpoint/2010/main" val="1180134932"/>
              </p:ext>
            </p:extLst>
          </p:nvPr>
        </p:nvGraphicFramePr>
        <p:xfrm>
          <a:off x="924791" y="1929534"/>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4379332"/>
      </p:ext>
    </p:extLst>
  </p:cSld>
  <p:clrMapOvr>
    <a:masterClrMapping/>
  </p:clrMapOvr>
</p:sld>
</file>

<file path=ppt/theme/theme1.xml><?xml version="1.0" encoding="utf-8"?>
<a:theme xmlns:a="http://schemas.openxmlformats.org/drawingml/2006/main" name="Office Theme">
  <a:themeElements>
    <a:clrScheme name="Cool">
      <a:dk1>
        <a:srgbClr val="000000"/>
      </a:dk1>
      <a:lt1>
        <a:srgbClr val="FFFFFF"/>
      </a:lt1>
      <a:dk2>
        <a:srgbClr val="464646"/>
      </a:dk2>
      <a:lt2>
        <a:srgbClr val="FFFFFF"/>
      </a:lt2>
      <a:accent1>
        <a:srgbClr val="15D1BB"/>
      </a:accent1>
      <a:accent2>
        <a:srgbClr val="0FB4DB"/>
      </a:accent2>
      <a:accent3>
        <a:srgbClr val="0D81BB"/>
      </a:accent3>
      <a:accent4>
        <a:srgbClr val="045FC4"/>
      </a:accent4>
      <a:accent5>
        <a:srgbClr val="953FF3"/>
      </a:accent5>
      <a:accent6>
        <a:srgbClr val="C03EF4"/>
      </a:accent6>
      <a:hlink>
        <a:srgbClr val="8F8F8F"/>
      </a:hlink>
      <a:folHlink>
        <a:srgbClr val="A5A5A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2571121_TF44450328" id="{53054EA9-BEA6-4CCB-A0EF-1B2E114184B3}" vid="{B4F634EB-ECC4-4093-9FAF-CA5FC712BC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tf44450328_win32 (1)</Template>
  <TotalTime>0</TotalTime>
  <Words>892</Words>
  <Application>Microsoft Office PowerPoint</Application>
  <PresentationFormat>Widescreen</PresentationFormat>
  <Paragraphs>101</Paragraphs>
  <Slides>17</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Calibri</vt:lpstr>
      <vt:lpstr>Calibri Light</vt:lpstr>
      <vt:lpstr>Courier New</vt:lpstr>
      <vt:lpstr>Helvetica</vt:lpstr>
      <vt:lpstr>Sagona ExtraLight</vt:lpstr>
      <vt:lpstr>Speak Pro</vt:lpstr>
      <vt:lpstr>Office Theme</vt:lpstr>
      <vt:lpstr>Introduction to Counselling Skills </vt:lpstr>
      <vt:lpstr>AIMS FOR TODAY</vt:lpstr>
      <vt:lpstr>Carl Rogers Core Conditions </vt:lpstr>
      <vt:lpstr>Midwinter and Dickson (2015) </vt:lpstr>
      <vt:lpstr>What is the counselling contract?</vt:lpstr>
      <vt:lpstr>The ‘typical’ contract in counselling </vt:lpstr>
      <vt:lpstr>Discussion on Boundaries</vt:lpstr>
      <vt:lpstr>Video Clips – What are you noticing </vt:lpstr>
      <vt:lpstr>Basic Counselling Skills</vt:lpstr>
      <vt:lpstr>Reflective Skills </vt:lpstr>
      <vt:lpstr>Phrases that help/Hinder communication </vt:lpstr>
      <vt:lpstr>Unhelpful Phrases </vt:lpstr>
      <vt:lpstr>Restating a word or phrase</vt:lpstr>
      <vt:lpstr>Paraphrasing – Rephrasing </vt:lpstr>
      <vt:lpstr>Summarising </vt:lpstr>
      <vt:lpstr>Skills Practice  </vt:lpstr>
      <vt:lpstr>WHAT DID YOU NOTICE</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Counselling Skills</dc:title>
  <dc:creator/>
  <cp:lastModifiedBy/>
  <cp:revision>134</cp:revision>
  <dcterms:created xsi:type="dcterms:W3CDTF">2021-02-27T15:28:36Z</dcterms:created>
  <dcterms:modified xsi:type="dcterms:W3CDTF">2025-02-05T12:12:55Z</dcterms:modified>
</cp:coreProperties>
</file>