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264" r:id="rId3"/>
    <p:sldId id="258" r:id="rId4"/>
    <p:sldId id="261" r:id="rId5"/>
    <p:sldId id="259" r:id="rId6"/>
    <p:sldId id="260" r:id="rId7"/>
    <p:sldId id="262" r:id="rId8"/>
    <p:sldId id="263" r:id="rId9"/>
    <p:sldId id="280" r:id="rId10"/>
    <p:sldId id="281" r:id="rId11"/>
    <p:sldId id="282" r:id="rId12"/>
    <p:sldId id="283" r:id="rId13"/>
    <p:sldId id="265" r:id="rId14"/>
    <p:sldId id="266" r:id="rId15"/>
    <p:sldId id="268" r:id="rId16"/>
    <p:sldId id="284" r:id="rId17"/>
    <p:sldId id="267" r:id="rId18"/>
    <p:sldId id="269" r:id="rId19"/>
    <p:sldId id="270" r:id="rId20"/>
    <p:sldId id="285" r:id="rId21"/>
    <p:sldId id="286" r:id="rId22"/>
    <p:sldId id="287" r:id="rId23"/>
    <p:sldId id="271" r:id="rId24"/>
    <p:sldId id="272" r:id="rId25"/>
    <p:sldId id="273" r:id="rId26"/>
    <p:sldId id="274" r:id="rId27"/>
    <p:sldId id="275" r:id="rId28"/>
    <p:sldId id="276" r:id="rId29"/>
    <p:sldId id="279" r:id="rId30"/>
    <p:sldId id="278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8FDD"/>
    <a:srgbClr val="F3CDEF"/>
    <a:srgbClr val="9E5E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9894" autoAdjust="0"/>
  </p:normalViewPr>
  <p:slideViewPr>
    <p:cSldViewPr snapToGrid="0">
      <p:cViewPr varScale="1">
        <p:scale>
          <a:sx n="61" d="100"/>
          <a:sy n="61" d="100"/>
        </p:scale>
        <p:origin x="88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12CB8A-CFB5-4519-A298-A2A384EFF0F8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883D5A-86F5-48C3-A71B-2F46856ED5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396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Have print outs of a tick or a</a:t>
            </a:r>
            <a:r>
              <a:rPr lang="en-US" baseline="0" dirty="0" smtClean="0"/>
              <a:t> cross so they know what to answer when drilling.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883D5A-86F5-48C3-A71B-2F46856ED5C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186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 will</a:t>
            </a:r>
            <a:r>
              <a:rPr lang="en-US" baseline="0" dirty="0" smtClean="0"/>
              <a:t> say an illness, the person who points first has to give an answer to the question, </a:t>
            </a:r>
            <a:r>
              <a:rPr lang="en-US" baseline="0" dirty="0" err="1" smtClean="0"/>
              <a:t>fel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hyn</a:t>
            </a:r>
            <a:r>
              <a:rPr lang="en-US" baseline="0" dirty="0" smtClean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883D5A-86F5-48C3-A71B-2F46856ED5C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712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D1885-B901-4487-B48B-92150F2EC45D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F21C-C89B-4C27-B805-B345B9957A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758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D1885-B901-4487-B48B-92150F2EC45D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F21C-C89B-4C27-B805-B345B9957A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074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D1885-B901-4487-B48B-92150F2EC45D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F21C-C89B-4C27-B805-B345B9957A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955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D1885-B901-4487-B48B-92150F2EC45D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F21C-C89B-4C27-B805-B345B9957A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32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D1885-B901-4487-B48B-92150F2EC45D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F21C-C89B-4C27-B805-B345B9957A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414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D1885-B901-4487-B48B-92150F2EC45D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F21C-C89B-4C27-B805-B345B9957A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498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D1885-B901-4487-B48B-92150F2EC45D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F21C-C89B-4C27-B805-B345B9957A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167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D1885-B901-4487-B48B-92150F2EC45D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F21C-C89B-4C27-B805-B345B9957A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2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D1885-B901-4487-B48B-92150F2EC45D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F21C-C89B-4C27-B805-B345B9957A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992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D1885-B901-4487-B48B-92150F2EC45D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F21C-C89B-4C27-B805-B345B9957A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770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D1885-B901-4487-B48B-92150F2EC45D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F21C-C89B-4C27-B805-B345B9957A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922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D1885-B901-4487-B48B-92150F2EC45D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ADF21C-C89B-4C27-B805-B345B9957A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2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microsoft.com/office/2007/relationships/hdphoto" Target="../media/hdphoto1.wdp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4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7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microsoft.com/office/2007/relationships/hdphoto" Target="../media/hdphoto2.wdp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hdphoto" Target="../media/hdphoto4.wdp"/><Relationship Id="rId7" Type="http://schemas.openxmlformats.org/officeDocument/2006/relationships/image" Target="../media/image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7.png"/><Relationship Id="rId9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hdphoto" Target="../media/hdphoto4.wdp"/><Relationship Id="rId7" Type="http://schemas.openxmlformats.org/officeDocument/2006/relationships/image" Target="../media/image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7.png"/><Relationship Id="rId9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microsoft.com/office/2007/relationships/hdphoto" Target="../media/hdphoto2.wdp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microsoft.com/office/2007/relationships/hdphoto" Target="../media/hdphoto3.wdp"/><Relationship Id="rId5" Type="http://schemas.openxmlformats.org/officeDocument/2006/relationships/image" Target="../media/image5.png"/><Relationship Id="rId10" Type="http://schemas.openxmlformats.org/officeDocument/2006/relationships/image" Target="../media/image15.png"/><Relationship Id="rId4" Type="http://schemas.openxmlformats.org/officeDocument/2006/relationships/image" Target="../media/image4.png"/><Relationship Id="rId9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microsoft.com/office/2007/relationships/hdphoto" Target="../media/hdphoto3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microsoft.com/office/2007/relationships/hdphoto" Target="../media/hdphoto3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microsoft.com/office/2007/relationships/hdphoto" Target="../media/hdphoto3.wdp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microsoft.com/office/2007/relationships/hdphoto" Target="../media/hdphoto6.wdp"/><Relationship Id="rId4" Type="http://schemas.openxmlformats.org/officeDocument/2006/relationships/image" Target="../media/image22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8796" t="22932" r="9361" b="14824"/>
          <a:stretch/>
        </p:blipFill>
        <p:spPr>
          <a:xfrm>
            <a:off x="348108" y="246677"/>
            <a:ext cx="11476030" cy="6497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036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05353" y="245097"/>
            <a:ext cx="11359299" cy="6344239"/>
          </a:xfrm>
          <a:prstGeom prst="rect">
            <a:avLst/>
          </a:prstGeom>
          <a:noFill/>
          <a:ln w="38100">
            <a:solidFill>
              <a:srgbClr val="E58FD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950591" y="320511"/>
            <a:ext cx="55712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Mat </a:t>
            </a:r>
            <a:r>
              <a:rPr lang="en-US" sz="4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GB" sz="4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r="1326" b="7249"/>
          <a:stretch/>
        </p:blipFill>
        <p:spPr>
          <a:xfrm>
            <a:off x="6032547" y="1077496"/>
            <a:ext cx="1728026" cy="17156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787" y="1271532"/>
            <a:ext cx="1729434" cy="140728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t="3929" r="6453" b="6430"/>
          <a:stretch/>
        </p:blipFill>
        <p:spPr>
          <a:xfrm>
            <a:off x="9335789" y="1186053"/>
            <a:ext cx="1547356" cy="156613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/>
          <a:srcRect l="11273"/>
          <a:stretch/>
        </p:blipFill>
        <p:spPr>
          <a:xfrm>
            <a:off x="7769667" y="923968"/>
            <a:ext cx="1557028" cy="175484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4985" y="1028397"/>
            <a:ext cx="1881446" cy="188144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84943" y="1146242"/>
            <a:ext cx="1473192" cy="146115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73787" y="3965362"/>
            <a:ext cx="2190428" cy="2308324"/>
          </a:xfrm>
          <a:prstGeom prst="rect">
            <a:avLst/>
          </a:prstGeom>
          <a:noFill/>
          <a:ln w="19050">
            <a:solidFill>
              <a:srgbClr val="9E5ECE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arnat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arno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hi</a:t>
            </a: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arnon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arnoch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 smtClean="0"/>
          </a:p>
        </p:txBody>
      </p:sp>
      <p:sp>
        <p:nvSpPr>
          <p:cNvPr id="13" name="TextBox 12"/>
          <p:cNvSpPr txBox="1"/>
          <p:nvPr/>
        </p:nvSpPr>
        <p:spPr>
          <a:xfrm>
            <a:off x="4380196" y="2714084"/>
            <a:ext cx="15271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Clefyd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gwair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780432" y="2667918"/>
            <a:ext cx="1527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Annwyd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47205" y="2685805"/>
            <a:ext cx="1527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Ffliw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186045" y="2678816"/>
            <a:ext cx="15271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Brech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ieir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7995480" y="2752187"/>
            <a:ext cx="1527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9129384" y="2651664"/>
            <a:ext cx="20105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Gwres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544994" y="3538467"/>
            <a:ext cx="7594956" cy="2862322"/>
          </a:xfrm>
          <a:prstGeom prst="rect">
            <a:avLst/>
          </a:prstGeom>
          <a:noFill/>
          <a:ln w="19050">
            <a:solidFill>
              <a:srgbClr val="9E5ECE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__</a:t>
            </a:r>
            <a:r>
              <a:rPr lang="en-US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annwyd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__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arnat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___</a:t>
            </a:r>
            <a:r>
              <a:rPr lang="en-US" i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annwyd</a:t>
            </a:r>
            <a:r>
              <a:rPr lang="en-US" i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____</a:t>
            </a:r>
            <a:r>
              <a:rPr lang="en-US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does dim __</a:t>
            </a:r>
            <a:r>
              <a:rPr lang="en-US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annwyd</a:t>
            </a:r>
            <a:r>
              <a:rPr lang="en-US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 </a:t>
            </a:r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__</a:t>
            </a:r>
            <a:r>
              <a:rPr lang="en-US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___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arno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r>
              <a:rPr lang="en-US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__</a:t>
            </a:r>
            <a:r>
              <a:rPr lang="en-US" i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 </a:t>
            </a:r>
            <a:r>
              <a:rPr lang="en-US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arno</a:t>
            </a: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does dim __</a:t>
            </a:r>
            <a:r>
              <a:rPr lang="en-US" i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r>
              <a:rPr lang="en-US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 </a:t>
            </a:r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arno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7511573" y="4046298"/>
            <a:ext cx="33715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, fi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</a:p>
        </p:txBody>
      </p:sp>
    </p:spTree>
    <p:extLst>
      <p:ext uri="{BB962C8B-B14F-4D97-AF65-F5344CB8AC3E}">
        <p14:creationId xmlns:p14="http://schemas.microsoft.com/office/powerpoint/2010/main" val="1871122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loud 14"/>
          <p:cNvSpPr/>
          <p:nvPr/>
        </p:nvSpPr>
        <p:spPr>
          <a:xfrm>
            <a:off x="3487703" y="-174980"/>
            <a:ext cx="4515868" cy="2894031"/>
          </a:xfrm>
          <a:prstGeom prst="cloud">
            <a:avLst/>
          </a:prstGeom>
          <a:solidFill>
            <a:srgbClr val="F3CD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432115" y="441038"/>
            <a:ext cx="685328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US" sz="5400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5400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endParaRPr lang="en-US" sz="5400" b="1" u="sng" dirty="0" smtClean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Salwch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388033" y="2662067"/>
            <a:ext cx="5165889" cy="3847207"/>
          </a:xfrm>
          <a:prstGeom prst="rect">
            <a:avLst/>
          </a:prstGeom>
          <a:ln w="28575">
            <a:solidFill>
              <a:srgbClr val="9E5ECE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dolygu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salwch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US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ctr"/>
            <a:r>
              <a:rPr lang="en-US" sz="200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_______ </a:t>
            </a:r>
            <a:r>
              <a:rPr lang="en-US" sz="200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arnat</a:t>
            </a:r>
            <a:r>
              <a:rPr lang="en-US" sz="20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00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arno</a:t>
            </a:r>
            <a:r>
              <a:rPr lang="en-US" sz="20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US" sz="20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00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sz="20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US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adarnhaol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negyddol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___</a:t>
            </a:r>
            <a:r>
              <a:rPr lang="en-US" sz="2000" i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annwyd</a:t>
            </a:r>
            <a:r>
              <a:rPr lang="en-US" sz="2000" i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____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does dim __</a:t>
            </a:r>
            <a:r>
              <a:rPr lang="en-US" sz="20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annwyd</a:t>
            </a:r>
            <a:r>
              <a:rPr lang="en-US" sz="20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2000" b="1" u="sng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867" y="192346"/>
            <a:ext cx="2205320" cy="365186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r="2378" b="8070"/>
          <a:stretch/>
        </p:blipFill>
        <p:spPr>
          <a:xfrm>
            <a:off x="9538550" y="3403077"/>
            <a:ext cx="2244955" cy="32616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5556" l="0" r="90000">
                        <a14:foregroundMark x1="36111" y1="65000" x2="36111" y2="65000"/>
                        <a14:foregroundMark x1="36111" y1="65000" x2="36111" y2="65000"/>
                        <a14:foregroundMark x1="37500" y1="54444" x2="37778" y2="53611"/>
                        <a14:foregroundMark x1="40556" y1="52222" x2="41389" y2="51944"/>
                        <a14:foregroundMark x1="42500" y1="52222" x2="43056" y2="53056"/>
                        <a14:foregroundMark x1="41667" y1="58056" x2="39722" y2="60000"/>
                        <a14:foregroundMark x1="34722" y1="67500" x2="34167" y2="64722"/>
                        <a14:foregroundMark x1="33611" y1="63611" x2="33333" y2="62500"/>
                        <a14:foregroundMark x1="22500" y1="50556" x2="22500" y2="50556"/>
                        <a14:foregroundMark x1="10556" y1="56667" x2="10556" y2="56667"/>
                        <a14:foregroundMark x1="15556" y1="62778" x2="15556" y2="627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69294" y="-209356"/>
            <a:ext cx="3753833" cy="375383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/>
          <a:srcRect l="4937" t="7916" r="10236" b="10914"/>
          <a:stretch/>
        </p:blipFill>
        <p:spPr>
          <a:xfrm>
            <a:off x="944760" y="3987538"/>
            <a:ext cx="2328421" cy="2677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77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36654" r="4059" b="49811"/>
          <a:stretch/>
        </p:blipFill>
        <p:spPr>
          <a:xfrm>
            <a:off x="252154" y="4841501"/>
            <a:ext cx="4223235" cy="204310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t="514" r="66062"/>
          <a:stretch/>
        </p:blipFill>
        <p:spPr>
          <a:xfrm>
            <a:off x="9582345" y="1093510"/>
            <a:ext cx="2330876" cy="455147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36930" t="51009" r="2360" b="2948"/>
          <a:stretch/>
        </p:blipFill>
        <p:spPr>
          <a:xfrm>
            <a:off x="382226" y="87357"/>
            <a:ext cx="3619893" cy="1828800"/>
          </a:xfrm>
          <a:prstGeom prst="rect">
            <a:avLst/>
          </a:prstGeom>
        </p:spPr>
      </p:pic>
      <p:sp>
        <p:nvSpPr>
          <p:cNvPr id="4" name="Cloud 3"/>
          <p:cNvSpPr/>
          <p:nvPr/>
        </p:nvSpPr>
        <p:spPr>
          <a:xfrm>
            <a:off x="1734532" y="1093511"/>
            <a:ext cx="8314441" cy="4637988"/>
          </a:xfrm>
          <a:prstGeom prst="cloud">
            <a:avLst/>
          </a:prstGeom>
          <a:solidFill>
            <a:srgbClr val="E58FD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162692" y="1673567"/>
            <a:ext cx="545812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salwch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ddoe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ni'n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gyflym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0389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46375" y="4949073"/>
            <a:ext cx="28940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Annwyd</a:t>
            </a:r>
            <a:r>
              <a:rPr lang="en-US" dirty="0" smtClean="0"/>
              <a:t>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052821" y="4949073"/>
            <a:ext cx="37597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Brech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ieir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48" y="875071"/>
            <a:ext cx="4107560" cy="407400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r="1326" b="7249"/>
          <a:stretch/>
        </p:blipFill>
        <p:spPr>
          <a:xfrm>
            <a:off x="6689737" y="953825"/>
            <a:ext cx="4122808" cy="4093348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404910" y="44074"/>
            <a:ext cx="4939173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b="1" dirty="0" err="1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4000" b="1" dirty="0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4000" b="1" dirty="0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US" sz="4000" b="1" dirty="0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/>
            <a:r>
              <a:rPr lang="en-US" sz="4000" b="1" dirty="0" err="1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4000" b="1" dirty="0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4000" b="1" dirty="0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sz="4000" b="1" dirty="0">
              <a:solidFill>
                <a:srgbClr val="9E5EC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305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315200" y="5308862"/>
            <a:ext cx="36670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Gwers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/>
              <a:t>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87635" y="5308862"/>
            <a:ext cx="28940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Ffliw</a:t>
            </a:r>
            <a:r>
              <a:rPr lang="en-US" dirty="0" smtClean="0"/>
              <a:t>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77" y="1832239"/>
            <a:ext cx="4050890" cy="329631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t="3929" r="6453" b="6430"/>
          <a:stretch/>
        </p:blipFill>
        <p:spPr>
          <a:xfrm>
            <a:off x="7172438" y="1474838"/>
            <a:ext cx="3923062" cy="397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788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67266" y="5363853"/>
            <a:ext cx="28940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/>
              <a:t>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788869" y="5345001"/>
            <a:ext cx="46364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Clefyd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gwair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/>
              <a:t>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11273"/>
          <a:stretch/>
        </p:blipFill>
        <p:spPr>
          <a:xfrm>
            <a:off x="150828" y="437560"/>
            <a:ext cx="4119513" cy="464289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8762" y="1065820"/>
            <a:ext cx="4298033" cy="4298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717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840" y="3878919"/>
            <a:ext cx="2268057" cy="224952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r="1326" b="7249"/>
          <a:stretch/>
        </p:blipFill>
        <p:spPr>
          <a:xfrm>
            <a:off x="9094380" y="298926"/>
            <a:ext cx="2604285" cy="258567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1931" y="913153"/>
            <a:ext cx="2887118" cy="234932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t="3929" r="6453" b="6430"/>
          <a:stretch/>
        </p:blipFill>
        <p:spPr>
          <a:xfrm>
            <a:off x="8492190" y="4147795"/>
            <a:ext cx="2278729" cy="230638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/>
          <a:srcRect l="11273"/>
          <a:stretch/>
        </p:blipFill>
        <p:spPr>
          <a:xfrm>
            <a:off x="4809495" y="3451076"/>
            <a:ext cx="2375556" cy="267737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160" y="981252"/>
            <a:ext cx="2469824" cy="246982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3113310" y="16666"/>
            <a:ext cx="576792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4000" b="1" dirty="0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 </a:t>
            </a:r>
            <a:r>
              <a:rPr lang="en-GB" sz="4000" b="1" dirty="0" err="1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GB" sz="4000" b="1" dirty="0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4000" b="1" dirty="0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diflannu</a:t>
            </a:r>
            <a:r>
              <a:rPr lang="en-GB" sz="4000" b="1" dirty="0" smtClean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4000" b="1" dirty="0">
              <a:solidFill>
                <a:srgbClr val="9E5EC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3952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719390" y="171196"/>
            <a:ext cx="40991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800" b="1" dirty="0" err="1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GB" sz="28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8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diflannu</a:t>
            </a:r>
            <a:r>
              <a:rPr lang="en-GB" sz="28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840" y="3878919"/>
            <a:ext cx="2268057" cy="22495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1931" y="913153"/>
            <a:ext cx="2887118" cy="234932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t="3929" r="6453" b="6430"/>
          <a:stretch/>
        </p:blipFill>
        <p:spPr>
          <a:xfrm>
            <a:off x="8492190" y="4147795"/>
            <a:ext cx="2278729" cy="230638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11273"/>
          <a:stretch/>
        </p:blipFill>
        <p:spPr>
          <a:xfrm>
            <a:off x="4809495" y="3451076"/>
            <a:ext cx="2375556" cy="267737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98160" y="981252"/>
            <a:ext cx="2469824" cy="246982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7"/>
          <a:srcRect r="1326" b="7249"/>
          <a:stretch/>
        </p:blipFill>
        <p:spPr>
          <a:xfrm>
            <a:off x="9094380" y="298926"/>
            <a:ext cx="2604285" cy="2585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747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049329" y="133488"/>
            <a:ext cx="353173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b="1" dirty="0" err="1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GB" sz="24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diflannu</a:t>
            </a:r>
            <a:r>
              <a:rPr lang="en-GB" sz="24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840" y="3878919"/>
            <a:ext cx="2268057" cy="22495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1931" y="913153"/>
            <a:ext cx="2887118" cy="234932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t="3929" r="6453" b="6430"/>
          <a:stretch/>
        </p:blipFill>
        <p:spPr>
          <a:xfrm>
            <a:off x="8492190" y="4147795"/>
            <a:ext cx="2278729" cy="230638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11273"/>
          <a:stretch/>
        </p:blipFill>
        <p:spPr>
          <a:xfrm>
            <a:off x="4809495" y="3451076"/>
            <a:ext cx="2375556" cy="267737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98160" y="981252"/>
            <a:ext cx="2469824" cy="246982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7"/>
          <a:srcRect r="1326" b="7249"/>
          <a:stretch/>
        </p:blipFill>
        <p:spPr>
          <a:xfrm>
            <a:off x="9047246" y="133488"/>
            <a:ext cx="2604285" cy="2585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596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945634" y="171195"/>
            <a:ext cx="353173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b="1" dirty="0" err="1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GB" sz="24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diflannu</a:t>
            </a:r>
            <a:r>
              <a:rPr lang="en-GB" sz="24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840" y="3878919"/>
            <a:ext cx="2268057" cy="224952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1931" y="913153"/>
            <a:ext cx="2887118" cy="23493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11273"/>
          <a:stretch/>
        </p:blipFill>
        <p:spPr>
          <a:xfrm>
            <a:off x="4809495" y="3451076"/>
            <a:ext cx="2375556" cy="267737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8160" y="981252"/>
            <a:ext cx="2469824" cy="246982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/>
          <a:srcRect r="1326" b="7249"/>
          <a:stretch/>
        </p:blipFill>
        <p:spPr>
          <a:xfrm>
            <a:off x="9047246" y="133488"/>
            <a:ext cx="2604285" cy="258567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7"/>
          <a:srcRect t="3929" r="6453" b="6430"/>
          <a:stretch/>
        </p:blipFill>
        <p:spPr>
          <a:xfrm>
            <a:off x="8709006" y="4015819"/>
            <a:ext cx="2278729" cy="2306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426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73914" y="133489"/>
            <a:ext cx="353173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b="1" dirty="0" err="1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GB" sz="24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diflannu</a:t>
            </a:r>
            <a:r>
              <a:rPr lang="en-GB" sz="2400" b="1" dirty="0">
                <a:solidFill>
                  <a:srgbClr val="9E5EC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1931" y="913153"/>
            <a:ext cx="2887118" cy="23493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11273"/>
          <a:stretch/>
        </p:blipFill>
        <p:spPr>
          <a:xfrm>
            <a:off x="4809495" y="3451076"/>
            <a:ext cx="2375556" cy="26773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8160" y="981252"/>
            <a:ext cx="2469824" cy="24698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t="3929" r="6453" b="6430"/>
          <a:stretch/>
        </p:blipFill>
        <p:spPr>
          <a:xfrm>
            <a:off x="8709006" y="4015819"/>
            <a:ext cx="2278729" cy="230638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840" y="3878919"/>
            <a:ext cx="2268057" cy="224952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7"/>
          <a:srcRect r="1326" b="7249"/>
          <a:stretch/>
        </p:blipFill>
        <p:spPr>
          <a:xfrm>
            <a:off x="9047246" y="133488"/>
            <a:ext cx="2604285" cy="2585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07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164" y="0"/>
            <a:ext cx="10515600" cy="1325563"/>
          </a:xfrm>
        </p:spPr>
        <p:txBody>
          <a:bodyPr/>
          <a:lstStyle/>
          <a:p>
            <a:r>
              <a:rPr lang="en-US" b="1" i="1" u="sng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b="1" i="1" u="sng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i="1" u="sng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b="1" i="1" u="sng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i="1" u="sng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b="1" i="1" u="sng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GB" b="1" i="1" u="sng" dirty="0">
              <a:solidFill>
                <a:srgbClr val="E58FD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718818" y="1836118"/>
            <a:ext cx="9913857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__</a:t>
            </a:r>
            <a:r>
              <a:rPr lang="en-US" sz="40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annwyd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__</a:t>
            </a:r>
            <a:r>
              <a:rPr lang="en-US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arnat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sz="40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0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___</a:t>
            </a:r>
            <a:r>
              <a:rPr lang="en-US" sz="4000" i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annwyd</a:t>
            </a:r>
            <a:r>
              <a:rPr lang="en-US" sz="4000" i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____</a:t>
            </a:r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4000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does dim __</a:t>
            </a:r>
            <a:r>
              <a:rPr lang="en-US" sz="40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i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annwyd</a:t>
            </a:r>
            <a:r>
              <a:rPr lang="en-US" sz="40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 </a:t>
            </a:r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40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5378" y="157736"/>
            <a:ext cx="3145975" cy="31202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00" b="100000" l="0" r="90000">
                        <a14:foregroundMark x1="48875" y1="81500" x2="48875" y2="81500"/>
                        <a14:foregroundMark x1="46750" y1="88875" x2="46750" y2="88875"/>
                        <a14:foregroundMark x1="46750" y1="84500" x2="46750" y2="84500"/>
                        <a14:foregroundMark x1="43000" y1="83750" x2="40750" y2="83750"/>
                        <a14:foregroundMark x1="39375" y1="83750" x2="39375" y2="83750"/>
                        <a14:foregroundMark x1="39375" y1="83000" x2="39375" y2="83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90753" y="1717872"/>
            <a:ext cx="906743" cy="90674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98" y="3516198"/>
            <a:ext cx="828252" cy="8613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8111" r="9344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5581" y="5439266"/>
            <a:ext cx="1197086" cy="79805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77549" y="1002335"/>
            <a:ext cx="494718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, fi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</a:p>
        </p:txBody>
      </p:sp>
    </p:spTree>
    <p:extLst>
      <p:ext uri="{BB962C8B-B14F-4D97-AF65-F5344CB8AC3E}">
        <p14:creationId xmlns:p14="http://schemas.microsoft.com/office/powerpoint/2010/main" val="37233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216058" y="1845545"/>
            <a:ext cx="11161335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__</a:t>
            </a:r>
            <a:r>
              <a:rPr lang="en-US" sz="40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__</a:t>
            </a:r>
            <a:r>
              <a:rPr lang="en-US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arnat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sz="40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0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</a:t>
            </a:r>
            <a:r>
              <a:rPr lang="en-US" sz="4000" b="1" i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r>
              <a:rPr lang="en-US" sz="4000" b="1" i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____</a:t>
            </a:r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4000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does dim __</a:t>
            </a:r>
            <a:r>
              <a:rPr lang="en-US" sz="40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i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r>
              <a:rPr lang="en-US" sz="4000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 </a:t>
            </a:r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40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00" b="100000" l="0" r="90000">
                        <a14:foregroundMark x1="48875" y1="81500" x2="48875" y2="81500"/>
                        <a14:foregroundMark x1="46750" y1="88875" x2="46750" y2="88875"/>
                        <a14:foregroundMark x1="46750" y1="84500" x2="46750" y2="84500"/>
                        <a14:foregroundMark x1="43000" y1="83750" x2="40750" y2="83750"/>
                        <a14:foregroundMark x1="39375" y1="83750" x2="39375" y2="83750"/>
                        <a14:foregroundMark x1="39375" y1="83000" x2="39375" y2="83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9315" y="1727299"/>
            <a:ext cx="906743" cy="90674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560" y="3525625"/>
            <a:ext cx="828252" cy="8613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8111" r="9344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4143" y="5448693"/>
            <a:ext cx="1197086" cy="79805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/>
          <a:srcRect l="11273"/>
          <a:stretch/>
        </p:blipFill>
        <p:spPr>
          <a:xfrm>
            <a:off x="9001319" y="0"/>
            <a:ext cx="2885881" cy="3252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61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757599" y="173752"/>
            <a:ext cx="4977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Cadlongau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 flipH="1">
            <a:off x="3770721" y="914400"/>
            <a:ext cx="28281" cy="601430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7922266" y="914400"/>
            <a:ext cx="17281" cy="59436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 flipV="1">
            <a:off x="0" y="3563332"/>
            <a:ext cx="12104016" cy="4713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Oval 22"/>
          <p:cNvSpPr/>
          <p:nvPr/>
        </p:nvSpPr>
        <p:spPr>
          <a:xfrm>
            <a:off x="9386917" y="5649731"/>
            <a:ext cx="612743" cy="618250"/>
          </a:xfrm>
          <a:prstGeom prst="ellipse">
            <a:avLst/>
          </a:prstGeom>
          <a:solidFill>
            <a:srgbClr val="F3CD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94269" y="62565"/>
            <a:ext cx="46945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annwyd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does dim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ffliw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062" b="98763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828353" y="-130456"/>
            <a:ext cx="2076076" cy="1258621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2354" y="1295385"/>
            <a:ext cx="1998552" cy="1982224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5"/>
          <a:srcRect r="1326" b="7249"/>
          <a:stretch/>
        </p:blipFill>
        <p:spPr>
          <a:xfrm>
            <a:off x="4510070" y="3735103"/>
            <a:ext cx="2621470" cy="2602738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7999" y="892782"/>
            <a:ext cx="2484885" cy="2484885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98929" y="1295385"/>
            <a:ext cx="2506303" cy="20394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8"/>
          <a:srcRect l="11273"/>
          <a:stretch/>
        </p:blipFill>
        <p:spPr>
          <a:xfrm>
            <a:off x="861896" y="3698061"/>
            <a:ext cx="1989354" cy="2242101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9"/>
          <a:srcRect t="3929" r="6453" b="6430"/>
          <a:stretch/>
        </p:blipFill>
        <p:spPr>
          <a:xfrm>
            <a:off x="8765064" y="3961598"/>
            <a:ext cx="2278729" cy="2306383"/>
          </a:xfrm>
          <a:prstGeom prst="rect">
            <a:avLst/>
          </a:prstGeom>
        </p:spPr>
      </p:pic>
      <p:sp>
        <p:nvSpPr>
          <p:cNvPr id="2" name="Oval 1"/>
          <p:cNvSpPr/>
          <p:nvPr/>
        </p:nvSpPr>
        <p:spPr>
          <a:xfrm>
            <a:off x="661291" y="1262894"/>
            <a:ext cx="2469338" cy="2300438"/>
          </a:xfrm>
          <a:prstGeom prst="ellipse">
            <a:avLst/>
          </a:prstGeom>
          <a:noFill/>
          <a:ln w="28575">
            <a:solidFill>
              <a:srgbClr val="E58FD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8764069" y="3967543"/>
            <a:ext cx="2469338" cy="2300438"/>
          </a:xfrm>
          <a:prstGeom prst="ellipse">
            <a:avLst/>
          </a:prstGeom>
          <a:noFill/>
          <a:ln w="28575">
            <a:solidFill>
              <a:srgbClr val="E58FD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717366" y="3847356"/>
            <a:ext cx="2469338" cy="2300438"/>
          </a:xfrm>
          <a:prstGeom prst="ellipse">
            <a:avLst/>
          </a:prstGeom>
          <a:noFill/>
          <a:ln w="28575">
            <a:solidFill>
              <a:srgbClr val="E58FD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34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510070" y="165145"/>
            <a:ext cx="4977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Cadlongau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 flipH="1">
            <a:off x="3770721" y="914400"/>
            <a:ext cx="28281" cy="601430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7922266" y="914400"/>
            <a:ext cx="17281" cy="59436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 flipV="1">
            <a:off x="0" y="3563332"/>
            <a:ext cx="12104016" cy="4713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Oval 22"/>
          <p:cNvSpPr/>
          <p:nvPr/>
        </p:nvSpPr>
        <p:spPr>
          <a:xfrm>
            <a:off x="9386917" y="5649731"/>
            <a:ext cx="612743" cy="618250"/>
          </a:xfrm>
          <a:prstGeom prst="ellipse">
            <a:avLst/>
          </a:prstGeom>
          <a:solidFill>
            <a:srgbClr val="F3CD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062" b="98763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803843" y="-191741"/>
            <a:ext cx="2076076" cy="1258621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575" y="914400"/>
            <a:ext cx="2382675" cy="2363209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5"/>
          <a:srcRect r="1326" b="7249"/>
          <a:stretch/>
        </p:blipFill>
        <p:spPr>
          <a:xfrm>
            <a:off x="4510070" y="3735103"/>
            <a:ext cx="2621470" cy="2602738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7999" y="892782"/>
            <a:ext cx="2484885" cy="2484885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98929" y="1295385"/>
            <a:ext cx="2506303" cy="20394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8"/>
          <a:srcRect l="11273"/>
          <a:stretch/>
        </p:blipFill>
        <p:spPr>
          <a:xfrm>
            <a:off x="861896" y="3698061"/>
            <a:ext cx="1989354" cy="2242101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9"/>
          <a:srcRect t="3929" r="6453" b="6430"/>
          <a:stretch/>
        </p:blipFill>
        <p:spPr>
          <a:xfrm>
            <a:off x="8765064" y="3961598"/>
            <a:ext cx="2278729" cy="2306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78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140644" y="1845545"/>
            <a:ext cx="11161335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__</a:t>
            </a:r>
            <a:r>
              <a:rPr lang="en-US" sz="40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__</a:t>
            </a:r>
            <a:r>
              <a:rPr lang="en-US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arno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hi?</a:t>
            </a:r>
          </a:p>
          <a:p>
            <a:endParaRPr lang="en-US" sz="40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0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___</a:t>
            </a:r>
            <a:r>
              <a:rPr lang="en-US" sz="4000" b="1" i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r>
              <a:rPr lang="en-US" sz="4000" b="1" i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____</a:t>
            </a:r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arno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4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sz="4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hi. </a:t>
            </a:r>
          </a:p>
          <a:p>
            <a:endParaRPr lang="en-US" sz="4000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does dim __</a:t>
            </a:r>
            <a:r>
              <a:rPr lang="en-US" sz="40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i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r>
              <a:rPr lang="en-US" sz="4000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 </a:t>
            </a:r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arno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4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hi. </a:t>
            </a:r>
            <a:endParaRPr lang="en-US" sz="40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1273"/>
          <a:stretch/>
        </p:blipFill>
        <p:spPr>
          <a:xfrm>
            <a:off x="9239971" y="343215"/>
            <a:ext cx="2505826" cy="28241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00" b="100000" l="0" r="90000">
                        <a14:foregroundMark x1="48875" y1="81500" x2="48875" y2="81500"/>
                        <a14:foregroundMark x1="46750" y1="88875" x2="46750" y2="88875"/>
                        <a14:foregroundMark x1="46750" y1="84500" x2="46750" y2="84500"/>
                        <a14:foregroundMark x1="43000" y1="83750" x2="40750" y2="83750"/>
                        <a14:foregroundMark x1="39375" y1="83750" x2="39375" y2="83750"/>
                        <a14:foregroundMark x1="39375" y1="83000" x2="39375" y2="83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9315" y="1727299"/>
            <a:ext cx="906743" cy="90674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560" y="3525625"/>
            <a:ext cx="828252" cy="8613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8111" r="9344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4143" y="5448693"/>
            <a:ext cx="1197086" cy="798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78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6906" y="-190467"/>
            <a:ext cx="10515600" cy="1325563"/>
          </a:xfrm>
        </p:spPr>
        <p:txBody>
          <a:bodyPr/>
          <a:lstStyle/>
          <a:p>
            <a:pPr algn="ctr"/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Piff-paff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thro!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892" y="335510"/>
            <a:ext cx="2887118" cy="23493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t="3929" r="6453" b="6430"/>
          <a:stretch/>
        </p:blipFill>
        <p:spPr>
          <a:xfrm>
            <a:off x="8933466" y="3856385"/>
            <a:ext cx="2278729" cy="230638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/>
          <a:srcRect l="11273"/>
          <a:stretch/>
        </p:blipFill>
        <p:spPr>
          <a:xfrm>
            <a:off x="6314706" y="1460273"/>
            <a:ext cx="2375556" cy="26773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5946" y="2991860"/>
            <a:ext cx="2469824" cy="24698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17398" y="335510"/>
            <a:ext cx="2268057" cy="22495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8"/>
          <a:srcRect r="1326" b="7249"/>
          <a:stretch/>
        </p:blipFill>
        <p:spPr>
          <a:xfrm>
            <a:off x="342258" y="3209958"/>
            <a:ext cx="2786546" cy="276663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82326" y="1937633"/>
            <a:ext cx="828252" cy="86132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63384" y="5461459"/>
            <a:ext cx="828252" cy="86132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457203" y="1965617"/>
            <a:ext cx="828252" cy="86132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4281438" y="6224243"/>
            <a:ext cx="40665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hi,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arno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8111" r="9344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9707" y="5178536"/>
            <a:ext cx="1197086" cy="79805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8111" r="9344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52742" y="4137643"/>
            <a:ext cx="1197086" cy="798057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8111" r="9344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36380" y="3355109"/>
            <a:ext cx="1197086" cy="798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89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/>
          <p:cNvSpPr/>
          <p:nvPr/>
        </p:nvSpPr>
        <p:spPr>
          <a:xfrm>
            <a:off x="1734532" y="1093511"/>
            <a:ext cx="8314441" cy="4637988"/>
          </a:xfrm>
          <a:prstGeom prst="cloud">
            <a:avLst/>
          </a:prstGeom>
          <a:solidFill>
            <a:srgbClr val="E58FD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780149" y="1583703"/>
            <a:ext cx="442117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Ysgriffenwch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gwelwch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4000" dirty="0" smtClean="0">
                <a:sym typeface="Wingdings" panose="05000000000000000000" pitchFamily="2" charset="2"/>
              </a:rPr>
              <a:t> </a:t>
            </a:r>
          </a:p>
          <a:p>
            <a:pPr algn="ctr"/>
            <a:endParaRPr lang="en-US" sz="3600" dirty="0">
              <a:sym typeface="Wingdings" panose="05000000000000000000" pitchFamily="2" charset="2"/>
            </a:endParaRPr>
          </a:p>
          <a:p>
            <a:pPr algn="ctr"/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Ydych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chi’n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barod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? </a:t>
            </a:r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7302" t="1594" r="6230" b="4252"/>
          <a:stretch/>
        </p:blipFill>
        <p:spPr>
          <a:xfrm>
            <a:off x="122548" y="169684"/>
            <a:ext cx="2121032" cy="184765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7302" t="1594" r="6230" b="4252"/>
          <a:stretch/>
        </p:blipFill>
        <p:spPr>
          <a:xfrm>
            <a:off x="9912284" y="169684"/>
            <a:ext cx="2121032" cy="184765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7302" t="1594" r="6230" b="4252"/>
          <a:stretch/>
        </p:blipFill>
        <p:spPr>
          <a:xfrm>
            <a:off x="9973558" y="4807672"/>
            <a:ext cx="2121032" cy="184765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7302" t="1594" r="6230" b="4252"/>
          <a:stretch/>
        </p:blipFill>
        <p:spPr>
          <a:xfrm>
            <a:off x="122548" y="4875230"/>
            <a:ext cx="2121032" cy="1847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25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932" y="2630466"/>
            <a:ext cx="10045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gwers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arnat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Green Frog Sitting Cartoon Illustration, Cartoon Frog, Cute Amphibian  Vector, Happy Frog Illustration PNG Transparent Image and Clipart for Free  Downloa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38" y="4424854"/>
            <a:ext cx="2233099" cy="2233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1035" t="13802" r="26814" b="15410"/>
          <a:stretch/>
        </p:blipFill>
        <p:spPr>
          <a:xfrm>
            <a:off x="525519" y="287740"/>
            <a:ext cx="3111062" cy="207996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0025" y="212835"/>
            <a:ext cx="717988" cy="71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05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932" y="2630466"/>
            <a:ext cx="10045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brech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ieir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Green Frog Sitting Cartoon Illustration, Cartoon Frog, Cute Amphibian  Vector, Happy Frog Illustration PNG Transparent Image and Clipart for Free  Downloa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38" y="4424854"/>
            <a:ext cx="2233099" cy="2233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1035" t="13802" r="26814" b="15410"/>
          <a:stretch/>
        </p:blipFill>
        <p:spPr>
          <a:xfrm>
            <a:off x="525519" y="287740"/>
            <a:ext cx="3111062" cy="207996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0025" y="212835"/>
            <a:ext cx="717988" cy="71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535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9842" y="2811147"/>
            <a:ext cx="120285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, does dim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clefyd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gwair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Green Frog Sitting Cartoon Illustration, Cartoon Frog, Cute Amphibian  Vector, Happy Frog Illustration PNG Transparent Image and Clipart for Free  Downloa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38" y="4424854"/>
            <a:ext cx="2233099" cy="2233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1035" t="13802" r="26814" b="15410"/>
          <a:stretch/>
        </p:blipFill>
        <p:spPr>
          <a:xfrm>
            <a:off x="525519" y="287740"/>
            <a:ext cx="3111062" cy="207996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0025" y="212835"/>
            <a:ext cx="717988" cy="71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913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6592" y="420351"/>
            <a:ext cx="5264213" cy="42836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4376" y="3172305"/>
            <a:ext cx="1472857" cy="153167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09048" y="1630837"/>
            <a:ext cx="237555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ffliw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arnat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4400" dirty="0">
              <a:solidFill>
                <a:srgbClr val="E58FD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432874" y="5637228"/>
            <a:ext cx="9832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______________________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7302" t="1594" r="6230" b="4252"/>
          <a:stretch/>
        </p:blipFill>
        <p:spPr>
          <a:xfrm>
            <a:off x="283981" y="5459986"/>
            <a:ext cx="1148893" cy="1000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675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46376" y="1520118"/>
            <a:ext cx="23755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arnat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4400" dirty="0">
              <a:solidFill>
                <a:srgbClr val="E58FD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1273"/>
          <a:stretch/>
        </p:blipFill>
        <p:spPr>
          <a:xfrm>
            <a:off x="6729484" y="376190"/>
            <a:ext cx="2885855" cy="325250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1642" y="2531283"/>
            <a:ext cx="1472857" cy="15316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7302" t="1594" r="6230" b="4252"/>
          <a:stretch/>
        </p:blipFill>
        <p:spPr>
          <a:xfrm>
            <a:off x="283981" y="5459986"/>
            <a:ext cx="1148893" cy="100081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813405" y="5571715"/>
            <a:ext cx="9832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:____________________________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73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64849" y="1131216"/>
            <a:ext cx="237555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gwers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arnat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4400" dirty="0">
              <a:solidFill>
                <a:srgbClr val="E58FD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3929" r="6453" b="6430"/>
          <a:stretch/>
        </p:blipFill>
        <p:spPr>
          <a:xfrm>
            <a:off x="6089715" y="730190"/>
            <a:ext cx="3802727" cy="384887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8111" r="9344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91078" y="3630326"/>
            <a:ext cx="1668544" cy="111236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l="7302" t="1594" r="6230" b="4252"/>
          <a:stretch/>
        </p:blipFill>
        <p:spPr>
          <a:xfrm>
            <a:off x="415956" y="5497693"/>
            <a:ext cx="1148893" cy="100081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07673" y="5674933"/>
            <a:ext cx="9832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______________________.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8108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1273"/>
          <a:stretch/>
        </p:blipFill>
        <p:spPr>
          <a:xfrm>
            <a:off x="6729484" y="376190"/>
            <a:ext cx="2885855" cy="325250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64849" y="1505034"/>
            <a:ext cx="23755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peswch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arnat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4400" dirty="0">
              <a:solidFill>
                <a:srgbClr val="E58FD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8111" r="9344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73882" y="3072511"/>
            <a:ext cx="1668544" cy="111236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l="7302" t="1594" r="6230" b="4252"/>
          <a:stretch/>
        </p:blipFill>
        <p:spPr>
          <a:xfrm>
            <a:off x="415956" y="5459985"/>
            <a:ext cx="1148893" cy="100081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696825" y="5637225"/>
            <a:ext cx="9832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_______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______________________.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474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11983" y="1071401"/>
            <a:ext cx="23755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annwyd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arno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4400" dirty="0">
              <a:solidFill>
                <a:srgbClr val="E58FD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0000" y="691352"/>
            <a:ext cx="2907510" cy="28837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2348" y="2667784"/>
            <a:ext cx="1241883" cy="12914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7302" t="1594" r="6230" b="4252"/>
          <a:stretch/>
        </p:blipFill>
        <p:spPr>
          <a:xfrm>
            <a:off x="415956" y="5459985"/>
            <a:ext cx="1148893" cy="100081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725105" y="5814467"/>
            <a:ext cx="9832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_______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______________________.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4727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28799" y="1467327"/>
            <a:ext cx="282804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brech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ieir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sz="4400" dirty="0" smtClean="0">
                <a:solidFill>
                  <a:srgbClr val="E58FD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hi?</a:t>
            </a:r>
            <a:endParaRPr lang="en-GB" sz="4400" dirty="0">
              <a:solidFill>
                <a:srgbClr val="E58FD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1326" b="7249"/>
          <a:stretch/>
        </p:blipFill>
        <p:spPr>
          <a:xfrm>
            <a:off x="5800378" y="1032366"/>
            <a:ext cx="3089098" cy="30670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8111" r="9344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81651" y="3044230"/>
            <a:ext cx="1330121" cy="88674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l="7302" t="1594" r="6230" b="4252"/>
          <a:stretch/>
        </p:blipFill>
        <p:spPr>
          <a:xfrm>
            <a:off x="415956" y="5459985"/>
            <a:ext cx="1148893" cy="100081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706251" y="5720199"/>
            <a:ext cx="9832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_______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______________________.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239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25510" y="295483"/>
            <a:ext cx="7851025" cy="2108269"/>
          </a:xfrm>
          <a:prstGeom prst="rect">
            <a:avLst/>
          </a:prstGeom>
          <a:ln w="28575">
            <a:solidFill>
              <a:srgbClr val="F583ED"/>
            </a:solidFill>
          </a:ln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Asesiad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cy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ydych chi’n teimlo am </a:t>
            </a:r>
            <a:r>
              <a:rPr lang="cy-GB" alt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eich  gwaith heddiw?</a:t>
            </a:r>
            <a:endParaRPr lang="cy-GB" alt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01683" y="2620652"/>
            <a:ext cx="2186625" cy="2186625"/>
          </a:xfrm>
          <a:prstGeom prst="rect">
            <a:avLst/>
          </a:prstGeom>
        </p:spPr>
      </p:pic>
      <p:sp>
        <p:nvSpPr>
          <p:cNvPr id="6" name="AutoShape 2" descr="17+ Thousand Purple Emoji Royalty-Free Images, Stock Photos &amp; Pictures |  Shutterstoc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214" b="90000" l="5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95504" y="2657420"/>
            <a:ext cx="2202926" cy="237238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200" b="94900" l="3000" r="96100">
                        <a14:foregroundMark x1="26200" y1="41600" x2="26200" y2="41600"/>
                        <a14:foregroundMark x1="26200" y1="41600" x2="26200" y2="41600"/>
                        <a14:foregroundMark x1="26200" y1="41600" x2="26200" y2="41600"/>
                        <a14:foregroundMark x1="26200" y1="41600" x2="26200" y2="41600"/>
                        <a14:foregroundMark x1="26200" y1="41600" x2="26200" y2="41600"/>
                        <a14:foregroundMark x1="27000" y1="36300" x2="27000" y2="36300"/>
                        <a14:foregroundMark x1="27000" y1="36000" x2="26300" y2="36300"/>
                        <a14:foregroundMark x1="25200" y1="38400" x2="24800" y2="40000"/>
                        <a14:foregroundMark x1="24800" y1="40500" x2="24800" y2="42100"/>
                        <a14:foregroundMark x1="24800" y1="42600" x2="24800" y2="43100"/>
                        <a14:foregroundMark x1="26800" y1="40500" x2="27500" y2="38000"/>
                        <a14:foregroundMark x1="27500" y1="37900" x2="27500" y2="37900"/>
                        <a14:foregroundMark x1="68000" y1="40900" x2="68000" y2="40900"/>
                        <a14:foregroundMark x1="67900" y1="40900" x2="67900" y2="40000"/>
                        <a14:foregroundMark x1="67900" y1="39700" x2="67200" y2="39000"/>
                        <a14:foregroundMark x1="67000" y1="38700" x2="67000" y2="38700"/>
                        <a14:foregroundMark x1="66000" y1="38900" x2="65000" y2="41400"/>
                        <a14:foregroundMark x1="64700" y1="41900" x2="64700" y2="43400"/>
                        <a14:foregroundMark x1="64700" y1="44200" x2="64800" y2="44900"/>
                        <a14:foregroundMark x1="65900" y1="44200" x2="66700" y2="41900"/>
                        <a14:foregroundMark x1="31700" y1="22500" x2="31700" y2="22500"/>
                        <a14:foregroundMark x1="31700" y1="22500" x2="31700" y2="22500"/>
                        <a14:foregroundMark x1="32700" y1="22500" x2="33600" y2="22500"/>
                        <a14:foregroundMark x1="33700" y1="22500" x2="34200" y2="22500"/>
                        <a14:foregroundMark x1="34200" y1="22500" x2="34200" y2="22500"/>
                        <a14:foregroundMark x1="34200" y1="22500" x2="34200" y2="22500"/>
                        <a14:foregroundMark x1="33400" y1="24200" x2="31000" y2="25100"/>
                        <a14:foregroundMark x1="29200" y1="25100" x2="29200" y2="25100"/>
                        <a14:foregroundMark x1="28000" y1="24900" x2="27700" y2="24400"/>
                        <a14:foregroundMark x1="31700" y1="23900" x2="31700" y2="23900"/>
                        <a14:foregroundMark x1="33200" y1="24100" x2="34700" y2="24100"/>
                        <a14:foregroundMark x1="36300" y1="24200" x2="38300" y2="24400"/>
                        <a14:foregroundMark x1="38600" y1="24600" x2="39100" y2="24600"/>
                        <a14:foregroundMark x1="37400" y1="24400" x2="34900" y2="24400"/>
                        <a14:foregroundMark x1="33400" y1="24400" x2="31900" y2="24400"/>
                        <a14:foregroundMark x1="29500" y1="24400" x2="28900" y2="24200"/>
                        <a14:foregroundMark x1="32700" y1="23400" x2="35900" y2="23400"/>
                        <a14:foregroundMark x1="36100" y1="23400" x2="36100" y2="23400"/>
                        <a14:foregroundMark x1="36100" y1="23400" x2="49500" y2="23400"/>
                        <a14:foregroundMark x1="78100" y1="24400" x2="77000" y2="23600"/>
                        <a14:foregroundMark x1="71100" y1="23000" x2="71100" y2="23000"/>
                        <a14:foregroundMark x1="70100" y1="23000" x2="68500" y2="23200"/>
                        <a14:foregroundMark x1="67700" y1="23200" x2="67700" y2="23200"/>
                        <a14:foregroundMark x1="67700" y1="23200" x2="67700" y2="232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65449" y="2711898"/>
            <a:ext cx="2022171" cy="2022171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531052" y="5343578"/>
            <a:ext cx="6839939" cy="954107"/>
          </a:xfrm>
          <a:prstGeom prst="rect">
            <a:avLst/>
          </a:prstGeom>
          <a:ln w="28575">
            <a:solidFill>
              <a:srgbClr val="F583ED"/>
            </a:solidFill>
          </a:ln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Rydw i’n teimlo’n ................... am y gwaith.  </a:t>
            </a:r>
            <a:endParaRPr lang="cy-GB" alt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0504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4"/>
          <p:cNvSpPr/>
          <p:nvPr/>
        </p:nvSpPr>
        <p:spPr>
          <a:xfrm>
            <a:off x="1734532" y="1093511"/>
            <a:ext cx="8314441" cy="4637988"/>
          </a:xfrm>
          <a:prstGeom prst="cloud">
            <a:avLst/>
          </a:prstGeom>
          <a:solidFill>
            <a:srgbClr val="E58FD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2862214" y="1981344"/>
            <a:ext cx="6096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Yfory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arnon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arnoch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chi,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arnyn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535" y="185691"/>
            <a:ext cx="1309564" cy="130374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45" y="5377001"/>
            <a:ext cx="1267954" cy="126231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3665" y="102421"/>
            <a:ext cx="1309564" cy="130374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3665" y="5203893"/>
            <a:ext cx="1309564" cy="1303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19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946</TotalTime>
  <Words>548</Words>
  <Application>Microsoft Office PowerPoint</Application>
  <PresentationFormat>Widescreen</PresentationFormat>
  <Paragraphs>107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Patrwm iaith heddiw: </vt:lpstr>
      <vt:lpstr>PowerPoint Presentation</vt:lpstr>
      <vt:lpstr>PowerPoint Presentation</vt:lpstr>
      <vt:lpstr>PowerPoint Presentation</vt:lpstr>
      <vt:lpstr>PowerPoint Presentation</vt:lpstr>
      <vt:lpstr>Piff-paff gyda thro!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Illnesses</dc:title>
  <dc:creator>Sammy Gibson (2512246)</dc:creator>
  <cp:lastModifiedBy>Sammy Gibson (2512246)</cp:lastModifiedBy>
  <cp:revision>67</cp:revision>
  <dcterms:created xsi:type="dcterms:W3CDTF">2025-12-12T09:13:29Z</dcterms:created>
  <dcterms:modified xsi:type="dcterms:W3CDTF">2026-01-28T12:09:23Z</dcterms:modified>
</cp:coreProperties>
</file>