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1.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5.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6.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7.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18.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theme/theme19.xml" ContentType="application/vnd.openxmlformats-officedocument.theme+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theme/theme20.xml" ContentType="application/vnd.openxmlformats-officedocument.theme+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theme/theme21.xml" ContentType="application/vnd.openxmlformats-officedocument.theme+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12" r:id="rId2"/>
    <p:sldMasterId id="2147483714" r:id="rId3"/>
    <p:sldMasterId id="2147483716" r:id="rId4"/>
    <p:sldMasterId id="2147483718" r:id="rId5"/>
    <p:sldMasterId id="2147483720" r:id="rId6"/>
    <p:sldMasterId id="2147483723" r:id="rId7"/>
    <p:sldMasterId id="2147483725" r:id="rId8"/>
    <p:sldMasterId id="2147483727" r:id="rId9"/>
    <p:sldMasterId id="2147483729" r:id="rId10"/>
    <p:sldMasterId id="2147483741" r:id="rId11"/>
    <p:sldMasterId id="2147483746" r:id="rId12"/>
    <p:sldMasterId id="2147483750" r:id="rId13"/>
    <p:sldMasterId id="2147483754" r:id="rId14"/>
    <p:sldMasterId id="2147483766" r:id="rId15"/>
    <p:sldMasterId id="2147483778" r:id="rId16"/>
    <p:sldMasterId id="2147483800" r:id="rId17"/>
    <p:sldMasterId id="2147483813" r:id="rId18"/>
    <p:sldMasterId id="2147483825" r:id="rId19"/>
    <p:sldMasterId id="2147483837" r:id="rId20"/>
    <p:sldMasterId id="2147483849" r:id="rId21"/>
    <p:sldMasterId id="2147483861" r:id="rId22"/>
  </p:sldMasterIdLst>
  <p:notesMasterIdLst>
    <p:notesMasterId r:id="rId47"/>
  </p:notesMasterIdLst>
  <p:handoutMasterIdLst>
    <p:handoutMasterId r:id="rId48"/>
  </p:handoutMasterIdLst>
  <p:sldIdLst>
    <p:sldId id="301" r:id="rId23"/>
    <p:sldId id="306" r:id="rId24"/>
    <p:sldId id="310" r:id="rId25"/>
    <p:sldId id="312" r:id="rId26"/>
    <p:sldId id="311" r:id="rId27"/>
    <p:sldId id="315" r:id="rId28"/>
    <p:sldId id="314" r:id="rId29"/>
    <p:sldId id="316" r:id="rId30"/>
    <p:sldId id="276" r:id="rId31"/>
    <p:sldId id="282" r:id="rId32"/>
    <p:sldId id="302" r:id="rId33"/>
    <p:sldId id="258" r:id="rId34"/>
    <p:sldId id="303" r:id="rId35"/>
    <p:sldId id="308" r:id="rId36"/>
    <p:sldId id="309" r:id="rId37"/>
    <p:sldId id="292" r:id="rId38"/>
    <p:sldId id="295" r:id="rId39"/>
    <p:sldId id="319" r:id="rId40"/>
    <p:sldId id="317" r:id="rId41"/>
    <p:sldId id="318" r:id="rId42"/>
    <p:sldId id="298" r:id="rId43"/>
    <p:sldId id="299" r:id="rId44"/>
    <p:sldId id="300" r:id="rId45"/>
    <p:sldId id="285"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CA58F5-0105-464C-97DD-88049095ADC1}" v="219" dt="2022-10-10T07:39:39.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7" d="100"/>
          <a:sy n="87" d="100"/>
        </p:scale>
        <p:origin x="66" y="342"/>
      </p:cViewPr>
      <p:guideLst>
        <p:guide orient="horz" pos="2160"/>
        <p:guide pos="3840"/>
      </p:guideLst>
    </p:cSldViewPr>
  </p:slideViewPr>
  <p:notesTextViewPr>
    <p:cViewPr>
      <p:scale>
        <a:sx n="100" d="100"/>
        <a:sy n="100" d="100"/>
      </p:scale>
      <p:origin x="0" y="0"/>
    </p:cViewPr>
  </p:notesTextViewPr>
  <p:notesViewPr>
    <p:cSldViewPr>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21.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7.xml"/><Relationship Id="rId11" Type="http://schemas.openxmlformats.org/officeDocument/2006/relationships/slideMaster" Target="slideMasters/slideMaster11.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microsoft.com/office/2016/11/relationships/changesInfo" Target="changesInfos/changesInfo1.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handoutMaster" Target="handoutMasters/handoutMaster1.xml"/><Relationship Id="rId8" Type="http://schemas.openxmlformats.org/officeDocument/2006/relationships/slideMaster" Target="slideMasters/slideMaster8.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20" Type="http://schemas.openxmlformats.org/officeDocument/2006/relationships/slideMaster" Target="slideMasters/slideMaster20.xml"/><Relationship Id="rId41" Type="http://schemas.openxmlformats.org/officeDocument/2006/relationships/slide" Target="slides/slide19.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yn Griffiths" userId="6b5e4e47-af3a-4366-99d1-d662053274cd" providerId="ADAL" clId="{E8CA58F5-0105-464C-97DD-88049095ADC1}"/>
    <pc:docChg chg="undo custSel addSld delSld modSld sldOrd addMainMaster delMainMaster modMainMaster modNotesMaster">
      <pc:chgData name="Robyn Griffiths" userId="6b5e4e47-af3a-4366-99d1-d662053274cd" providerId="ADAL" clId="{E8CA58F5-0105-464C-97DD-88049095ADC1}" dt="2022-10-10T07:39:39.801" v="1040"/>
      <pc:docMkLst>
        <pc:docMk/>
      </pc:docMkLst>
      <pc:sldChg chg="modSp mod modNotes">
        <pc:chgData name="Robyn Griffiths" userId="6b5e4e47-af3a-4366-99d1-d662053274cd" providerId="ADAL" clId="{E8CA58F5-0105-464C-97DD-88049095ADC1}" dt="2022-10-10T07:02:59.139" v="469" actId="207"/>
        <pc:sldMkLst>
          <pc:docMk/>
          <pc:sldMk cId="0" sldId="258"/>
        </pc:sldMkLst>
        <pc:spChg chg="mod">
          <ac:chgData name="Robyn Griffiths" userId="6b5e4e47-af3a-4366-99d1-d662053274cd" providerId="ADAL" clId="{E8CA58F5-0105-464C-97DD-88049095ADC1}" dt="2022-10-10T07:02:59.139" v="469" actId="207"/>
          <ac:spMkLst>
            <pc:docMk/>
            <pc:sldMk cId="0" sldId="258"/>
            <ac:spMk id="9218" creationId="{00000000-0000-0000-0000-000000000000}"/>
          </ac:spMkLst>
        </pc:spChg>
        <pc:spChg chg="mod">
          <ac:chgData name="Robyn Griffiths" userId="6b5e4e47-af3a-4366-99d1-d662053274cd" providerId="ADAL" clId="{E8CA58F5-0105-464C-97DD-88049095ADC1}" dt="2022-10-10T07:02:20.974" v="405" actId="114"/>
          <ac:spMkLst>
            <pc:docMk/>
            <pc:sldMk cId="0" sldId="258"/>
            <ac:spMk id="265219" creationId="{00000000-0000-0000-0000-000000000000}"/>
          </ac:spMkLst>
        </pc:spChg>
      </pc:sldChg>
      <pc:sldChg chg="modSp mod modAnim modNotes">
        <pc:chgData name="Robyn Griffiths" userId="6b5e4e47-af3a-4366-99d1-d662053274cd" providerId="ADAL" clId="{E8CA58F5-0105-464C-97DD-88049095ADC1}" dt="2022-10-10T07:35:17.977" v="1022"/>
        <pc:sldMkLst>
          <pc:docMk/>
          <pc:sldMk cId="0" sldId="276"/>
        </pc:sldMkLst>
        <pc:spChg chg="mod">
          <ac:chgData name="Robyn Griffiths" userId="6b5e4e47-af3a-4366-99d1-d662053274cd" providerId="ADAL" clId="{E8CA58F5-0105-464C-97DD-88049095ADC1}" dt="2022-10-10T06:59:22.571" v="380" actId="207"/>
          <ac:spMkLst>
            <pc:docMk/>
            <pc:sldMk cId="0" sldId="276"/>
            <ac:spMk id="5123" creationId="{00000000-0000-0000-0000-000000000000}"/>
          </ac:spMkLst>
        </pc:spChg>
        <pc:spChg chg="mod">
          <ac:chgData name="Robyn Griffiths" userId="6b5e4e47-af3a-4366-99d1-d662053274cd" providerId="ADAL" clId="{E8CA58F5-0105-464C-97DD-88049095ADC1}" dt="2022-10-10T06:59:22.571" v="380" actId="207"/>
          <ac:spMkLst>
            <pc:docMk/>
            <pc:sldMk cId="0" sldId="276"/>
            <ac:spMk id="5124" creationId="{00000000-0000-0000-0000-000000000000}"/>
          </ac:spMkLst>
        </pc:spChg>
        <pc:spChg chg="mod">
          <ac:chgData name="Robyn Griffiths" userId="6b5e4e47-af3a-4366-99d1-d662053274cd" providerId="ADAL" clId="{E8CA58F5-0105-464C-97DD-88049095ADC1}" dt="2022-10-10T06:59:22.571" v="380" actId="207"/>
          <ac:spMkLst>
            <pc:docMk/>
            <pc:sldMk cId="0" sldId="276"/>
            <ac:spMk id="5125" creationId="{00000000-0000-0000-0000-000000000000}"/>
          </ac:spMkLst>
        </pc:spChg>
        <pc:spChg chg="mod">
          <ac:chgData name="Robyn Griffiths" userId="6b5e4e47-af3a-4366-99d1-d662053274cd" providerId="ADAL" clId="{E8CA58F5-0105-464C-97DD-88049095ADC1}" dt="2022-10-10T06:59:22.571" v="380" actId="207"/>
          <ac:spMkLst>
            <pc:docMk/>
            <pc:sldMk cId="0" sldId="276"/>
            <ac:spMk id="5126" creationId="{00000000-0000-0000-0000-000000000000}"/>
          </ac:spMkLst>
        </pc:spChg>
        <pc:spChg chg="mod">
          <ac:chgData name="Robyn Griffiths" userId="6b5e4e47-af3a-4366-99d1-d662053274cd" providerId="ADAL" clId="{E8CA58F5-0105-464C-97DD-88049095ADC1}" dt="2022-10-10T06:59:22.571" v="380" actId="207"/>
          <ac:spMkLst>
            <pc:docMk/>
            <pc:sldMk cId="0" sldId="276"/>
            <ac:spMk id="5127" creationId="{00000000-0000-0000-0000-000000000000}"/>
          </ac:spMkLst>
        </pc:spChg>
        <pc:spChg chg="mod">
          <ac:chgData name="Robyn Griffiths" userId="6b5e4e47-af3a-4366-99d1-d662053274cd" providerId="ADAL" clId="{E8CA58F5-0105-464C-97DD-88049095ADC1}" dt="2022-10-10T06:59:22.571" v="380" actId="207"/>
          <ac:spMkLst>
            <pc:docMk/>
            <pc:sldMk cId="0" sldId="276"/>
            <ac:spMk id="5128" creationId="{00000000-0000-0000-0000-000000000000}"/>
          </ac:spMkLst>
        </pc:spChg>
        <pc:spChg chg="mod">
          <ac:chgData name="Robyn Griffiths" userId="6b5e4e47-af3a-4366-99d1-d662053274cd" providerId="ADAL" clId="{E8CA58F5-0105-464C-97DD-88049095ADC1}" dt="2022-10-10T06:59:22.571" v="380" actId="207"/>
          <ac:spMkLst>
            <pc:docMk/>
            <pc:sldMk cId="0" sldId="276"/>
            <ac:spMk id="5129" creationId="{00000000-0000-0000-0000-000000000000}"/>
          </ac:spMkLst>
        </pc:spChg>
        <pc:spChg chg="mod">
          <ac:chgData name="Robyn Griffiths" userId="6b5e4e47-af3a-4366-99d1-d662053274cd" providerId="ADAL" clId="{E8CA58F5-0105-464C-97DD-88049095ADC1}" dt="2022-10-10T06:59:22.571" v="380" actId="207"/>
          <ac:spMkLst>
            <pc:docMk/>
            <pc:sldMk cId="0" sldId="276"/>
            <ac:spMk id="5130" creationId="{00000000-0000-0000-0000-000000000000}"/>
          </ac:spMkLst>
        </pc:spChg>
        <pc:spChg chg="mod">
          <ac:chgData name="Robyn Griffiths" userId="6b5e4e47-af3a-4366-99d1-d662053274cd" providerId="ADAL" clId="{E8CA58F5-0105-464C-97DD-88049095ADC1}" dt="2022-10-10T06:59:22.571" v="380" actId="207"/>
          <ac:spMkLst>
            <pc:docMk/>
            <pc:sldMk cId="0" sldId="276"/>
            <ac:spMk id="5131" creationId="{00000000-0000-0000-0000-000000000000}"/>
          </ac:spMkLst>
        </pc:spChg>
        <pc:spChg chg="mod">
          <ac:chgData name="Robyn Griffiths" userId="6b5e4e47-af3a-4366-99d1-d662053274cd" providerId="ADAL" clId="{E8CA58F5-0105-464C-97DD-88049095ADC1}" dt="2022-10-10T06:59:22.571" v="380" actId="207"/>
          <ac:spMkLst>
            <pc:docMk/>
            <pc:sldMk cId="0" sldId="276"/>
            <ac:spMk id="5132" creationId="{00000000-0000-0000-0000-000000000000}"/>
          </ac:spMkLst>
        </pc:spChg>
      </pc:sldChg>
      <pc:sldChg chg="addSp modSp mod modAnim modNotes">
        <pc:chgData name="Robyn Griffiths" userId="6b5e4e47-af3a-4366-99d1-d662053274cd" providerId="ADAL" clId="{E8CA58F5-0105-464C-97DD-88049095ADC1}" dt="2022-10-10T07:35:34.739" v="1023"/>
        <pc:sldMkLst>
          <pc:docMk/>
          <pc:sldMk cId="0" sldId="282"/>
        </pc:sldMkLst>
        <pc:spChg chg="mod">
          <ac:chgData name="Robyn Griffiths" userId="6b5e4e47-af3a-4366-99d1-d662053274cd" providerId="ADAL" clId="{E8CA58F5-0105-464C-97DD-88049095ADC1}" dt="2022-10-10T07:00:28.636" v="388" actId="1076"/>
          <ac:spMkLst>
            <pc:docMk/>
            <pc:sldMk cId="0" sldId="282"/>
            <ac:spMk id="32"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46"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47"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48"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49"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50"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51"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52"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54"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55"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56"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57"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58"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59"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60"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61"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62"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63"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64"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65" creationId="{00000000-0000-0000-0000-000000000000}"/>
          </ac:spMkLst>
        </pc:spChg>
        <pc:spChg chg="mod">
          <ac:chgData name="Robyn Griffiths" userId="6b5e4e47-af3a-4366-99d1-d662053274cd" providerId="ADAL" clId="{E8CA58F5-0105-464C-97DD-88049095ADC1}" dt="2022-10-10T07:00:22.988" v="387" actId="1076"/>
          <ac:spMkLst>
            <pc:docMk/>
            <pc:sldMk cId="0" sldId="282"/>
            <ac:spMk id="6166" creationId="{00000000-0000-0000-0000-000000000000}"/>
          </ac:spMkLst>
        </pc:spChg>
        <pc:picChg chg="add mod">
          <ac:chgData name="Robyn Griffiths" userId="6b5e4e47-af3a-4366-99d1-d662053274cd" providerId="ADAL" clId="{E8CA58F5-0105-464C-97DD-88049095ADC1}" dt="2022-10-10T07:01:07.079" v="391" actId="1076"/>
          <ac:picMkLst>
            <pc:docMk/>
            <pc:sldMk cId="0" sldId="282"/>
            <ac:picMk id="1026" creationId="{D72CB797-4AA8-250D-91DB-3F5131CA6547}"/>
          </ac:picMkLst>
        </pc:picChg>
      </pc:sldChg>
      <pc:sldChg chg="modSp mod modAnim">
        <pc:chgData name="Robyn Griffiths" userId="6b5e4e47-af3a-4366-99d1-d662053274cd" providerId="ADAL" clId="{E8CA58F5-0105-464C-97DD-88049095ADC1}" dt="2022-10-10T07:39:39.801" v="1040"/>
        <pc:sldMkLst>
          <pc:docMk/>
          <pc:sldMk cId="2437367252" sldId="285"/>
        </pc:sldMkLst>
        <pc:spChg chg="mod">
          <ac:chgData name="Robyn Griffiths" userId="6b5e4e47-af3a-4366-99d1-d662053274cd" providerId="ADAL" clId="{E8CA58F5-0105-464C-97DD-88049095ADC1}" dt="2022-10-10T07:09:29.986" v="572" actId="1076"/>
          <ac:spMkLst>
            <pc:docMk/>
            <pc:sldMk cId="2437367252" sldId="285"/>
            <ac:spMk id="2" creationId="{2A46747D-DD54-4CEF-BCBD-71E3DB41C543}"/>
          </ac:spMkLst>
        </pc:spChg>
      </pc:sldChg>
      <pc:sldChg chg="add del">
        <pc:chgData name="Robyn Griffiths" userId="6b5e4e47-af3a-4366-99d1-d662053274cd" providerId="ADAL" clId="{E8CA58F5-0105-464C-97DD-88049095ADC1}" dt="2022-10-10T07:26:47.770" v="927" actId="47"/>
        <pc:sldMkLst>
          <pc:docMk/>
          <pc:sldMk cId="552970778" sldId="286"/>
        </pc:sldMkLst>
      </pc:sldChg>
      <pc:sldChg chg="del">
        <pc:chgData name="Robyn Griffiths" userId="6b5e4e47-af3a-4366-99d1-d662053274cd" providerId="ADAL" clId="{E8CA58F5-0105-464C-97DD-88049095ADC1}" dt="2022-09-26T15:53:08.824" v="163" actId="47"/>
        <pc:sldMkLst>
          <pc:docMk/>
          <pc:sldMk cId="1695662131" sldId="287"/>
        </pc:sldMkLst>
      </pc:sldChg>
      <pc:sldChg chg="modSp mod modAnim">
        <pc:chgData name="Robyn Griffiths" userId="6b5e4e47-af3a-4366-99d1-d662053274cd" providerId="ADAL" clId="{E8CA58F5-0105-464C-97DD-88049095ADC1}" dt="2022-10-10T07:37:13.935" v="1031"/>
        <pc:sldMkLst>
          <pc:docMk/>
          <pc:sldMk cId="3927641039" sldId="292"/>
        </pc:sldMkLst>
        <pc:spChg chg="mod">
          <ac:chgData name="Robyn Griffiths" userId="6b5e4e47-af3a-4366-99d1-d662053274cd" providerId="ADAL" clId="{E8CA58F5-0105-464C-97DD-88049095ADC1}" dt="2022-10-10T07:15:02.788" v="652" actId="115"/>
          <ac:spMkLst>
            <pc:docMk/>
            <pc:sldMk cId="3927641039" sldId="292"/>
            <ac:spMk id="2" creationId="{83E733A7-37E4-4412-83D4-9BB673E3243B}"/>
          </ac:spMkLst>
        </pc:spChg>
      </pc:sldChg>
      <pc:sldChg chg="addSp delSp modSp del mod">
        <pc:chgData name="Robyn Griffiths" userId="6b5e4e47-af3a-4366-99d1-d662053274cd" providerId="ADAL" clId="{E8CA58F5-0105-464C-97DD-88049095ADC1}" dt="2022-10-10T07:23:25.752" v="856" actId="47"/>
        <pc:sldMkLst>
          <pc:docMk/>
          <pc:sldMk cId="1998676935" sldId="293"/>
        </pc:sldMkLst>
        <pc:spChg chg="del mod">
          <ac:chgData name="Robyn Griffiths" userId="6b5e4e47-af3a-4366-99d1-d662053274cd" providerId="ADAL" clId="{E8CA58F5-0105-464C-97DD-88049095ADC1}" dt="2022-10-10T07:22:12.889" v="845"/>
          <ac:spMkLst>
            <pc:docMk/>
            <pc:sldMk cId="1998676935" sldId="293"/>
            <ac:spMk id="3" creationId="{0AE15BAD-7130-4391-8B41-455277E64D5A}"/>
          </ac:spMkLst>
        </pc:spChg>
        <pc:spChg chg="add mod">
          <ac:chgData name="Robyn Griffiths" userId="6b5e4e47-af3a-4366-99d1-d662053274cd" providerId="ADAL" clId="{E8CA58F5-0105-464C-97DD-88049095ADC1}" dt="2022-10-10T07:21:37.838" v="837" actId="1076"/>
          <ac:spMkLst>
            <pc:docMk/>
            <pc:sldMk cId="1998676935" sldId="293"/>
            <ac:spMk id="5" creationId="{1ABFD489-B5A3-D7FD-F824-15EA337FF5B3}"/>
          </ac:spMkLst>
        </pc:spChg>
        <pc:picChg chg="mod modCrop">
          <ac:chgData name="Robyn Griffiths" userId="6b5e4e47-af3a-4366-99d1-d662053274cd" providerId="ADAL" clId="{E8CA58F5-0105-464C-97DD-88049095ADC1}" dt="2022-10-10T07:21:49.957" v="841" actId="1076"/>
          <ac:picMkLst>
            <pc:docMk/>
            <pc:sldMk cId="1998676935" sldId="293"/>
            <ac:picMk id="4" creationId="{27F5E3D8-BD33-4872-9F7B-1F369295E65C}"/>
          </ac:picMkLst>
        </pc:picChg>
      </pc:sldChg>
      <pc:sldChg chg="addSp delSp modSp mod modAnim">
        <pc:chgData name="Robyn Griffiths" userId="6b5e4e47-af3a-4366-99d1-d662053274cd" providerId="ADAL" clId="{E8CA58F5-0105-464C-97DD-88049095ADC1}" dt="2022-10-10T07:37:34.461" v="1033"/>
        <pc:sldMkLst>
          <pc:docMk/>
          <pc:sldMk cId="916534316" sldId="295"/>
        </pc:sldMkLst>
        <pc:spChg chg="mod">
          <ac:chgData name="Robyn Griffiths" userId="6b5e4e47-af3a-4366-99d1-d662053274cd" providerId="ADAL" clId="{E8CA58F5-0105-464C-97DD-88049095ADC1}" dt="2022-10-10T07:22:14.646" v="847"/>
          <ac:spMkLst>
            <pc:docMk/>
            <pc:sldMk cId="916534316" sldId="295"/>
            <ac:spMk id="2" creationId="{54AED256-FDAA-4334-B1AD-8FAF9FF44B4A}"/>
          </ac:spMkLst>
        </pc:spChg>
        <pc:spChg chg="add del mod">
          <ac:chgData name="Robyn Griffiths" userId="6b5e4e47-af3a-4366-99d1-d662053274cd" providerId="ADAL" clId="{E8CA58F5-0105-464C-97DD-88049095ADC1}" dt="2022-10-10T07:17:50.525" v="706"/>
          <ac:spMkLst>
            <pc:docMk/>
            <pc:sldMk cId="916534316" sldId="295"/>
            <ac:spMk id="4" creationId="{936A7FB7-4CEF-1EE8-79E7-5975DA66E02C}"/>
          </ac:spMkLst>
        </pc:spChg>
        <pc:spChg chg="add mod">
          <ac:chgData name="Robyn Griffiths" userId="6b5e4e47-af3a-4366-99d1-d662053274cd" providerId="ADAL" clId="{E8CA58F5-0105-464C-97DD-88049095ADC1}" dt="2022-10-10T07:25:03.316" v="908" actId="13900"/>
          <ac:spMkLst>
            <pc:docMk/>
            <pc:sldMk cId="916534316" sldId="295"/>
            <ac:spMk id="5" creationId="{5F89A501-942D-4058-903C-F2E252195DD9}"/>
          </ac:spMkLst>
        </pc:spChg>
        <pc:spChg chg="add mod">
          <ac:chgData name="Robyn Griffiths" userId="6b5e4e47-af3a-4366-99d1-d662053274cd" providerId="ADAL" clId="{E8CA58F5-0105-464C-97DD-88049095ADC1}" dt="2022-10-10T07:24:43.041" v="907" actId="1076"/>
          <ac:spMkLst>
            <pc:docMk/>
            <pc:sldMk cId="916534316" sldId="295"/>
            <ac:spMk id="6" creationId="{2425D34A-733E-E882-16FA-04D790953E86}"/>
          </ac:spMkLst>
        </pc:spChg>
        <pc:picChg chg="del mod modCrop">
          <ac:chgData name="Robyn Griffiths" userId="6b5e4e47-af3a-4366-99d1-d662053274cd" providerId="ADAL" clId="{E8CA58F5-0105-464C-97DD-88049095ADC1}" dt="2022-10-10T07:19:05.711" v="741" actId="478"/>
          <ac:picMkLst>
            <pc:docMk/>
            <pc:sldMk cId="916534316" sldId="295"/>
            <ac:picMk id="3" creationId="{A8443F9E-A150-42D1-9F3E-B22DB8FC4A0B}"/>
          </ac:picMkLst>
        </pc:picChg>
        <pc:picChg chg="add del mod">
          <ac:chgData name="Robyn Griffiths" userId="6b5e4e47-af3a-4366-99d1-d662053274cd" providerId="ADAL" clId="{E8CA58F5-0105-464C-97DD-88049095ADC1}" dt="2022-10-10T07:24:35.492" v="906" actId="478"/>
          <ac:picMkLst>
            <pc:docMk/>
            <pc:sldMk cId="916534316" sldId="295"/>
            <ac:picMk id="7" creationId="{C2CF231D-3C89-781B-EC31-BEEC644C8D41}"/>
          </ac:picMkLst>
        </pc:picChg>
      </pc:sldChg>
      <pc:sldChg chg="delSp modSp del mod">
        <pc:chgData name="Robyn Griffiths" userId="6b5e4e47-af3a-4366-99d1-d662053274cd" providerId="ADAL" clId="{E8CA58F5-0105-464C-97DD-88049095ADC1}" dt="2022-10-10T07:20:50.466" v="803" actId="47"/>
        <pc:sldMkLst>
          <pc:docMk/>
          <pc:sldMk cId="915382309" sldId="296"/>
        </pc:sldMkLst>
        <pc:spChg chg="mod">
          <ac:chgData name="Robyn Griffiths" userId="6b5e4e47-af3a-4366-99d1-d662053274cd" providerId="ADAL" clId="{E8CA58F5-0105-464C-97DD-88049095ADC1}" dt="2022-10-10T07:15:23.003" v="653" actId="1076"/>
          <ac:spMkLst>
            <pc:docMk/>
            <pc:sldMk cId="915382309" sldId="296"/>
            <ac:spMk id="2" creationId="{619F1E76-A3AA-423D-86C6-F4D5411C28DB}"/>
          </ac:spMkLst>
        </pc:spChg>
        <pc:picChg chg="del mod">
          <ac:chgData name="Robyn Griffiths" userId="6b5e4e47-af3a-4366-99d1-d662053274cd" providerId="ADAL" clId="{E8CA58F5-0105-464C-97DD-88049095ADC1}" dt="2022-10-10T07:20:00.920" v="771" actId="21"/>
          <ac:picMkLst>
            <pc:docMk/>
            <pc:sldMk cId="915382309" sldId="296"/>
            <ac:picMk id="3" creationId="{5957C943-B002-4108-864B-CB4106E52C08}"/>
          </ac:picMkLst>
        </pc:picChg>
      </pc:sldChg>
      <pc:sldChg chg="delSp modSp del mod">
        <pc:chgData name="Robyn Griffiths" userId="6b5e4e47-af3a-4366-99d1-d662053274cd" providerId="ADAL" clId="{E8CA58F5-0105-464C-97DD-88049095ADC1}" dt="2022-10-10T07:21:20.805" v="834" actId="47"/>
        <pc:sldMkLst>
          <pc:docMk/>
          <pc:sldMk cId="4236462463" sldId="297"/>
        </pc:sldMkLst>
        <pc:spChg chg="mod">
          <ac:chgData name="Robyn Griffiths" userId="6b5e4e47-af3a-4366-99d1-d662053274cd" providerId="ADAL" clId="{E8CA58F5-0105-464C-97DD-88049095ADC1}" dt="2022-10-10T07:10:34.212" v="591" actId="1076"/>
          <ac:spMkLst>
            <pc:docMk/>
            <pc:sldMk cId="4236462463" sldId="297"/>
            <ac:spMk id="2" creationId="{6AF50168-8BC0-4A0F-895A-4611176BEC00}"/>
          </ac:spMkLst>
        </pc:spChg>
        <pc:picChg chg="del mod">
          <ac:chgData name="Robyn Griffiths" userId="6b5e4e47-af3a-4366-99d1-d662053274cd" providerId="ADAL" clId="{E8CA58F5-0105-464C-97DD-88049095ADC1}" dt="2022-10-10T07:20:52.919" v="804" actId="21"/>
          <ac:picMkLst>
            <pc:docMk/>
            <pc:sldMk cId="4236462463" sldId="297"/>
            <ac:picMk id="3" creationId="{3B23B9CE-22AC-4698-9770-8807E8CDA7BC}"/>
          </ac:picMkLst>
        </pc:picChg>
      </pc:sldChg>
      <pc:sldChg chg="modSp mod modAnim">
        <pc:chgData name="Robyn Griffiths" userId="6b5e4e47-af3a-4366-99d1-d662053274cd" providerId="ADAL" clId="{E8CA58F5-0105-464C-97DD-88049095ADC1}" dt="2022-10-10T07:39:13.944" v="1037"/>
        <pc:sldMkLst>
          <pc:docMk/>
          <pc:sldMk cId="169333640" sldId="298"/>
        </pc:sldMkLst>
        <pc:spChg chg="mod">
          <ac:chgData name="Robyn Griffiths" userId="6b5e4e47-af3a-4366-99d1-d662053274cd" providerId="ADAL" clId="{E8CA58F5-0105-464C-97DD-88049095ADC1}" dt="2022-10-10T07:25:47.269" v="915" actId="14100"/>
          <ac:spMkLst>
            <pc:docMk/>
            <pc:sldMk cId="169333640" sldId="298"/>
            <ac:spMk id="2" creationId="{A956144C-5A6C-437F-9889-B2EAA3407833}"/>
          </ac:spMkLst>
        </pc:spChg>
        <pc:spChg chg="mod">
          <ac:chgData name="Robyn Griffiths" userId="6b5e4e47-af3a-4366-99d1-d662053274cd" providerId="ADAL" clId="{E8CA58F5-0105-464C-97DD-88049095ADC1}" dt="2022-10-10T07:25:58.032" v="916" actId="12"/>
          <ac:spMkLst>
            <pc:docMk/>
            <pc:sldMk cId="169333640" sldId="298"/>
            <ac:spMk id="3" creationId="{BF276568-43A7-4AC3-AD3D-206540075027}"/>
          </ac:spMkLst>
        </pc:spChg>
      </pc:sldChg>
      <pc:sldChg chg="modSp mod modAnim">
        <pc:chgData name="Robyn Griffiths" userId="6b5e4e47-af3a-4366-99d1-d662053274cd" providerId="ADAL" clId="{E8CA58F5-0105-464C-97DD-88049095ADC1}" dt="2022-10-10T07:39:24.809" v="1038"/>
        <pc:sldMkLst>
          <pc:docMk/>
          <pc:sldMk cId="2981143994" sldId="299"/>
        </pc:sldMkLst>
        <pc:spChg chg="mod">
          <ac:chgData name="Robyn Griffiths" userId="6b5e4e47-af3a-4366-99d1-d662053274cd" providerId="ADAL" clId="{E8CA58F5-0105-464C-97DD-88049095ADC1}" dt="2022-10-10T07:26:24.482" v="921" actId="1076"/>
          <ac:spMkLst>
            <pc:docMk/>
            <pc:sldMk cId="2981143994" sldId="299"/>
            <ac:spMk id="2" creationId="{C94B3ED4-BE13-4EED-8701-34A01C29F42E}"/>
          </ac:spMkLst>
        </pc:spChg>
        <pc:spChg chg="mod">
          <ac:chgData name="Robyn Griffiths" userId="6b5e4e47-af3a-4366-99d1-d662053274cd" providerId="ADAL" clId="{E8CA58F5-0105-464C-97DD-88049095ADC1}" dt="2022-10-10T07:08:24.421" v="549" actId="27636"/>
          <ac:spMkLst>
            <pc:docMk/>
            <pc:sldMk cId="2981143994" sldId="299"/>
            <ac:spMk id="3" creationId="{0F4546CD-97C8-4B4B-A894-C0B0DB962235}"/>
          </ac:spMkLst>
        </pc:spChg>
      </pc:sldChg>
      <pc:sldChg chg="modSp mod modAnim">
        <pc:chgData name="Robyn Griffiths" userId="6b5e4e47-af3a-4366-99d1-d662053274cd" providerId="ADAL" clId="{E8CA58F5-0105-464C-97DD-88049095ADC1}" dt="2022-10-10T07:39:33.583" v="1039"/>
        <pc:sldMkLst>
          <pc:docMk/>
          <pc:sldMk cId="1924326316" sldId="300"/>
        </pc:sldMkLst>
        <pc:spChg chg="mod">
          <ac:chgData name="Robyn Griffiths" userId="6b5e4e47-af3a-4366-99d1-d662053274cd" providerId="ADAL" clId="{E8CA58F5-0105-464C-97DD-88049095ADC1}" dt="2022-10-10T07:26:41.982" v="926" actId="1076"/>
          <ac:spMkLst>
            <pc:docMk/>
            <pc:sldMk cId="1924326316" sldId="300"/>
            <ac:spMk id="2" creationId="{9848C99E-C829-4486-87AF-929CBD686869}"/>
          </ac:spMkLst>
        </pc:spChg>
        <pc:spChg chg="mod">
          <ac:chgData name="Robyn Griffiths" userId="6b5e4e47-af3a-4366-99d1-d662053274cd" providerId="ADAL" clId="{E8CA58F5-0105-464C-97DD-88049095ADC1}" dt="2022-10-10T07:13:10.309" v="647" actId="14100"/>
          <ac:spMkLst>
            <pc:docMk/>
            <pc:sldMk cId="1924326316" sldId="300"/>
            <ac:spMk id="3" creationId="{9DD16746-781E-4670-8A6F-185D98E31249}"/>
          </ac:spMkLst>
        </pc:spChg>
      </pc:sldChg>
      <pc:sldChg chg="addSp delSp modSp mod setBg">
        <pc:chgData name="Robyn Griffiths" userId="6b5e4e47-af3a-4366-99d1-d662053274cd" providerId="ADAL" clId="{E8CA58F5-0105-464C-97DD-88049095ADC1}" dt="2022-10-10T07:32:04.141" v="1014" actId="1076"/>
        <pc:sldMkLst>
          <pc:docMk/>
          <pc:sldMk cId="2028462318" sldId="301"/>
        </pc:sldMkLst>
        <pc:spChg chg="mod">
          <ac:chgData name="Robyn Griffiths" userId="6b5e4e47-af3a-4366-99d1-d662053274cd" providerId="ADAL" clId="{E8CA58F5-0105-464C-97DD-88049095ADC1}" dt="2022-10-10T07:32:04.141" v="1014" actId="1076"/>
          <ac:spMkLst>
            <pc:docMk/>
            <pc:sldMk cId="2028462318" sldId="301"/>
            <ac:spMk id="2" creationId="{02675BA6-C09D-4877-A20E-5BED01E35519}"/>
          </ac:spMkLst>
        </pc:spChg>
        <pc:picChg chg="add mod ord modCrop">
          <ac:chgData name="Robyn Griffiths" userId="6b5e4e47-af3a-4366-99d1-d662053274cd" providerId="ADAL" clId="{E8CA58F5-0105-464C-97DD-88049095ADC1}" dt="2022-10-10T07:08:07.656" v="544" actId="1076"/>
          <ac:picMkLst>
            <pc:docMk/>
            <pc:sldMk cId="2028462318" sldId="301"/>
            <ac:picMk id="4" creationId="{AD1E4445-1A2D-1AAD-5CF2-91A1145F2F09}"/>
          </ac:picMkLst>
        </pc:picChg>
        <pc:picChg chg="add del">
          <ac:chgData name="Robyn Griffiths" userId="6b5e4e47-af3a-4366-99d1-d662053274cd" providerId="ADAL" clId="{E8CA58F5-0105-464C-97DD-88049095ADC1}" dt="2022-09-26T15:48:25.283" v="32"/>
          <ac:picMkLst>
            <pc:docMk/>
            <pc:sldMk cId="2028462318" sldId="301"/>
            <ac:picMk id="1026" creationId="{C39B74EB-E6CD-5F51-A157-5196047E7A9E}"/>
          </ac:picMkLst>
        </pc:picChg>
        <pc:picChg chg="add mod">
          <ac:chgData name="Robyn Griffiths" userId="6b5e4e47-af3a-4366-99d1-d662053274cd" providerId="ADAL" clId="{E8CA58F5-0105-464C-97DD-88049095ADC1}" dt="2022-09-26T15:51:48.960" v="159"/>
          <ac:picMkLst>
            <pc:docMk/>
            <pc:sldMk cId="2028462318" sldId="301"/>
            <ac:picMk id="1028" creationId="{0BBE614B-B65F-E5B9-F319-FEA6A6D78DCC}"/>
          </ac:picMkLst>
        </pc:picChg>
      </pc:sldChg>
      <pc:sldChg chg="modSp mod modAnim">
        <pc:chgData name="Robyn Griffiths" userId="6b5e4e47-af3a-4366-99d1-d662053274cd" providerId="ADAL" clId="{E8CA58F5-0105-464C-97DD-88049095ADC1}" dt="2022-10-10T07:29:44.839" v="951"/>
        <pc:sldMkLst>
          <pc:docMk/>
          <pc:sldMk cId="3268837759" sldId="302"/>
        </pc:sldMkLst>
        <pc:spChg chg="mod">
          <ac:chgData name="Robyn Griffiths" userId="6b5e4e47-af3a-4366-99d1-d662053274cd" providerId="ADAL" clId="{E8CA58F5-0105-464C-97DD-88049095ADC1}" dt="2022-10-10T07:29:44.839" v="951"/>
          <ac:spMkLst>
            <pc:docMk/>
            <pc:sldMk cId="3268837759" sldId="302"/>
            <ac:spMk id="2" creationId="{3577A0D0-1A56-44AB-B8E7-661E9E1C3D64}"/>
          </ac:spMkLst>
        </pc:spChg>
        <pc:spChg chg="mod">
          <ac:chgData name="Robyn Griffiths" userId="6b5e4e47-af3a-4366-99d1-d662053274cd" providerId="ADAL" clId="{E8CA58F5-0105-464C-97DD-88049095ADC1}" dt="2022-10-10T07:01:56.702" v="401" actId="12"/>
          <ac:spMkLst>
            <pc:docMk/>
            <pc:sldMk cId="3268837759" sldId="302"/>
            <ac:spMk id="3" creationId="{ACA738E7-DBD4-4103-9AD7-0782D87328A8}"/>
          </ac:spMkLst>
        </pc:spChg>
      </pc:sldChg>
      <pc:sldChg chg="addSp delSp modSp mod">
        <pc:chgData name="Robyn Griffiths" userId="6b5e4e47-af3a-4366-99d1-d662053274cd" providerId="ADAL" clId="{E8CA58F5-0105-464C-97DD-88049095ADC1}" dt="2022-10-10T07:36:19.607" v="1028" actId="1076"/>
        <pc:sldMkLst>
          <pc:docMk/>
          <pc:sldMk cId="2907510898" sldId="303"/>
        </pc:sldMkLst>
        <pc:spChg chg="mod">
          <ac:chgData name="Robyn Griffiths" userId="6b5e4e47-af3a-4366-99d1-d662053274cd" providerId="ADAL" clId="{E8CA58F5-0105-464C-97DD-88049095ADC1}" dt="2022-10-10T07:36:19.607" v="1028" actId="1076"/>
          <ac:spMkLst>
            <pc:docMk/>
            <pc:sldMk cId="2907510898" sldId="303"/>
            <ac:spMk id="2" creationId="{0FB512F5-7152-4CCB-82FD-9D0D8F3A932A}"/>
          </ac:spMkLst>
        </pc:spChg>
        <pc:picChg chg="mod">
          <ac:chgData name="Robyn Griffiths" userId="6b5e4e47-af3a-4366-99d1-d662053274cd" providerId="ADAL" clId="{E8CA58F5-0105-464C-97DD-88049095ADC1}" dt="2022-09-26T15:46:15.407" v="6"/>
          <ac:picMkLst>
            <pc:docMk/>
            <pc:sldMk cId="2907510898" sldId="303"/>
            <ac:picMk id="3" creationId="{7D7F48A0-FF6D-465C-96C7-CC7FCAF0D295}"/>
          </ac:picMkLst>
        </pc:picChg>
        <pc:picChg chg="add del mod">
          <ac:chgData name="Robyn Griffiths" userId="6b5e4e47-af3a-4366-99d1-d662053274cd" providerId="ADAL" clId="{E8CA58F5-0105-464C-97DD-88049095ADC1}" dt="2022-10-10T07:36:02.302" v="1025"/>
          <ac:picMkLst>
            <pc:docMk/>
            <pc:sldMk cId="2907510898" sldId="303"/>
            <ac:picMk id="4" creationId="{1E49E433-021F-D065-3F0B-BEA7668E4F3B}"/>
          </ac:picMkLst>
        </pc:picChg>
      </pc:sldChg>
      <pc:sldChg chg="addSp delSp modSp mod setBg delDesignElem">
        <pc:chgData name="Robyn Griffiths" userId="6b5e4e47-af3a-4366-99d1-d662053274cd" providerId="ADAL" clId="{E8CA58F5-0105-464C-97DD-88049095ADC1}" dt="2022-10-10T07:31:53.877" v="1010" actId="1076"/>
        <pc:sldMkLst>
          <pc:docMk/>
          <pc:sldMk cId="4076422838" sldId="306"/>
        </pc:sldMkLst>
        <pc:spChg chg="mod">
          <ac:chgData name="Robyn Griffiths" userId="6b5e4e47-af3a-4366-99d1-d662053274cd" providerId="ADAL" clId="{E8CA58F5-0105-464C-97DD-88049095ADC1}" dt="2022-10-10T07:31:48.286" v="1008" actId="1076"/>
          <ac:spMkLst>
            <pc:docMk/>
            <pc:sldMk cId="4076422838" sldId="306"/>
            <ac:spMk id="3" creationId="{57907B7D-ECF1-478F-A320-BD28AC0B6116}"/>
          </ac:spMkLst>
        </pc:spChg>
        <pc:spChg chg="del mod">
          <ac:chgData name="Robyn Griffiths" userId="6b5e4e47-af3a-4366-99d1-d662053274cd" providerId="ADAL" clId="{E8CA58F5-0105-464C-97DD-88049095ADC1}" dt="2022-09-26T15:46:15.407" v="6"/>
          <ac:spMkLst>
            <pc:docMk/>
            <pc:sldMk cId="4076422838" sldId="306"/>
            <ac:spMk id="9" creationId="{5E39A796-BE83-48B1-B33F-35C4A32AAB57}"/>
          </ac:spMkLst>
        </pc:spChg>
        <pc:spChg chg="del mod">
          <ac:chgData name="Robyn Griffiths" userId="6b5e4e47-af3a-4366-99d1-d662053274cd" providerId="ADAL" clId="{E8CA58F5-0105-464C-97DD-88049095ADC1}" dt="2022-09-26T15:46:15.407" v="6"/>
          <ac:spMkLst>
            <pc:docMk/>
            <pc:sldMk cId="4076422838" sldId="306"/>
            <ac:spMk id="11" creationId="{72F84B47-E267-4194-8194-831DB7B5547F}"/>
          </ac:spMkLst>
        </pc:spChg>
        <pc:picChg chg="del mod">
          <ac:chgData name="Robyn Griffiths" userId="6b5e4e47-af3a-4366-99d1-d662053274cd" providerId="ADAL" clId="{E8CA58F5-0105-464C-97DD-88049095ADC1}" dt="2022-10-10T07:03:37.348" v="470" actId="478"/>
          <ac:picMkLst>
            <pc:docMk/>
            <pc:sldMk cId="4076422838" sldId="306"/>
            <ac:picMk id="4" creationId="{19D6E17C-4FFD-4E24-B1E7-392A42A070DF}"/>
          </ac:picMkLst>
        </pc:picChg>
        <pc:picChg chg="add mod">
          <ac:chgData name="Robyn Griffiths" userId="6b5e4e47-af3a-4366-99d1-d662053274cd" providerId="ADAL" clId="{E8CA58F5-0105-464C-97DD-88049095ADC1}" dt="2022-10-10T07:31:53.877" v="1010" actId="1076"/>
          <ac:picMkLst>
            <pc:docMk/>
            <pc:sldMk cId="4076422838" sldId="306"/>
            <ac:picMk id="2050" creationId="{39A97A0F-0D2F-9091-8526-DFD678A89C73}"/>
          </ac:picMkLst>
        </pc:picChg>
      </pc:sldChg>
      <pc:sldChg chg="modSp mod modAnim">
        <pc:chgData name="Robyn Griffiths" userId="6b5e4e47-af3a-4366-99d1-d662053274cd" providerId="ADAL" clId="{E8CA58F5-0105-464C-97DD-88049095ADC1}" dt="2022-10-10T07:36:52.055" v="1029"/>
        <pc:sldMkLst>
          <pc:docMk/>
          <pc:sldMk cId="3488110130" sldId="308"/>
        </pc:sldMkLst>
        <pc:spChg chg="mod">
          <ac:chgData name="Robyn Griffiths" userId="6b5e4e47-af3a-4366-99d1-d662053274cd" providerId="ADAL" clId="{E8CA58F5-0105-464C-97DD-88049095ADC1}" dt="2022-10-10T07:04:55.337" v="488" actId="207"/>
          <ac:spMkLst>
            <pc:docMk/>
            <pc:sldMk cId="3488110130" sldId="308"/>
            <ac:spMk id="2" creationId="{6110C58E-FB18-4041-A742-0C239588A90C}"/>
          </ac:spMkLst>
        </pc:spChg>
        <pc:spChg chg="mod">
          <ac:chgData name="Robyn Griffiths" userId="6b5e4e47-af3a-4366-99d1-d662053274cd" providerId="ADAL" clId="{E8CA58F5-0105-464C-97DD-88049095ADC1}" dt="2022-10-10T07:05:08.062" v="491" actId="1076"/>
          <ac:spMkLst>
            <pc:docMk/>
            <pc:sldMk cId="3488110130" sldId="308"/>
            <ac:spMk id="3" creationId="{642EE475-3282-46B3-A696-A61C6256A07F}"/>
          </ac:spMkLst>
        </pc:spChg>
      </pc:sldChg>
      <pc:sldChg chg="modSp mod modAnim">
        <pc:chgData name="Robyn Griffiths" userId="6b5e4e47-af3a-4366-99d1-d662053274cd" providerId="ADAL" clId="{E8CA58F5-0105-464C-97DD-88049095ADC1}" dt="2022-10-10T07:37:03.043" v="1030"/>
        <pc:sldMkLst>
          <pc:docMk/>
          <pc:sldMk cId="2005362748" sldId="309"/>
        </pc:sldMkLst>
        <pc:spChg chg="mod">
          <ac:chgData name="Robyn Griffiths" userId="6b5e4e47-af3a-4366-99d1-d662053274cd" providerId="ADAL" clId="{E8CA58F5-0105-464C-97DD-88049095ADC1}" dt="2022-09-26T15:46:15.407" v="6"/>
          <ac:spMkLst>
            <pc:docMk/>
            <pc:sldMk cId="2005362748" sldId="309"/>
            <ac:spMk id="2" creationId="{A13D0760-D6A8-4437-A56E-F7FF53B43D09}"/>
          </ac:spMkLst>
        </pc:spChg>
        <pc:spChg chg="mod">
          <ac:chgData name="Robyn Griffiths" userId="6b5e4e47-af3a-4366-99d1-d662053274cd" providerId="ADAL" clId="{E8CA58F5-0105-464C-97DD-88049095ADC1}" dt="2022-10-10T07:05:24.181" v="495" actId="14100"/>
          <ac:spMkLst>
            <pc:docMk/>
            <pc:sldMk cId="2005362748" sldId="309"/>
            <ac:spMk id="3" creationId="{4ADD073C-6F46-47CC-9167-8A9B8FD4A152}"/>
          </ac:spMkLst>
        </pc:spChg>
      </pc:sldChg>
      <pc:sldChg chg="modSp mod modAnim">
        <pc:chgData name="Robyn Griffiths" userId="6b5e4e47-af3a-4366-99d1-d662053274cd" providerId="ADAL" clId="{E8CA58F5-0105-464C-97DD-88049095ADC1}" dt="2022-10-10T07:33:48.378" v="1015"/>
        <pc:sldMkLst>
          <pc:docMk/>
          <pc:sldMk cId="2705185488" sldId="310"/>
        </pc:sldMkLst>
        <pc:spChg chg="mod">
          <ac:chgData name="Robyn Griffiths" userId="6b5e4e47-af3a-4366-99d1-d662053274cd" providerId="ADAL" clId="{E8CA58F5-0105-464C-97DD-88049095ADC1}" dt="2022-10-10T07:31:36.964" v="1004"/>
          <ac:spMkLst>
            <pc:docMk/>
            <pc:sldMk cId="2705185488" sldId="310"/>
            <ac:spMk id="2" creationId="{5F9EE88D-935A-44D6-B26E-89E20201F236}"/>
          </ac:spMkLst>
        </pc:spChg>
        <pc:spChg chg="mod">
          <ac:chgData name="Robyn Griffiths" userId="6b5e4e47-af3a-4366-99d1-d662053274cd" providerId="ADAL" clId="{E8CA58F5-0105-464C-97DD-88049095ADC1}" dt="2022-10-10T06:56:36.656" v="353" actId="113"/>
          <ac:spMkLst>
            <pc:docMk/>
            <pc:sldMk cId="2705185488" sldId="310"/>
            <ac:spMk id="3" creationId="{BF10D0B1-9F11-4027-A753-9F67038B62A8}"/>
          </ac:spMkLst>
        </pc:spChg>
      </pc:sldChg>
      <pc:sldChg chg="addSp delSp modSp mod ord modAnim">
        <pc:chgData name="Robyn Griffiths" userId="6b5e4e47-af3a-4366-99d1-d662053274cd" providerId="ADAL" clId="{E8CA58F5-0105-464C-97DD-88049095ADC1}" dt="2022-10-10T07:34:19.565" v="1018"/>
        <pc:sldMkLst>
          <pc:docMk/>
          <pc:sldMk cId="2019705953" sldId="311"/>
        </pc:sldMkLst>
        <pc:spChg chg="mod">
          <ac:chgData name="Robyn Griffiths" userId="6b5e4e47-af3a-4366-99d1-d662053274cd" providerId="ADAL" clId="{E8CA58F5-0105-464C-97DD-88049095ADC1}" dt="2022-10-10T07:31:33.195" v="1002" actId="1076"/>
          <ac:spMkLst>
            <pc:docMk/>
            <pc:sldMk cId="2019705953" sldId="311"/>
            <ac:spMk id="2" creationId="{22FC088E-5C21-4235-8842-94DC0177CC75}"/>
          </ac:spMkLst>
        </pc:spChg>
        <pc:spChg chg="mod">
          <ac:chgData name="Robyn Griffiths" userId="6b5e4e47-af3a-4366-99d1-d662053274cd" providerId="ADAL" clId="{E8CA58F5-0105-464C-97DD-88049095ADC1}" dt="2022-10-10T06:56:58.206" v="356" actId="1076"/>
          <ac:spMkLst>
            <pc:docMk/>
            <pc:sldMk cId="2019705953" sldId="311"/>
            <ac:spMk id="3" creationId="{81613DD0-3394-4ADE-9951-FEF0ABD3F1A4}"/>
          </ac:spMkLst>
        </pc:spChg>
        <pc:graphicFrameChg chg="add del modGraphic">
          <ac:chgData name="Robyn Griffiths" userId="6b5e4e47-af3a-4366-99d1-d662053274cd" providerId="ADAL" clId="{E8CA58F5-0105-464C-97DD-88049095ADC1}" dt="2022-10-10T07:28:17.969" v="929" actId="27309"/>
          <ac:graphicFrameMkLst>
            <pc:docMk/>
            <pc:sldMk cId="2019705953" sldId="311"/>
            <ac:graphicFrameMk id="5" creationId="{8D9A6044-7F48-7064-4B60-68B5C64134C6}"/>
          </ac:graphicFrameMkLst>
        </pc:graphicFrameChg>
      </pc:sldChg>
      <pc:sldChg chg="addSp delSp modSp mod modAnim">
        <pc:chgData name="Robyn Griffiths" userId="6b5e4e47-af3a-4366-99d1-d662053274cd" providerId="ADAL" clId="{E8CA58F5-0105-464C-97DD-88049095ADC1}" dt="2022-10-10T07:34:03.126" v="1017"/>
        <pc:sldMkLst>
          <pc:docMk/>
          <pc:sldMk cId="3945024680" sldId="312"/>
        </pc:sldMkLst>
        <pc:spChg chg="add del mod">
          <ac:chgData name="Robyn Griffiths" userId="6b5e4e47-af3a-4366-99d1-d662053274cd" providerId="ADAL" clId="{E8CA58F5-0105-464C-97DD-88049095ADC1}" dt="2022-10-10T07:31:25.391" v="999" actId="1076"/>
          <ac:spMkLst>
            <pc:docMk/>
            <pc:sldMk cId="3945024680" sldId="312"/>
            <ac:spMk id="2" creationId="{D504A288-CB3B-44CD-A466-91D07B5D801D}"/>
          </ac:spMkLst>
        </pc:spChg>
        <pc:spChg chg="mod">
          <ac:chgData name="Robyn Griffiths" userId="6b5e4e47-af3a-4366-99d1-d662053274cd" providerId="ADAL" clId="{E8CA58F5-0105-464C-97DD-88049095ADC1}" dt="2022-09-26T15:56:33.899" v="227" actId="207"/>
          <ac:spMkLst>
            <pc:docMk/>
            <pc:sldMk cId="3945024680" sldId="312"/>
            <ac:spMk id="3" creationId="{D78FFA3B-D089-46E9-8171-1FADC589E397}"/>
          </ac:spMkLst>
        </pc:spChg>
        <pc:spChg chg="add del mod">
          <ac:chgData name="Robyn Griffiths" userId="6b5e4e47-af3a-4366-99d1-d662053274cd" providerId="ADAL" clId="{E8CA58F5-0105-464C-97DD-88049095ADC1}" dt="2022-10-10T07:31:18.315" v="996" actId="478"/>
          <ac:spMkLst>
            <pc:docMk/>
            <pc:sldMk cId="3945024680" sldId="312"/>
            <ac:spMk id="5" creationId="{8D6D6E91-6AC2-C30E-C776-F2BDC6DA6F01}"/>
          </ac:spMkLst>
        </pc:spChg>
      </pc:sldChg>
      <pc:sldChg chg="modSp mod modAnim">
        <pc:chgData name="Robyn Griffiths" userId="6b5e4e47-af3a-4366-99d1-d662053274cd" providerId="ADAL" clId="{E8CA58F5-0105-464C-97DD-88049095ADC1}" dt="2022-10-10T07:34:44.999" v="1020"/>
        <pc:sldMkLst>
          <pc:docMk/>
          <pc:sldMk cId="1437306498" sldId="314"/>
        </pc:sldMkLst>
        <pc:spChg chg="mod">
          <ac:chgData name="Robyn Griffiths" userId="6b5e4e47-af3a-4366-99d1-d662053274cd" providerId="ADAL" clId="{E8CA58F5-0105-464C-97DD-88049095ADC1}" dt="2022-10-10T07:30:39.162" v="975" actId="1076"/>
          <ac:spMkLst>
            <pc:docMk/>
            <pc:sldMk cId="1437306498" sldId="314"/>
            <ac:spMk id="2" creationId="{93148F2E-7EA9-413A-B141-C73F3374B9C9}"/>
          </ac:spMkLst>
        </pc:spChg>
        <pc:spChg chg="mod">
          <ac:chgData name="Robyn Griffiths" userId="6b5e4e47-af3a-4366-99d1-d662053274cd" providerId="ADAL" clId="{E8CA58F5-0105-464C-97DD-88049095ADC1}" dt="2022-10-10T07:29:31.922" v="949" actId="1076"/>
          <ac:spMkLst>
            <pc:docMk/>
            <pc:sldMk cId="1437306498" sldId="314"/>
            <ac:spMk id="3" creationId="{05B537E2-F0E1-4A84-B9DD-C3026D895A25}"/>
          </ac:spMkLst>
        </pc:spChg>
      </pc:sldChg>
      <pc:sldChg chg="modSp mod modAnim">
        <pc:chgData name="Robyn Griffiths" userId="6b5e4e47-af3a-4366-99d1-d662053274cd" providerId="ADAL" clId="{E8CA58F5-0105-464C-97DD-88049095ADC1}" dt="2022-10-10T07:34:33.737" v="1019"/>
        <pc:sldMkLst>
          <pc:docMk/>
          <pc:sldMk cId="1117985172" sldId="315"/>
        </pc:sldMkLst>
        <pc:spChg chg="mod">
          <ac:chgData name="Robyn Griffiths" userId="6b5e4e47-af3a-4366-99d1-d662053274cd" providerId="ADAL" clId="{E8CA58F5-0105-464C-97DD-88049095ADC1}" dt="2022-10-10T07:31:02.367" v="984" actId="115"/>
          <ac:spMkLst>
            <pc:docMk/>
            <pc:sldMk cId="1117985172" sldId="315"/>
            <ac:spMk id="2" creationId="{93E7A590-4C76-4F9D-A486-59A45CD34D43}"/>
          </ac:spMkLst>
        </pc:spChg>
        <pc:spChg chg="mod">
          <ac:chgData name="Robyn Griffiths" userId="6b5e4e47-af3a-4366-99d1-d662053274cd" providerId="ADAL" clId="{E8CA58F5-0105-464C-97DD-88049095ADC1}" dt="2022-10-10T07:28:31.147" v="930" actId="113"/>
          <ac:spMkLst>
            <pc:docMk/>
            <pc:sldMk cId="1117985172" sldId="315"/>
            <ac:spMk id="3" creationId="{2E5A893B-6393-4252-902C-0C5135EE36F1}"/>
          </ac:spMkLst>
        </pc:spChg>
      </pc:sldChg>
      <pc:sldChg chg="modSp mod modAnim">
        <pc:chgData name="Robyn Griffiths" userId="6b5e4e47-af3a-4366-99d1-d662053274cd" providerId="ADAL" clId="{E8CA58F5-0105-464C-97DD-88049095ADC1}" dt="2022-10-10T07:34:59.628" v="1021"/>
        <pc:sldMkLst>
          <pc:docMk/>
          <pc:sldMk cId="3904507851" sldId="316"/>
        </pc:sldMkLst>
        <pc:spChg chg="mod">
          <ac:chgData name="Robyn Griffiths" userId="6b5e4e47-af3a-4366-99d1-d662053274cd" providerId="ADAL" clId="{E8CA58F5-0105-464C-97DD-88049095ADC1}" dt="2022-10-10T07:29:54.515" v="956" actId="20577"/>
          <ac:spMkLst>
            <pc:docMk/>
            <pc:sldMk cId="3904507851" sldId="316"/>
            <ac:spMk id="2" creationId="{3F8589CE-45A5-461D-A78C-D5A76E5EC40C}"/>
          </ac:spMkLst>
        </pc:spChg>
        <pc:spChg chg="mod">
          <ac:chgData name="Robyn Griffiths" userId="6b5e4e47-af3a-4366-99d1-d662053274cd" providerId="ADAL" clId="{E8CA58F5-0105-464C-97DD-88049095ADC1}" dt="2022-10-10T07:30:01.474" v="957" actId="1076"/>
          <ac:spMkLst>
            <pc:docMk/>
            <pc:sldMk cId="3904507851" sldId="316"/>
            <ac:spMk id="3" creationId="{BAFDDCFC-FC31-4AC3-A2E5-D59B3F05EDDB}"/>
          </ac:spMkLst>
        </pc:spChg>
      </pc:sldChg>
      <pc:sldChg chg="addSp delSp modSp add mod modAnim">
        <pc:chgData name="Robyn Griffiths" userId="6b5e4e47-af3a-4366-99d1-d662053274cd" providerId="ADAL" clId="{E8CA58F5-0105-464C-97DD-88049095ADC1}" dt="2022-10-10T07:38:56.307" v="1035"/>
        <pc:sldMkLst>
          <pc:docMk/>
          <pc:sldMk cId="2171167362" sldId="317"/>
        </pc:sldMkLst>
        <pc:spChg chg="mod">
          <ac:chgData name="Robyn Griffiths" userId="6b5e4e47-af3a-4366-99d1-d662053274cd" providerId="ADAL" clId="{E8CA58F5-0105-464C-97DD-88049095ADC1}" dt="2022-10-10T07:19:48.783" v="762" actId="20577"/>
          <ac:spMkLst>
            <pc:docMk/>
            <pc:sldMk cId="2171167362" sldId="317"/>
            <ac:spMk id="2" creationId="{54AED256-FDAA-4334-B1AD-8FAF9FF44B4A}"/>
          </ac:spMkLst>
        </pc:spChg>
        <pc:spChg chg="mod">
          <ac:chgData name="Robyn Griffiths" userId="6b5e4e47-af3a-4366-99d1-d662053274cd" providerId="ADAL" clId="{E8CA58F5-0105-464C-97DD-88049095ADC1}" dt="2022-10-10T07:25:28.095" v="910" actId="13900"/>
          <ac:spMkLst>
            <pc:docMk/>
            <pc:sldMk cId="2171167362" sldId="317"/>
            <ac:spMk id="5" creationId="{5F89A501-942D-4058-903C-F2E252195DD9}"/>
          </ac:spMkLst>
        </pc:spChg>
        <pc:picChg chg="add del mod">
          <ac:chgData name="Robyn Griffiths" userId="6b5e4e47-af3a-4366-99d1-d662053274cd" providerId="ADAL" clId="{E8CA58F5-0105-464C-97DD-88049095ADC1}" dt="2022-10-10T07:20:42.861" v="802" actId="478"/>
          <ac:picMkLst>
            <pc:docMk/>
            <pc:sldMk cId="2171167362" sldId="317"/>
            <ac:picMk id="3" creationId="{8A4E7A16-BE53-6DFD-8AC2-14F81DC7A5A8}"/>
          </ac:picMkLst>
        </pc:picChg>
      </pc:sldChg>
      <pc:sldChg chg="modSp add del mod ord">
        <pc:chgData name="Robyn Griffiths" userId="6b5e4e47-af3a-4366-99d1-d662053274cd" providerId="ADAL" clId="{E8CA58F5-0105-464C-97DD-88049095ADC1}" dt="2022-09-26T15:46:52.891" v="29"/>
        <pc:sldMkLst>
          <pc:docMk/>
          <pc:sldMk cId="3464868875" sldId="317"/>
        </pc:sldMkLst>
        <pc:spChg chg="mod">
          <ac:chgData name="Robyn Griffiths" userId="6b5e4e47-af3a-4366-99d1-d662053274cd" providerId="ADAL" clId="{E8CA58F5-0105-464C-97DD-88049095ADC1}" dt="2022-09-26T15:46:52.891" v="29"/>
          <ac:spMkLst>
            <pc:docMk/>
            <pc:sldMk cId="3464868875" sldId="317"/>
            <ac:spMk id="2" creationId="{02675BA6-C09D-4877-A20E-5BED01E35519}"/>
          </ac:spMkLst>
        </pc:spChg>
      </pc:sldChg>
      <pc:sldChg chg="addSp delSp modSp add mod modAnim">
        <pc:chgData name="Robyn Griffiths" userId="6b5e4e47-af3a-4366-99d1-d662053274cd" providerId="ADAL" clId="{E8CA58F5-0105-464C-97DD-88049095ADC1}" dt="2022-10-10T07:39:05.545" v="1036"/>
        <pc:sldMkLst>
          <pc:docMk/>
          <pc:sldMk cId="1896147600" sldId="318"/>
        </pc:sldMkLst>
        <pc:spChg chg="mod">
          <ac:chgData name="Robyn Griffiths" userId="6b5e4e47-af3a-4366-99d1-d662053274cd" providerId="ADAL" clId="{E8CA58F5-0105-464C-97DD-88049095ADC1}" dt="2022-10-10T07:19:55.799" v="770" actId="20577"/>
          <ac:spMkLst>
            <pc:docMk/>
            <pc:sldMk cId="1896147600" sldId="318"/>
            <ac:spMk id="2" creationId="{54AED256-FDAA-4334-B1AD-8FAF9FF44B4A}"/>
          </ac:spMkLst>
        </pc:spChg>
        <pc:spChg chg="mod">
          <ac:chgData name="Robyn Griffiths" userId="6b5e4e47-af3a-4366-99d1-d662053274cd" providerId="ADAL" clId="{E8CA58F5-0105-464C-97DD-88049095ADC1}" dt="2022-10-10T07:25:34.229" v="911" actId="13900"/>
          <ac:spMkLst>
            <pc:docMk/>
            <pc:sldMk cId="1896147600" sldId="318"/>
            <ac:spMk id="5" creationId="{5F89A501-942D-4058-903C-F2E252195DD9}"/>
          </ac:spMkLst>
        </pc:spChg>
        <pc:picChg chg="add del mod">
          <ac:chgData name="Robyn Griffiths" userId="6b5e4e47-af3a-4366-99d1-d662053274cd" providerId="ADAL" clId="{E8CA58F5-0105-464C-97DD-88049095ADC1}" dt="2022-10-10T07:21:18.771" v="833" actId="478"/>
          <ac:picMkLst>
            <pc:docMk/>
            <pc:sldMk cId="1896147600" sldId="318"/>
            <ac:picMk id="3" creationId="{08E979AB-A4B6-AF57-0FCE-5792978A769C}"/>
          </ac:picMkLst>
        </pc:picChg>
      </pc:sldChg>
      <pc:sldChg chg="modSp add mod modAnim">
        <pc:chgData name="Robyn Griffiths" userId="6b5e4e47-af3a-4366-99d1-d662053274cd" providerId="ADAL" clId="{E8CA58F5-0105-464C-97DD-88049095ADC1}" dt="2022-10-10T07:38:08.814" v="1034"/>
        <pc:sldMkLst>
          <pc:docMk/>
          <pc:sldMk cId="1659316241" sldId="319"/>
        </pc:sldMkLst>
        <pc:spChg chg="mod">
          <ac:chgData name="Robyn Griffiths" userId="6b5e4e47-af3a-4366-99d1-d662053274cd" providerId="ADAL" clId="{E8CA58F5-0105-464C-97DD-88049095ADC1}" dt="2022-10-10T07:25:12.516" v="909" actId="13900"/>
          <ac:spMkLst>
            <pc:docMk/>
            <pc:sldMk cId="1659316241" sldId="319"/>
            <ac:spMk id="5" creationId="{5F89A501-942D-4058-903C-F2E252195DD9}"/>
          </ac:spMkLst>
        </pc:spChg>
      </pc:sldChg>
      <pc:sldMasterChg chg="modSp setBg modSldLayout">
        <pc:chgData name="Robyn Griffiths" userId="6b5e4e47-af3a-4366-99d1-d662053274cd" providerId="ADAL" clId="{E8CA58F5-0105-464C-97DD-88049095ADC1}" dt="2022-09-26T15:48:55.700" v="40"/>
        <pc:sldMasterMkLst>
          <pc:docMk/>
          <pc:sldMasterMk cId="1832954799" sldId="2147483708"/>
        </pc:sldMasterMkLst>
        <pc:picChg chg="mod">
          <ac:chgData name="Robyn Griffiths" userId="6b5e4e47-af3a-4366-99d1-d662053274cd" providerId="ADAL" clId="{E8CA58F5-0105-464C-97DD-88049095ADC1}" dt="2022-09-26T15:46:15.407" v="6"/>
          <ac:picMkLst>
            <pc:docMk/>
            <pc:sldMasterMk cId="1832954799" sldId="2147483708"/>
            <ac:picMk id="8" creationId="{85A667A1-ECA2-024B-9CB5-ABBC0AAC5E4C}"/>
          </ac:picMkLst>
        </pc:picChg>
        <pc:sldLayoutChg chg="setBg">
          <pc:chgData name="Robyn Griffiths" userId="6b5e4e47-af3a-4366-99d1-d662053274cd" providerId="ADAL" clId="{E8CA58F5-0105-464C-97DD-88049095ADC1}" dt="2022-09-26T15:48:55.700" v="40"/>
          <pc:sldLayoutMkLst>
            <pc:docMk/>
            <pc:sldMasterMk cId="1832954799" sldId="2147483708"/>
            <pc:sldLayoutMk cId="1681744727" sldId="2147483709"/>
          </pc:sldLayoutMkLst>
        </pc:sldLayoutChg>
        <pc:sldLayoutChg chg="modSp setBg">
          <pc:chgData name="Robyn Griffiths" userId="6b5e4e47-af3a-4366-99d1-d662053274cd" providerId="ADAL" clId="{E8CA58F5-0105-464C-97DD-88049095ADC1}" dt="2022-09-26T15:48:55.700" v="40"/>
          <pc:sldLayoutMkLst>
            <pc:docMk/>
            <pc:sldMasterMk cId="1832954799" sldId="2147483708"/>
            <pc:sldLayoutMk cId="234467668" sldId="2147483710"/>
          </pc:sldLayoutMkLst>
          <pc:spChg chg="mod">
            <ac:chgData name="Robyn Griffiths" userId="6b5e4e47-af3a-4366-99d1-d662053274cd" providerId="ADAL" clId="{E8CA58F5-0105-464C-97DD-88049095ADC1}" dt="2022-09-26T15:46:15.407" v="6"/>
            <ac:spMkLst>
              <pc:docMk/>
              <pc:sldMasterMk cId="1832954799" sldId="2147483708"/>
              <pc:sldLayoutMk cId="234467668" sldId="2147483710"/>
              <ac:spMk id="5122" creationId="{00000000-0000-0000-0000-000000000000}"/>
            </ac:spMkLst>
          </pc:spChg>
          <pc:spChg chg="mod">
            <ac:chgData name="Robyn Griffiths" userId="6b5e4e47-af3a-4366-99d1-d662053274cd" providerId="ADAL" clId="{E8CA58F5-0105-464C-97DD-88049095ADC1}" dt="2022-09-26T15:46:15.407" v="6"/>
            <ac:spMkLst>
              <pc:docMk/>
              <pc:sldMasterMk cId="1832954799" sldId="2147483708"/>
              <pc:sldLayoutMk cId="234467668" sldId="2147483710"/>
              <ac:spMk id="5123" creationId="{00000000-0000-0000-0000-000000000000}"/>
            </ac:spMkLst>
          </pc:spChg>
        </pc:sldLayoutChg>
      </pc:sldMasterChg>
      <pc:sldMasterChg chg="modSp setBg modSldLayout">
        <pc:chgData name="Robyn Griffiths" userId="6b5e4e47-af3a-4366-99d1-d662053274cd" providerId="ADAL" clId="{E8CA58F5-0105-464C-97DD-88049095ADC1}" dt="2022-09-26T15:48:55.700" v="40"/>
        <pc:sldMasterMkLst>
          <pc:docMk/>
          <pc:sldMasterMk cId="2757344076" sldId="2147483712"/>
        </pc:sldMasterMkLst>
        <pc:picChg chg="mod">
          <ac:chgData name="Robyn Griffiths" userId="6b5e4e47-af3a-4366-99d1-d662053274cd" providerId="ADAL" clId="{E8CA58F5-0105-464C-97DD-88049095ADC1}" dt="2022-09-26T15:46:15.407" v="6"/>
          <ac:picMkLst>
            <pc:docMk/>
            <pc:sldMasterMk cId="2757344076" sldId="2147483712"/>
            <ac:picMk id="8" creationId="{B11DD05D-E9D6-9843-8D15-F038D77E7422}"/>
          </ac:picMkLst>
        </pc:picChg>
        <pc:sldLayoutChg chg="modSp setBg">
          <pc:chgData name="Robyn Griffiths" userId="6b5e4e47-af3a-4366-99d1-d662053274cd" providerId="ADAL" clId="{E8CA58F5-0105-464C-97DD-88049095ADC1}" dt="2022-09-26T15:48:55.700" v="40"/>
          <pc:sldLayoutMkLst>
            <pc:docMk/>
            <pc:sldMasterMk cId="2757344076" sldId="2147483712"/>
            <pc:sldLayoutMk cId="3389669607" sldId="2147483713"/>
          </pc:sldLayoutMkLst>
          <pc:spChg chg="mod">
            <ac:chgData name="Robyn Griffiths" userId="6b5e4e47-af3a-4366-99d1-d662053274cd" providerId="ADAL" clId="{E8CA58F5-0105-464C-97DD-88049095ADC1}" dt="2022-09-26T15:46:15.407" v="6"/>
            <ac:spMkLst>
              <pc:docMk/>
              <pc:sldMasterMk cId="2757344076" sldId="2147483712"/>
              <pc:sldLayoutMk cId="3389669607" sldId="2147483713"/>
              <ac:spMk id="2" creationId="{92D77E0C-7BD5-5549-A375-8247A3893243}"/>
            </ac:spMkLst>
          </pc:spChg>
        </pc:sldLayoutChg>
      </pc:sldMasterChg>
      <pc:sldMasterChg chg="modSp setBg modSldLayout">
        <pc:chgData name="Robyn Griffiths" userId="6b5e4e47-af3a-4366-99d1-d662053274cd" providerId="ADAL" clId="{E8CA58F5-0105-464C-97DD-88049095ADC1}" dt="2022-09-26T15:48:55.700" v="40"/>
        <pc:sldMasterMkLst>
          <pc:docMk/>
          <pc:sldMasterMk cId="294180318" sldId="2147483714"/>
        </pc:sldMasterMkLst>
        <pc:picChg chg="mod">
          <ac:chgData name="Robyn Griffiths" userId="6b5e4e47-af3a-4366-99d1-d662053274cd" providerId="ADAL" clId="{E8CA58F5-0105-464C-97DD-88049095ADC1}" dt="2022-09-26T15:46:15.407" v="6"/>
          <ac:picMkLst>
            <pc:docMk/>
            <pc:sldMasterMk cId="294180318" sldId="2147483714"/>
            <ac:picMk id="8" creationId="{6F6BDCC3-68A5-F445-88C0-DAB78F462C86}"/>
          </ac:picMkLst>
        </pc:picChg>
        <pc:sldLayoutChg chg="modSp setBg">
          <pc:chgData name="Robyn Griffiths" userId="6b5e4e47-af3a-4366-99d1-d662053274cd" providerId="ADAL" clId="{E8CA58F5-0105-464C-97DD-88049095ADC1}" dt="2022-09-26T15:48:55.700" v="40"/>
          <pc:sldLayoutMkLst>
            <pc:docMk/>
            <pc:sldMasterMk cId="294180318" sldId="2147483714"/>
            <pc:sldLayoutMk cId="444828020" sldId="2147483715"/>
          </pc:sldLayoutMkLst>
          <pc:spChg chg="mod">
            <ac:chgData name="Robyn Griffiths" userId="6b5e4e47-af3a-4366-99d1-d662053274cd" providerId="ADAL" clId="{E8CA58F5-0105-464C-97DD-88049095ADC1}" dt="2022-09-26T15:46:15.407" v="6"/>
            <ac:spMkLst>
              <pc:docMk/>
              <pc:sldMasterMk cId="294180318" sldId="2147483714"/>
              <pc:sldLayoutMk cId="444828020" sldId="2147483715"/>
              <ac:spMk id="2" creationId="{4D5EAA79-7DCE-46C3-9004-2EDC6E665587}"/>
            </ac:spMkLst>
          </pc:spChg>
          <pc:spChg chg="mod">
            <ac:chgData name="Robyn Griffiths" userId="6b5e4e47-af3a-4366-99d1-d662053274cd" providerId="ADAL" clId="{E8CA58F5-0105-464C-97DD-88049095ADC1}" dt="2022-09-26T15:46:15.407" v="6"/>
            <ac:spMkLst>
              <pc:docMk/>
              <pc:sldMasterMk cId="294180318" sldId="2147483714"/>
              <pc:sldLayoutMk cId="444828020" sldId="2147483715"/>
              <ac:spMk id="3" creationId="{FB1957E2-D01A-4EE5-98A0-6EF2B07EDDEB}"/>
            </ac:spMkLst>
          </pc:spChg>
        </pc:sldLayoutChg>
      </pc:sldMasterChg>
      <pc:sldMasterChg chg="modSp setBg modSldLayout">
        <pc:chgData name="Robyn Griffiths" userId="6b5e4e47-af3a-4366-99d1-d662053274cd" providerId="ADAL" clId="{E8CA58F5-0105-464C-97DD-88049095ADC1}" dt="2022-09-26T15:48:55.700" v="40"/>
        <pc:sldMasterMkLst>
          <pc:docMk/>
          <pc:sldMasterMk cId="4188595994" sldId="2147483716"/>
        </pc:sldMasterMkLst>
        <pc:picChg chg="mod">
          <ac:chgData name="Robyn Griffiths" userId="6b5e4e47-af3a-4366-99d1-d662053274cd" providerId="ADAL" clId="{E8CA58F5-0105-464C-97DD-88049095ADC1}" dt="2022-09-26T15:46:15.407" v="6"/>
          <ac:picMkLst>
            <pc:docMk/>
            <pc:sldMasterMk cId="4188595994" sldId="2147483716"/>
            <ac:picMk id="8" creationId="{0C1BDC32-D4F1-3049-91DC-0E2B06EFA56F}"/>
          </ac:picMkLst>
        </pc:picChg>
        <pc:sldLayoutChg chg="modSp setBg">
          <pc:chgData name="Robyn Griffiths" userId="6b5e4e47-af3a-4366-99d1-d662053274cd" providerId="ADAL" clId="{E8CA58F5-0105-464C-97DD-88049095ADC1}" dt="2022-09-26T15:48:55.700" v="40"/>
          <pc:sldLayoutMkLst>
            <pc:docMk/>
            <pc:sldMasterMk cId="4188595994" sldId="2147483716"/>
            <pc:sldLayoutMk cId="2420312270" sldId="2147483717"/>
          </pc:sldLayoutMkLst>
          <pc:spChg chg="mod">
            <ac:chgData name="Robyn Griffiths" userId="6b5e4e47-af3a-4366-99d1-d662053274cd" providerId="ADAL" clId="{E8CA58F5-0105-464C-97DD-88049095ADC1}" dt="2022-09-26T15:46:15.407" v="6"/>
            <ac:spMkLst>
              <pc:docMk/>
              <pc:sldMasterMk cId="4188595994" sldId="2147483716"/>
              <pc:sldLayoutMk cId="2420312270" sldId="2147483717"/>
              <ac:spMk id="3" creationId="{9C98C58F-EF67-CB44-8825-0F046CAF7261}"/>
            </ac:spMkLst>
          </pc:spChg>
        </pc:sldLayoutChg>
      </pc:sldMasterChg>
      <pc:sldMasterChg chg="modSp setBg modSldLayout">
        <pc:chgData name="Robyn Griffiths" userId="6b5e4e47-af3a-4366-99d1-d662053274cd" providerId="ADAL" clId="{E8CA58F5-0105-464C-97DD-88049095ADC1}" dt="2022-09-26T15:48:55.700" v="40"/>
        <pc:sldMasterMkLst>
          <pc:docMk/>
          <pc:sldMasterMk cId="2688652055" sldId="2147483718"/>
        </pc:sldMasterMkLst>
        <pc:picChg chg="mod">
          <ac:chgData name="Robyn Griffiths" userId="6b5e4e47-af3a-4366-99d1-d662053274cd" providerId="ADAL" clId="{E8CA58F5-0105-464C-97DD-88049095ADC1}" dt="2022-09-26T15:46:15.407" v="6"/>
          <ac:picMkLst>
            <pc:docMk/>
            <pc:sldMasterMk cId="2688652055" sldId="2147483718"/>
            <ac:picMk id="8" creationId="{8BE69152-AADC-5147-A851-5818AE827F0D}"/>
          </ac:picMkLst>
        </pc:picChg>
        <pc:sldLayoutChg chg="modSp setBg">
          <pc:chgData name="Robyn Griffiths" userId="6b5e4e47-af3a-4366-99d1-d662053274cd" providerId="ADAL" clId="{E8CA58F5-0105-464C-97DD-88049095ADC1}" dt="2022-09-26T15:48:55.700" v="40"/>
          <pc:sldLayoutMkLst>
            <pc:docMk/>
            <pc:sldMasterMk cId="2688652055" sldId="2147483718"/>
            <pc:sldLayoutMk cId="3250234204" sldId="2147483719"/>
          </pc:sldLayoutMkLst>
          <pc:spChg chg="mod">
            <ac:chgData name="Robyn Griffiths" userId="6b5e4e47-af3a-4366-99d1-d662053274cd" providerId="ADAL" clId="{E8CA58F5-0105-464C-97DD-88049095ADC1}" dt="2022-09-26T15:46:15.407" v="6"/>
            <ac:spMkLst>
              <pc:docMk/>
              <pc:sldMasterMk cId="2688652055" sldId="2147483718"/>
              <pc:sldLayoutMk cId="3250234204" sldId="2147483719"/>
              <ac:spMk id="2" creationId="{8D2484BA-3CDD-4CBE-B8ED-A5FF1D64E3F7}"/>
            </ac:spMkLst>
          </pc:spChg>
          <pc:spChg chg="mod">
            <ac:chgData name="Robyn Griffiths" userId="6b5e4e47-af3a-4366-99d1-d662053274cd" providerId="ADAL" clId="{E8CA58F5-0105-464C-97DD-88049095ADC1}" dt="2022-09-26T15:46:15.407" v="6"/>
            <ac:spMkLst>
              <pc:docMk/>
              <pc:sldMasterMk cId="2688652055" sldId="2147483718"/>
              <pc:sldLayoutMk cId="3250234204" sldId="2147483719"/>
              <ac:spMk id="3" creationId="{75E0E428-53E1-4CD8-9933-11FC7D6E747D}"/>
            </ac:spMkLst>
          </pc:spChg>
        </pc:sldLayoutChg>
      </pc:sldMasterChg>
      <pc:sldMasterChg chg="modSp setBg modSldLayout">
        <pc:chgData name="Robyn Griffiths" userId="6b5e4e47-af3a-4366-99d1-d662053274cd" providerId="ADAL" clId="{E8CA58F5-0105-464C-97DD-88049095ADC1}" dt="2022-09-26T15:48:55.700" v="40"/>
        <pc:sldMasterMkLst>
          <pc:docMk/>
          <pc:sldMasterMk cId="3562646413" sldId="2147483720"/>
        </pc:sldMasterMkLst>
        <pc:picChg chg="mod">
          <ac:chgData name="Robyn Griffiths" userId="6b5e4e47-af3a-4366-99d1-d662053274cd" providerId="ADAL" clId="{E8CA58F5-0105-464C-97DD-88049095ADC1}" dt="2022-09-26T15:46:15.407" v="6"/>
          <ac:picMkLst>
            <pc:docMk/>
            <pc:sldMasterMk cId="3562646413" sldId="2147483720"/>
            <ac:picMk id="8" creationId="{65277B58-6235-064D-97B2-D0F4DEB59BA2}"/>
          </ac:picMkLst>
        </pc:picChg>
        <pc:sldLayoutChg chg="modSp setBg">
          <pc:chgData name="Robyn Griffiths" userId="6b5e4e47-af3a-4366-99d1-d662053274cd" providerId="ADAL" clId="{E8CA58F5-0105-464C-97DD-88049095ADC1}" dt="2022-09-26T15:48:55.700" v="40"/>
          <pc:sldLayoutMkLst>
            <pc:docMk/>
            <pc:sldMasterMk cId="3562646413" sldId="2147483720"/>
            <pc:sldLayoutMk cId="783679589" sldId="2147483721"/>
          </pc:sldLayoutMkLst>
          <pc:spChg chg="mod">
            <ac:chgData name="Robyn Griffiths" userId="6b5e4e47-af3a-4366-99d1-d662053274cd" providerId="ADAL" clId="{E8CA58F5-0105-464C-97DD-88049095ADC1}" dt="2022-09-26T15:46:15.407" v="6"/>
            <ac:spMkLst>
              <pc:docMk/>
              <pc:sldMasterMk cId="3562646413" sldId="2147483720"/>
              <pc:sldLayoutMk cId="783679589" sldId="2147483721"/>
              <ac:spMk id="3" creationId="{BF0BA9FB-2FDB-7E46-981B-3CC0ADD4E578}"/>
            </ac:spMkLst>
          </pc:spChg>
        </pc:sldLayoutChg>
        <pc:sldLayoutChg chg="modSp setBg">
          <pc:chgData name="Robyn Griffiths" userId="6b5e4e47-af3a-4366-99d1-d662053274cd" providerId="ADAL" clId="{E8CA58F5-0105-464C-97DD-88049095ADC1}" dt="2022-09-26T15:48:55.700" v="40"/>
          <pc:sldLayoutMkLst>
            <pc:docMk/>
            <pc:sldMasterMk cId="3562646413" sldId="2147483720"/>
            <pc:sldLayoutMk cId="1144149058" sldId="2147483722"/>
          </pc:sldLayoutMkLst>
          <pc:spChg chg="mod">
            <ac:chgData name="Robyn Griffiths" userId="6b5e4e47-af3a-4366-99d1-d662053274cd" providerId="ADAL" clId="{E8CA58F5-0105-464C-97DD-88049095ADC1}" dt="2022-09-26T15:46:15.407" v="6"/>
            <ac:spMkLst>
              <pc:docMk/>
              <pc:sldMasterMk cId="3562646413" sldId="2147483720"/>
              <pc:sldLayoutMk cId="1144149058" sldId="2147483722"/>
              <ac:spMk id="3" creationId="{59F52B34-1263-5340-99D2-7468DF6FDF56}"/>
            </ac:spMkLst>
          </pc:spChg>
          <pc:spChg chg="mod">
            <ac:chgData name="Robyn Griffiths" userId="6b5e4e47-af3a-4366-99d1-d662053274cd" providerId="ADAL" clId="{E8CA58F5-0105-464C-97DD-88049095ADC1}" dt="2022-09-26T15:46:15.407" v="6"/>
            <ac:spMkLst>
              <pc:docMk/>
              <pc:sldMasterMk cId="3562646413" sldId="2147483720"/>
              <pc:sldLayoutMk cId="1144149058" sldId="2147483722"/>
              <ac:spMk id="6" creationId="{160C76CE-A814-A147-9C0B-27514F28EA56}"/>
            </ac:spMkLst>
          </pc:spChg>
        </pc:sldLayoutChg>
      </pc:sldMasterChg>
      <pc:sldMasterChg chg="modSp setBg modSldLayout">
        <pc:chgData name="Robyn Griffiths" userId="6b5e4e47-af3a-4366-99d1-d662053274cd" providerId="ADAL" clId="{E8CA58F5-0105-464C-97DD-88049095ADC1}" dt="2022-09-26T15:48:55.700" v="40"/>
        <pc:sldMasterMkLst>
          <pc:docMk/>
          <pc:sldMasterMk cId="3637655393" sldId="2147483723"/>
        </pc:sldMasterMkLst>
        <pc:picChg chg="mod">
          <ac:chgData name="Robyn Griffiths" userId="6b5e4e47-af3a-4366-99d1-d662053274cd" providerId="ADAL" clId="{E8CA58F5-0105-464C-97DD-88049095ADC1}" dt="2022-09-26T15:46:15.407" v="6"/>
          <ac:picMkLst>
            <pc:docMk/>
            <pc:sldMasterMk cId="3637655393" sldId="2147483723"/>
            <ac:picMk id="8" creationId="{444BC08C-2962-454D-849E-17D2822D1382}"/>
          </ac:picMkLst>
        </pc:picChg>
        <pc:sldLayoutChg chg="modSp setBg">
          <pc:chgData name="Robyn Griffiths" userId="6b5e4e47-af3a-4366-99d1-d662053274cd" providerId="ADAL" clId="{E8CA58F5-0105-464C-97DD-88049095ADC1}" dt="2022-09-26T15:48:55.700" v="40"/>
          <pc:sldLayoutMkLst>
            <pc:docMk/>
            <pc:sldMasterMk cId="3637655393" sldId="2147483723"/>
            <pc:sldLayoutMk cId="2553179726" sldId="2147483724"/>
          </pc:sldLayoutMkLst>
          <pc:spChg chg="mod">
            <ac:chgData name="Robyn Griffiths" userId="6b5e4e47-af3a-4366-99d1-d662053274cd" providerId="ADAL" clId="{E8CA58F5-0105-464C-97DD-88049095ADC1}" dt="2022-09-26T15:46:15.407" v="6"/>
            <ac:spMkLst>
              <pc:docMk/>
              <pc:sldMasterMk cId="3637655393" sldId="2147483723"/>
              <pc:sldLayoutMk cId="2553179726" sldId="2147483724"/>
              <ac:spMk id="3" creationId="{5AD7A99E-5B7F-6649-9A4D-E3C41FE51EE1}"/>
            </ac:spMkLst>
          </pc:spChg>
        </pc:sldLayoutChg>
      </pc:sldMasterChg>
      <pc:sldMasterChg chg="modSp setBg modSldLayout">
        <pc:chgData name="Robyn Griffiths" userId="6b5e4e47-af3a-4366-99d1-d662053274cd" providerId="ADAL" clId="{E8CA58F5-0105-464C-97DD-88049095ADC1}" dt="2022-09-26T15:48:55.700" v="40"/>
        <pc:sldMasterMkLst>
          <pc:docMk/>
          <pc:sldMasterMk cId="3588664256" sldId="2147483725"/>
        </pc:sldMasterMkLst>
        <pc:picChg chg="mod">
          <ac:chgData name="Robyn Griffiths" userId="6b5e4e47-af3a-4366-99d1-d662053274cd" providerId="ADAL" clId="{E8CA58F5-0105-464C-97DD-88049095ADC1}" dt="2022-09-26T15:46:15.407" v="6"/>
          <ac:picMkLst>
            <pc:docMk/>
            <pc:sldMasterMk cId="3588664256" sldId="2147483725"/>
            <ac:picMk id="8" creationId="{9204EC72-2D01-394B-9A9E-F65E10B37F41}"/>
          </ac:picMkLst>
        </pc:picChg>
        <pc:sldLayoutChg chg="modSp setBg">
          <pc:chgData name="Robyn Griffiths" userId="6b5e4e47-af3a-4366-99d1-d662053274cd" providerId="ADAL" clId="{E8CA58F5-0105-464C-97DD-88049095ADC1}" dt="2022-09-26T15:48:55.700" v="40"/>
          <pc:sldLayoutMkLst>
            <pc:docMk/>
            <pc:sldMasterMk cId="3588664256" sldId="2147483725"/>
            <pc:sldLayoutMk cId="3131378952" sldId="2147483726"/>
          </pc:sldLayoutMkLst>
          <pc:spChg chg="mod">
            <ac:chgData name="Robyn Griffiths" userId="6b5e4e47-af3a-4366-99d1-d662053274cd" providerId="ADAL" clId="{E8CA58F5-0105-464C-97DD-88049095ADC1}" dt="2022-09-26T15:46:15.407" v="6"/>
            <ac:spMkLst>
              <pc:docMk/>
              <pc:sldMasterMk cId="3588664256" sldId="2147483725"/>
              <pc:sldLayoutMk cId="3131378952" sldId="2147483726"/>
              <ac:spMk id="3" creationId="{AE47795F-9AD2-A242-9522-9B44F1A5DF9D}"/>
            </ac:spMkLst>
          </pc:spChg>
          <pc:spChg chg="mod">
            <ac:chgData name="Robyn Griffiths" userId="6b5e4e47-af3a-4366-99d1-d662053274cd" providerId="ADAL" clId="{E8CA58F5-0105-464C-97DD-88049095ADC1}" dt="2022-09-26T15:46:15.407" v="6"/>
            <ac:spMkLst>
              <pc:docMk/>
              <pc:sldMasterMk cId="3588664256" sldId="2147483725"/>
              <pc:sldLayoutMk cId="3131378952" sldId="2147483726"/>
              <ac:spMk id="4" creationId="{D1C6F2FA-9D48-5647-B3AE-270F4C5B4527}"/>
            </ac:spMkLst>
          </pc:spChg>
        </pc:sldLayoutChg>
      </pc:sldMasterChg>
      <pc:sldMasterChg chg="modSp setBg modSldLayout">
        <pc:chgData name="Robyn Griffiths" userId="6b5e4e47-af3a-4366-99d1-d662053274cd" providerId="ADAL" clId="{E8CA58F5-0105-464C-97DD-88049095ADC1}" dt="2022-09-26T15:48:55.700" v="40"/>
        <pc:sldMasterMkLst>
          <pc:docMk/>
          <pc:sldMasterMk cId="1557115108" sldId="2147483727"/>
        </pc:sldMasterMkLst>
        <pc:picChg chg="mod">
          <ac:chgData name="Robyn Griffiths" userId="6b5e4e47-af3a-4366-99d1-d662053274cd" providerId="ADAL" clId="{E8CA58F5-0105-464C-97DD-88049095ADC1}" dt="2022-09-26T15:46:15.407" v="6"/>
          <ac:picMkLst>
            <pc:docMk/>
            <pc:sldMasterMk cId="1557115108" sldId="2147483727"/>
            <ac:picMk id="8" creationId="{07D91359-67D2-A247-898E-E5E6274F864F}"/>
          </ac:picMkLst>
        </pc:picChg>
        <pc:sldLayoutChg chg="modSp setBg">
          <pc:chgData name="Robyn Griffiths" userId="6b5e4e47-af3a-4366-99d1-d662053274cd" providerId="ADAL" clId="{E8CA58F5-0105-464C-97DD-88049095ADC1}" dt="2022-09-26T15:48:55.700" v="40"/>
          <pc:sldLayoutMkLst>
            <pc:docMk/>
            <pc:sldMasterMk cId="1557115108" sldId="2147483727"/>
            <pc:sldLayoutMk cId="921537106" sldId="2147483728"/>
          </pc:sldLayoutMkLst>
          <pc:spChg chg="mod">
            <ac:chgData name="Robyn Griffiths" userId="6b5e4e47-af3a-4366-99d1-d662053274cd" providerId="ADAL" clId="{E8CA58F5-0105-464C-97DD-88049095ADC1}" dt="2022-09-26T15:46:15.407" v="6"/>
            <ac:spMkLst>
              <pc:docMk/>
              <pc:sldMasterMk cId="1557115108" sldId="2147483727"/>
              <pc:sldLayoutMk cId="921537106" sldId="2147483728"/>
              <ac:spMk id="3" creationId="{E3A74712-E683-8D4A-897E-564DD5A5F4C0}"/>
            </ac:spMkLst>
          </pc:spChg>
          <pc:spChg chg="mod">
            <ac:chgData name="Robyn Griffiths" userId="6b5e4e47-af3a-4366-99d1-d662053274cd" providerId="ADAL" clId="{E8CA58F5-0105-464C-97DD-88049095ADC1}" dt="2022-09-26T15:46:15.407" v="6"/>
            <ac:spMkLst>
              <pc:docMk/>
              <pc:sldMasterMk cId="1557115108" sldId="2147483727"/>
              <pc:sldLayoutMk cId="921537106" sldId="2147483728"/>
              <ac:spMk id="4" creationId="{16161775-7EDC-3249-8DBB-B8547B34CE06}"/>
            </ac:spMkLst>
          </pc:spChg>
        </pc:sldLayoutChg>
      </pc:sldMasterChg>
      <pc:sldMasterChg chg="modSp setBg modSldLayout">
        <pc:chgData name="Robyn Griffiths" userId="6b5e4e47-af3a-4366-99d1-d662053274cd" providerId="ADAL" clId="{E8CA58F5-0105-464C-97DD-88049095ADC1}" dt="2022-09-26T15:48:55.700" v="40"/>
        <pc:sldMasterMkLst>
          <pc:docMk/>
          <pc:sldMasterMk cId="3570749383" sldId="2147483729"/>
        </pc:sldMasterMkLst>
        <pc:picChg chg="mod">
          <ac:chgData name="Robyn Griffiths" userId="6b5e4e47-af3a-4366-99d1-d662053274cd" providerId="ADAL" clId="{E8CA58F5-0105-464C-97DD-88049095ADC1}" dt="2022-09-26T15:46:15.407" v="6"/>
          <ac:picMkLst>
            <pc:docMk/>
            <pc:sldMasterMk cId="3570749383" sldId="2147483729"/>
            <ac:picMk id="10" creationId="{62A00376-38CB-5547-8DDE-248B1E7270B7}"/>
          </ac:picMkLst>
        </pc:picChg>
        <pc:sldLayoutChg chg="modSp setBg">
          <pc:chgData name="Robyn Griffiths" userId="6b5e4e47-af3a-4366-99d1-d662053274cd" providerId="ADAL" clId="{E8CA58F5-0105-464C-97DD-88049095ADC1}" dt="2022-09-26T15:48:55.700" v="40"/>
          <pc:sldLayoutMkLst>
            <pc:docMk/>
            <pc:sldMasterMk cId="3570749383" sldId="2147483729"/>
            <pc:sldLayoutMk cId="937750189" sldId="2147483730"/>
          </pc:sldLayoutMkLst>
          <pc:spChg chg="mod">
            <ac:chgData name="Robyn Griffiths" userId="6b5e4e47-af3a-4366-99d1-d662053274cd" providerId="ADAL" clId="{E8CA58F5-0105-464C-97DD-88049095ADC1}" dt="2022-09-26T15:46:15.407" v="6"/>
            <ac:spMkLst>
              <pc:docMk/>
              <pc:sldMasterMk cId="3570749383" sldId="2147483729"/>
              <pc:sldLayoutMk cId="937750189" sldId="2147483730"/>
              <ac:spMk id="2" creationId="{3625973B-0617-EF4E-B8BA-63C0CB6CF07F}"/>
            </ac:spMkLst>
          </pc:spChg>
          <pc:spChg chg="mod">
            <ac:chgData name="Robyn Griffiths" userId="6b5e4e47-af3a-4366-99d1-d662053274cd" providerId="ADAL" clId="{E8CA58F5-0105-464C-97DD-88049095ADC1}" dt="2022-09-26T15:46:15.407" v="6"/>
            <ac:spMkLst>
              <pc:docMk/>
              <pc:sldMasterMk cId="3570749383" sldId="2147483729"/>
              <pc:sldLayoutMk cId="937750189" sldId="2147483730"/>
              <ac:spMk id="3" creationId="{29C96FA2-1610-8644-A46F-A1F0404166D4}"/>
            </ac:spMkLst>
          </pc:spChg>
          <pc:spChg chg="mod">
            <ac:chgData name="Robyn Griffiths" userId="6b5e4e47-af3a-4366-99d1-d662053274cd" providerId="ADAL" clId="{E8CA58F5-0105-464C-97DD-88049095ADC1}" dt="2022-09-26T15:46:15.407" v="6"/>
            <ac:spMkLst>
              <pc:docMk/>
              <pc:sldMasterMk cId="3570749383" sldId="2147483729"/>
              <pc:sldLayoutMk cId="937750189" sldId="2147483730"/>
              <ac:spMk id="4" creationId="{4D1632FC-BFB2-3A43-8489-9556F79A1B5B}"/>
            </ac:spMkLst>
          </pc:spChg>
          <pc:spChg chg="mod">
            <ac:chgData name="Robyn Griffiths" userId="6b5e4e47-af3a-4366-99d1-d662053274cd" providerId="ADAL" clId="{E8CA58F5-0105-464C-97DD-88049095ADC1}" dt="2022-09-26T15:46:15.407" v="6"/>
            <ac:spMkLst>
              <pc:docMk/>
              <pc:sldMasterMk cId="3570749383" sldId="2147483729"/>
              <pc:sldLayoutMk cId="937750189" sldId="2147483730"/>
              <ac:spMk id="5" creationId="{54227885-DFCC-AC4E-9AA9-B19EAD3FAC8C}"/>
            </ac:spMkLst>
          </pc:spChg>
          <pc:spChg chg="mod">
            <ac:chgData name="Robyn Griffiths" userId="6b5e4e47-af3a-4366-99d1-d662053274cd" providerId="ADAL" clId="{E8CA58F5-0105-464C-97DD-88049095ADC1}" dt="2022-09-26T15:46:15.407" v="6"/>
            <ac:spMkLst>
              <pc:docMk/>
              <pc:sldMasterMk cId="3570749383" sldId="2147483729"/>
              <pc:sldLayoutMk cId="937750189" sldId="2147483730"/>
              <ac:spMk id="6" creationId="{CCA20796-B193-A04C-9EFF-19756A579A3C}"/>
            </ac:spMkLst>
          </pc:spChg>
        </pc:sldLayoutChg>
        <pc:sldLayoutChg chg="modSp setBg">
          <pc:chgData name="Robyn Griffiths" userId="6b5e4e47-af3a-4366-99d1-d662053274cd" providerId="ADAL" clId="{E8CA58F5-0105-464C-97DD-88049095ADC1}" dt="2022-09-26T15:48:55.700" v="40"/>
          <pc:sldLayoutMkLst>
            <pc:docMk/>
            <pc:sldMasterMk cId="3570749383" sldId="2147483729"/>
            <pc:sldLayoutMk cId="3997830037" sldId="2147483731"/>
          </pc:sldLayoutMkLst>
          <pc:spChg chg="mod">
            <ac:chgData name="Robyn Griffiths" userId="6b5e4e47-af3a-4366-99d1-d662053274cd" providerId="ADAL" clId="{E8CA58F5-0105-464C-97DD-88049095ADC1}" dt="2022-09-26T15:46:15.407" v="6"/>
            <ac:spMkLst>
              <pc:docMk/>
              <pc:sldMasterMk cId="3570749383" sldId="2147483729"/>
              <pc:sldLayoutMk cId="3997830037" sldId="2147483731"/>
              <ac:spMk id="2" creationId="{378A49A3-4F36-9940-9066-5FFBFF416F01}"/>
            </ac:spMkLst>
          </pc:spChg>
          <pc:spChg chg="mod">
            <ac:chgData name="Robyn Griffiths" userId="6b5e4e47-af3a-4366-99d1-d662053274cd" providerId="ADAL" clId="{E8CA58F5-0105-464C-97DD-88049095ADC1}" dt="2022-09-26T15:46:15.407" v="6"/>
            <ac:spMkLst>
              <pc:docMk/>
              <pc:sldMasterMk cId="3570749383" sldId="2147483729"/>
              <pc:sldLayoutMk cId="3997830037" sldId="2147483731"/>
              <ac:spMk id="3" creationId="{D1005FF9-2955-4A45-9B9A-ECB15C4D4D36}"/>
            </ac:spMkLst>
          </pc:spChg>
          <pc:spChg chg="mod">
            <ac:chgData name="Robyn Griffiths" userId="6b5e4e47-af3a-4366-99d1-d662053274cd" providerId="ADAL" clId="{E8CA58F5-0105-464C-97DD-88049095ADC1}" dt="2022-09-26T15:46:15.407" v="6"/>
            <ac:spMkLst>
              <pc:docMk/>
              <pc:sldMasterMk cId="3570749383" sldId="2147483729"/>
              <pc:sldLayoutMk cId="3997830037" sldId="2147483731"/>
              <ac:spMk id="4" creationId="{68F3DD13-0DF7-B143-9A75-A1333935E09C}"/>
            </ac:spMkLst>
          </pc:spChg>
          <pc:spChg chg="mod">
            <ac:chgData name="Robyn Griffiths" userId="6b5e4e47-af3a-4366-99d1-d662053274cd" providerId="ADAL" clId="{E8CA58F5-0105-464C-97DD-88049095ADC1}" dt="2022-09-26T15:46:15.407" v="6"/>
            <ac:spMkLst>
              <pc:docMk/>
              <pc:sldMasterMk cId="3570749383" sldId="2147483729"/>
              <pc:sldLayoutMk cId="3997830037" sldId="2147483731"/>
              <ac:spMk id="5" creationId="{CC0F5F61-03FC-5E4D-A2D5-786169F71F83}"/>
            </ac:spMkLst>
          </pc:spChg>
          <pc:spChg chg="mod">
            <ac:chgData name="Robyn Griffiths" userId="6b5e4e47-af3a-4366-99d1-d662053274cd" providerId="ADAL" clId="{E8CA58F5-0105-464C-97DD-88049095ADC1}" dt="2022-09-26T15:46:15.407" v="6"/>
            <ac:spMkLst>
              <pc:docMk/>
              <pc:sldMasterMk cId="3570749383" sldId="2147483729"/>
              <pc:sldLayoutMk cId="3997830037" sldId="2147483731"/>
              <ac:spMk id="6" creationId="{8A7D202A-85BC-164E-9912-0D5A29F86B3D}"/>
            </ac:spMkLst>
          </pc:spChg>
        </pc:sldLayoutChg>
        <pc:sldLayoutChg chg="modSp setBg">
          <pc:chgData name="Robyn Griffiths" userId="6b5e4e47-af3a-4366-99d1-d662053274cd" providerId="ADAL" clId="{E8CA58F5-0105-464C-97DD-88049095ADC1}" dt="2022-09-26T15:48:55.700" v="40"/>
          <pc:sldLayoutMkLst>
            <pc:docMk/>
            <pc:sldMasterMk cId="3570749383" sldId="2147483729"/>
            <pc:sldLayoutMk cId="2787191755" sldId="2147483732"/>
          </pc:sldLayoutMkLst>
          <pc:spChg chg="mod">
            <ac:chgData name="Robyn Griffiths" userId="6b5e4e47-af3a-4366-99d1-d662053274cd" providerId="ADAL" clId="{E8CA58F5-0105-464C-97DD-88049095ADC1}" dt="2022-09-26T15:46:15.407" v="6"/>
            <ac:spMkLst>
              <pc:docMk/>
              <pc:sldMasterMk cId="3570749383" sldId="2147483729"/>
              <pc:sldLayoutMk cId="2787191755" sldId="2147483732"/>
              <ac:spMk id="2" creationId="{6CFD5AEB-C1B5-334A-9377-51368A72C8E4}"/>
            </ac:spMkLst>
          </pc:spChg>
          <pc:spChg chg="mod">
            <ac:chgData name="Robyn Griffiths" userId="6b5e4e47-af3a-4366-99d1-d662053274cd" providerId="ADAL" clId="{E8CA58F5-0105-464C-97DD-88049095ADC1}" dt="2022-09-26T15:46:15.407" v="6"/>
            <ac:spMkLst>
              <pc:docMk/>
              <pc:sldMasterMk cId="3570749383" sldId="2147483729"/>
              <pc:sldLayoutMk cId="2787191755" sldId="2147483732"/>
              <ac:spMk id="3" creationId="{4A8C7F90-1245-5E4D-92C9-8F3C02CE7ECD}"/>
            </ac:spMkLst>
          </pc:spChg>
          <pc:spChg chg="mod">
            <ac:chgData name="Robyn Griffiths" userId="6b5e4e47-af3a-4366-99d1-d662053274cd" providerId="ADAL" clId="{E8CA58F5-0105-464C-97DD-88049095ADC1}" dt="2022-09-26T15:46:15.407" v="6"/>
            <ac:spMkLst>
              <pc:docMk/>
              <pc:sldMasterMk cId="3570749383" sldId="2147483729"/>
              <pc:sldLayoutMk cId="2787191755" sldId="2147483732"/>
              <ac:spMk id="4" creationId="{F5A92210-4E7D-D545-8210-0D9E5F2B0593}"/>
            </ac:spMkLst>
          </pc:spChg>
          <pc:spChg chg="mod">
            <ac:chgData name="Robyn Griffiths" userId="6b5e4e47-af3a-4366-99d1-d662053274cd" providerId="ADAL" clId="{E8CA58F5-0105-464C-97DD-88049095ADC1}" dt="2022-09-26T15:46:15.407" v="6"/>
            <ac:spMkLst>
              <pc:docMk/>
              <pc:sldMasterMk cId="3570749383" sldId="2147483729"/>
              <pc:sldLayoutMk cId="2787191755" sldId="2147483732"/>
              <ac:spMk id="5" creationId="{69F7020C-CF8C-874F-8F7D-4F95EF5AEC49}"/>
            </ac:spMkLst>
          </pc:spChg>
          <pc:spChg chg="mod">
            <ac:chgData name="Robyn Griffiths" userId="6b5e4e47-af3a-4366-99d1-d662053274cd" providerId="ADAL" clId="{E8CA58F5-0105-464C-97DD-88049095ADC1}" dt="2022-09-26T15:46:15.407" v="6"/>
            <ac:spMkLst>
              <pc:docMk/>
              <pc:sldMasterMk cId="3570749383" sldId="2147483729"/>
              <pc:sldLayoutMk cId="2787191755" sldId="2147483732"/>
              <ac:spMk id="6" creationId="{F0AB886C-9302-1144-AD86-2FF68AFF58E9}"/>
            </ac:spMkLst>
          </pc:spChg>
        </pc:sldLayoutChg>
        <pc:sldLayoutChg chg="modSp setBg">
          <pc:chgData name="Robyn Griffiths" userId="6b5e4e47-af3a-4366-99d1-d662053274cd" providerId="ADAL" clId="{E8CA58F5-0105-464C-97DD-88049095ADC1}" dt="2022-09-26T15:48:55.700" v="40"/>
          <pc:sldLayoutMkLst>
            <pc:docMk/>
            <pc:sldMasterMk cId="3570749383" sldId="2147483729"/>
            <pc:sldLayoutMk cId="28351101" sldId="2147483733"/>
          </pc:sldLayoutMkLst>
          <pc:spChg chg="mod">
            <ac:chgData name="Robyn Griffiths" userId="6b5e4e47-af3a-4366-99d1-d662053274cd" providerId="ADAL" clId="{E8CA58F5-0105-464C-97DD-88049095ADC1}" dt="2022-09-26T15:46:15.407" v="6"/>
            <ac:spMkLst>
              <pc:docMk/>
              <pc:sldMasterMk cId="3570749383" sldId="2147483729"/>
              <pc:sldLayoutMk cId="28351101" sldId="2147483733"/>
              <ac:spMk id="2" creationId="{220A6B11-C7D8-2749-9426-1E386E7DAC99}"/>
            </ac:spMkLst>
          </pc:spChg>
          <pc:spChg chg="mod">
            <ac:chgData name="Robyn Griffiths" userId="6b5e4e47-af3a-4366-99d1-d662053274cd" providerId="ADAL" clId="{E8CA58F5-0105-464C-97DD-88049095ADC1}" dt="2022-09-26T15:46:15.407" v="6"/>
            <ac:spMkLst>
              <pc:docMk/>
              <pc:sldMasterMk cId="3570749383" sldId="2147483729"/>
              <pc:sldLayoutMk cId="28351101" sldId="2147483733"/>
              <ac:spMk id="3" creationId="{D5C8387C-9E05-3D48-9519-17AE87F15B50}"/>
            </ac:spMkLst>
          </pc:spChg>
          <pc:spChg chg="mod">
            <ac:chgData name="Robyn Griffiths" userId="6b5e4e47-af3a-4366-99d1-d662053274cd" providerId="ADAL" clId="{E8CA58F5-0105-464C-97DD-88049095ADC1}" dt="2022-09-26T15:46:15.407" v="6"/>
            <ac:spMkLst>
              <pc:docMk/>
              <pc:sldMasterMk cId="3570749383" sldId="2147483729"/>
              <pc:sldLayoutMk cId="28351101" sldId="2147483733"/>
              <ac:spMk id="4" creationId="{36120914-3064-B241-86C3-34F117DC3D17}"/>
            </ac:spMkLst>
          </pc:spChg>
          <pc:spChg chg="mod">
            <ac:chgData name="Robyn Griffiths" userId="6b5e4e47-af3a-4366-99d1-d662053274cd" providerId="ADAL" clId="{E8CA58F5-0105-464C-97DD-88049095ADC1}" dt="2022-09-26T15:46:15.407" v="6"/>
            <ac:spMkLst>
              <pc:docMk/>
              <pc:sldMasterMk cId="3570749383" sldId="2147483729"/>
              <pc:sldLayoutMk cId="28351101" sldId="2147483733"/>
              <ac:spMk id="5" creationId="{5860EFB3-14AA-E74A-BE69-6864AFF5FA36}"/>
            </ac:spMkLst>
          </pc:spChg>
          <pc:spChg chg="mod">
            <ac:chgData name="Robyn Griffiths" userId="6b5e4e47-af3a-4366-99d1-d662053274cd" providerId="ADAL" clId="{E8CA58F5-0105-464C-97DD-88049095ADC1}" dt="2022-09-26T15:46:15.407" v="6"/>
            <ac:spMkLst>
              <pc:docMk/>
              <pc:sldMasterMk cId="3570749383" sldId="2147483729"/>
              <pc:sldLayoutMk cId="28351101" sldId="2147483733"/>
              <ac:spMk id="6" creationId="{D1E77BD3-2B44-7B48-9232-ADA469110B8C}"/>
            </ac:spMkLst>
          </pc:spChg>
          <pc:spChg chg="mod">
            <ac:chgData name="Robyn Griffiths" userId="6b5e4e47-af3a-4366-99d1-d662053274cd" providerId="ADAL" clId="{E8CA58F5-0105-464C-97DD-88049095ADC1}" dt="2022-09-26T15:46:15.407" v="6"/>
            <ac:spMkLst>
              <pc:docMk/>
              <pc:sldMasterMk cId="3570749383" sldId="2147483729"/>
              <pc:sldLayoutMk cId="28351101" sldId="2147483733"/>
              <ac:spMk id="7" creationId="{F28D5B23-1B5C-CF46-B1C6-1F4B0248170F}"/>
            </ac:spMkLst>
          </pc:spChg>
        </pc:sldLayoutChg>
        <pc:sldLayoutChg chg="modSp setBg">
          <pc:chgData name="Robyn Griffiths" userId="6b5e4e47-af3a-4366-99d1-d662053274cd" providerId="ADAL" clId="{E8CA58F5-0105-464C-97DD-88049095ADC1}" dt="2022-09-26T15:48:55.700" v="40"/>
          <pc:sldLayoutMkLst>
            <pc:docMk/>
            <pc:sldMasterMk cId="3570749383" sldId="2147483729"/>
            <pc:sldLayoutMk cId="3943167519" sldId="2147483734"/>
          </pc:sldLayoutMkLst>
          <pc:spChg chg="mod">
            <ac:chgData name="Robyn Griffiths" userId="6b5e4e47-af3a-4366-99d1-d662053274cd" providerId="ADAL" clId="{E8CA58F5-0105-464C-97DD-88049095ADC1}" dt="2022-09-26T15:46:15.407" v="6"/>
            <ac:spMkLst>
              <pc:docMk/>
              <pc:sldMasterMk cId="3570749383" sldId="2147483729"/>
              <pc:sldLayoutMk cId="3943167519" sldId="2147483734"/>
              <ac:spMk id="2" creationId="{2E8C20E9-D997-4A46-81FA-88A2A3F99E60}"/>
            </ac:spMkLst>
          </pc:spChg>
          <pc:spChg chg="mod">
            <ac:chgData name="Robyn Griffiths" userId="6b5e4e47-af3a-4366-99d1-d662053274cd" providerId="ADAL" clId="{E8CA58F5-0105-464C-97DD-88049095ADC1}" dt="2022-09-26T15:46:15.407" v="6"/>
            <ac:spMkLst>
              <pc:docMk/>
              <pc:sldMasterMk cId="3570749383" sldId="2147483729"/>
              <pc:sldLayoutMk cId="3943167519" sldId="2147483734"/>
              <ac:spMk id="3" creationId="{AF05FF20-EFC8-7342-A4EE-935B81419636}"/>
            </ac:spMkLst>
          </pc:spChg>
          <pc:spChg chg="mod">
            <ac:chgData name="Robyn Griffiths" userId="6b5e4e47-af3a-4366-99d1-d662053274cd" providerId="ADAL" clId="{E8CA58F5-0105-464C-97DD-88049095ADC1}" dt="2022-09-26T15:46:15.407" v="6"/>
            <ac:spMkLst>
              <pc:docMk/>
              <pc:sldMasterMk cId="3570749383" sldId="2147483729"/>
              <pc:sldLayoutMk cId="3943167519" sldId="2147483734"/>
              <ac:spMk id="4" creationId="{EDCD2759-7C27-8D4B-8D26-072A4D0A597C}"/>
            </ac:spMkLst>
          </pc:spChg>
          <pc:spChg chg="mod">
            <ac:chgData name="Robyn Griffiths" userId="6b5e4e47-af3a-4366-99d1-d662053274cd" providerId="ADAL" clId="{E8CA58F5-0105-464C-97DD-88049095ADC1}" dt="2022-09-26T15:46:15.407" v="6"/>
            <ac:spMkLst>
              <pc:docMk/>
              <pc:sldMasterMk cId="3570749383" sldId="2147483729"/>
              <pc:sldLayoutMk cId="3943167519" sldId="2147483734"/>
              <ac:spMk id="5" creationId="{DBBAF52A-C1D2-4A4A-A681-6D63C1BD2F71}"/>
            </ac:spMkLst>
          </pc:spChg>
          <pc:spChg chg="mod">
            <ac:chgData name="Robyn Griffiths" userId="6b5e4e47-af3a-4366-99d1-d662053274cd" providerId="ADAL" clId="{E8CA58F5-0105-464C-97DD-88049095ADC1}" dt="2022-09-26T15:46:15.407" v="6"/>
            <ac:spMkLst>
              <pc:docMk/>
              <pc:sldMasterMk cId="3570749383" sldId="2147483729"/>
              <pc:sldLayoutMk cId="3943167519" sldId="2147483734"/>
              <ac:spMk id="6" creationId="{582DE55A-B71E-BA41-90D3-2976D4458E4D}"/>
            </ac:spMkLst>
          </pc:spChg>
          <pc:spChg chg="mod">
            <ac:chgData name="Robyn Griffiths" userId="6b5e4e47-af3a-4366-99d1-d662053274cd" providerId="ADAL" clId="{E8CA58F5-0105-464C-97DD-88049095ADC1}" dt="2022-09-26T15:46:15.407" v="6"/>
            <ac:spMkLst>
              <pc:docMk/>
              <pc:sldMasterMk cId="3570749383" sldId="2147483729"/>
              <pc:sldLayoutMk cId="3943167519" sldId="2147483734"/>
              <ac:spMk id="7" creationId="{F6DD9C76-21EA-6248-90F9-7A300362D57E}"/>
            </ac:spMkLst>
          </pc:spChg>
          <pc:spChg chg="mod">
            <ac:chgData name="Robyn Griffiths" userId="6b5e4e47-af3a-4366-99d1-d662053274cd" providerId="ADAL" clId="{E8CA58F5-0105-464C-97DD-88049095ADC1}" dt="2022-09-26T15:46:15.407" v="6"/>
            <ac:spMkLst>
              <pc:docMk/>
              <pc:sldMasterMk cId="3570749383" sldId="2147483729"/>
              <pc:sldLayoutMk cId="3943167519" sldId="2147483734"/>
              <ac:spMk id="8" creationId="{EDA9195B-0651-574C-8781-D551D21A9128}"/>
            </ac:spMkLst>
          </pc:spChg>
          <pc:spChg chg="mod">
            <ac:chgData name="Robyn Griffiths" userId="6b5e4e47-af3a-4366-99d1-d662053274cd" providerId="ADAL" clId="{E8CA58F5-0105-464C-97DD-88049095ADC1}" dt="2022-09-26T15:46:15.407" v="6"/>
            <ac:spMkLst>
              <pc:docMk/>
              <pc:sldMasterMk cId="3570749383" sldId="2147483729"/>
              <pc:sldLayoutMk cId="3943167519" sldId="2147483734"/>
              <ac:spMk id="9" creationId="{39E0110E-9732-A140-8ECA-B7817FB866F0}"/>
            </ac:spMkLst>
          </pc:spChg>
        </pc:sldLayoutChg>
        <pc:sldLayoutChg chg="modSp setBg">
          <pc:chgData name="Robyn Griffiths" userId="6b5e4e47-af3a-4366-99d1-d662053274cd" providerId="ADAL" clId="{E8CA58F5-0105-464C-97DD-88049095ADC1}" dt="2022-09-26T15:48:55.700" v="40"/>
          <pc:sldLayoutMkLst>
            <pc:docMk/>
            <pc:sldMasterMk cId="3570749383" sldId="2147483729"/>
            <pc:sldLayoutMk cId="4072992867" sldId="2147483735"/>
          </pc:sldLayoutMkLst>
          <pc:spChg chg="mod">
            <ac:chgData name="Robyn Griffiths" userId="6b5e4e47-af3a-4366-99d1-d662053274cd" providerId="ADAL" clId="{E8CA58F5-0105-464C-97DD-88049095ADC1}" dt="2022-09-26T15:46:15.407" v="6"/>
            <ac:spMkLst>
              <pc:docMk/>
              <pc:sldMasterMk cId="3570749383" sldId="2147483729"/>
              <pc:sldLayoutMk cId="4072992867" sldId="2147483735"/>
              <ac:spMk id="2" creationId="{0487FEDE-5922-0B45-B788-0D7D57AC3A44}"/>
            </ac:spMkLst>
          </pc:spChg>
          <pc:spChg chg="mod">
            <ac:chgData name="Robyn Griffiths" userId="6b5e4e47-af3a-4366-99d1-d662053274cd" providerId="ADAL" clId="{E8CA58F5-0105-464C-97DD-88049095ADC1}" dt="2022-09-26T15:46:15.407" v="6"/>
            <ac:spMkLst>
              <pc:docMk/>
              <pc:sldMasterMk cId="3570749383" sldId="2147483729"/>
              <pc:sldLayoutMk cId="4072992867" sldId="2147483735"/>
              <ac:spMk id="3" creationId="{01C1EC47-E33E-D54E-9EEA-C3A7B70D27DB}"/>
            </ac:spMkLst>
          </pc:spChg>
          <pc:spChg chg="mod">
            <ac:chgData name="Robyn Griffiths" userId="6b5e4e47-af3a-4366-99d1-d662053274cd" providerId="ADAL" clId="{E8CA58F5-0105-464C-97DD-88049095ADC1}" dt="2022-09-26T15:46:15.407" v="6"/>
            <ac:spMkLst>
              <pc:docMk/>
              <pc:sldMasterMk cId="3570749383" sldId="2147483729"/>
              <pc:sldLayoutMk cId="4072992867" sldId="2147483735"/>
              <ac:spMk id="4" creationId="{C4948AD1-BF27-A948-88FF-2DA2B603FA28}"/>
            </ac:spMkLst>
          </pc:spChg>
          <pc:spChg chg="mod">
            <ac:chgData name="Robyn Griffiths" userId="6b5e4e47-af3a-4366-99d1-d662053274cd" providerId="ADAL" clId="{E8CA58F5-0105-464C-97DD-88049095ADC1}" dt="2022-09-26T15:46:15.407" v="6"/>
            <ac:spMkLst>
              <pc:docMk/>
              <pc:sldMasterMk cId="3570749383" sldId="2147483729"/>
              <pc:sldLayoutMk cId="4072992867" sldId="2147483735"/>
              <ac:spMk id="5" creationId="{070ED372-A8C4-3742-ABA0-D80BD442204D}"/>
            </ac:spMkLst>
          </pc:spChg>
        </pc:sldLayoutChg>
        <pc:sldLayoutChg chg="modSp setBg">
          <pc:chgData name="Robyn Griffiths" userId="6b5e4e47-af3a-4366-99d1-d662053274cd" providerId="ADAL" clId="{E8CA58F5-0105-464C-97DD-88049095ADC1}" dt="2022-09-26T15:48:55.700" v="40"/>
          <pc:sldLayoutMkLst>
            <pc:docMk/>
            <pc:sldMasterMk cId="3570749383" sldId="2147483729"/>
            <pc:sldLayoutMk cId="1047193926" sldId="2147483736"/>
          </pc:sldLayoutMkLst>
          <pc:spChg chg="mod">
            <ac:chgData name="Robyn Griffiths" userId="6b5e4e47-af3a-4366-99d1-d662053274cd" providerId="ADAL" clId="{E8CA58F5-0105-464C-97DD-88049095ADC1}" dt="2022-09-26T15:46:15.407" v="6"/>
            <ac:spMkLst>
              <pc:docMk/>
              <pc:sldMasterMk cId="3570749383" sldId="2147483729"/>
              <pc:sldLayoutMk cId="1047193926" sldId="2147483736"/>
              <ac:spMk id="2" creationId="{FE37BA7C-5C50-FC46-8459-FFD45D09F08A}"/>
            </ac:spMkLst>
          </pc:spChg>
          <pc:spChg chg="mod">
            <ac:chgData name="Robyn Griffiths" userId="6b5e4e47-af3a-4366-99d1-d662053274cd" providerId="ADAL" clId="{E8CA58F5-0105-464C-97DD-88049095ADC1}" dt="2022-09-26T15:46:15.407" v="6"/>
            <ac:spMkLst>
              <pc:docMk/>
              <pc:sldMasterMk cId="3570749383" sldId="2147483729"/>
              <pc:sldLayoutMk cId="1047193926" sldId="2147483736"/>
              <ac:spMk id="3" creationId="{DACE0E85-3D60-2E45-B2A8-AF03F170557A}"/>
            </ac:spMkLst>
          </pc:spChg>
          <pc:spChg chg="mod">
            <ac:chgData name="Robyn Griffiths" userId="6b5e4e47-af3a-4366-99d1-d662053274cd" providerId="ADAL" clId="{E8CA58F5-0105-464C-97DD-88049095ADC1}" dt="2022-09-26T15:46:15.407" v="6"/>
            <ac:spMkLst>
              <pc:docMk/>
              <pc:sldMasterMk cId="3570749383" sldId="2147483729"/>
              <pc:sldLayoutMk cId="1047193926" sldId="2147483736"/>
              <ac:spMk id="4" creationId="{50319475-D5FB-9B49-987C-89F08A93FC3B}"/>
            </ac:spMkLst>
          </pc:spChg>
        </pc:sldLayoutChg>
        <pc:sldLayoutChg chg="modSp setBg">
          <pc:chgData name="Robyn Griffiths" userId="6b5e4e47-af3a-4366-99d1-d662053274cd" providerId="ADAL" clId="{E8CA58F5-0105-464C-97DD-88049095ADC1}" dt="2022-09-26T15:48:55.700" v="40"/>
          <pc:sldLayoutMkLst>
            <pc:docMk/>
            <pc:sldMasterMk cId="3570749383" sldId="2147483729"/>
            <pc:sldLayoutMk cId="3597656181" sldId="2147483737"/>
          </pc:sldLayoutMkLst>
          <pc:spChg chg="mod">
            <ac:chgData name="Robyn Griffiths" userId="6b5e4e47-af3a-4366-99d1-d662053274cd" providerId="ADAL" clId="{E8CA58F5-0105-464C-97DD-88049095ADC1}" dt="2022-09-26T15:46:15.407" v="6"/>
            <ac:spMkLst>
              <pc:docMk/>
              <pc:sldMasterMk cId="3570749383" sldId="2147483729"/>
              <pc:sldLayoutMk cId="3597656181" sldId="2147483737"/>
              <ac:spMk id="2" creationId="{971D3232-B722-DC40-A650-A55D07AE3103}"/>
            </ac:spMkLst>
          </pc:spChg>
          <pc:spChg chg="mod">
            <ac:chgData name="Robyn Griffiths" userId="6b5e4e47-af3a-4366-99d1-d662053274cd" providerId="ADAL" clId="{E8CA58F5-0105-464C-97DD-88049095ADC1}" dt="2022-09-26T15:46:15.407" v="6"/>
            <ac:spMkLst>
              <pc:docMk/>
              <pc:sldMasterMk cId="3570749383" sldId="2147483729"/>
              <pc:sldLayoutMk cId="3597656181" sldId="2147483737"/>
              <ac:spMk id="3" creationId="{3DED0E3E-EF3F-F044-8662-647F8EA0A3D0}"/>
            </ac:spMkLst>
          </pc:spChg>
          <pc:spChg chg="mod">
            <ac:chgData name="Robyn Griffiths" userId="6b5e4e47-af3a-4366-99d1-d662053274cd" providerId="ADAL" clId="{E8CA58F5-0105-464C-97DD-88049095ADC1}" dt="2022-09-26T15:46:15.407" v="6"/>
            <ac:spMkLst>
              <pc:docMk/>
              <pc:sldMasterMk cId="3570749383" sldId="2147483729"/>
              <pc:sldLayoutMk cId="3597656181" sldId="2147483737"/>
              <ac:spMk id="4" creationId="{F7D01F15-9474-B049-9462-3E2BABACC531}"/>
            </ac:spMkLst>
          </pc:spChg>
          <pc:spChg chg="mod">
            <ac:chgData name="Robyn Griffiths" userId="6b5e4e47-af3a-4366-99d1-d662053274cd" providerId="ADAL" clId="{E8CA58F5-0105-464C-97DD-88049095ADC1}" dt="2022-09-26T15:46:15.407" v="6"/>
            <ac:spMkLst>
              <pc:docMk/>
              <pc:sldMasterMk cId="3570749383" sldId="2147483729"/>
              <pc:sldLayoutMk cId="3597656181" sldId="2147483737"/>
              <ac:spMk id="5" creationId="{A1A53BC6-051F-444F-AD9A-4C2A86698AD9}"/>
            </ac:spMkLst>
          </pc:spChg>
          <pc:spChg chg="mod">
            <ac:chgData name="Robyn Griffiths" userId="6b5e4e47-af3a-4366-99d1-d662053274cd" providerId="ADAL" clId="{E8CA58F5-0105-464C-97DD-88049095ADC1}" dt="2022-09-26T15:46:15.407" v="6"/>
            <ac:spMkLst>
              <pc:docMk/>
              <pc:sldMasterMk cId="3570749383" sldId="2147483729"/>
              <pc:sldLayoutMk cId="3597656181" sldId="2147483737"/>
              <ac:spMk id="6" creationId="{AE365583-E373-B940-8238-DEB57E2FDBDA}"/>
            </ac:spMkLst>
          </pc:spChg>
          <pc:spChg chg="mod">
            <ac:chgData name="Robyn Griffiths" userId="6b5e4e47-af3a-4366-99d1-d662053274cd" providerId="ADAL" clId="{E8CA58F5-0105-464C-97DD-88049095ADC1}" dt="2022-09-26T15:46:15.407" v="6"/>
            <ac:spMkLst>
              <pc:docMk/>
              <pc:sldMasterMk cId="3570749383" sldId="2147483729"/>
              <pc:sldLayoutMk cId="3597656181" sldId="2147483737"/>
              <ac:spMk id="7" creationId="{0A3FE136-665B-7540-AD01-230AE2421E7F}"/>
            </ac:spMkLst>
          </pc:spChg>
        </pc:sldLayoutChg>
        <pc:sldLayoutChg chg="modSp setBg">
          <pc:chgData name="Robyn Griffiths" userId="6b5e4e47-af3a-4366-99d1-d662053274cd" providerId="ADAL" clId="{E8CA58F5-0105-464C-97DD-88049095ADC1}" dt="2022-09-26T15:48:55.700" v="40"/>
          <pc:sldLayoutMkLst>
            <pc:docMk/>
            <pc:sldMasterMk cId="3570749383" sldId="2147483729"/>
            <pc:sldLayoutMk cId="1921355474" sldId="2147483738"/>
          </pc:sldLayoutMkLst>
          <pc:spChg chg="mod">
            <ac:chgData name="Robyn Griffiths" userId="6b5e4e47-af3a-4366-99d1-d662053274cd" providerId="ADAL" clId="{E8CA58F5-0105-464C-97DD-88049095ADC1}" dt="2022-09-26T15:46:15.407" v="6"/>
            <ac:spMkLst>
              <pc:docMk/>
              <pc:sldMasterMk cId="3570749383" sldId="2147483729"/>
              <pc:sldLayoutMk cId="1921355474" sldId="2147483738"/>
              <ac:spMk id="2" creationId="{474C6D91-043A-DC40-9990-1D2F1DD39EEE}"/>
            </ac:spMkLst>
          </pc:spChg>
          <pc:spChg chg="mod">
            <ac:chgData name="Robyn Griffiths" userId="6b5e4e47-af3a-4366-99d1-d662053274cd" providerId="ADAL" clId="{E8CA58F5-0105-464C-97DD-88049095ADC1}" dt="2022-09-26T15:46:15.407" v="6"/>
            <ac:spMkLst>
              <pc:docMk/>
              <pc:sldMasterMk cId="3570749383" sldId="2147483729"/>
              <pc:sldLayoutMk cId="1921355474" sldId="2147483738"/>
              <ac:spMk id="3" creationId="{553CB045-C2D7-4747-82DF-AAAF51D5DB00}"/>
            </ac:spMkLst>
          </pc:spChg>
          <pc:spChg chg="mod">
            <ac:chgData name="Robyn Griffiths" userId="6b5e4e47-af3a-4366-99d1-d662053274cd" providerId="ADAL" clId="{E8CA58F5-0105-464C-97DD-88049095ADC1}" dt="2022-09-26T15:46:15.407" v="6"/>
            <ac:spMkLst>
              <pc:docMk/>
              <pc:sldMasterMk cId="3570749383" sldId="2147483729"/>
              <pc:sldLayoutMk cId="1921355474" sldId="2147483738"/>
              <ac:spMk id="4" creationId="{EA632F0D-BDC5-0846-BD6E-0E29AB4B2B49}"/>
            </ac:spMkLst>
          </pc:spChg>
          <pc:spChg chg="mod">
            <ac:chgData name="Robyn Griffiths" userId="6b5e4e47-af3a-4366-99d1-d662053274cd" providerId="ADAL" clId="{E8CA58F5-0105-464C-97DD-88049095ADC1}" dt="2022-09-26T15:46:15.407" v="6"/>
            <ac:spMkLst>
              <pc:docMk/>
              <pc:sldMasterMk cId="3570749383" sldId="2147483729"/>
              <pc:sldLayoutMk cId="1921355474" sldId="2147483738"/>
              <ac:spMk id="5" creationId="{EC9E92B8-6A96-F048-8214-476C2AB23F30}"/>
            </ac:spMkLst>
          </pc:spChg>
          <pc:spChg chg="mod">
            <ac:chgData name="Robyn Griffiths" userId="6b5e4e47-af3a-4366-99d1-d662053274cd" providerId="ADAL" clId="{E8CA58F5-0105-464C-97DD-88049095ADC1}" dt="2022-09-26T15:46:15.407" v="6"/>
            <ac:spMkLst>
              <pc:docMk/>
              <pc:sldMasterMk cId="3570749383" sldId="2147483729"/>
              <pc:sldLayoutMk cId="1921355474" sldId="2147483738"/>
              <ac:spMk id="6" creationId="{2BA0D68D-0C4D-2842-B1FF-77B6B1F09EA7}"/>
            </ac:spMkLst>
          </pc:spChg>
          <pc:spChg chg="mod">
            <ac:chgData name="Robyn Griffiths" userId="6b5e4e47-af3a-4366-99d1-d662053274cd" providerId="ADAL" clId="{E8CA58F5-0105-464C-97DD-88049095ADC1}" dt="2022-09-26T15:46:15.407" v="6"/>
            <ac:spMkLst>
              <pc:docMk/>
              <pc:sldMasterMk cId="3570749383" sldId="2147483729"/>
              <pc:sldLayoutMk cId="1921355474" sldId="2147483738"/>
              <ac:spMk id="7" creationId="{48E086E4-267A-744B-8F48-069154009E8E}"/>
            </ac:spMkLst>
          </pc:spChg>
        </pc:sldLayoutChg>
        <pc:sldLayoutChg chg="modSp setBg">
          <pc:chgData name="Robyn Griffiths" userId="6b5e4e47-af3a-4366-99d1-d662053274cd" providerId="ADAL" clId="{E8CA58F5-0105-464C-97DD-88049095ADC1}" dt="2022-09-26T15:48:55.700" v="40"/>
          <pc:sldLayoutMkLst>
            <pc:docMk/>
            <pc:sldMasterMk cId="3570749383" sldId="2147483729"/>
            <pc:sldLayoutMk cId="1428600730" sldId="2147483739"/>
          </pc:sldLayoutMkLst>
          <pc:spChg chg="mod">
            <ac:chgData name="Robyn Griffiths" userId="6b5e4e47-af3a-4366-99d1-d662053274cd" providerId="ADAL" clId="{E8CA58F5-0105-464C-97DD-88049095ADC1}" dt="2022-09-26T15:46:15.407" v="6"/>
            <ac:spMkLst>
              <pc:docMk/>
              <pc:sldMasterMk cId="3570749383" sldId="2147483729"/>
              <pc:sldLayoutMk cId="1428600730" sldId="2147483739"/>
              <ac:spMk id="2" creationId="{D573AFD1-A60D-7749-B561-5B4522AD7A83}"/>
            </ac:spMkLst>
          </pc:spChg>
          <pc:spChg chg="mod">
            <ac:chgData name="Robyn Griffiths" userId="6b5e4e47-af3a-4366-99d1-d662053274cd" providerId="ADAL" clId="{E8CA58F5-0105-464C-97DD-88049095ADC1}" dt="2022-09-26T15:46:15.407" v="6"/>
            <ac:spMkLst>
              <pc:docMk/>
              <pc:sldMasterMk cId="3570749383" sldId="2147483729"/>
              <pc:sldLayoutMk cId="1428600730" sldId="2147483739"/>
              <ac:spMk id="3" creationId="{DDF7E477-22BF-1D4C-8447-04EB5093E928}"/>
            </ac:spMkLst>
          </pc:spChg>
          <pc:spChg chg="mod">
            <ac:chgData name="Robyn Griffiths" userId="6b5e4e47-af3a-4366-99d1-d662053274cd" providerId="ADAL" clId="{E8CA58F5-0105-464C-97DD-88049095ADC1}" dt="2022-09-26T15:46:15.407" v="6"/>
            <ac:spMkLst>
              <pc:docMk/>
              <pc:sldMasterMk cId="3570749383" sldId="2147483729"/>
              <pc:sldLayoutMk cId="1428600730" sldId="2147483739"/>
              <ac:spMk id="4" creationId="{1867D9CA-A248-2C49-83E5-8B28A9D15E4E}"/>
            </ac:spMkLst>
          </pc:spChg>
          <pc:spChg chg="mod">
            <ac:chgData name="Robyn Griffiths" userId="6b5e4e47-af3a-4366-99d1-d662053274cd" providerId="ADAL" clId="{E8CA58F5-0105-464C-97DD-88049095ADC1}" dt="2022-09-26T15:46:15.407" v="6"/>
            <ac:spMkLst>
              <pc:docMk/>
              <pc:sldMasterMk cId="3570749383" sldId="2147483729"/>
              <pc:sldLayoutMk cId="1428600730" sldId="2147483739"/>
              <ac:spMk id="5" creationId="{33FE155C-A8F2-834B-AE93-3A757E848C3B}"/>
            </ac:spMkLst>
          </pc:spChg>
          <pc:spChg chg="mod">
            <ac:chgData name="Robyn Griffiths" userId="6b5e4e47-af3a-4366-99d1-d662053274cd" providerId="ADAL" clId="{E8CA58F5-0105-464C-97DD-88049095ADC1}" dt="2022-09-26T15:46:15.407" v="6"/>
            <ac:spMkLst>
              <pc:docMk/>
              <pc:sldMasterMk cId="3570749383" sldId="2147483729"/>
              <pc:sldLayoutMk cId="1428600730" sldId="2147483739"/>
              <ac:spMk id="6" creationId="{4E5F338A-A5BB-2740-8547-26EE98F6B0D4}"/>
            </ac:spMkLst>
          </pc:spChg>
        </pc:sldLayoutChg>
        <pc:sldLayoutChg chg="modSp setBg">
          <pc:chgData name="Robyn Griffiths" userId="6b5e4e47-af3a-4366-99d1-d662053274cd" providerId="ADAL" clId="{E8CA58F5-0105-464C-97DD-88049095ADC1}" dt="2022-09-26T15:48:55.700" v="40"/>
          <pc:sldLayoutMkLst>
            <pc:docMk/>
            <pc:sldMasterMk cId="3570749383" sldId="2147483729"/>
            <pc:sldLayoutMk cId="983708766" sldId="2147483740"/>
          </pc:sldLayoutMkLst>
          <pc:spChg chg="mod">
            <ac:chgData name="Robyn Griffiths" userId="6b5e4e47-af3a-4366-99d1-d662053274cd" providerId="ADAL" clId="{E8CA58F5-0105-464C-97DD-88049095ADC1}" dt="2022-09-26T15:46:15.407" v="6"/>
            <ac:spMkLst>
              <pc:docMk/>
              <pc:sldMasterMk cId="3570749383" sldId="2147483729"/>
              <pc:sldLayoutMk cId="983708766" sldId="2147483740"/>
              <ac:spMk id="2" creationId="{EFD3409A-915E-9648-BA65-2EA8FF736F18}"/>
            </ac:spMkLst>
          </pc:spChg>
          <pc:spChg chg="mod">
            <ac:chgData name="Robyn Griffiths" userId="6b5e4e47-af3a-4366-99d1-d662053274cd" providerId="ADAL" clId="{E8CA58F5-0105-464C-97DD-88049095ADC1}" dt="2022-09-26T15:46:15.407" v="6"/>
            <ac:spMkLst>
              <pc:docMk/>
              <pc:sldMasterMk cId="3570749383" sldId="2147483729"/>
              <pc:sldLayoutMk cId="983708766" sldId="2147483740"/>
              <ac:spMk id="3" creationId="{0039DD88-072B-B947-979D-A153BB3B3D80}"/>
            </ac:spMkLst>
          </pc:spChg>
          <pc:spChg chg="mod">
            <ac:chgData name="Robyn Griffiths" userId="6b5e4e47-af3a-4366-99d1-d662053274cd" providerId="ADAL" clId="{E8CA58F5-0105-464C-97DD-88049095ADC1}" dt="2022-09-26T15:46:15.407" v="6"/>
            <ac:spMkLst>
              <pc:docMk/>
              <pc:sldMasterMk cId="3570749383" sldId="2147483729"/>
              <pc:sldLayoutMk cId="983708766" sldId="2147483740"/>
              <ac:spMk id="4" creationId="{6798F075-D74E-7847-9BF2-CC8442DCECE1}"/>
            </ac:spMkLst>
          </pc:spChg>
          <pc:spChg chg="mod">
            <ac:chgData name="Robyn Griffiths" userId="6b5e4e47-af3a-4366-99d1-d662053274cd" providerId="ADAL" clId="{E8CA58F5-0105-464C-97DD-88049095ADC1}" dt="2022-09-26T15:46:15.407" v="6"/>
            <ac:spMkLst>
              <pc:docMk/>
              <pc:sldMasterMk cId="3570749383" sldId="2147483729"/>
              <pc:sldLayoutMk cId="983708766" sldId="2147483740"/>
              <ac:spMk id="5" creationId="{7A0699C4-6F46-9C4C-BDEC-A74A8E75F2FD}"/>
            </ac:spMkLst>
          </pc:spChg>
          <pc:spChg chg="mod">
            <ac:chgData name="Robyn Griffiths" userId="6b5e4e47-af3a-4366-99d1-d662053274cd" providerId="ADAL" clId="{E8CA58F5-0105-464C-97DD-88049095ADC1}" dt="2022-09-26T15:46:15.407" v="6"/>
            <ac:spMkLst>
              <pc:docMk/>
              <pc:sldMasterMk cId="3570749383" sldId="2147483729"/>
              <pc:sldLayoutMk cId="983708766" sldId="2147483740"/>
              <ac:spMk id="6" creationId="{715D6642-D80E-FC44-8915-3EE693353B7A}"/>
            </ac:spMkLst>
          </pc:spChg>
        </pc:sldLayoutChg>
      </pc:sldMasterChg>
      <pc:sldMasterChg chg="modSp setBg modSldLayout">
        <pc:chgData name="Robyn Griffiths" userId="6b5e4e47-af3a-4366-99d1-d662053274cd" providerId="ADAL" clId="{E8CA58F5-0105-464C-97DD-88049095ADC1}" dt="2022-09-26T15:48:55.700" v="40"/>
        <pc:sldMasterMkLst>
          <pc:docMk/>
          <pc:sldMasterMk cId="825362510" sldId="2147483741"/>
        </pc:sldMasterMkLst>
        <pc:picChg chg="mod">
          <ac:chgData name="Robyn Griffiths" userId="6b5e4e47-af3a-4366-99d1-d662053274cd" providerId="ADAL" clId="{E8CA58F5-0105-464C-97DD-88049095ADC1}" dt="2022-09-26T15:46:15.407" v="6"/>
          <ac:picMkLst>
            <pc:docMk/>
            <pc:sldMasterMk cId="825362510" sldId="2147483741"/>
            <ac:picMk id="8" creationId="{382E4C30-7575-D148-87A5-842F6A4E7C8C}"/>
          </ac:picMkLst>
        </pc:picChg>
        <pc:sldLayoutChg chg="modSp setBg">
          <pc:chgData name="Robyn Griffiths" userId="6b5e4e47-af3a-4366-99d1-d662053274cd" providerId="ADAL" clId="{E8CA58F5-0105-464C-97DD-88049095ADC1}" dt="2022-09-26T15:48:55.700" v="40"/>
          <pc:sldLayoutMkLst>
            <pc:docMk/>
            <pc:sldMasterMk cId="825362510" sldId="2147483741"/>
            <pc:sldLayoutMk cId="156024942" sldId="2147483742"/>
          </pc:sldLayoutMkLst>
          <pc:spChg chg="mod">
            <ac:chgData name="Robyn Griffiths" userId="6b5e4e47-af3a-4366-99d1-d662053274cd" providerId="ADAL" clId="{E8CA58F5-0105-464C-97DD-88049095ADC1}" dt="2022-09-26T15:46:15.407" v="6"/>
            <ac:spMkLst>
              <pc:docMk/>
              <pc:sldMasterMk cId="825362510" sldId="2147483741"/>
              <pc:sldLayoutMk cId="156024942" sldId="2147483742"/>
              <ac:spMk id="2" creationId="{B8E13553-AB8B-C341-93A5-5CC82D843D32}"/>
            </ac:spMkLst>
          </pc:spChg>
          <pc:spChg chg="mod">
            <ac:chgData name="Robyn Griffiths" userId="6b5e4e47-af3a-4366-99d1-d662053274cd" providerId="ADAL" clId="{E8CA58F5-0105-464C-97DD-88049095ADC1}" dt="2022-09-26T15:46:15.407" v="6"/>
            <ac:spMkLst>
              <pc:docMk/>
              <pc:sldMasterMk cId="825362510" sldId="2147483741"/>
              <pc:sldLayoutMk cId="156024942" sldId="2147483742"/>
              <ac:spMk id="3" creationId="{AA1CB8C6-8818-9C4E-9A49-B521788745D4}"/>
            </ac:spMkLst>
          </pc:spChg>
        </pc:sldLayoutChg>
        <pc:sldLayoutChg chg="modSp setBg">
          <pc:chgData name="Robyn Griffiths" userId="6b5e4e47-af3a-4366-99d1-d662053274cd" providerId="ADAL" clId="{E8CA58F5-0105-464C-97DD-88049095ADC1}" dt="2022-09-26T15:48:55.700" v="40"/>
          <pc:sldLayoutMkLst>
            <pc:docMk/>
            <pc:sldMasterMk cId="825362510" sldId="2147483741"/>
            <pc:sldLayoutMk cId="3062686042" sldId="2147483743"/>
          </pc:sldLayoutMkLst>
          <pc:spChg chg="mod">
            <ac:chgData name="Robyn Griffiths" userId="6b5e4e47-af3a-4366-99d1-d662053274cd" providerId="ADAL" clId="{E8CA58F5-0105-464C-97DD-88049095ADC1}" dt="2022-09-26T15:46:15.407" v="6"/>
            <ac:spMkLst>
              <pc:docMk/>
              <pc:sldMasterMk cId="825362510" sldId="2147483741"/>
              <pc:sldLayoutMk cId="3062686042" sldId="2147483743"/>
              <ac:spMk id="2" creationId="{7557033D-9F3E-8248-9B9F-E98406770C4F}"/>
            </ac:spMkLst>
          </pc:spChg>
          <pc:spChg chg="mod">
            <ac:chgData name="Robyn Griffiths" userId="6b5e4e47-af3a-4366-99d1-d662053274cd" providerId="ADAL" clId="{E8CA58F5-0105-464C-97DD-88049095ADC1}" dt="2022-09-26T15:46:15.407" v="6"/>
            <ac:spMkLst>
              <pc:docMk/>
              <pc:sldMasterMk cId="825362510" sldId="2147483741"/>
              <pc:sldLayoutMk cId="3062686042" sldId="2147483743"/>
              <ac:spMk id="3" creationId="{78D8C34B-9896-0E40-BD81-61E38533FA8D}"/>
            </ac:spMkLst>
          </pc:spChg>
          <pc:spChg chg="mod">
            <ac:chgData name="Robyn Griffiths" userId="6b5e4e47-af3a-4366-99d1-d662053274cd" providerId="ADAL" clId="{E8CA58F5-0105-464C-97DD-88049095ADC1}" dt="2022-09-26T15:46:15.407" v="6"/>
            <ac:spMkLst>
              <pc:docMk/>
              <pc:sldMasterMk cId="825362510" sldId="2147483741"/>
              <pc:sldLayoutMk cId="3062686042" sldId="2147483743"/>
              <ac:spMk id="4" creationId="{808F99B9-D9F3-D448-81A1-3C9FA0DB51B0}"/>
            </ac:spMkLst>
          </pc:spChg>
        </pc:sldLayoutChg>
        <pc:sldLayoutChg chg="setBg">
          <pc:chgData name="Robyn Griffiths" userId="6b5e4e47-af3a-4366-99d1-d662053274cd" providerId="ADAL" clId="{E8CA58F5-0105-464C-97DD-88049095ADC1}" dt="2022-09-26T15:48:55.700" v="40"/>
          <pc:sldLayoutMkLst>
            <pc:docMk/>
            <pc:sldMasterMk cId="825362510" sldId="2147483741"/>
            <pc:sldLayoutMk cId="272048750" sldId="2147483744"/>
          </pc:sldLayoutMkLst>
        </pc:sldLayoutChg>
        <pc:sldLayoutChg chg="modSp setBg">
          <pc:chgData name="Robyn Griffiths" userId="6b5e4e47-af3a-4366-99d1-d662053274cd" providerId="ADAL" clId="{E8CA58F5-0105-464C-97DD-88049095ADC1}" dt="2022-09-26T15:48:55.700" v="40"/>
          <pc:sldLayoutMkLst>
            <pc:docMk/>
            <pc:sldMasterMk cId="825362510" sldId="2147483741"/>
            <pc:sldLayoutMk cId="2395319408" sldId="2147483745"/>
          </pc:sldLayoutMkLst>
          <pc:spChg chg="mod">
            <ac:chgData name="Robyn Griffiths" userId="6b5e4e47-af3a-4366-99d1-d662053274cd" providerId="ADAL" clId="{E8CA58F5-0105-464C-97DD-88049095ADC1}" dt="2022-09-26T15:46:15.407" v="6"/>
            <ac:spMkLst>
              <pc:docMk/>
              <pc:sldMasterMk cId="825362510" sldId="2147483741"/>
              <pc:sldLayoutMk cId="2395319408" sldId="2147483745"/>
              <ac:spMk id="2" creationId="{A8A08889-95C7-C547-A1EA-A22929CE988D}"/>
            </ac:spMkLst>
          </pc:spChg>
          <pc:spChg chg="mod">
            <ac:chgData name="Robyn Griffiths" userId="6b5e4e47-af3a-4366-99d1-d662053274cd" providerId="ADAL" clId="{E8CA58F5-0105-464C-97DD-88049095ADC1}" dt="2022-09-26T15:46:15.407" v="6"/>
            <ac:spMkLst>
              <pc:docMk/>
              <pc:sldMasterMk cId="825362510" sldId="2147483741"/>
              <pc:sldLayoutMk cId="2395319408" sldId="2147483745"/>
              <ac:spMk id="3" creationId="{EA5581E7-B6AD-1144-AFF7-D87531D22088}"/>
            </ac:spMkLst>
          </pc:spChg>
          <pc:spChg chg="mod">
            <ac:chgData name="Robyn Griffiths" userId="6b5e4e47-af3a-4366-99d1-d662053274cd" providerId="ADAL" clId="{E8CA58F5-0105-464C-97DD-88049095ADC1}" dt="2022-09-26T15:46:15.407" v="6"/>
            <ac:spMkLst>
              <pc:docMk/>
              <pc:sldMasterMk cId="825362510" sldId="2147483741"/>
              <pc:sldLayoutMk cId="2395319408" sldId="2147483745"/>
              <ac:spMk id="4" creationId="{9DFC0E95-E99E-4C48-9AA8-DCB130280040}"/>
            </ac:spMkLst>
          </pc:spChg>
        </pc:sldLayoutChg>
      </pc:sldMasterChg>
      <pc:sldMasterChg chg="modSp setBg modSldLayout">
        <pc:chgData name="Robyn Griffiths" userId="6b5e4e47-af3a-4366-99d1-d662053274cd" providerId="ADAL" clId="{E8CA58F5-0105-464C-97DD-88049095ADC1}" dt="2022-09-26T15:48:55.700" v="40"/>
        <pc:sldMasterMkLst>
          <pc:docMk/>
          <pc:sldMasterMk cId="4293786275" sldId="2147483746"/>
        </pc:sldMasterMkLst>
        <pc:picChg chg="mod">
          <ac:chgData name="Robyn Griffiths" userId="6b5e4e47-af3a-4366-99d1-d662053274cd" providerId="ADAL" clId="{E8CA58F5-0105-464C-97DD-88049095ADC1}" dt="2022-09-26T15:46:15.407" v="6"/>
          <ac:picMkLst>
            <pc:docMk/>
            <pc:sldMasterMk cId="4293786275" sldId="2147483746"/>
            <ac:picMk id="8" creationId="{3B4127EB-145A-B946-9EF1-43A59ADB3403}"/>
          </ac:picMkLst>
        </pc:picChg>
        <pc:sldLayoutChg chg="modSp setBg">
          <pc:chgData name="Robyn Griffiths" userId="6b5e4e47-af3a-4366-99d1-d662053274cd" providerId="ADAL" clId="{E8CA58F5-0105-464C-97DD-88049095ADC1}" dt="2022-09-26T15:48:55.700" v="40"/>
          <pc:sldLayoutMkLst>
            <pc:docMk/>
            <pc:sldMasterMk cId="4293786275" sldId="2147483746"/>
            <pc:sldLayoutMk cId="1324021648" sldId="2147483747"/>
          </pc:sldLayoutMkLst>
          <pc:spChg chg="mod">
            <ac:chgData name="Robyn Griffiths" userId="6b5e4e47-af3a-4366-99d1-d662053274cd" providerId="ADAL" clId="{E8CA58F5-0105-464C-97DD-88049095ADC1}" dt="2022-09-26T15:46:15.407" v="6"/>
            <ac:spMkLst>
              <pc:docMk/>
              <pc:sldMasterMk cId="4293786275" sldId="2147483746"/>
              <pc:sldLayoutMk cId="1324021648" sldId="2147483747"/>
              <ac:spMk id="7" creationId="{B07AF117-4642-4B4F-9E27-4D6E2B7C5EF6}"/>
            </ac:spMkLst>
          </pc:spChg>
          <pc:spChg chg="mod">
            <ac:chgData name="Robyn Griffiths" userId="6b5e4e47-af3a-4366-99d1-d662053274cd" providerId="ADAL" clId="{E8CA58F5-0105-464C-97DD-88049095ADC1}" dt="2022-09-26T15:46:15.407" v="6"/>
            <ac:spMkLst>
              <pc:docMk/>
              <pc:sldMasterMk cId="4293786275" sldId="2147483746"/>
              <pc:sldLayoutMk cId="1324021648" sldId="2147483747"/>
              <ac:spMk id="8" creationId="{27C814C8-3E80-F94B-8AAA-96F2F4684695}"/>
            </ac:spMkLst>
          </pc:spChg>
        </pc:sldLayoutChg>
        <pc:sldLayoutChg chg="modSp setBg">
          <pc:chgData name="Robyn Griffiths" userId="6b5e4e47-af3a-4366-99d1-d662053274cd" providerId="ADAL" clId="{E8CA58F5-0105-464C-97DD-88049095ADC1}" dt="2022-09-26T15:48:55.700" v="40"/>
          <pc:sldLayoutMkLst>
            <pc:docMk/>
            <pc:sldMasterMk cId="4293786275" sldId="2147483746"/>
            <pc:sldLayoutMk cId="1730233464" sldId="2147483748"/>
          </pc:sldLayoutMkLst>
          <pc:spChg chg="mod">
            <ac:chgData name="Robyn Griffiths" userId="6b5e4e47-af3a-4366-99d1-d662053274cd" providerId="ADAL" clId="{E8CA58F5-0105-464C-97DD-88049095ADC1}" dt="2022-09-26T15:46:15.407" v="6"/>
            <ac:spMkLst>
              <pc:docMk/>
              <pc:sldMasterMk cId="4293786275" sldId="2147483746"/>
              <pc:sldLayoutMk cId="1730233464" sldId="2147483748"/>
              <ac:spMk id="3" creationId="{E5AA01EA-088C-C946-BEA0-F7A16D611B3C}"/>
            </ac:spMkLst>
          </pc:spChg>
          <pc:spChg chg="mod">
            <ac:chgData name="Robyn Griffiths" userId="6b5e4e47-af3a-4366-99d1-d662053274cd" providerId="ADAL" clId="{E8CA58F5-0105-464C-97DD-88049095ADC1}" dt="2022-09-26T15:46:15.407" v="6"/>
            <ac:spMkLst>
              <pc:docMk/>
              <pc:sldMasterMk cId="4293786275" sldId="2147483746"/>
              <pc:sldLayoutMk cId="1730233464" sldId="2147483748"/>
              <ac:spMk id="4" creationId="{D21DB74E-393F-8341-8EDE-BCD3D1EC5002}"/>
            </ac:spMkLst>
          </pc:spChg>
          <pc:spChg chg="mod">
            <ac:chgData name="Robyn Griffiths" userId="6b5e4e47-af3a-4366-99d1-d662053274cd" providerId="ADAL" clId="{E8CA58F5-0105-464C-97DD-88049095ADC1}" dt="2022-09-26T15:46:15.407" v="6"/>
            <ac:spMkLst>
              <pc:docMk/>
              <pc:sldMasterMk cId="4293786275" sldId="2147483746"/>
              <pc:sldLayoutMk cId="1730233464" sldId="2147483748"/>
              <ac:spMk id="8" creationId="{B9C1506C-B0E9-4E4D-9F5A-01E9D6DE132E}"/>
            </ac:spMkLst>
          </pc:spChg>
        </pc:sldLayoutChg>
        <pc:sldLayoutChg chg="setBg">
          <pc:chgData name="Robyn Griffiths" userId="6b5e4e47-af3a-4366-99d1-d662053274cd" providerId="ADAL" clId="{E8CA58F5-0105-464C-97DD-88049095ADC1}" dt="2022-09-26T15:48:55.700" v="40"/>
          <pc:sldLayoutMkLst>
            <pc:docMk/>
            <pc:sldMasterMk cId="4293786275" sldId="2147483746"/>
            <pc:sldLayoutMk cId="1670546865" sldId="2147483749"/>
          </pc:sldLayoutMkLst>
        </pc:sldLayoutChg>
      </pc:sldMasterChg>
      <pc:sldMasterChg chg="modSp setBg modSldLayout">
        <pc:chgData name="Robyn Griffiths" userId="6b5e4e47-af3a-4366-99d1-d662053274cd" providerId="ADAL" clId="{E8CA58F5-0105-464C-97DD-88049095ADC1}" dt="2022-09-26T15:48:55.700" v="40"/>
        <pc:sldMasterMkLst>
          <pc:docMk/>
          <pc:sldMasterMk cId="1367318454" sldId="2147483750"/>
        </pc:sldMasterMkLst>
        <pc:picChg chg="mod">
          <ac:chgData name="Robyn Griffiths" userId="6b5e4e47-af3a-4366-99d1-d662053274cd" providerId="ADAL" clId="{E8CA58F5-0105-464C-97DD-88049095ADC1}" dt="2022-09-26T15:46:15.407" v="6"/>
          <ac:picMkLst>
            <pc:docMk/>
            <pc:sldMasterMk cId="1367318454" sldId="2147483750"/>
            <ac:picMk id="7" creationId="{3A81A8AB-655B-9F44-A0B6-888AE8CA54F2}"/>
          </ac:picMkLst>
        </pc:picChg>
        <pc:sldLayoutChg chg="modSp setBg">
          <pc:chgData name="Robyn Griffiths" userId="6b5e4e47-af3a-4366-99d1-d662053274cd" providerId="ADAL" clId="{E8CA58F5-0105-464C-97DD-88049095ADC1}" dt="2022-09-26T15:48:55.700" v="40"/>
          <pc:sldLayoutMkLst>
            <pc:docMk/>
            <pc:sldMasterMk cId="1367318454" sldId="2147483750"/>
            <pc:sldLayoutMk cId="1092731734" sldId="2147483751"/>
          </pc:sldLayoutMkLst>
          <pc:spChg chg="mod">
            <ac:chgData name="Robyn Griffiths" userId="6b5e4e47-af3a-4366-99d1-d662053274cd" providerId="ADAL" clId="{E8CA58F5-0105-464C-97DD-88049095ADC1}" dt="2022-09-26T15:46:15.407" v="6"/>
            <ac:spMkLst>
              <pc:docMk/>
              <pc:sldMasterMk cId="1367318454" sldId="2147483750"/>
              <pc:sldLayoutMk cId="1092731734" sldId="2147483751"/>
              <ac:spMk id="7" creationId="{B07AF117-4642-4B4F-9E27-4D6E2B7C5EF6}"/>
            </ac:spMkLst>
          </pc:spChg>
          <pc:spChg chg="mod">
            <ac:chgData name="Robyn Griffiths" userId="6b5e4e47-af3a-4366-99d1-d662053274cd" providerId="ADAL" clId="{E8CA58F5-0105-464C-97DD-88049095ADC1}" dt="2022-09-26T15:46:15.407" v="6"/>
            <ac:spMkLst>
              <pc:docMk/>
              <pc:sldMasterMk cId="1367318454" sldId="2147483750"/>
              <pc:sldLayoutMk cId="1092731734" sldId="2147483751"/>
              <ac:spMk id="8" creationId="{27C814C8-3E80-F94B-8AAA-96F2F4684695}"/>
            </ac:spMkLst>
          </pc:spChg>
        </pc:sldLayoutChg>
        <pc:sldLayoutChg chg="modSp setBg">
          <pc:chgData name="Robyn Griffiths" userId="6b5e4e47-af3a-4366-99d1-d662053274cd" providerId="ADAL" clId="{E8CA58F5-0105-464C-97DD-88049095ADC1}" dt="2022-09-26T15:48:55.700" v="40"/>
          <pc:sldLayoutMkLst>
            <pc:docMk/>
            <pc:sldMasterMk cId="1367318454" sldId="2147483750"/>
            <pc:sldLayoutMk cId="3366976361" sldId="2147483752"/>
          </pc:sldLayoutMkLst>
          <pc:spChg chg="mod">
            <ac:chgData name="Robyn Griffiths" userId="6b5e4e47-af3a-4366-99d1-d662053274cd" providerId="ADAL" clId="{E8CA58F5-0105-464C-97DD-88049095ADC1}" dt="2022-09-26T15:46:15.407" v="6"/>
            <ac:spMkLst>
              <pc:docMk/>
              <pc:sldMasterMk cId="1367318454" sldId="2147483750"/>
              <pc:sldLayoutMk cId="3366976361" sldId="2147483752"/>
              <ac:spMk id="3" creationId="{E5AA01EA-088C-C946-BEA0-F7A16D611B3C}"/>
            </ac:spMkLst>
          </pc:spChg>
          <pc:spChg chg="mod">
            <ac:chgData name="Robyn Griffiths" userId="6b5e4e47-af3a-4366-99d1-d662053274cd" providerId="ADAL" clId="{E8CA58F5-0105-464C-97DD-88049095ADC1}" dt="2022-09-26T15:46:15.407" v="6"/>
            <ac:spMkLst>
              <pc:docMk/>
              <pc:sldMasterMk cId="1367318454" sldId="2147483750"/>
              <pc:sldLayoutMk cId="3366976361" sldId="2147483752"/>
              <ac:spMk id="4" creationId="{D21DB74E-393F-8341-8EDE-BCD3D1EC5002}"/>
            </ac:spMkLst>
          </pc:spChg>
          <pc:spChg chg="mod">
            <ac:chgData name="Robyn Griffiths" userId="6b5e4e47-af3a-4366-99d1-d662053274cd" providerId="ADAL" clId="{E8CA58F5-0105-464C-97DD-88049095ADC1}" dt="2022-09-26T15:46:15.407" v="6"/>
            <ac:spMkLst>
              <pc:docMk/>
              <pc:sldMasterMk cId="1367318454" sldId="2147483750"/>
              <pc:sldLayoutMk cId="3366976361" sldId="2147483752"/>
              <ac:spMk id="8" creationId="{B9C1506C-B0E9-4E4D-9F5A-01E9D6DE132E}"/>
            </ac:spMkLst>
          </pc:spChg>
        </pc:sldLayoutChg>
        <pc:sldLayoutChg chg="setBg">
          <pc:chgData name="Robyn Griffiths" userId="6b5e4e47-af3a-4366-99d1-d662053274cd" providerId="ADAL" clId="{E8CA58F5-0105-464C-97DD-88049095ADC1}" dt="2022-09-26T15:48:55.700" v="40"/>
          <pc:sldLayoutMkLst>
            <pc:docMk/>
            <pc:sldMasterMk cId="1367318454" sldId="2147483750"/>
            <pc:sldLayoutMk cId="842823624" sldId="2147483753"/>
          </pc:sldLayoutMkLst>
        </pc:sldLayoutChg>
      </pc:sldMasterChg>
      <pc:sldMasterChg chg="modSp setBg modSldLayout">
        <pc:chgData name="Robyn Griffiths" userId="6b5e4e47-af3a-4366-99d1-d662053274cd" providerId="ADAL" clId="{E8CA58F5-0105-464C-97DD-88049095ADC1}" dt="2022-09-26T15:48:55.700" v="40"/>
        <pc:sldMasterMkLst>
          <pc:docMk/>
          <pc:sldMasterMk cId="3683012626" sldId="2147483754"/>
        </pc:sldMasterMkLst>
        <pc:picChg chg="mod">
          <ac:chgData name="Robyn Griffiths" userId="6b5e4e47-af3a-4366-99d1-d662053274cd" providerId="ADAL" clId="{E8CA58F5-0105-464C-97DD-88049095ADC1}" dt="2022-09-26T15:46:15.407" v="6"/>
          <ac:picMkLst>
            <pc:docMk/>
            <pc:sldMasterMk cId="3683012626" sldId="2147483754"/>
            <ac:picMk id="8" creationId="{CD47BF98-06ED-7B44-BEB7-FB20FA299010}"/>
          </ac:picMkLst>
        </pc:picChg>
        <pc:sldLayoutChg chg="modSp setBg">
          <pc:chgData name="Robyn Griffiths" userId="6b5e4e47-af3a-4366-99d1-d662053274cd" providerId="ADAL" clId="{E8CA58F5-0105-464C-97DD-88049095ADC1}" dt="2022-09-26T15:48:55.700" v="40"/>
          <pc:sldLayoutMkLst>
            <pc:docMk/>
            <pc:sldMasterMk cId="3683012626" sldId="2147483754"/>
            <pc:sldLayoutMk cId="1441334452" sldId="2147483755"/>
          </pc:sldLayoutMkLst>
          <pc:spChg chg="mod">
            <ac:chgData name="Robyn Griffiths" userId="6b5e4e47-af3a-4366-99d1-d662053274cd" providerId="ADAL" clId="{E8CA58F5-0105-464C-97DD-88049095ADC1}" dt="2022-09-26T15:46:15.407" v="6"/>
            <ac:spMkLst>
              <pc:docMk/>
              <pc:sldMasterMk cId="3683012626" sldId="2147483754"/>
              <pc:sldLayoutMk cId="1441334452" sldId="2147483755"/>
              <ac:spMk id="2" creationId="{2567CF91-8FB7-0B42-A329-E11BE478FD57}"/>
            </ac:spMkLst>
          </pc:spChg>
          <pc:spChg chg="mod">
            <ac:chgData name="Robyn Griffiths" userId="6b5e4e47-af3a-4366-99d1-d662053274cd" providerId="ADAL" clId="{E8CA58F5-0105-464C-97DD-88049095ADC1}" dt="2022-09-26T15:46:15.407" v="6"/>
            <ac:spMkLst>
              <pc:docMk/>
              <pc:sldMasterMk cId="3683012626" sldId="2147483754"/>
              <pc:sldLayoutMk cId="1441334452" sldId="2147483755"/>
              <ac:spMk id="3" creationId="{F534FCA1-D7E4-A64A-B793-6901C347CA51}"/>
            </ac:spMkLst>
          </pc:spChg>
          <pc:spChg chg="mod">
            <ac:chgData name="Robyn Griffiths" userId="6b5e4e47-af3a-4366-99d1-d662053274cd" providerId="ADAL" clId="{E8CA58F5-0105-464C-97DD-88049095ADC1}" dt="2022-09-26T15:46:15.407" v="6"/>
            <ac:spMkLst>
              <pc:docMk/>
              <pc:sldMasterMk cId="3683012626" sldId="2147483754"/>
              <pc:sldLayoutMk cId="1441334452" sldId="2147483755"/>
              <ac:spMk id="4" creationId="{CDCEEFF4-2699-2845-91D9-D5A07A078814}"/>
            </ac:spMkLst>
          </pc:spChg>
          <pc:spChg chg="mod">
            <ac:chgData name="Robyn Griffiths" userId="6b5e4e47-af3a-4366-99d1-d662053274cd" providerId="ADAL" clId="{E8CA58F5-0105-464C-97DD-88049095ADC1}" dt="2022-09-26T15:46:15.407" v="6"/>
            <ac:spMkLst>
              <pc:docMk/>
              <pc:sldMasterMk cId="3683012626" sldId="2147483754"/>
              <pc:sldLayoutMk cId="1441334452" sldId="2147483755"/>
              <ac:spMk id="5" creationId="{C53D7AE9-B962-CC42-BA86-B1E5EDE333EB}"/>
            </ac:spMkLst>
          </pc:spChg>
          <pc:spChg chg="mod">
            <ac:chgData name="Robyn Griffiths" userId="6b5e4e47-af3a-4366-99d1-d662053274cd" providerId="ADAL" clId="{E8CA58F5-0105-464C-97DD-88049095ADC1}" dt="2022-09-26T15:46:15.407" v="6"/>
            <ac:spMkLst>
              <pc:docMk/>
              <pc:sldMasterMk cId="3683012626" sldId="2147483754"/>
              <pc:sldLayoutMk cId="1441334452" sldId="2147483755"/>
              <ac:spMk id="6" creationId="{3C947482-2CC9-0E4C-870E-8D35795D50A1}"/>
            </ac:spMkLst>
          </pc:spChg>
        </pc:sldLayoutChg>
        <pc:sldLayoutChg chg="modSp setBg">
          <pc:chgData name="Robyn Griffiths" userId="6b5e4e47-af3a-4366-99d1-d662053274cd" providerId="ADAL" clId="{E8CA58F5-0105-464C-97DD-88049095ADC1}" dt="2022-09-26T15:48:55.700" v="40"/>
          <pc:sldLayoutMkLst>
            <pc:docMk/>
            <pc:sldMasterMk cId="3683012626" sldId="2147483754"/>
            <pc:sldLayoutMk cId="1940633422" sldId="2147483756"/>
          </pc:sldLayoutMkLst>
          <pc:spChg chg="mod">
            <ac:chgData name="Robyn Griffiths" userId="6b5e4e47-af3a-4366-99d1-d662053274cd" providerId="ADAL" clId="{E8CA58F5-0105-464C-97DD-88049095ADC1}" dt="2022-09-26T15:46:15.407" v="6"/>
            <ac:spMkLst>
              <pc:docMk/>
              <pc:sldMasterMk cId="3683012626" sldId="2147483754"/>
              <pc:sldLayoutMk cId="1940633422" sldId="2147483756"/>
              <ac:spMk id="2" creationId="{D4591516-56E3-FE49-AF8F-9F2EF75D8C77}"/>
            </ac:spMkLst>
          </pc:spChg>
          <pc:spChg chg="mod">
            <ac:chgData name="Robyn Griffiths" userId="6b5e4e47-af3a-4366-99d1-d662053274cd" providerId="ADAL" clId="{E8CA58F5-0105-464C-97DD-88049095ADC1}" dt="2022-09-26T15:46:15.407" v="6"/>
            <ac:spMkLst>
              <pc:docMk/>
              <pc:sldMasterMk cId="3683012626" sldId="2147483754"/>
              <pc:sldLayoutMk cId="1940633422" sldId="2147483756"/>
              <ac:spMk id="3" creationId="{F79EEC7E-522D-5245-80F4-6045A4C8C594}"/>
            </ac:spMkLst>
          </pc:spChg>
          <pc:spChg chg="mod">
            <ac:chgData name="Robyn Griffiths" userId="6b5e4e47-af3a-4366-99d1-d662053274cd" providerId="ADAL" clId="{E8CA58F5-0105-464C-97DD-88049095ADC1}" dt="2022-09-26T15:46:15.407" v="6"/>
            <ac:spMkLst>
              <pc:docMk/>
              <pc:sldMasterMk cId="3683012626" sldId="2147483754"/>
              <pc:sldLayoutMk cId="1940633422" sldId="2147483756"/>
              <ac:spMk id="4" creationId="{A7853E28-50D1-DB40-925E-1865E073DFF8}"/>
            </ac:spMkLst>
          </pc:spChg>
          <pc:spChg chg="mod">
            <ac:chgData name="Robyn Griffiths" userId="6b5e4e47-af3a-4366-99d1-d662053274cd" providerId="ADAL" clId="{E8CA58F5-0105-464C-97DD-88049095ADC1}" dt="2022-09-26T15:46:15.407" v="6"/>
            <ac:spMkLst>
              <pc:docMk/>
              <pc:sldMasterMk cId="3683012626" sldId="2147483754"/>
              <pc:sldLayoutMk cId="1940633422" sldId="2147483756"/>
              <ac:spMk id="5" creationId="{F90EE0FC-C5EA-7B43-A0D8-933FEEC1E191}"/>
            </ac:spMkLst>
          </pc:spChg>
          <pc:spChg chg="mod">
            <ac:chgData name="Robyn Griffiths" userId="6b5e4e47-af3a-4366-99d1-d662053274cd" providerId="ADAL" clId="{E8CA58F5-0105-464C-97DD-88049095ADC1}" dt="2022-09-26T15:46:15.407" v="6"/>
            <ac:spMkLst>
              <pc:docMk/>
              <pc:sldMasterMk cId="3683012626" sldId="2147483754"/>
              <pc:sldLayoutMk cId="1940633422" sldId="2147483756"/>
              <ac:spMk id="6" creationId="{8689ED53-FDF6-FE4E-8218-A5DCCBEBF0E7}"/>
            </ac:spMkLst>
          </pc:spChg>
        </pc:sldLayoutChg>
        <pc:sldLayoutChg chg="modSp setBg">
          <pc:chgData name="Robyn Griffiths" userId="6b5e4e47-af3a-4366-99d1-d662053274cd" providerId="ADAL" clId="{E8CA58F5-0105-464C-97DD-88049095ADC1}" dt="2022-09-26T15:48:55.700" v="40"/>
          <pc:sldLayoutMkLst>
            <pc:docMk/>
            <pc:sldMasterMk cId="3683012626" sldId="2147483754"/>
            <pc:sldLayoutMk cId="3581863560" sldId="2147483757"/>
          </pc:sldLayoutMkLst>
          <pc:spChg chg="mod">
            <ac:chgData name="Robyn Griffiths" userId="6b5e4e47-af3a-4366-99d1-d662053274cd" providerId="ADAL" clId="{E8CA58F5-0105-464C-97DD-88049095ADC1}" dt="2022-09-26T15:46:15.407" v="6"/>
            <ac:spMkLst>
              <pc:docMk/>
              <pc:sldMasterMk cId="3683012626" sldId="2147483754"/>
              <pc:sldLayoutMk cId="3581863560" sldId="2147483757"/>
              <ac:spMk id="2" creationId="{21D149A6-312A-DE4B-B032-3C87D4A1F23A}"/>
            </ac:spMkLst>
          </pc:spChg>
          <pc:spChg chg="mod">
            <ac:chgData name="Robyn Griffiths" userId="6b5e4e47-af3a-4366-99d1-d662053274cd" providerId="ADAL" clId="{E8CA58F5-0105-464C-97DD-88049095ADC1}" dt="2022-09-26T15:46:15.407" v="6"/>
            <ac:spMkLst>
              <pc:docMk/>
              <pc:sldMasterMk cId="3683012626" sldId="2147483754"/>
              <pc:sldLayoutMk cId="3581863560" sldId="2147483757"/>
              <ac:spMk id="3" creationId="{CA53AC8F-1D8F-4045-BA5F-AC0745D4C40D}"/>
            </ac:spMkLst>
          </pc:spChg>
          <pc:spChg chg="mod">
            <ac:chgData name="Robyn Griffiths" userId="6b5e4e47-af3a-4366-99d1-d662053274cd" providerId="ADAL" clId="{E8CA58F5-0105-464C-97DD-88049095ADC1}" dt="2022-09-26T15:46:15.407" v="6"/>
            <ac:spMkLst>
              <pc:docMk/>
              <pc:sldMasterMk cId="3683012626" sldId="2147483754"/>
              <pc:sldLayoutMk cId="3581863560" sldId="2147483757"/>
              <ac:spMk id="4" creationId="{FB47A2DA-0D49-1243-97F3-8C33ED427BA1}"/>
            </ac:spMkLst>
          </pc:spChg>
          <pc:spChg chg="mod">
            <ac:chgData name="Robyn Griffiths" userId="6b5e4e47-af3a-4366-99d1-d662053274cd" providerId="ADAL" clId="{E8CA58F5-0105-464C-97DD-88049095ADC1}" dt="2022-09-26T15:46:15.407" v="6"/>
            <ac:spMkLst>
              <pc:docMk/>
              <pc:sldMasterMk cId="3683012626" sldId="2147483754"/>
              <pc:sldLayoutMk cId="3581863560" sldId="2147483757"/>
              <ac:spMk id="5" creationId="{333D2AB8-7709-F248-874B-15AF8A8F2F76}"/>
            </ac:spMkLst>
          </pc:spChg>
          <pc:spChg chg="mod">
            <ac:chgData name="Robyn Griffiths" userId="6b5e4e47-af3a-4366-99d1-d662053274cd" providerId="ADAL" clId="{E8CA58F5-0105-464C-97DD-88049095ADC1}" dt="2022-09-26T15:46:15.407" v="6"/>
            <ac:spMkLst>
              <pc:docMk/>
              <pc:sldMasterMk cId="3683012626" sldId="2147483754"/>
              <pc:sldLayoutMk cId="3581863560" sldId="2147483757"/>
              <ac:spMk id="6" creationId="{4E3051CA-2F1D-EF43-AB3E-970DE78ECA31}"/>
            </ac:spMkLst>
          </pc:spChg>
        </pc:sldLayoutChg>
        <pc:sldLayoutChg chg="modSp setBg">
          <pc:chgData name="Robyn Griffiths" userId="6b5e4e47-af3a-4366-99d1-d662053274cd" providerId="ADAL" clId="{E8CA58F5-0105-464C-97DD-88049095ADC1}" dt="2022-09-26T15:48:55.700" v="40"/>
          <pc:sldLayoutMkLst>
            <pc:docMk/>
            <pc:sldMasterMk cId="3683012626" sldId="2147483754"/>
            <pc:sldLayoutMk cId="750494257" sldId="2147483758"/>
          </pc:sldLayoutMkLst>
          <pc:spChg chg="mod">
            <ac:chgData name="Robyn Griffiths" userId="6b5e4e47-af3a-4366-99d1-d662053274cd" providerId="ADAL" clId="{E8CA58F5-0105-464C-97DD-88049095ADC1}" dt="2022-09-26T15:46:15.407" v="6"/>
            <ac:spMkLst>
              <pc:docMk/>
              <pc:sldMasterMk cId="3683012626" sldId="2147483754"/>
              <pc:sldLayoutMk cId="750494257" sldId="2147483758"/>
              <ac:spMk id="2" creationId="{D6FCC5C1-CEEC-A54F-8061-670B3716BCF7}"/>
            </ac:spMkLst>
          </pc:spChg>
          <pc:spChg chg="mod">
            <ac:chgData name="Robyn Griffiths" userId="6b5e4e47-af3a-4366-99d1-d662053274cd" providerId="ADAL" clId="{E8CA58F5-0105-464C-97DD-88049095ADC1}" dt="2022-09-26T15:46:15.407" v="6"/>
            <ac:spMkLst>
              <pc:docMk/>
              <pc:sldMasterMk cId="3683012626" sldId="2147483754"/>
              <pc:sldLayoutMk cId="750494257" sldId="2147483758"/>
              <ac:spMk id="3" creationId="{8446779F-F147-C642-A601-EB30995A307B}"/>
            </ac:spMkLst>
          </pc:spChg>
          <pc:spChg chg="mod">
            <ac:chgData name="Robyn Griffiths" userId="6b5e4e47-af3a-4366-99d1-d662053274cd" providerId="ADAL" clId="{E8CA58F5-0105-464C-97DD-88049095ADC1}" dt="2022-09-26T15:46:15.407" v="6"/>
            <ac:spMkLst>
              <pc:docMk/>
              <pc:sldMasterMk cId="3683012626" sldId="2147483754"/>
              <pc:sldLayoutMk cId="750494257" sldId="2147483758"/>
              <ac:spMk id="4" creationId="{B5339AF6-4ECF-C940-B2CD-54C3A848183F}"/>
            </ac:spMkLst>
          </pc:spChg>
          <pc:spChg chg="mod">
            <ac:chgData name="Robyn Griffiths" userId="6b5e4e47-af3a-4366-99d1-d662053274cd" providerId="ADAL" clId="{E8CA58F5-0105-464C-97DD-88049095ADC1}" dt="2022-09-26T15:46:15.407" v="6"/>
            <ac:spMkLst>
              <pc:docMk/>
              <pc:sldMasterMk cId="3683012626" sldId="2147483754"/>
              <pc:sldLayoutMk cId="750494257" sldId="2147483758"/>
              <ac:spMk id="5" creationId="{BEC2FBBA-1744-7C44-BDC5-5E40FC4E7242}"/>
            </ac:spMkLst>
          </pc:spChg>
          <pc:spChg chg="mod">
            <ac:chgData name="Robyn Griffiths" userId="6b5e4e47-af3a-4366-99d1-d662053274cd" providerId="ADAL" clId="{E8CA58F5-0105-464C-97DD-88049095ADC1}" dt="2022-09-26T15:46:15.407" v="6"/>
            <ac:spMkLst>
              <pc:docMk/>
              <pc:sldMasterMk cId="3683012626" sldId="2147483754"/>
              <pc:sldLayoutMk cId="750494257" sldId="2147483758"/>
              <ac:spMk id="6" creationId="{E74CE875-541F-134E-8E16-39C7587211C1}"/>
            </ac:spMkLst>
          </pc:spChg>
          <pc:spChg chg="mod">
            <ac:chgData name="Robyn Griffiths" userId="6b5e4e47-af3a-4366-99d1-d662053274cd" providerId="ADAL" clId="{E8CA58F5-0105-464C-97DD-88049095ADC1}" dt="2022-09-26T15:46:15.407" v="6"/>
            <ac:spMkLst>
              <pc:docMk/>
              <pc:sldMasterMk cId="3683012626" sldId="2147483754"/>
              <pc:sldLayoutMk cId="750494257" sldId="2147483758"/>
              <ac:spMk id="7" creationId="{9E3B6349-EA0A-2142-8CEF-E85D325A4907}"/>
            </ac:spMkLst>
          </pc:spChg>
        </pc:sldLayoutChg>
        <pc:sldLayoutChg chg="modSp setBg">
          <pc:chgData name="Robyn Griffiths" userId="6b5e4e47-af3a-4366-99d1-d662053274cd" providerId="ADAL" clId="{E8CA58F5-0105-464C-97DD-88049095ADC1}" dt="2022-09-26T15:48:55.700" v="40"/>
          <pc:sldLayoutMkLst>
            <pc:docMk/>
            <pc:sldMasterMk cId="3683012626" sldId="2147483754"/>
            <pc:sldLayoutMk cId="2418619476" sldId="2147483759"/>
          </pc:sldLayoutMkLst>
          <pc:spChg chg="mod">
            <ac:chgData name="Robyn Griffiths" userId="6b5e4e47-af3a-4366-99d1-d662053274cd" providerId="ADAL" clId="{E8CA58F5-0105-464C-97DD-88049095ADC1}" dt="2022-09-26T15:46:15.407" v="6"/>
            <ac:spMkLst>
              <pc:docMk/>
              <pc:sldMasterMk cId="3683012626" sldId="2147483754"/>
              <pc:sldLayoutMk cId="2418619476" sldId="2147483759"/>
              <ac:spMk id="2" creationId="{69C4223D-B3AF-FC43-8E2C-CD1AAF8624D6}"/>
            </ac:spMkLst>
          </pc:spChg>
          <pc:spChg chg="mod">
            <ac:chgData name="Robyn Griffiths" userId="6b5e4e47-af3a-4366-99d1-d662053274cd" providerId="ADAL" clId="{E8CA58F5-0105-464C-97DD-88049095ADC1}" dt="2022-09-26T15:46:15.407" v="6"/>
            <ac:spMkLst>
              <pc:docMk/>
              <pc:sldMasterMk cId="3683012626" sldId="2147483754"/>
              <pc:sldLayoutMk cId="2418619476" sldId="2147483759"/>
              <ac:spMk id="3" creationId="{FABF013F-2912-624D-8195-A67E13901835}"/>
            </ac:spMkLst>
          </pc:spChg>
          <pc:spChg chg="mod">
            <ac:chgData name="Robyn Griffiths" userId="6b5e4e47-af3a-4366-99d1-d662053274cd" providerId="ADAL" clId="{E8CA58F5-0105-464C-97DD-88049095ADC1}" dt="2022-09-26T15:46:15.407" v="6"/>
            <ac:spMkLst>
              <pc:docMk/>
              <pc:sldMasterMk cId="3683012626" sldId="2147483754"/>
              <pc:sldLayoutMk cId="2418619476" sldId="2147483759"/>
              <ac:spMk id="4" creationId="{C03456B4-6048-6640-9D7D-42EA2A6DDEC9}"/>
            </ac:spMkLst>
          </pc:spChg>
          <pc:spChg chg="mod">
            <ac:chgData name="Robyn Griffiths" userId="6b5e4e47-af3a-4366-99d1-d662053274cd" providerId="ADAL" clId="{E8CA58F5-0105-464C-97DD-88049095ADC1}" dt="2022-09-26T15:46:15.407" v="6"/>
            <ac:spMkLst>
              <pc:docMk/>
              <pc:sldMasterMk cId="3683012626" sldId="2147483754"/>
              <pc:sldLayoutMk cId="2418619476" sldId="2147483759"/>
              <ac:spMk id="5" creationId="{F37129F5-4B35-4648-9238-99F17302CF51}"/>
            </ac:spMkLst>
          </pc:spChg>
          <pc:spChg chg="mod">
            <ac:chgData name="Robyn Griffiths" userId="6b5e4e47-af3a-4366-99d1-d662053274cd" providerId="ADAL" clId="{E8CA58F5-0105-464C-97DD-88049095ADC1}" dt="2022-09-26T15:46:15.407" v="6"/>
            <ac:spMkLst>
              <pc:docMk/>
              <pc:sldMasterMk cId="3683012626" sldId="2147483754"/>
              <pc:sldLayoutMk cId="2418619476" sldId="2147483759"/>
              <ac:spMk id="6" creationId="{B76AB2B2-2AF7-4E41-BF6E-38905C051B67}"/>
            </ac:spMkLst>
          </pc:spChg>
          <pc:spChg chg="mod">
            <ac:chgData name="Robyn Griffiths" userId="6b5e4e47-af3a-4366-99d1-d662053274cd" providerId="ADAL" clId="{E8CA58F5-0105-464C-97DD-88049095ADC1}" dt="2022-09-26T15:46:15.407" v="6"/>
            <ac:spMkLst>
              <pc:docMk/>
              <pc:sldMasterMk cId="3683012626" sldId="2147483754"/>
              <pc:sldLayoutMk cId="2418619476" sldId="2147483759"/>
              <ac:spMk id="7" creationId="{771B7545-C2A4-3C49-AFF2-44FB003DC615}"/>
            </ac:spMkLst>
          </pc:spChg>
          <pc:spChg chg="mod">
            <ac:chgData name="Robyn Griffiths" userId="6b5e4e47-af3a-4366-99d1-d662053274cd" providerId="ADAL" clId="{E8CA58F5-0105-464C-97DD-88049095ADC1}" dt="2022-09-26T15:46:15.407" v="6"/>
            <ac:spMkLst>
              <pc:docMk/>
              <pc:sldMasterMk cId="3683012626" sldId="2147483754"/>
              <pc:sldLayoutMk cId="2418619476" sldId="2147483759"/>
              <ac:spMk id="8" creationId="{266D25BF-5E79-9048-9C82-AFCE84DEAF99}"/>
            </ac:spMkLst>
          </pc:spChg>
          <pc:spChg chg="mod">
            <ac:chgData name="Robyn Griffiths" userId="6b5e4e47-af3a-4366-99d1-d662053274cd" providerId="ADAL" clId="{E8CA58F5-0105-464C-97DD-88049095ADC1}" dt="2022-09-26T15:46:15.407" v="6"/>
            <ac:spMkLst>
              <pc:docMk/>
              <pc:sldMasterMk cId="3683012626" sldId="2147483754"/>
              <pc:sldLayoutMk cId="2418619476" sldId="2147483759"/>
              <ac:spMk id="9" creationId="{9991EC22-A66B-F44B-96E5-15E164D9B6C4}"/>
            </ac:spMkLst>
          </pc:spChg>
        </pc:sldLayoutChg>
        <pc:sldLayoutChg chg="modSp setBg">
          <pc:chgData name="Robyn Griffiths" userId="6b5e4e47-af3a-4366-99d1-d662053274cd" providerId="ADAL" clId="{E8CA58F5-0105-464C-97DD-88049095ADC1}" dt="2022-09-26T15:48:55.700" v="40"/>
          <pc:sldLayoutMkLst>
            <pc:docMk/>
            <pc:sldMasterMk cId="3683012626" sldId="2147483754"/>
            <pc:sldLayoutMk cId="410513080" sldId="2147483760"/>
          </pc:sldLayoutMkLst>
          <pc:spChg chg="mod">
            <ac:chgData name="Robyn Griffiths" userId="6b5e4e47-af3a-4366-99d1-d662053274cd" providerId="ADAL" clId="{E8CA58F5-0105-464C-97DD-88049095ADC1}" dt="2022-09-26T15:46:15.407" v="6"/>
            <ac:spMkLst>
              <pc:docMk/>
              <pc:sldMasterMk cId="3683012626" sldId="2147483754"/>
              <pc:sldLayoutMk cId="410513080" sldId="2147483760"/>
              <ac:spMk id="2" creationId="{606FC50D-4F82-6D41-B29B-7D5BFC9BC88F}"/>
            </ac:spMkLst>
          </pc:spChg>
          <pc:spChg chg="mod">
            <ac:chgData name="Robyn Griffiths" userId="6b5e4e47-af3a-4366-99d1-d662053274cd" providerId="ADAL" clId="{E8CA58F5-0105-464C-97DD-88049095ADC1}" dt="2022-09-26T15:46:15.407" v="6"/>
            <ac:spMkLst>
              <pc:docMk/>
              <pc:sldMasterMk cId="3683012626" sldId="2147483754"/>
              <pc:sldLayoutMk cId="410513080" sldId="2147483760"/>
              <ac:spMk id="3" creationId="{1C24865E-E560-0B4E-9395-474CD6DBF7E8}"/>
            </ac:spMkLst>
          </pc:spChg>
          <pc:spChg chg="mod">
            <ac:chgData name="Robyn Griffiths" userId="6b5e4e47-af3a-4366-99d1-d662053274cd" providerId="ADAL" clId="{E8CA58F5-0105-464C-97DD-88049095ADC1}" dt="2022-09-26T15:46:15.407" v="6"/>
            <ac:spMkLst>
              <pc:docMk/>
              <pc:sldMasterMk cId="3683012626" sldId="2147483754"/>
              <pc:sldLayoutMk cId="410513080" sldId="2147483760"/>
              <ac:spMk id="4" creationId="{CDD83FAC-4B1F-7341-B306-E3666ACF0B1E}"/>
            </ac:spMkLst>
          </pc:spChg>
          <pc:spChg chg="mod">
            <ac:chgData name="Robyn Griffiths" userId="6b5e4e47-af3a-4366-99d1-d662053274cd" providerId="ADAL" clId="{E8CA58F5-0105-464C-97DD-88049095ADC1}" dt="2022-09-26T15:46:15.407" v="6"/>
            <ac:spMkLst>
              <pc:docMk/>
              <pc:sldMasterMk cId="3683012626" sldId="2147483754"/>
              <pc:sldLayoutMk cId="410513080" sldId="2147483760"/>
              <ac:spMk id="5" creationId="{7EE7A9CF-F8E0-444E-872B-29AF2503BE44}"/>
            </ac:spMkLst>
          </pc:spChg>
        </pc:sldLayoutChg>
        <pc:sldLayoutChg chg="modSp setBg">
          <pc:chgData name="Robyn Griffiths" userId="6b5e4e47-af3a-4366-99d1-d662053274cd" providerId="ADAL" clId="{E8CA58F5-0105-464C-97DD-88049095ADC1}" dt="2022-09-26T15:48:55.700" v="40"/>
          <pc:sldLayoutMkLst>
            <pc:docMk/>
            <pc:sldMasterMk cId="3683012626" sldId="2147483754"/>
            <pc:sldLayoutMk cId="2124402162" sldId="2147483761"/>
          </pc:sldLayoutMkLst>
          <pc:spChg chg="mod">
            <ac:chgData name="Robyn Griffiths" userId="6b5e4e47-af3a-4366-99d1-d662053274cd" providerId="ADAL" clId="{E8CA58F5-0105-464C-97DD-88049095ADC1}" dt="2022-09-26T15:46:15.407" v="6"/>
            <ac:spMkLst>
              <pc:docMk/>
              <pc:sldMasterMk cId="3683012626" sldId="2147483754"/>
              <pc:sldLayoutMk cId="2124402162" sldId="2147483761"/>
              <ac:spMk id="2" creationId="{BEE6DEFC-6AE7-8546-81B6-A8985717AB27}"/>
            </ac:spMkLst>
          </pc:spChg>
          <pc:spChg chg="mod">
            <ac:chgData name="Robyn Griffiths" userId="6b5e4e47-af3a-4366-99d1-d662053274cd" providerId="ADAL" clId="{E8CA58F5-0105-464C-97DD-88049095ADC1}" dt="2022-09-26T15:46:15.407" v="6"/>
            <ac:spMkLst>
              <pc:docMk/>
              <pc:sldMasterMk cId="3683012626" sldId="2147483754"/>
              <pc:sldLayoutMk cId="2124402162" sldId="2147483761"/>
              <ac:spMk id="3" creationId="{D023E71D-C4D2-684F-A864-9E8A10CACB4F}"/>
            </ac:spMkLst>
          </pc:spChg>
          <pc:spChg chg="mod">
            <ac:chgData name="Robyn Griffiths" userId="6b5e4e47-af3a-4366-99d1-d662053274cd" providerId="ADAL" clId="{E8CA58F5-0105-464C-97DD-88049095ADC1}" dt="2022-09-26T15:46:15.407" v="6"/>
            <ac:spMkLst>
              <pc:docMk/>
              <pc:sldMasterMk cId="3683012626" sldId="2147483754"/>
              <pc:sldLayoutMk cId="2124402162" sldId="2147483761"/>
              <ac:spMk id="4" creationId="{3FE9DACB-F630-B743-96E9-3C02225BD9C4}"/>
            </ac:spMkLst>
          </pc:spChg>
        </pc:sldLayoutChg>
        <pc:sldLayoutChg chg="modSp setBg">
          <pc:chgData name="Robyn Griffiths" userId="6b5e4e47-af3a-4366-99d1-d662053274cd" providerId="ADAL" clId="{E8CA58F5-0105-464C-97DD-88049095ADC1}" dt="2022-09-26T15:48:55.700" v="40"/>
          <pc:sldLayoutMkLst>
            <pc:docMk/>
            <pc:sldMasterMk cId="3683012626" sldId="2147483754"/>
            <pc:sldLayoutMk cId="3260099166" sldId="2147483762"/>
          </pc:sldLayoutMkLst>
          <pc:spChg chg="mod">
            <ac:chgData name="Robyn Griffiths" userId="6b5e4e47-af3a-4366-99d1-d662053274cd" providerId="ADAL" clId="{E8CA58F5-0105-464C-97DD-88049095ADC1}" dt="2022-09-26T15:46:15.407" v="6"/>
            <ac:spMkLst>
              <pc:docMk/>
              <pc:sldMasterMk cId="3683012626" sldId="2147483754"/>
              <pc:sldLayoutMk cId="3260099166" sldId="2147483762"/>
              <ac:spMk id="2" creationId="{EDB2CFC4-E0FF-CD48-BF1D-8282D552AB9A}"/>
            </ac:spMkLst>
          </pc:spChg>
          <pc:spChg chg="mod">
            <ac:chgData name="Robyn Griffiths" userId="6b5e4e47-af3a-4366-99d1-d662053274cd" providerId="ADAL" clId="{E8CA58F5-0105-464C-97DD-88049095ADC1}" dt="2022-09-26T15:46:15.407" v="6"/>
            <ac:spMkLst>
              <pc:docMk/>
              <pc:sldMasterMk cId="3683012626" sldId="2147483754"/>
              <pc:sldLayoutMk cId="3260099166" sldId="2147483762"/>
              <ac:spMk id="3" creationId="{3795B17B-9BE6-EB49-B5FB-C098D6C43A30}"/>
            </ac:spMkLst>
          </pc:spChg>
          <pc:spChg chg="mod">
            <ac:chgData name="Robyn Griffiths" userId="6b5e4e47-af3a-4366-99d1-d662053274cd" providerId="ADAL" clId="{E8CA58F5-0105-464C-97DD-88049095ADC1}" dt="2022-09-26T15:46:15.407" v="6"/>
            <ac:spMkLst>
              <pc:docMk/>
              <pc:sldMasterMk cId="3683012626" sldId="2147483754"/>
              <pc:sldLayoutMk cId="3260099166" sldId="2147483762"/>
              <ac:spMk id="4" creationId="{33FB7D76-9210-8F49-9A78-8747A6504ADF}"/>
            </ac:spMkLst>
          </pc:spChg>
          <pc:spChg chg="mod">
            <ac:chgData name="Robyn Griffiths" userId="6b5e4e47-af3a-4366-99d1-d662053274cd" providerId="ADAL" clId="{E8CA58F5-0105-464C-97DD-88049095ADC1}" dt="2022-09-26T15:46:15.407" v="6"/>
            <ac:spMkLst>
              <pc:docMk/>
              <pc:sldMasterMk cId="3683012626" sldId="2147483754"/>
              <pc:sldLayoutMk cId="3260099166" sldId="2147483762"/>
              <ac:spMk id="5" creationId="{E375A7EF-7E39-2F4E-9A2D-6C0F4CDC5A09}"/>
            </ac:spMkLst>
          </pc:spChg>
          <pc:spChg chg="mod">
            <ac:chgData name="Robyn Griffiths" userId="6b5e4e47-af3a-4366-99d1-d662053274cd" providerId="ADAL" clId="{E8CA58F5-0105-464C-97DD-88049095ADC1}" dt="2022-09-26T15:46:15.407" v="6"/>
            <ac:spMkLst>
              <pc:docMk/>
              <pc:sldMasterMk cId="3683012626" sldId="2147483754"/>
              <pc:sldLayoutMk cId="3260099166" sldId="2147483762"/>
              <ac:spMk id="6" creationId="{C534F60D-F04A-8F46-8F4B-C293A3F22BFA}"/>
            </ac:spMkLst>
          </pc:spChg>
          <pc:spChg chg="mod">
            <ac:chgData name="Robyn Griffiths" userId="6b5e4e47-af3a-4366-99d1-d662053274cd" providerId="ADAL" clId="{E8CA58F5-0105-464C-97DD-88049095ADC1}" dt="2022-09-26T15:46:15.407" v="6"/>
            <ac:spMkLst>
              <pc:docMk/>
              <pc:sldMasterMk cId="3683012626" sldId="2147483754"/>
              <pc:sldLayoutMk cId="3260099166" sldId="2147483762"/>
              <ac:spMk id="7" creationId="{B0DBFFEF-7F5C-3E4A-AEBA-AE008AE7FBAE}"/>
            </ac:spMkLst>
          </pc:spChg>
        </pc:sldLayoutChg>
        <pc:sldLayoutChg chg="modSp setBg">
          <pc:chgData name="Robyn Griffiths" userId="6b5e4e47-af3a-4366-99d1-d662053274cd" providerId="ADAL" clId="{E8CA58F5-0105-464C-97DD-88049095ADC1}" dt="2022-09-26T15:48:55.700" v="40"/>
          <pc:sldLayoutMkLst>
            <pc:docMk/>
            <pc:sldMasterMk cId="3683012626" sldId="2147483754"/>
            <pc:sldLayoutMk cId="2260177430" sldId="2147483763"/>
          </pc:sldLayoutMkLst>
          <pc:spChg chg="mod">
            <ac:chgData name="Robyn Griffiths" userId="6b5e4e47-af3a-4366-99d1-d662053274cd" providerId="ADAL" clId="{E8CA58F5-0105-464C-97DD-88049095ADC1}" dt="2022-09-26T15:46:15.407" v="6"/>
            <ac:spMkLst>
              <pc:docMk/>
              <pc:sldMasterMk cId="3683012626" sldId="2147483754"/>
              <pc:sldLayoutMk cId="2260177430" sldId="2147483763"/>
              <ac:spMk id="2" creationId="{B7D254E5-EC60-7642-89FC-E0005F24DF7F}"/>
            </ac:spMkLst>
          </pc:spChg>
          <pc:spChg chg="mod">
            <ac:chgData name="Robyn Griffiths" userId="6b5e4e47-af3a-4366-99d1-d662053274cd" providerId="ADAL" clId="{E8CA58F5-0105-464C-97DD-88049095ADC1}" dt="2022-09-26T15:46:15.407" v="6"/>
            <ac:spMkLst>
              <pc:docMk/>
              <pc:sldMasterMk cId="3683012626" sldId="2147483754"/>
              <pc:sldLayoutMk cId="2260177430" sldId="2147483763"/>
              <ac:spMk id="3" creationId="{396ABA9B-C852-BD4C-8EBB-DCA38ABAFB73}"/>
            </ac:spMkLst>
          </pc:spChg>
          <pc:spChg chg="mod">
            <ac:chgData name="Robyn Griffiths" userId="6b5e4e47-af3a-4366-99d1-d662053274cd" providerId="ADAL" clId="{E8CA58F5-0105-464C-97DD-88049095ADC1}" dt="2022-09-26T15:46:15.407" v="6"/>
            <ac:spMkLst>
              <pc:docMk/>
              <pc:sldMasterMk cId="3683012626" sldId="2147483754"/>
              <pc:sldLayoutMk cId="2260177430" sldId="2147483763"/>
              <ac:spMk id="4" creationId="{1A052852-941B-934D-8B59-88371343E638}"/>
            </ac:spMkLst>
          </pc:spChg>
          <pc:spChg chg="mod">
            <ac:chgData name="Robyn Griffiths" userId="6b5e4e47-af3a-4366-99d1-d662053274cd" providerId="ADAL" clId="{E8CA58F5-0105-464C-97DD-88049095ADC1}" dt="2022-09-26T15:46:15.407" v="6"/>
            <ac:spMkLst>
              <pc:docMk/>
              <pc:sldMasterMk cId="3683012626" sldId="2147483754"/>
              <pc:sldLayoutMk cId="2260177430" sldId="2147483763"/>
              <ac:spMk id="5" creationId="{CE4B2328-0A43-4342-A653-438448402ABA}"/>
            </ac:spMkLst>
          </pc:spChg>
          <pc:spChg chg="mod">
            <ac:chgData name="Robyn Griffiths" userId="6b5e4e47-af3a-4366-99d1-d662053274cd" providerId="ADAL" clId="{E8CA58F5-0105-464C-97DD-88049095ADC1}" dt="2022-09-26T15:46:15.407" v="6"/>
            <ac:spMkLst>
              <pc:docMk/>
              <pc:sldMasterMk cId="3683012626" sldId="2147483754"/>
              <pc:sldLayoutMk cId="2260177430" sldId="2147483763"/>
              <ac:spMk id="6" creationId="{0964BB61-D3D6-F54F-B677-477ED6253E55}"/>
            </ac:spMkLst>
          </pc:spChg>
          <pc:spChg chg="mod">
            <ac:chgData name="Robyn Griffiths" userId="6b5e4e47-af3a-4366-99d1-d662053274cd" providerId="ADAL" clId="{E8CA58F5-0105-464C-97DD-88049095ADC1}" dt="2022-09-26T15:46:15.407" v="6"/>
            <ac:spMkLst>
              <pc:docMk/>
              <pc:sldMasterMk cId="3683012626" sldId="2147483754"/>
              <pc:sldLayoutMk cId="2260177430" sldId="2147483763"/>
              <ac:spMk id="7" creationId="{61DC3A9F-519B-324E-8B37-F8E2A6208684}"/>
            </ac:spMkLst>
          </pc:spChg>
        </pc:sldLayoutChg>
        <pc:sldLayoutChg chg="modSp setBg">
          <pc:chgData name="Robyn Griffiths" userId="6b5e4e47-af3a-4366-99d1-d662053274cd" providerId="ADAL" clId="{E8CA58F5-0105-464C-97DD-88049095ADC1}" dt="2022-09-26T15:48:55.700" v="40"/>
          <pc:sldLayoutMkLst>
            <pc:docMk/>
            <pc:sldMasterMk cId="3683012626" sldId="2147483754"/>
            <pc:sldLayoutMk cId="65581211" sldId="2147483764"/>
          </pc:sldLayoutMkLst>
          <pc:spChg chg="mod">
            <ac:chgData name="Robyn Griffiths" userId="6b5e4e47-af3a-4366-99d1-d662053274cd" providerId="ADAL" clId="{E8CA58F5-0105-464C-97DD-88049095ADC1}" dt="2022-09-26T15:46:15.407" v="6"/>
            <ac:spMkLst>
              <pc:docMk/>
              <pc:sldMasterMk cId="3683012626" sldId="2147483754"/>
              <pc:sldLayoutMk cId="65581211" sldId="2147483764"/>
              <ac:spMk id="2" creationId="{D42CF624-42BE-7644-90FA-098E6BC22AEA}"/>
            </ac:spMkLst>
          </pc:spChg>
          <pc:spChg chg="mod">
            <ac:chgData name="Robyn Griffiths" userId="6b5e4e47-af3a-4366-99d1-d662053274cd" providerId="ADAL" clId="{E8CA58F5-0105-464C-97DD-88049095ADC1}" dt="2022-09-26T15:46:15.407" v="6"/>
            <ac:spMkLst>
              <pc:docMk/>
              <pc:sldMasterMk cId="3683012626" sldId="2147483754"/>
              <pc:sldLayoutMk cId="65581211" sldId="2147483764"/>
              <ac:spMk id="3" creationId="{EE3350E3-FA89-4446-9F4F-2DDCB0D72468}"/>
            </ac:spMkLst>
          </pc:spChg>
          <pc:spChg chg="mod">
            <ac:chgData name="Robyn Griffiths" userId="6b5e4e47-af3a-4366-99d1-d662053274cd" providerId="ADAL" clId="{E8CA58F5-0105-464C-97DD-88049095ADC1}" dt="2022-09-26T15:46:15.407" v="6"/>
            <ac:spMkLst>
              <pc:docMk/>
              <pc:sldMasterMk cId="3683012626" sldId="2147483754"/>
              <pc:sldLayoutMk cId="65581211" sldId="2147483764"/>
              <ac:spMk id="4" creationId="{94560375-BEC7-464A-8FED-420C1DCCF567}"/>
            </ac:spMkLst>
          </pc:spChg>
          <pc:spChg chg="mod">
            <ac:chgData name="Robyn Griffiths" userId="6b5e4e47-af3a-4366-99d1-d662053274cd" providerId="ADAL" clId="{E8CA58F5-0105-464C-97DD-88049095ADC1}" dt="2022-09-26T15:46:15.407" v="6"/>
            <ac:spMkLst>
              <pc:docMk/>
              <pc:sldMasterMk cId="3683012626" sldId="2147483754"/>
              <pc:sldLayoutMk cId="65581211" sldId="2147483764"/>
              <ac:spMk id="5" creationId="{5749956A-D1B6-2141-8227-E96F8757319D}"/>
            </ac:spMkLst>
          </pc:spChg>
          <pc:spChg chg="mod">
            <ac:chgData name="Robyn Griffiths" userId="6b5e4e47-af3a-4366-99d1-d662053274cd" providerId="ADAL" clId="{E8CA58F5-0105-464C-97DD-88049095ADC1}" dt="2022-09-26T15:46:15.407" v="6"/>
            <ac:spMkLst>
              <pc:docMk/>
              <pc:sldMasterMk cId="3683012626" sldId="2147483754"/>
              <pc:sldLayoutMk cId="65581211" sldId="2147483764"/>
              <ac:spMk id="6" creationId="{721AFAD8-75E0-E74B-8E53-F8DAA76AF129}"/>
            </ac:spMkLst>
          </pc:spChg>
        </pc:sldLayoutChg>
        <pc:sldLayoutChg chg="modSp setBg">
          <pc:chgData name="Robyn Griffiths" userId="6b5e4e47-af3a-4366-99d1-d662053274cd" providerId="ADAL" clId="{E8CA58F5-0105-464C-97DD-88049095ADC1}" dt="2022-09-26T15:48:55.700" v="40"/>
          <pc:sldLayoutMkLst>
            <pc:docMk/>
            <pc:sldMasterMk cId="3683012626" sldId="2147483754"/>
            <pc:sldLayoutMk cId="139416135" sldId="2147483765"/>
          </pc:sldLayoutMkLst>
          <pc:spChg chg="mod">
            <ac:chgData name="Robyn Griffiths" userId="6b5e4e47-af3a-4366-99d1-d662053274cd" providerId="ADAL" clId="{E8CA58F5-0105-464C-97DD-88049095ADC1}" dt="2022-09-26T15:46:15.407" v="6"/>
            <ac:spMkLst>
              <pc:docMk/>
              <pc:sldMasterMk cId="3683012626" sldId="2147483754"/>
              <pc:sldLayoutMk cId="139416135" sldId="2147483765"/>
              <ac:spMk id="2" creationId="{1F022C87-B12F-C545-920B-2FEA49D862EE}"/>
            </ac:spMkLst>
          </pc:spChg>
          <pc:spChg chg="mod">
            <ac:chgData name="Robyn Griffiths" userId="6b5e4e47-af3a-4366-99d1-d662053274cd" providerId="ADAL" clId="{E8CA58F5-0105-464C-97DD-88049095ADC1}" dt="2022-09-26T15:46:15.407" v="6"/>
            <ac:spMkLst>
              <pc:docMk/>
              <pc:sldMasterMk cId="3683012626" sldId="2147483754"/>
              <pc:sldLayoutMk cId="139416135" sldId="2147483765"/>
              <ac:spMk id="3" creationId="{9944DBAF-A21F-884B-8893-93D4AB4B5BD3}"/>
            </ac:spMkLst>
          </pc:spChg>
          <pc:spChg chg="mod">
            <ac:chgData name="Robyn Griffiths" userId="6b5e4e47-af3a-4366-99d1-d662053274cd" providerId="ADAL" clId="{E8CA58F5-0105-464C-97DD-88049095ADC1}" dt="2022-09-26T15:46:15.407" v="6"/>
            <ac:spMkLst>
              <pc:docMk/>
              <pc:sldMasterMk cId="3683012626" sldId="2147483754"/>
              <pc:sldLayoutMk cId="139416135" sldId="2147483765"/>
              <ac:spMk id="4" creationId="{5BEBC95F-39B8-0C49-A006-DB8F65C05F80}"/>
            </ac:spMkLst>
          </pc:spChg>
          <pc:spChg chg="mod">
            <ac:chgData name="Robyn Griffiths" userId="6b5e4e47-af3a-4366-99d1-d662053274cd" providerId="ADAL" clId="{E8CA58F5-0105-464C-97DD-88049095ADC1}" dt="2022-09-26T15:46:15.407" v="6"/>
            <ac:spMkLst>
              <pc:docMk/>
              <pc:sldMasterMk cId="3683012626" sldId="2147483754"/>
              <pc:sldLayoutMk cId="139416135" sldId="2147483765"/>
              <ac:spMk id="5" creationId="{59480421-2463-624E-8B83-7E103ADC90AD}"/>
            </ac:spMkLst>
          </pc:spChg>
          <pc:spChg chg="mod">
            <ac:chgData name="Robyn Griffiths" userId="6b5e4e47-af3a-4366-99d1-d662053274cd" providerId="ADAL" clId="{E8CA58F5-0105-464C-97DD-88049095ADC1}" dt="2022-09-26T15:46:15.407" v="6"/>
            <ac:spMkLst>
              <pc:docMk/>
              <pc:sldMasterMk cId="3683012626" sldId="2147483754"/>
              <pc:sldLayoutMk cId="139416135" sldId="2147483765"/>
              <ac:spMk id="6" creationId="{D3D2072A-1BC5-4B41-9369-C7AF05D0BA9D}"/>
            </ac:spMkLst>
          </pc:spChg>
        </pc:sldLayoutChg>
      </pc:sldMasterChg>
      <pc:sldMasterChg chg="modSp setBg modSldLayout">
        <pc:chgData name="Robyn Griffiths" userId="6b5e4e47-af3a-4366-99d1-d662053274cd" providerId="ADAL" clId="{E8CA58F5-0105-464C-97DD-88049095ADC1}" dt="2022-09-26T15:48:55.700" v="40"/>
        <pc:sldMasterMkLst>
          <pc:docMk/>
          <pc:sldMasterMk cId="850268991" sldId="2147483766"/>
        </pc:sldMasterMkLst>
        <pc:picChg chg="mod">
          <ac:chgData name="Robyn Griffiths" userId="6b5e4e47-af3a-4366-99d1-d662053274cd" providerId="ADAL" clId="{E8CA58F5-0105-464C-97DD-88049095ADC1}" dt="2022-09-26T15:46:15.407" v="6"/>
          <ac:picMkLst>
            <pc:docMk/>
            <pc:sldMasterMk cId="850268991" sldId="2147483766"/>
            <ac:picMk id="8" creationId="{3B2201CD-8F67-7B41-B60B-AFDD0004B68A}"/>
          </ac:picMkLst>
        </pc:picChg>
        <pc:sldLayoutChg chg="modSp setBg">
          <pc:chgData name="Robyn Griffiths" userId="6b5e4e47-af3a-4366-99d1-d662053274cd" providerId="ADAL" clId="{E8CA58F5-0105-464C-97DD-88049095ADC1}" dt="2022-09-26T15:48:55.700" v="40"/>
          <pc:sldLayoutMkLst>
            <pc:docMk/>
            <pc:sldMasterMk cId="850268991" sldId="2147483766"/>
            <pc:sldLayoutMk cId="698421042" sldId="2147483767"/>
          </pc:sldLayoutMkLst>
          <pc:spChg chg="mod">
            <ac:chgData name="Robyn Griffiths" userId="6b5e4e47-af3a-4366-99d1-d662053274cd" providerId="ADAL" clId="{E8CA58F5-0105-464C-97DD-88049095ADC1}" dt="2022-09-26T15:46:15.407" v="6"/>
            <ac:spMkLst>
              <pc:docMk/>
              <pc:sldMasterMk cId="850268991" sldId="2147483766"/>
              <pc:sldLayoutMk cId="698421042" sldId="2147483767"/>
              <ac:spMk id="2" creationId="{E92D55A6-6F6E-F74C-9EA0-0B5928337FC7}"/>
            </ac:spMkLst>
          </pc:spChg>
          <pc:spChg chg="mod">
            <ac:chgData name="Robyn Griffiths" userId="6b5e4e47-af3a-4366-99d1-d662053274cd" providerId="ADAL" clId="{E8CA58F5-0105-464C-97DD-88049095ADC1}" dt="2022-09-26T15:46:15.407" v="6"/>
            <ac:spMkLst>
              <pc:docMk/>
              <pc:sldMasterMk cId="850268991" sldId="2147483766"/>
              <pc:sldLayoutMk cId="698421042" sldId="2147483767"/>
              <ac:spMk id="3" creationId="{818C1E26-42A5-B440-B9C8-CEDD2A852D4F}"/>
            </ac:spMkLst>
          </pc:spChg>
          <pc:spChg chg="mod">
            <ac:chgData name="Robyn Griffiths" userId="6b5e4e47-af3a-4366-99d1-d662053274cd" providerId="ADAL" clId="{E8CA58F5-0105-464C-97DD-88049095ADC1}" dt="2022-09-26T15:46:15.407" v="6"/>
            <ac:spMkLst>
              <pc:docMk/>
              <pc:sldMasterMk cId="850268991" sldId="2147483766"/>
              <pc:sldLayoutMk cId="698421042" sldId="2147483767"/>
              <ac:spMk id="4" creationId="{05BA9EB3-C20B-DF4F-A968-B10AB5D9013B}"/>
            </ac:spMkLst>
          </pc:spChg>
          <pc:spChg chg="mod">
            <ac:chgData name="Robyn Griffiths" userId="6b5e4e47-af3a-4366-99d1-d662053274cd" providerId="ADAL" clId="{E8CA58F5-0105-464C-97DD-88049095ADC1}" dt="2022-09-26T15:46:15.407" v="6"/>
            <ac:spMkLst>
              <pc:docMk/>
              <pc:sldMasterMk cId="850268991" sldId="2147483766"/>
              <pc:sldLayoutMk cId="698421042" sldId="2147483767"/>
              <ac:spMk id="5" creationId="{A9CFCFFA-B6A2-F74A-8C54-0B36FE17BA6D}"/>
            </ac:spMkLst>
          </pc:spChg>
          <pc:spChg chg="mod">
            <ac:chgData name="Robyn Griffiths" userId="6b5e4e47-af3a-4366-99d1-d662053274cd" providerId="ADAL" clId="{E8CA58F5-0105-464C-97DD-88049095ADC1}" dt="2022-09-26T15:46:15.407" v="6"/>
            <ac:spMkLst>
              <pc:docMk/>
              <pc:sldMasterMk cId="850268991" sldId="2147483766"/>
              <pc:sldLayoutMk cId="698421042" sldId="2147483767"/>
              <ac:spMk id="6" creationId="{BA04AC94-14D0-8B40-AC33-71C6CF732900}"/>
            </ac:spMkLst>
          </pc:spChg>
        </pc:sldLayoutChg>
        <pc:sldLayoutChg chg="modSp setBg">
          <pc:chgData name="Robyn Griffiths" userId="6b5e4e47-af3a-4366-99d1-d662053274cd" providerId="ADAL" clId="{E8CA58F5-0105-464C-97DD-88049095ADC1}" dt="2022-09-26T15:48:55.700" v="40"/>
          <pc:sldLayoutMkLst>
            <pc:docMk/>
            <pc:sldMasterMk cId="850268991" sldId="2147483766"/>
            <pc:sldLayoutMk cId="3964809430" sldId="2147483768"/>
          </pc:sldLayoutMkLst>
          <pc:spChg chg="mod">
            <ac:chgData name="Robyn Griffiths" userId="6b5e4e47-af3a-4366-99d1-d662053274cd" providerId="ADAL" clId="{E8CA58F5-0105-464C-97DD-88049095ADC1}" dt="2022-09-26T15:46:15.407" v="6"/>
            <ac:spMkLst>
              <pc:docMk/>
              <pc:sldMasterMk cId="850268991" sldId="2147483766"/>
              <pc:sldLayoutMk cId="3964809430" sldId="2147483768"/>
              <ac:spMk id="2" creationId="{B8667951-B918-894D-BB5C-B72A99F2C65F}"/>
            </ac:spMkLst>
          </pc:spChg>
          <pc:spChg chg="mod">
            <ac:chgData name="Robyn Griffiths" userId="6b5e4e47-af3a-4366-99d1-d662053274cd" providerId="ADAL" clId="{E8CA58F5-0105-464C-97DD-88049095ADC1}" dt="2022-09-26T15:46:15.407" v="6"/>
            <ac:spMkLst>
              <pc:docMk/>
              <pc:sldMasterMk cId="850268991" sldId="2147483766"/>
              <pc:sldLayoutMk cId="3964809430" sldId="2147483768"/>
              <ac:spMk id="3" creationId="{9F0155AD-98F2-734A-B92B-9C6661F3C051}"/>
            </ac:spMkLst>
          </pc:spChg>
          <pc:spChg chg="mod">
            <ac:chgData name="Robyn Griffiths" userId="6b5e4e47-af3a-4366-99d1-d662053274cd" providerId="ADAL" clId="{E8CA58F5-0105-464C-97DD-88049095ADC1}" dt="2022-09-26T15:46:15.407" v="6"/>
            <ac:spMkLst>
              <pc:docMk/>
              <pc:sldMasterMk cId="850268991" sldId="2147483766"/>
              <pc:sldLayoutMk cId="3964809430" sldId="2147483768"/>
              <ac:spMk id="4" creationId="{AB5785D2-81B9-2F43-9E4D-DCD90694EEAF}"/>
            </ac:spMkLst>
          </pc:spChg>
          <pc:spChg chg="mod">
            <ac:chgData name="Robyn Griffiths" userId="6b5e4e47-af3a-4366-99d1-d662053274cd" providerId="ADAL" clId="{E8CA58F5-0105-464C-97DD-88049095ADC1}" dt="2022-09-26T15:46:15.407" v="6"/>
            <ac:spMkLst>
              <pc:docMk/>
              <pc:sldMasterMk cId="850268991" sldId="2147483766"/>
              <pc:sldLayoutMk cId="3964809430" sldId="2147483768"/>
              <ac:spMk id="5" creationId="{CF954D14-FC43-0C4F-858F-9CF6665D8C8D}"/>
            </ac:spMkLst>
          </pc:spChg>
          <pc:spChg chg="mod">
            <ac:chgData name="Robyn Griffiths" userId="6b5e4e47-af3a-4366-99d1-d662053274cd" providerId="ADAL" clId="{E8CA58F5-0105-464C-97DD-88049095ADC1}" dt="2022-09-26T15:46:15.407" v="6"/>
            <ac:spMkLst>
              <pc:docMk/>
              <pc:sldMasterMk cId="850268991" sldId="2147483766"/>
              <pc:sldLayoutMk cId="3964809430" sldId="2147483768"/>
              <ac:spMk id="6" creationId="{AB4E1104-FF98-FB4B-B38F-9C077F967F72}"/>
            </ac:spMkLst>
          </pc:spChg>
        </pc:sldLayoutChg>
        <pc:sldLayoutChg chg="modSp setBg">
          <pc:chgData name="Robyn Griffiths" userId="6b5e4e47-af3a-4366-99d1-d662053274cd" providerId="ADAL" clId="{E8CA58F5-0105-464C-97DD-88049095ADC1}" dt="2022-09-26T15:48:55.700" v="40"/>
          <pc:sldLayoutMkLst>
            <pc:docMk/>
            <pc:sldMasterMk cId="850268991" sldId="2147483766"/>
            <pc:sldLayoutMk cId="3909077922" sldId="2147483769"/>
          </pc:sldLayoutMkLst>
          <pc:spChg chg="mod">
            <ac:chgData name="Robyn Griffiths" userId="6b5e4e47-af3a-4366-99d1-d662053274cd" providerId="ADAL" clId="{E8CA58F5-0105-464C-97DD-88049095ADC1}" dt="2022-09-26T15:46:15.407" v="6"/>
            <ac:spMkLst>
              <pc:docMk/>
              <pc:sldMasterMk cId="850268991" sldId="2147483766"/>
              <pc:sldLayoutMk cId="3909077922" sldId="2147483769"/>
              <ac:spMk id="2" creationId="{EFC4934C-B4C9-2A4C-B88F-D91E73D7B967}"/>
            </ac:spMkLst>
          </pc:spChg>
          <pc:spChg chg="mod">
            <ac:chgData name="Robyn Griffiths" userId="6b5e4e47-af3a-4366-99d1-d662053274cd" providerId="ADAL" clId="{E8CA58F5-0105-464C-97DD-88049095ADC1}" dt="2022-09-26T15:46:15.407" v="6"/>
            <ac:spMkLst>
              <pc:docMk/>
              <pc:sldMasterMk cId="850268991" sldId="2147483766"/>
              <pc:sldLayoutMk cId="3909077922" sldId="2147483769"/>
              <ac:spMk id="3" creationId="{A6872BD2-5D0B-BE48-AE5D-B91BF84DDFE2}"/>
            </ac:spMkLst>
          </pc:spChg>
          <pc:spChg chg="mod">
            <ac:chgData name="Robyn Griffiths" userId="6b5e4e47-af3a-4366-99d1-d662053274cd" providerId="ADAL" clId="{E8CA58F5-0105-464C-97DD-88049095ADC1}" dt="2022-09-26T15:46:15.407" v="6"/>
            <ac:spMkLst>
              <pc:docMk/>
              <pc:sldMasterMk cId="850268991" sldId="2147483766"/>
              <pc:sldLayoutMk cId="3909077922" sldId="2147483769"/>
              <ac:spMk id="4" creationId="{D3F626BB-7637-DB46-87CD-5A77DA490238}"/>
            </ac:spMkLst>
          </pc:spChg>
          <pc:spChg chg="mod">
            <ac:chgData name="Robyn Griffiths" userId="6b5e4e47-af3a-4366-99d1-d662053274cd" providerId="ADAL" clId="{E8CA58F5-0105-464C-97DD-88049095ADC1}" dt="2022-09-26T15:46:15.407" v="6"/>
            <ac:spMkLst>
              <pc:docMk/>
              <pc:sldMasterMk cId="850268991" sldId="2147483766"/>
              <pc:sldLayoutMk cId="3909077922" sldId="2147483769"/>
              <ac:spMk id="5" creationId="{673CCEE1-9588-4642-91F6-0AC184FDD7D9}"/>
            </ac:spMkLst>
          </pc:spChg>
          <pc:spChg chg="mod">
            <ac:chgData name="Robyn Griffiths" userId="6b5e4e47-af3a-4366-99d1-d662053274cd" providerId="ADAL" clId="{E8CA58F5-0105-464C-97DD-88049095ADC1}" dt="2022-09-26T15:46:15.407" v="6"/>
            <ac:spMkLst>
              <pc:docMk/>
              <pc:sldMasterMk cId="850268991" sldId="2147483766"/>
              <pc:sldLayoutMk cId="3909077922" sldId="2147483769"/>
              <ac:spMk id="6" creationId="{EFB459B8-64BF-5141-A955-95F9AB23B60A}"/>
            </ac:spMkLst>
          </pc:spChg>
        </pc:sldLayoutChg>
        <pc:sldLayoutChg chg="modSp setBg">
          <pc:chgData name="Robyn Griffiths" userId="6b5e4e47-af3a-4366-99d1-d662053274cd" providerId="ADAL" clId="{E8CA58F5-0105-464C-97DD-88049095ADC1}" dt="2022-09-26T15:48:55.700" v="40"/>
          <pc:sldLayoutMkLst>
            <pc:docMk/>
            <pc:sldMasterMk cId="850268991" sldId="2147483766"/>
            <pc:sldLayoutMk cId="985171608" sldId="2147483770"/>
          </pc:sldLayoutMkLst>
          <pc:spChg chg="mod">
            <ac:chgData name="Robyn Griffiths" userId="6b5e4e47-af3a-4366-99d1-d662053274cd" providerId="ADAL" clId="{E8CA58F5-0105-464C-97DD-88049095ADC1}" dt="2022-09-26T15:46:15.407" v="6"/>
            <ac:spMkLst>
              <pc:docMk/>
              <pc:sldMasterMk cId="850268991" sldId="2147483766"/>
              <pc:sldLayoutMk cId="985171608" sldId="2147483770"/>
              <ac:spMk id="2" creationId="{0C8149ED-0700-344B-AF7A-1FAA1270293C}"/>
            </ac:spMkLst>
          </pc:spChg>
          <pc:spChg chg="mod">
            <ac:chgData name="Robyn Griffiths" userId="6b5e4e47-af3a-4366-99d1-d662053274cd" providerId="ADAL" clId="{E8CA58F5-0105-464C-97DD-88049095ADC1}" dt="2022-09-26T15:46:15.407" v="6"/>
            <ac:spMkLst>
              <pc:docMk/>
              <pc:sldMasterMk cId="850268991" sldId="2147483766"/>
              <pc:sldLayoutMk cId="985171608" sldId="2147483770"/>
              <ac:spMk id="3" creationId="{BE0A7911-5EFA-6B4D-B369-D7ED660597EF}"/>
            </ac:spMkLst>
          </pc:spChg>
          <pc:spChg chg="mod">
            <ac:chgData name="Robyn Griffiths" userId="6b5e4e47-af3a-4366-99d1-d662053274cd" providerId="ADAL" clId="{E8CA58F5-0105-464C-97DD-88049095ADC1}" dt="2022-09-26T15:46:15.407" v="6"/>
            <ac:spMkLst>
              <pc:docMk/>
              <pc:sldMasterMk cId="850268991" sldId="2147483766"/>
              <pc:sldLayoutMk cId="985171608" sldId="2147483770"/>
              <ac:spMk id="4" creationId="{2E518818-A7A5-334F-9BB5-DFA66F746D94}"/>
            </ac:spMkLst>
          </pc:spChg>
          <pc:spChg chg="mod">
            <ac:chgData name="Robyn Griffiths" userId="6b5e4e47-af3a-4366-99d1-d662053274cd" providerId="ADAL" clId="{E8CA58F5-0105-464C-97DD-88049095ADC1}" dt="2022-09-26T15:46:15.407" v="6"/>
            <ac:spMkLst>
              <pc:docMk/>
              <pc:sldMasterMk cId="850268991" sldId="2147483766"/>
              <pc:sldLayoutMk cId="985171608" sldId="2147483770"/>
              <ac:spMk id="5" creationId="{0BAB2CE8-7DFC-4B40-B4C2-64F6E9FBFAF6}"/>
            </ac:spMkLst>
          </pc:spChg>
          <pc:spChg chg="mod">
            <ac:chgData name="Robyn Griffiths" userId="6b5e4e47-af3a-4366-99d1-d662053274cd" providerId="ADAL" clId="{E8CA58F5-0105-464C-97DD-88049095ADC1}" dt="2022-09-26T15:46:15.407" v="6"/>
            <ac:spMkLst>
              <pc:docMk/>
              <pc:sldMasterMk cId="850268991" sldId="2147483766"/>
              <pc:sldLayoutMk cId="985171608" sldId="2147483770"/>
              <ac:spMk id="6" creationId="{EECBC5FC-F8C6-7C4C-94CD-C312E0BE0C71}"/>
            </ac:spMkLst>
          </pc:spChg>
          <pc:spChg chg="mod">
            <ac:chgData name="Robyn Griffiths" userId="6b5e4e47-af3a-4366-99d1-d662053274cd" providerId="ADAL" clId="{E8CA58F5-0105-464C-97DD-88049095ADC1}" dt="2022-09-26T15:46:15.407" v="6"/>
            <ac:spMkLst>
              <pc:docMk/>
              <pc:sldMasterMk cId="850268991" sldId="2147483766"/>
              <pc:sldLayoutMk cId="985171608" sldId="2147483770"/>
              <ac:spMk id="7" creationId="{1E5FDDFD-CB88-F141-906B-DA0E35C36F8C}"/>
            </ac:spMkLst>
          </pc:spChg>
        </pc:sldLayoutChg>
        <pc:sldLayoutChg chg="modSp setBg">
          <pc:chgData name="Robyn Griffiths" userId="6b5e4e47-af3a-4366-99d1-d662053274cd" providerId="ADAL" clId="{E8CA58F5-0105-464C-97DD-88049095ADC1}" dt="2022-09-26T15:48:55.700" v="40"/>
          <pc:sldLayoutMkLst>
            <pc:docMk/>
            <pc:sldMasterMk cId="850268991" sldId="2147483766"/>
            <pc:sldLayoutMk cId="1017415617" sldId="2147483771"/>
          </pc:sldLayoutMkLst>
          <pc:spChg chg="mod">
            <ac:chgData name="Robyn Griffiths" userId="6b5e4e47-af3a-4366-99d1-d662053274cd" providerId="ADAL" clId="{E8CA58F5-0105-464C-97DD-88049095ADC1}" dt="2022-09-26T15:46:15.407" v="6"/>
            <ac:spMkLst>
              <pc:docMk/>
              <pc:sldMasterMk cId="850268991" sldId="2147483766"/>
              <pc:sldLayoutMk cId="1017415617" sldId="2147483771"/>
              <ac:spMk id="2" creationId="{728FC1F5-AB6D-1847-9672-250A387E47E1}"/>
            </ac:spMkLst>
          </pc:spChg>
          <pc:spChg chg="mod">
            <ac:chgData name="Robyn Griffiths" userId="6b5e4e47-af3a-4366-99d1-d662053274cd" providerId="ADAL" clId="{E8CA58F5-0105-464C-97DD-88049095ADC1}" dt="2022-09-26T15:46:15.407" v="6"/>
            <ac:spMkLst>
              <pc:docMk/>
              <pc:sldMasterMk cId="850268991" sldId="2147483766"/>
              <pc:sldLayoutMk cId="1017415617" sldId="2147483771"/>
              <ac:spMk id="3" creationId="{94DF9861-87E1-A249-8299-7C29BE7639C8}"/>
            </ac:spMkLst>
          </pc:spChg>
          <pc:spChg chg="mod">
            <ac:chgData name="Robyn Griffiths" userId="6b5e4e47-af3a-4366-99d1-d662053274cd" providerId="ADAL" clId="{E8CA58F5-0105-464C-97DD-88049095ADC1}" dt="2022-09-26T15:46:15.407" v="6"/>
            <ac:spMkLst>
              <pc:docMk/>
              <pc:sldMasterMk cId="850268991" sldId="2147483766"/>
              <pc:sldLayoutMk cId="1017415617" sldId="2147483771"/>
              <ac:spMk id="4" creationId="{DE8CB95E-5618-844C-9757-B733223DB9B7}"/>
            </ac:spMkLst>
          </pc:spChg>
          <pc:spChg chg="mod">
            <ac:chgData name="Robyn Griffiths" userId="6b5e4e47-af3a-4366-99d1-d662053274cd" providerId="ADAL" clId="{E8CA58F5-0105-464C-97DD-88049095ADC1}" dt="2022-09-26T15:46:15.407" v="6"/>
            <ac:spMkLst>
              <pc:docMk/>
              <pc:sldMasterMk cId="850268991" sldId="2147483766"/>
              <pc:sldLayoutMk cId="1017415617" sldId="2147483771"/>
              <ac:spMk id="5" creationId="{3577E6FB-192F-AE40-AEC5-D27B01360C55}"/>
            </ac:spMkLst>
          </pc:spChg>
          <pc:spChg chg="mod">
            <ac:chgData name="Robyn Griffiths" userId="6b5e4e47-af3a-4366-99d1-d662053274cd" providerId="ADAL" clId="{E8CA58F5-0105-464C-97DD-88049095ADC1}" dt="2022-09-26T15:46:15.407" v="6"/>
            <ac:spMkLst>
              <pc:docMk/>
              <pc:sldMasterMk cId="850268991" sldId="2147483766"/>
              <pc:sldLayoutMk cId="1017415617" sldId="2147483771"/>
              <ac:spMk id="6" creationId="{9275A479-214E-D54F-8170-2D3F57C98486}"/>
            </ac:spMkLst>
          </pc:spChg>
          <pc:spChg chg="mod">
            <ac:chgData name="Robyn Griffiths" userId="6b5e4e47-af3a-4366-99d1-d662053274cd" providerId="ADAL" clId="{E8CA58F5-0105-464C-97DD-88049095ADC1}" dt="2022-09-26T15:46:15.407" v="6"/>
            <ac:spMkLst>
              <pc:docMk/>
              <pc:sldMasterMk cId="850268991" sldId="2147483766"/>
              <pc:sldLayoutMk cId="1017415617" sldId="2147483771"/>
              <ac:spMk id="7" creationId="{A631FE86-DB76-8547-829A-D16D296EA336}"/>
            </ac:spMkLst>
          </pc:spChg>
          <pc:spChg chg="mod">
            <ac:chgData name="Robyn Griffiths" userId="6b5e4e47-af3a-4366-99d1-d662053274cd" providerId="ADAL" clId="{E8CA58F5-0105-464C-97DD-88049095ADC1}" dt="2022-09-26T15:46:15.407" v="6"/>
            <ac:spMkLst>
              <pc:docMk/>
              <pc:sldMasterMk cId="850268991" sldId="2147483766"/>
              <pc:sldLayoutMk cId="1017415617" sldId="2147483771"/>
              <ac:spMk id="8" creationId="{9B17C808-3559-C84E-ADFE-CCB80B260D1D}"/>
            </ac:spMkLst>
          </pc:spChg>
          <pc:spChg chg="mod">
            <ac:chgData name="Robyn Griffiths" userId="6b5e4e47-af3a-4366-99d1-d662053274cd" providerId="ADAL" clId="{E8CA58F5-0105-464C-97DD-88049095ADC1}" dt="2022-09-26T15:46:15.407" v="6"/>
            <ac:spMkLst>
              <pc:docMk/>
              <pc:sldMasterMk cId="850268991" sldId="2147483766"/>
              <pc:sldLayoutMk cId="1017415617" sldId="2147483771"/>
              <ac:spMk id="9" creationId="{04519476-8DF1-314F-A373-B7B26111A96E}"/>
            </ac:spMkLst>
          </pc:spChg>
        </pc:sldLayoutChg>
        <pc:sldLayoutChg chg="modSp setBg">
          <pc:chgData name="Robyn Griffiths" userId="6b5e4e47-af3a-4366-99d1-d662053274cd" providerId="ADAL" clId="{E8CA58F5-0105-464C-97DD-88049095ADC1}" dt="2022-09-26T15:48:55.700" v="40"/>
          <pc:sldLayoutMkLst>
            <pc:docMk/>
            <pc:sldMasterMk cId="850268991" sldId="2147483766"/>
            <pc:sldLayoutMk cId="2920210105" sldId="2147483772"/>
          </pc:sldLayoutMkLst>
          <pc:spChg chg="mod">
            <ac:chgData name="Robyn Griffiths" userId="6b5e4e47-af3a-4366-99d1-d662053274cd" providerId="ADAL" clId="{E8CA58F5-0105-464C-97DD-88049095ADC1}" dt="2022-09-26T15:46:15.407" v="6"/>
            <ac:spMkLst>
              <pc:docMk/>
              <pc:sldMasterMk cId="850268991" sldId="2147483766"/>
              <pc:sldLayoutMk cId="2920210105" sldId="2147483772"/>
              <ac:spMk id="2" creationId="{79A8C171-7289-D249-A793-DE9F5EB81D3D}"/>
            </ac:spMkLst>
          </pc:spChg>
          <pc:spChg chg="mod">
            <ac:chgData name="Robyn Griffiths" userId="6b5e4e47-af3a-4366-99d1-d662053274cd" providerId="ADAL" clId="{E8CA58F5-0105-464C-97DD-88049095ADC1}" dt="2022-09-26T15:46:15.407" v="6"/>
            <ac:spMkLst>
              <pc:docMk/>
              <pc:sldMasterMk cId="850268991" sldId="2147483766"/>
              <pc:sldLayoutMk cId="2920210105" sldId="2147483772"/>
              <ac:spMk id="3" creationId="{5374DBDE-AF66-704B-98B2-37FDC1193E84}"/>
            </ac:spMkLst>
          </pc:spChg>
          <pc:spChg chg="mod">
            <ac:chgData name="Robyn Griffiths" userId="6b5e4e47-af3a-4366-99d1-d662053274cd" providerId="ADAL" clId="{E8CA58F5-0105-464C-97DD-88049095ADC1}" dt="2022-09-26T15:46:15.407" v="6"/>
            <ac:spMkLst>
              <pc:docMk/>
              <pc:sldMasterMk cId="850268991" sldId="2147483766"/>
              <pc:sldLayoutMk cId="2920210105" sldId="2147483772"/>
              <ac:spMk id="4" creationId="{27370EF4-5D33-D84F-AB32-3D385BC1E06D}"/>
            </ac:spMkLst>
          </pc:spChg>
          <pc:spChg chg="mod">
            <ac:chgData name="Robyn Griffiths" userId="6b5e4e47-af3a-4366-99d1-d662053274cd" providerId="ADAL" clId="{E8CA58F5-0105-464C-97DD-88049095ADC1}" dt="2022-09-26T15:46:15.407" v="6"/>
            <ac:spMkLst>
              <pc:docMk/>
              <pc:sldMasterMk cId="850268991" sldId="2147483766"/>
              <pc:sldLayoutMk cId="2920210105" sldId="2147483772"/>
              <ac:spMk id="5" creationId="{164884FD-90BC-1A43-9B75-28B27C166D11}"/>
            </ac:spMkLst>
          </pc:spChg>
        </pc:sldLayoutChg>
        <pc:sldLayoutChg chg="modSp setBg">
          <pc:chgData name="Robyn Griffiths" userId="6b5e4e47-af3a-4366-99d1-d662053274cd" providerId="ADAL" clId="{E8CA58F5-0105-464C-97DD-88049095ADC1}" dt="2022-09-26T15:48:55.700" v="40"/>
          <pc:sldLayoutMkLst>
            <pc:docMk/>
            <pc:sldMasterMk cId="850268991" sldId="2147483766"/>
            <pc:sldLayoutMk cId="136078786" sldId="2147483773"/>
          </pc:sldLayoutMkLst>
          <pc:spChg chg="mod">
            <ac:chgData name="Robyn Griffiths" userId="6b5e4e47-af3a-4366-99d1-d662053274cd" providerId="ADAL" clId="{E8CA58F5-0105-464C-97DD-88049095ADC1}" dt="2022-09-26T15:46:15.407" v="6"/>
            <ac:spMkLst>
              <pc:docMk/>
              <pc:sldMasterMk cId="850268991" sldId="2147483766"/>
              <pc:sldLayoutMk cId="136078786" sldId="2147483773"/>
              <ac:spMk id="2" creationId="{AA1A62C1-3DEA-5546-9E5E-C32410A1B5DE}"/>
            </ac:spMkLst>
          </pc:spChg>
          <pc:spChg chg="mod">
            <ac:chgData name="Robyn Griffiths" userId="6b5e4e47-af3a-4366-99d1-d662053274cd" providerId="ADAL" clId="{E8CA58F5-0105-464C-97DD-88049095ADC1}" dt="2022-09-26T15:46:15.407" v="6"/>
            <ac:spMkLst>
              <pc:docMk/>
              <pc:sldMasterMk cId="850268991" sldId="2147483766"/>
              <pc:sldLayoutMk cId="136078786" sldId="2147483773"/>
              <ac:spMk id="3" creationId="{4BF570D8-3B80-564F-929A-04BEC36B705B}"/>
            </ac:spMkLst>
          </pc:spChg>
          <pc:spChg chg="mod">
            <ac:chgData name="Robyn Griffiths" userId="6b5e4e47-af3a-4366-99d1-d662053274cd" providerId="ADAL" clId="{E8CA58F5-0105-464C-97DD-88049095ADC1}" dt="2022-09-26T15:46:15.407" v="6"/>
            <ac:spMkLst>
              <pc:docMk/>
              <pc:sldMasterMk cId="850268991" sldId="2147483766"/>
              <pc:sldLayoutMk cId="136078786" sldId="2147483773"/>
              <ac:spMk id="4" creationId="{F758973F-C520-6D4D-A4B2-CF1EF89EF3AE}"/>
            </ac:spMkLst>
          </pc:spChg>
        </pc:sldLayoutChg>
        <pc:sldLayoutChg chg="modSp setBg">
          <pc:chgData name="Robyn Griffiths" userId="6b5e4e47-af3a-4366-99d1-d662053274cd" providerId="ADAL" clId="{E8CA58F5-0105-464C-97DD-88049095ADC1}" dt="2022-09-26T15:48:55.700" v="40"/>
          <pc:sldLayoutMkLst>
            <pc:docMk/>
            <pc:sldMasterMk cId="850268991" sldId="2147483766"/>
            <pc:sldLayoutMk cId="1079141835" sldId="2147483774"/>
          </pc:sldLayoutMkLst>
          <pc:spChg chg="mod">
            <ac:chgData name="Robyn Griffiths" userId="6b5e4e47-af3a-4366-99d1-d662053274cd" providerId="ADAL" clId="{E8CA58F5-0105-464C-97DD-88049095ADC1}" dt="2022-09-26T15:46:15.407" v="6"/>
            <ac:spMkLst>
              <pc:docMk/>
              <pc:sldMasterMk cId="850268991" sldId="2147483766"/>
              <pc:sldLayoutMk cId="1079141835" sldId="2147483774"/>
              <ac:spMk id="2" creationId="{96D79CFF-BF8F-F744-B9EE-60193117DA0D}"/>
            </ac:spMkLst>
          </pc:spChg>
          <pc:spChg chg="mod">
            <ac:chgData name="Robyn Griffiths" userId="6b5e4e47-af3a-4366-99d1-d662053274cd" providerId="ADAL" clId="{E8CA58F5-0105-464C-97DD-88049095ADC1}" dt="2022-09-26T15:46:15.407" v="6"/>
            <ac:spMkLst>
              <pc:docMk/>
              <pc:sldMasterMk cId="850268991" sldId="2147483766"/>
              <pc:sldLayoutMk cId="1079141835" sldId="2147483774"/>
              <ac:spMk id="3" creationId="{116C392F-8BA6-C843-BFA2-37A235A7CCB7}"/>
            </ac:spMkLst>
          </pc:spChg>
          <pc:spChg chg="mod">
            <ac:chgData name="Robyn Griffiths" userId="6b5e4e47-af3a-4366-99d1-d662053274cd" providerId="ADAL" clId="{E8CA58F5-0105-464C-97DD-88049095ADC1}" dt="2022-09-26T15:46:15.407" v="6"/>
            <ac:spMkLst>
              <pc:docMk/>
              <pc:sldMasterMk cId="850268991" sldId="2147483766"/>
              <pc:sldLayoutMk cId="1079141835" sldId="2147483774"/>
              <ac:spMk id="4" creationId="{08608ED9-A011-4342-B842-18012F2EC249}"/>
            </ac:spMkLst>
          </pc:spChg>
          <pc:spChg chg="mod">
            <ac:chgData name="Robyn Griffiths" userId="6b5e4e47-af3a-4366-99d1-d662053274cd" providerId="ADAL" clId="{E8CA58F5-0105-464C-97DD-88049095ADC1}" dt="2022-09-26T15:46:15.407" v="6"/>
            <ac:spMkLst>
              <pc:docMk/>
              <pc:sldMasterMk cId="850268991" sldId="2147483766"/>
              <pc:sldLayoutMk cId="1079141835" sldId="2147483774"/>
              <ac:spMk id="5" creationId="{C36CEA99-61DA-0A49-BCD4-AB1492700F13}"/>
            </ac:spMkLst>
          </pc:spChg>
          <pc:spChg chg="mod">
            <ac:chgData name="Robyn Griffiths" userId="6b5e4e47-af3a-4366-99d1-d662053274cd" providerId="ADAL" clId="{E8CA58F5-0105-464C-97DD-88049095ADC1}" dt="2022-09-26T15:46:15.407" v="6"/>
            <ac:spMkLst>
              <pc:docMk/>
              <pc:sldMasterMk cId="850268991" sldId="2147483766"/>
              <pc:sldLayoutMk cId="1079141835" sldId="2147483774"/>
              <ac:spMk id="6" creationId="{18D48789-EEBB-4C4E-8064-2E64AF75EF0B}"/>
            </ac:spMkLst>
          </pc:spChg>
          <pc:spChg chg="mod">
            <ac:chgData name="Robyn Griffiths" userId="6b5e4e47-af3a-4366-99d1-d662053274cd" providerId="ADAL" clId="{E8CA58F5-0105-464C-97DD-88049095ADC1}" dt="2022-09-26T15:46:15.407" v="6"/>
            <ac:spMkLst>
              <pc:docMk/>
              <pc:sldMasterMk cId="850268991" sldId="2147483766"/>
              <pc:sldLayoutMk cId="1079141835" sldId="2147483774"/>
              <ac:spMk id="7" creationId="{E2A39AF6-375A-F64D-85EE-A8E01815567A}"/>
            </ac:spMkLst>
          </pc:spChg>
        </pc:sldLayoutChg>
        <pc:sldLayoutChg chg="modSp setBg">
          <pc:chgData name="Robyn Griffiths" userId="6b5e4e47-af3a-4366-99d1-d662053274cd" providerId="ADAL" clId="{E8CA58F5-0105-464C-97DD-88049095ADC1}" dt="2022-09-26T15:48:55.700" v="40"/>
          <pc:sldLayoutMkLst>
            <pc:docMk/>
            <pc:sldMasterMk cId="850268991" sldId="2147483766"/>
            <pc:sldLayoutMk cId="4287684935" sldId="2147483775"/>
          </pc:sldLayoutMkLst>
          <pc:spChg chg="mod">
            <ac:chgData name="Robyn Griffiths" userId="6b5e4e47-af3a-4366-99d1-d662053274cd" providerId="ADAL" clId="{E8CA58F5-0105-464C-97DD-88049095ADC1}" dt="2022-09-26T15:46:15.407" v="6"/>
            <ac:spMkLst>
              <pc:docMk/>
              <pc:sldMasterMk cId="850268991" sldId="2147483766"/>
              <pc:sldLayoutMk cId="4287684935" sldId="2147483775"/>
              <ac:spMk id="2" creationId="{62BC32E7-F382-9F46-9FA8-FE1B6E22E161}"/>
            </ac:spMkLst>
          </pc:spChg>
          <pc:spChg chg="mod">
            <ac:chgData name="Robyn Griffiths" userId="6b5e4e47-af3a-4366-99d1-d662053274cd" providerId="ADAL" clId="{E8CA58F5-0105-464C-97DD-88049095ADC1}" dt="2022-09-26T15:46:15.407" v="6"/>
            <ac:spMkLst>
              <pc:docMk/>
              <pc:sldMasterMk cId="850268991" sldId="2147483766"/>
              <pc:sldLayoutMk cId="4287684935" sldId="2147483775"/>
              <ac:spMk id="3" creationId="{4B8F85F5-1E2C-EA48-A168-AA871577DBF3}"/>
            </ac:spMkLst>
          </pc:spChg>
          <pc:spChg chg="mod">
            <ac:chgData name="Robyn Griffiths" userId="6b5e4e47-af3a-4366-99d1-d662053274cd" providerId="ADAL" clId="{E8CA58F5-0105-464C-97DD-88049095ADC1}" dt="2022-09-26T15:46:15.407" v="6"/>
            <ac:spMkLst>
              <pc:docMk/>
              <pc:sldMasterMk cId="850268991" sldId="2147483766"/>
              <pc:sldLayoutMk cId="4287684935" sldId="2147483775"/>
              <ac:spMk id="4" creationId="{E4341BF9-8683-A247-94F0-3F8EAD5B707A}"/>
            </ac:spMkLst>
          </pc:spChg>
          <pc:spChg chg="mod">
            <ac:chgData name="Robyn Griffiths" userId="6b5e4e47-af3a-4366-99d1-d662053274cd" providerId="ADAL" clId="{E8CA58F5-0105-464C-97DD-88049095ADC1}" dt="2022-09-26T15:46:15.407" v="6"/>
            <ac:spMkLst>
              <pc:docMk/>
              <pc:sldMasterMk cId="850268991" sldId="2147483766"/>
              <pc:sldLayoutMk cId="4287684935" sldId="2147483775"/>
              <ac:spMk id="5" creationId="{3BE2EBB5-B5D0-C645-B0DC-15CFC0D9C64B}"/>
            </ac:spMkLst>
          </pc:spChg>
          <pc:spChg chg="mod">
            <ac:chgData name="Robyn Griffiths" userId="6b5e4e47-af3a-4366-99d1-d662053274cd" providerId="ADAL" clId="{E8CA58F5-0105-464C-97DD-88049095ADC1}" dt="2022-09-26T15:46:15.407" v="6"/>
            <ac:spMkLst>
              <pc:docMk/>
              <pc:sldMasterMk cId="850268991" sldId="2147483766"/>
              <pc:sldLayoutMk cId="4287684935" sldId="2147483775"/>
              <ac:spMk id="6" creationId="{0D121C38-F234-5640-81F2-7023DE9ECC8B}"/>
            </ac:spMkLst>
          </pc:spChg>
          <pc:spChg chg="mod">
            <ac:chgData name="Robyn Griffiths" userId="6b5e4e47-af3a-4366-99d1-d662053274cd" providerId="ADAL" clId="{E8CA58F5-0105-464C-97DD-88049095ADC1}" dt="2022-09-26T15:46:15.407" v="6"/>
            <ac:spMkLst>
              <pc:docMk/>
              <pc:sldMasterMk cId="850268991" sldId="2147483766"/>
              <pc:sldLayoutMk cId="4287684935" sldId="2147483775"/>
              <ac:spMk id="7" creationId="{36E6311F-C9BC-A04C-90E6-58694A8DB540}"/>
            </ac:spMkLst>
          </pc:spChg>
        </pc:sldLayoutChg>
        <pc:sldLayoutChg chg="modSp setBg">
          <pc:chgData name="Robyn Griffiths" userId="6b5e4e47-af3a-4366-99d1-d662053274cd" providerId="ADAL" clId="{E8CA58F5-0105-464C-97DD-88049095ADC1}" dt="2022-09-26T15:48:55.700" v="40"/>
          <pc:sldLayoutMkLst>
            <pc:docMk/>
            <pc:sldMasterMk cId="850268991" sldId="2147483766"/>
            <pc:sldLayoutMk cId="535902432" sldId="2147483776"/>
          </pc:sldLayoutMkLst>
          <pc:spChg chg="mod">
            <ac:chgData name="Robyn Griffiths" userId="6b5e4e47-af3a-4366-99d1-d662053274cd" providerId="ADAL" clId="{E8CA58F5-0105-464C-97DD-88049095ADC1}" dt="2022-09-26T15:46:15.407" v="6"/>
            <ac:spMkLst>
              <pc:docMk/>
              <pc:sldMasterMk cId="850268991" sldId="2147483766"/>
              <pc:sldLayoutMk cId="535902432" sldId="2147483776"/>
              <ac:spMk id="2" creationId="{02BE4A9D-2A4B-E242-AD73-2213273B5FB4}"/>
            </ac:spMkLst>
          </pc:spChg>
          <pc:spChg chg="mod">
            <ac:chgData name="Robyn Griffiths" userId="6b5e4e47-af3a-4366-99d1-d662053274cd" providerId="ADAL" clId="{E8CA58F5-0105-464C-97DD-88049095ADC1}" dt="2022-09-26T15:46:15.407" v="6"/>
            <ac:spMkLst>
              <pc:docMk/>
              <pc:sldMasterMk cId="850268991" sldId="2147483766"/>
              <pc:sldLayoutMk cId="535902432" sldId="2147483776"/>
              <ac:spMk id="3" creationId="{9EF8B4BA-D763-A749-B180-F12D47DD800A}"/>
            </ac:spMkLst>
          </pc:spChg>
          <pc:spChg chg="mod">
            <ac:chgData name="Robyn Griffiths" userId="6b5e4e47-af3a-4366-99d1-d662053274cd" providerId="ADAL" clId="{E8CA58F5-0105-464C-97DD-88049095ADC1}" dt="2022-09-26T15:46:15.407" v="6"/>
            <ac:spMkLst>
              <pc:docMk/>
              <pc:sldMasterMk cId="850268991" sldId="2147483766"/>
              <pc:sldLayoutMk cId="535902432" sldId="2147483776"/>
              <ac:spMk id="4" creationId="{3B9FC624-76C3-9848-B506-CB4DF0131538}"/>
            </ac:spMkLst>
          </pc:spChg>
          <pc:spChg chg="mod">
            <ac:chgData name="Robyn Griffiths" userId="6b5e4e47-af3a-4366-99d1-d662053274cd" providerId="ADAL" clId="{E8CA58F5-0105-464C-97DD-88049095ADC1}" dt="2022-09-26T15:46:15.407" v="6"/>
            <ac:spMkLst>
              <pc:docMk/>
              <pc:sldMasterMk cId="850268991" sldId="2147483766"/>
              <pc:sldLayoutMk cId="535902432" sldId="2147483776"/>
              <ac:spMk id="5" creationId="{761B07F3-6F8C-304D-B01C-87FA8B3D2D77}"/>
            </ac:spMkLst>
          </pc:spChg>
          <pc:spChg chg="mod">
            <ac:chgData name="Robyn Griffiths" userId="6b5e4e47-af3a-4366-99d1-d662053274cd" providerId="ADAL" clId="{E8CA58F5-0105-464C-97DD-88049095ADC1}" dt="2022-09-26T15:46:15.407" v="6"/>
            <ac:spMkLst>
              <pc:docMk/>
              <pc:sldMasterMk cId="850268991" sldId="2147483766"/>
              <pc:sldLayoutMk cId="535902432" sldId="2147483776"/>
              <ac:spMk id="6" creationId="{76749C26-FC13-B042-8323-29B4ED26C17D}"/>
            </ac:spMkLst>
          </pc:spChg>
        </pc:sldLayoutChg>
        <pc:sldLayoutChg chg="modSp setBg">
          <pc:chgData name="Robyn Griffiths" userId="6b5e4e47-af3a-4366-99d1-d662053274cd" providerId="ADAL" clId="{E8CA58F5-0105-464C-97DD-88049095ADC1}" dt="2022-09-26T15:48:55.700" v="40"/>
          <pc:sldLayoutMkLst>
            <pc:docMk/>
            <pc:sldMasterMk cId="850268991" sldId="2147483766"/>
            <pc:sldLayoutMk cId="2865207915" sldId="2147483777"/>
          </pc:sldLayoutMkLst>
          <pc:spChg chg="mod">
            <ac:chgData name="Robyn Griffiths" userId="6b5e4e47-af3a-4366-99d1-d662053274cd" providerId="ADAL" clId="{E8CA58F5-0105-464C-97DD-88049095ADC1}" dt="2022-09-26T15:46:15.407" v="6"/>
            <ac:spMkLst>
              <pc:docMk/>
              <pc:sldMasterMk cId="850268991" sldId="2147483766"/>
              <pc:sldLayoutMk cId="2865207915" sldId="2147483777"/>
              <ac:spMk id="2" creationId="{23331CA3-6867-2B41-A4AC-AE41453A33B7}"/>
            </ac:spMkLst>
          </pc:spChg>
          <pc:spChg chg="mod">
            <ac:chgData name="Robyn Griffiths" userId="6b5e4e47-af3a-4366-99d1-d662053274cd" providerId="ADAL" clId="{E8CA58F5-0105-464C-97DD-88049095ADC1}" dt="2022-09-26T15:46:15.407" v="6"/>
            <ac:spMkLst>
              <pc:docMk/>
              <pc:sldMasterMk cId="850268991" sldId="2147483766"/>
              <pc:sldLayoutMk cId="2865207915" sldId="2147483777"/>
              <ac:spMk id="3" creationId="{5CC6E175-D0C1-6F4F-BBCE-07E66A026E8D}"/>
            </ac:spMkLst>
          </pc:spChg>
          <pc:spChg chg="mod">
            <ac:chgData name="Robyn Griffiths" userId="6b5e4e47-af3a-4366-99d1-d662053274cd" providerId="ADAL" clId="{E8CA58F5-0105-464C-97DD-88049095ADC1}" dt="2022-09-26T15:46:15.407" v="6"/>
            <ac:spMkLst>
              <pc:docMk/>
              <pc:sldMasterMk cId="850268991" sldId="2147483766"/>
              <pc:sldLayoutMk cId="2865207915" sldId="2147483777"/>
              <ac:spMk id="4" creationId="{E61061C9-1FDF-BB42-9982-77DF7AF43F9F}"/>
            </ac:spMkLst>
          </pc:spChg>
          <pc:spChg chg="mod">
            <ac:chgData name="Robyn Griffiths" userId="6b5e4e47-af3a-4366-99d1-d662053274cd" providerId="ADAL" clId="{E8CA58F5-0105-464C-97DD-88049095ADC1}" dt="2022-09-26T15:46:15.407" v="6"/>
            <ac:spMkLst>
              <pc:docMk/>
              <pc:sldMasterMk cId="850268991" sldId="2147483766"/>
              <pc:sldLayoutMk cId="2865207915" sldId="2147483777"/>
              <ac:spMk id="5" creationId="{779E19CD-FADD-E442-BE32-978030C69668}"/>
            </ac:spMkLst>
          </pc:spChg>
          <pc:spChg chg="mod">
            <ac:chgData name="Robyn Griffiths" userId="6b5e4e47-af3a-4366-99d1-d662053274cd" providerId="ADAL" clId="{E8CA58F5-0105-464C-97DD-88049095ADC1}" dt="2022-09-26T15:46:15.407" v="6"/>
            <ac:spMkLst>
              <pc:docMk/>
              <pc:sldMasterMk cId="850268991" sldId="2147483766"/>
              <pc:sldLayoutMk cId="2865207915" sldId="2147483777"/>
              <ac:spMk id="6" creationId="{A28F8E86-7E3C-5045-B990-0EB986A57FCC}"/>
            </ac:spMkLst>
          </pc:spChg>
        </pc:sldLayoutChg>
      </pc:sldMasterChg>
      <pc:sldMasterChg chg="setBg modSldLayout">
        <pc:chgData name="Robyn Griffiths" userId="6b5e4e47-af3a-4366-99d1-d662053274cd" providerId="ADAL" clId="{E8CA58F5-0105-464C-97DD-88049095ADC1}" dt="2022-09-26T15:48:55.700" v="40"/>
        <pc:sldMasterMkLst>
          <pc:docMk/>
          <pc:sldMasterMk cId="2086627677" sldId="2147483778"/>
        </pc:sldMasterMkLst>
        <pc:sldLayoutChg chg="modSp setBg">
          <pc:chgData name="Robyn Griffiths" userId="6b5e4e47-af3a-4366-99d1-d662053274cd" providerId="ADAL" clId="{E8CA58F5-0105-464C-97DD-88049095ADC1}" dt="2022-09-26T15:48:55.700" v="40"/>
          <pc:sldLayoutMkLst>
            <pc:docMk/>
            <pc:sldMasterMk cId="2086627677" sldId="2147483778"/>
            <pc:sldLayoutMk cId="2902005794" sldId="2147483779"/>
          </pc:sldLayoutMkLst>
          <pc:spChg chg="mod">
            <ac:chgData name="Robyn Griffiths" userId="6b5e4e47-af3a-4366-99d1-d662053274cd" providerId="ADAL" clId="{E8CA58F5-0105-464C-97DD-88049095ADC1}" dt="2022-09-26T15:46:15.407" v="6"/>
            <ac:spMkLst>
              <pc:docMk/>
              <pc:sldMasterMk cId="2086627677" sldId="2147483778"/>
              <pc:sldLayoutMk cId="2902005794" sldId="2147483779"/>
              <ac:spMk id="13" creationId="{05B2AD06-9CF6-0A46-AF22-119BF7556057}"/>
            </ac:spMkLst>
          </pc:spChg>
          <pc:picChg chg="mod">
            <ac:chgData name="Robyn Griffiths" userId="6b5e4e47-af3a-4366-99d1-d662053274cd" providerId="ADAL" clId="{E8CA58F5-0105-464C-97DD-88049095ADC1}" dt="2022-09-26T15:46:15.407" v="6"/>
            <ac:picMkLst>
              <pc:docMk/>
              <pc:sldMasterMk cId="2086627677" sldId="2147483778"/>
              <pc:sldLayoutMk cId="2902005794" sldId="2147483779"/>
              <ac:picMk id="11" creationId="{466B934A-A475-114C-AA1B-5F9F12584F2C}"/>
            </ac:picMkLst>
          </pc:picChg>
        </pc:sldLayoutChg>
        <pc:sldLayoutChg chg="modSp setBg">
          <pc:chgData name="Robyn Griffiths" userId="6b5e4e47-af3a-4366-99d1-d662053274cd" providerId="ADAL" clId="{E8CA58F5-0105-464C-97DD-88049095ADC1}" dt="2022-09-26T15:48:55.700" v="40"/>
          <pc:sldLayoutMkLst>
            <pc:docMk/>
            <pc:sldMasterMk cId="2086627677" sldId="2147483778"/>
            <pc:sldLayoutMk cId="2181222855" sldId="2147483780"/>
          </pc:sldLayoutMkLst>
          <pc:spChg chg="mod">
            <ac:chgData name="Robyn Griffiths" userId="6b5e4e47-af3a-4366-99d1-d662053274cd" providerId="ADAL" clId="{E8CA58F5-0105-464C-97DD-88049095ADC1}" dt="2022-09-26T15:46:15.407" v="6"/>
            <ac:spMkLst>
              <pc:docMk/>
              <pc:sldMasterMk cId="2086627677" sldId="2147483778"/>
              <pc:sldLayoutMk cId="2181222855" sldId="2147483780"/>
              <ac:spMk id="13" creationId="{05B2AD06-9CF6-0A46-AF22-119BF7556057}"/>
            </ac:spMkLst>
          </pc:spChg>
          <pc:picChg chg="mod">
            <ac:chgData name="Robyn Griffiths" userId="6b5e4e47-af3a-4366-99d1-d662053274cd" providerId="ADAL" clId="{E8CA58F5-0105-464C-97DD-88049095ADC1}" dt="2022-09-26T15:46:15.407" v="6"/>
            <ac:picMkLst>
              <pc:docMk/>
              <pc:sldMasterMk cId="2086627677" sldId="2147483778"/>
              <pc:sldLayoutMk cId="2181222855" sldId="2147483780"/>
              <ac:picMk id="3" creationId="{0736A280-2C91-F548-B032-A04AB39CF28E}"/>
            </ac:picMkLst>
          </pc:picChg>
        </pc:sldLayoutChg>
        <pc:sldLayoutChg chg="modSp setBg">
          <pc:chgData name="Robyn Griffiths" userId="6b5e4e47-af3a-4366-99d1-d662053274cd" providerId="ADAL" clId="{E8CA58F5-0105-464C-97DD-88049095ADC1}" dt="2022-09-26T15:48:55.700" v="40"/>
          <pc:sldLayoutMkLst>
            <pc:docMk/>
            <pc:sldMasterMk cId="2086627677" sldId="2147483778"/>
            <pc:sldLayoutMk cId="1985102544" sldId="2147483781"/>
          </pc:sldLayoutMkLst>
          <pc:spChg chg="mod">
            <ac:chgData name="Robyn Griffiths" userId="6b5e4e47-af3a-4366-99d1-d662053274cd" providerId="ADAL" clId="{E8CA58F5-0105-464C-97DD-88049095ADC1}" dt="2022-09-26T15:46:15.407" v="6"/>
            <ac:spMkLst>
              <pc:docMk/>
              <pc:sldMasterMk cId="2086627677" sldId="2147483778"/>
              <pc:sldLayoutMk cId="1985102544" sldId="2147483781"/>
              <ac:spMk id="13" creationId="{05B2AD06-9CF6-0A46-AF22-119BF7556057}"/>
            </ac:spMkLst>
          </pc:spChg>
          <pc:picChg chg="mod">
            <ac:chgData name="Robyn Griffiths" userId="6b5e4e47-af3a-4366-99d1-d662053274cd" providerId="ADAL" clId="{E8CA58F5-0105-464C-97DD-88049095ADC1}" dt="2022-09-26T15:46:15.407" v="6"/>
            <ac:picMkLst>
              <pc:docMk/>
              <pc:sldMasterMk cId="2086627677" sldId="2147483778"/>
              <pc:sldLayoutMk cId="1985102544" sldId="2147483781"/>
              <ac:picMk id="3" creationId="{79AAABAA-0F32-FD4D-BFBE-5CFAD828F7F3}"/>
            </ac:picMkLst>
          </pc:picChg>
        </pc:sldLayoutChg>
        <pc:sldLayoutChg chg="modSp setBg">
          <pc:chgData name="Robyn Griffiths" userId="6b5e4e47-af3a-4366-99d1-d662053274cd" providerId="ADAL" clId="{E8CA58F5-0105-464C-97DD-88049095ADC1}" dt="2022-09-26T15:48:55.700" v="40"/>
          <pc:sldLayoutMkLst>
            <pc:docMk/>
            <pc:sldMasterMk cId="2086627677" sldId="2147483778"/>
            <pc:sldLayoutMk cId="782256074" sldId="2147483782"/>
          </pc:sldLayoutMkLst>
          <pc:spChg chg="mod">
            <ac:chgData name="Robyn Griffiths" userId="6b5e4e47-af3a-4366-99d1-d662053274cd" providerId="ADAL" clId="{E8CA58F5-0105-464C-97DD-88049095ADC1}" dt="2022-09-26T15:46:15.407" v="6"/>
            <ac:spMkLst>
              <pc:docMk/>
              <pc:sldMasterMk cId="2086627677" sldId="2147483778"/>
              <pc:sldLayoutMk cId="782256074" sldId="2147483782"/>
              <ac:spMk id="13" creationId="{05B2AD06-9CF6-0A46-AF22-119BF7556057}"/>
            </ac:spMkLst>
          </pc:spChg>
          <pc:picChg chg="mod">
            <ac:chgData name="Robyn Griffiths" userId="6b5e4e47-af3a-4366-99d1-d662053274cd" providerId="ADAL" clId="{E8CA58F5-0105-464C-97DD-88049095ADC1}" dt="2022-09-26T15:46:15.407" v="6"/>
            <ac:picMkLst>
              <pc:docMk/>
              <pc:sldMasterMk cId="2086627677" sldId="2147483778"/>
              <pc:sldLayoutMk cId="782256074" sldId="2147483782"/>
              <ac:picMk id="4" creationId="{0F8DD660-4622-2A47-82B3-18A6984986A2}"/>
            </ac:picMkLst>
          </pc:picChg>
        </pc:sldLayoutChg>
        <pc:sldLayoutChg chg="modSp setBg">
          <pc:chgData name="Robyn Griffiths" userId="6b5e4e47-af3a-4366-99d1-d662053274cd" providerId="ADAL" clId="{E8CA58F5-0105-464C-97DD-88049095ADC1}" dt="2022-09-26T15:48:55.700" v="40"/>
          <pc:sldLayoutMkLst>
            <pc:docMk/>
            <pc:sldMasterMk cId="2086627677" sldId="2147483778"/>
            <pc:sldLayoutMk cId="1948759389" sldId="2147483783"/>
          </pc:sldLayoutMkLst>
          <pc:spChg chg="mod">
            <ac:chgData name="Robyn Griffiths" userId="6b5e4e47-af3a-4366-99d1-d662053274cd" providerId="ADAL" clId="{E8CA58F5-0105-464C-97DD-88049095ADC1}" dt="2022-09-26T15:46:15.407" v="6"/>
            <ac:spMkLst>
              <pc:docMk/>
              <pc:sldMasterMk cId="2086627677" sldId="2147483778"/>
              <pc:sldLayoutMk cId="1948759389" sldId="2147483783"/>
              <ac:spMk id="13" creationId="{05B2AD06-9CF6-0A46-AF22-119BF7556057}"/>
            </ac:spMkLst>
          </pc:spChg>
          <pc:picChg chg="mod">
            <ac:chgData name="Robyn Griffiths" userId="6b5e4e47-af3a-4366-99d1-d662053274cd" providerId="ADAL" clId="{E8CA58F5-0105-464C-97DD-88049095ADC1}" dt="2022-09-26T15:46:15.407" v="6"/>
            <ac:picMkLst>
              <pc:docMk/>
              <pc:sldMasterMk cId="2086627677" sldId="2147483778"/>
              <pc:sldLayoutMk cId="1948759389" sldId="2147483783"/>
              <ac:picMk id="4" creationId="{6B516FE7-964A-1E4E-9AD2-64229A0C31A3}"/>
            </ac:picMkLst>
          </pc:picChg>
        </pc:sldLayoutChg>
        <pc:sldLayoutChg chg="modSp setBg">
          <pc:chgData name="Robyn Griffiths" userId="6b5e4e47-af3a-4366-99d1-d662053274cd" providerId="ADAL" clId="{E8CA58F5-0105-464C-97DD-88049095ADC1}" dt="2022-09-26T15:48:55.700" v="40"/>
          <pc:sldLayoutMkLst>
            <pc:docMk/>
            <pc:sldMasterMk cId="2086627677" sldId="2147483778"/>
            <pc:sldLayoutMk cId="1919163264" sldId="2147483784"/>
          </pc:sldLayoutMkLst>
          <pc:spChg chg="mod">
            <ac:chgData name="Robyn Griffiths" userId="6b5e4e47-af3a-4366-99d1-d662053274cd" providerId="ADAL" clId="{E8CA58F5-0105-464C-97DD-88049095ADC1}" dt="2022-09-26T15:46:15.407" v="6"/>
            <ac:spMkLst>
              <pc:docMk/>
              <pc:sldMasterMk cId="2086627677" sldId="2147483778"/>
              <pc:sldLayoutMk cId="1919163264" sldId="2147483784"/>
              <ac:spMk id="13" creationId="{05B2AD06-9CF6-0A46-AF22-119BF7556057}"/>
            </ac:spMkLst>
          </pc:spChg>
          <pc:picChg chg="mod">
            <ac:chgData name="Robyn Griffiths" userId="6b5e4e47-af3a-4366-99d1-d662053274cd" providerId="ADAL" clId="{E8CA58F5-0105-464C-97DD-88049095ADC1}" dt="2022-09-26T15:46:15.407" v="6"/>
            <ac:picMkLst>
              <pc:docMk/>
              <pc:sldMasterMk cId="2086627677" sldId="2147483778"/>
              <pc:sldLayoutMk cId="1919163264" sldId="2147483784"/>
              <ac:picMk id="3" creationId="{1B6401D3-A379-1A4C-84B3-73B1DEBDD1E8}"/>
            </ac:picMkLst>
          </pc:picChg>
        </pc:sldLayoutChg>
        <pc:sldLayoutChg chg="modSp setBg">
          <pc:chgData name="Robyn Griffiths" userId="6b5e4e47-af3a-4366-99d1-d662053274cd" providerId="ADAL" clId="{E8CA58F5-0105-464C-97DD-88049095ADC1}" dt="2022-09-26T15:48:55.700" v="40"/>
          <pc:sldLayoutMkLst>
            <pc:docMk/>
            <pc:sldMasterMk cId="2086627677" sldId="2147483778"/>
            <pc:sldLayoutMk cId="2158694315" sldId="2147483785"/>
          </pc:sldLayoutMkLst>
          <pc:spChg chg="mod">
            <ac:chgData name="Robyn Griffiths" userId="6b5e4e47-af3a-4366-99d1-d662053274cd" providerId="ADAL" clId="{E8CA58F5-0105-464C-97DD-88049095ADC1}" dt="2022-09-26T15:46:15.407" v="6"/>
            <ac:spMkLst>
              <pc:docMk/>
              <pc:sldMasterMk cId="2086627677" sldId="2147483778"/>
              <pc:sldLayoutMk cId="2158694315" sldId="2147483785"/>
              <ac:spMk id="13" creationId="{05B2AD06-9CF6-0A46-AF22-119BF7556057}"/>
            </ac:spMkLst>
          </pc:spChg>
          <pc:picChg chg="mod">
            <ac:chgData name="Robyn Griffiths" userId="6b5e4e47-af3a-4366-99d1-d662053274cd" providerId="ADAL" clId="{E8CA58F5-0105-464C-97DD-88049095ADC1}" dt="2022-09-26T15:46:15.407" v="6"/>
            <ac:picMkLst>
              <pc:docMk/>
              <pc:sldMasterMk cId="2086627677" sldId="2147483778"/>
              <pc:sldLayoutMk cId="2158694315" sldId="2147483785"/>
              <ac:picMk id="3" creationId="{4D3D6F76-26A7-0E46-9BE1-B7F072940204}"/>
            </ac:picMkLst>
          </pc:picChg>
        </pc:sldLayoutChg>
        <pc:sldLayoutChg chg="modSp setBg">
          <pc:chgData name="Robyn Griffiths" userId="6b5e4e47-af3a-4366-99d1-d662053274cd" providerId="ADAL" clId="{E8CA58F5-0105-464C-97DD-88049095ADC1}" dt="2022-09-26T15:48:55.700" v="40"/>
          <pc:sldLayoutMkLst>
            <pc:docMk/>
            <pc:sldMasterMk cId="2086627677" sldId="2147483778"/>
            <pc:sldLayoutMk cId="1343345014" sldId="2147483786"/>
          </pc:sldLayoutMkLst>
          <pc:spChg chg="mod">
            <ac:chgData name="Robyn Griffiths" userId="6b5e4e47-af3a-4366-99d1-d662053274cd" providerId="ADAL" clId="{E8CA58F5-0105-464C-97DD-88049095ADC1}" dt="2022-09-26T15:46:15.407" v="6"/>
            <ac:spMkLst>
              <pc:docMk/>
              <pc:sldMasterMk cId="2086627677" sldId="2147483778"/>
              <pc:sldLayoutMk cId="1343345014" sldId="2147483786"/>
              <ac:spMk id="13" creationId="{05B2AD06-9CF6-0A46-AF22-119BF7556057}"/>
            </ac:spMkLst>
          </pc:spChg>
          <pc:picChg chg="mod">
            <ac:chgData name="Robyn Griffiths" userId="6b5e4e47-af3a-4366-99d1-d662053274cd" providerId="ADAL" clId="{E8CA58F5-0105-464C-97DD-88049095ADC1}" dt="2022-09-26T15:46:15.407" v="6"/>
            <ac:picMkLst>
              <pc:docMk/>
              <pc:sldMasterMk cId="2086627677" sldId="2147483778"/>
              <pc:sldLayoutMk cId="1343345014" sldId="2147483786"/>
              <ac:picMk id="4" creationId="{2AEF8B83-F027-5B40-9BE5-0DC1AAF1C706}"/>
            </ac:picMkLst>
          </pc:picChg>
        </pc:sldLayoutChg>
      </pc:sldMasterChg>
      <pc:sldMasterChg chg="add del setBg addSldLayout delSldLayout modSldLayout">
        <pc:chgData name="Robyn Griffiths" userId="6b5e4e47-af3a-4366-99d1-d662053274cd" providerId="ADAL" clId="{E8CA58F5-0105-464C-97DD-88049095ADC1}" dt="2022-10-10T07:26:47.770" v="927" actId="47"/>
        <pc:sldMasterMkLst>
          <pc:docMk/>
          <pc:sldMasterMk cId="2291666837" sldId="2147483787"/>
        </pc:sldMasterMkLst>
        <pc:sldLayoutChg chg="add del setBg">
          <pc:chgData name="Robyn Griffiths" userId="6b5e4e47-af3a-4366-99d1-d662053274cd" providerId="ADAL" clId="{E8CA58F5-0105-464C-97DD-88049095ADC1}" dt="2022-10-10T07:26:47.770" v="927" actId="47"/>
          <pc:sldLayoutMkLst>
            <pc:docMk/>
            <pc:sldMasterMk cId="2291666837" sldId="2147483787"/>
            <pc:sldLayoutMk cId="2941486758" sldId="2147483788"/>
          </pc:sldLayoutMkLst>
        </pc:sldLayoutChg>
        <pc:sldLayoutChg chg="add del setBg">
          <pc:chgData name="Robyn Griffiths" userId="6b5e4e47-af3a-4366-99d1-d662053274cd" providerId="ADAL" clId="{E8CA58F5-0105-464C-97DD-88049095ADC1}" dt="2022-10-10T07:26:47.770" v="927" actId="47"/>
          <pc:sldLayoutMkLst>
            <pc:docMk/>
            <pc:sldMasterMk cId="2291666837" sldId="2147483787"/>
            <pc:sldLayoutMk cId="1641471512" sldId="2147483789"/>
          </pc:sldLayoutMkLst>
        </pc:sldLayoutChg>
        <pc:sldLayoutChg chg="add del setBg">
          <pc:chgData name="Robyn Griffiths" userId="6b5e4e47-af3a-4366-99d1-d662053274cd" providerId="ADAL" clId="{E8CA58F5-0105-464C-97DD-88049095ADC1}" dt="2022-10-10T07:26:47.770" v="927" actId="47"/>
          <pc:sldLayoutMkLst>
            <pc:docMk/>
            <pc:sldMasterMk cId="2291666837" sldId="2147483787"/>
            <pc:sldLayoutMk cId="2949567165" sldId="2147483790"/>
          </pc:sldLayoutMkLst>
        </pc:sldLayoutChg>
        <pc:sldLayoutChg chg="add del setBg">
          <pc:chgData name="Robyn Griffiths" userId="6b5e4e47-af3a-4366-99d1-d662053274cd" providerId="ADAL" clId="{E8CA58F5-0105-464C-97DD-88049095ADC1}" dt="2022-10-10T07:26:47.770" v="927" actId="47"/>
          <pc:sldLayoutMkLst>
            <pc:docMk/>
            <pc:sldMasterMk cId="2291666837" sldId="2147483787"/>
            <pc:sldLayoutMk cId="3229747802" sldId="2147483791"/>
          </pc:sldLayoutMkLst>
        </pc:sldLayoutChg>
        <pc:sldLayoutChg chg="add del setBg">
          <pc:chgData name="Robyn Griffiths" userId="6b5e4e47-af3a-4366-99d1-d662053274cd" providerId="ADAL" clId="{E8CA58F5-0105-464C-97DD-88049095ADC1}" dt="2022-10-10T07:26:47.770" v="927" actId="47"/>
          <pc:sldLayoutMkLst>
            <pc:docMk/>
            <pc:sldMasterMk cId="2291666837" sldId="2147483787"/>
            <pc:sldLayoutMk cId="3303030864" sldId="2147483792"/>
          </pc:sldLayoutMkLst>
        </pc:sldLayoutChg>
        <pc:sldLayoutChg chg="add del setBg">
          <pc:chgData name="Robyn Griffiths" userId="6b5e4e47-af3a-4366-99d1-d662053274cd" providerId="ADAL" clId="{E8CA58F5-0105-464C-97DD-88049095ADC1}" dt="2022-10-10T07:26:47.770" v="927" actId="47"/>
          <pc:sldLayoutMkLst>
            <pc:docMk/>
            <pc:sldMasterMk cId="2291666837" sldId="2147483787"/>
            <pc:sldLayoutMk cId="3331605485" sldId="2147483793"/>
          </pc:sldLayoutMkLst>
        </pc:sldLayoutChg>
        <pc:sldLayoutChg chg="add del setBg">
          <pc:chgData name="Robyn Griffiths" userId="6b5e4e47-af3a-4366-99d1-d662053274cd" providerId="ADAL" clId="{E8CA58F5-0105-464C-97DD-88049095ADC1}" dt="2022-10-10T07:26:47.770" v="927" actId="47"/>
          <pc:sldLayoutMkLst>
            <pc:docMk/>
            <pc:sldMasterMk cId="2291666837" sldId="2147483787"/>
            <pc:sldLayoutMk cId="3378557167" sldId="2147483794"/>
          </pc:sldLayoutMkLst>
        </pc:sldLayoutChg>
        <pc:sldLayoutChg chg="add del setBg">
          <pc:chgData name="Robyn Griffiths" userId="6b5e4e47-af3a-4366-99d1-d662053274cd" providerId="ADAL" clId="{E8CA58F5-0105-464C-97DD-88049095ADC1}" dt="2022-10-10T07:26:47.770" v="927" actId="47"/>
          <pc:sldLayoutMkLst>
            <pc:docMk/>
            <pc:sldMasterMk cId="2291666837" sldId="2147483787"/>
            <pc:sldLayoutMk cId="3636709665" sldId="2147483795"/>
          </pc:sldLayoutMkLst>
        </pc:sldLayoutChg>
        <pc:sldLayoutChg chg="add del setBg">
          <pc:chgData name="Robyn Griffiths" userId="6b5e4e47-af3a-4366-99d1-d662053274cd" providerId="ADAL" clId="{E8CA58F5-0105-464C-97DD-88049095ADC1}" dt="2022-10-10T07:26:47.770" v="927" actId="47"/>
          <pc:sldLayoutMkLst>
            <pc:docMk/>
            <pc:sldMasterMk cId="2291666837" sldId="2147483787"/>
            <pc:sldLayoutMk cId="168421313" sldId="2147483796"/>
          </pc:sldLayoutMkLst>
        </pc:sldLayoutChg>
        <pc:sldLayoutChg chg="add del setBg">
          <pc:chgData name="Robyn Griffiths" userId="6b5e4e47-af3a-4366-99d1-d662053274cd" providerId="ADAL" clId="{E8CA58F5-0105-464C-97DD-88049095ADC1}" dt="2022-10-10T07:26:47.770" v="927" actId="47"/>
          <pc:sldLayoutMkLst>
            <pc:docMk/>
            <pc:sldMasterMk cId="2291666837" sldId="2147483787"/>
            <pc:sldLayoutMk cId="4221227608" sldId="2147483797"/>
          </pc:sldLayoutMkLst>
        </pc:sldLayoutChg>
        <pc:sldLayoutChg chg="add del setBg">
          <pc:chgData name="Robyn Griffiths" userId="6b5e4e47-af3a-4366-99d1-d662053274cd" providerId="ADAL" clId="{E8CA58F5-0105-464C-97DD-88049095ADC1}" dt="2022-10-10T07:26:47.770" v="927" actId="47"/>
          <pc:sldLayoutMkLst>
            <pc:docMk/>
            <pc:sldMasterMk cId="2291666837" sldId="2147483787"/>
            <pc:sldLayoutMk cId="4274132490" sldId="2147483798"/>
          </pc:sldLayoutMkLst>
        </pc:sldLayoutChg>
        <pc:sldLayoutChg chg="add del setBg">
          <pc:chgData name="Robyn Griffiths" userId="6b5e4e47-af3a-4366-99d1-d662053274cd" providerId="ADAL" clId="{E8CA58F5-0105-464C-97DD-88049095ADC1}" dt="2022-10-10T07:26:47.770" v="927" actId="47"/>
          <pc:sldLayoutMkLst>
            <pc:docMk/>
            <pc:sldMasterMk cId="2291666837" sldId="2147483787"/>
            <pc:sldLayoutMk cId="1974784154" sldId="2147483799"/>
          </pc:sldLayoutMkLst>
        </pc:sldLayoutChg>
      </pc:sldMasterChg>
      <pc:sldMasterChg chg="setBg modSldLayout">
        <pc:chgData name="Robyn Griffiths" userId="6b5e4e47-af3a-4366-99d1-d662053274cd" providerId="ADAL" clId="{E8CA58F5-0105-464C-97DD-88049095ADC1}" dt="2022-09-26T15:48:55.700" v="40"/>
        <pc:sldMasterMkLst>
          <pc:docMk/>
          <pc:sldMasterMk cId="2880191450" sldId="2147483800"/>
        </pc:sldMasterMkLst>
        <pc:sldLayoutChg chg="setBg">
          <pc:chgData name="Robyn Griffiths" userId="6b5e4e47-af3a-4366-99d1-d662053274cd" providerId="ADAL" clId="{E8CA58F5-0105-464C-97DD-88049095ADC1}" dt="2022-09-26T15:48:55.700" v="40"/>
          <pc:sldLayoutMkLst>
            <pc:docMk/>
            <pc:sldMasterMk cId="2880191450" sldId="2147483800"/>
            <pc:sldLayoutMk cId="1372676327" sldId="2147483801"/>
          </pc:sldLayoutMkLst>
        </pc:sldLayoutChg>
        <pc:sldLayoutChg chg="setBg">
          <pc:chgData name="Robyn Griffiths" userId="6b5e4e47-af3a-4366-99d1-d662053274cd" providerId="ADAL" clId="{E8CA58F5-0105-464C-97DD-88049095ADC1}" dt="2022-09-26T15:48:55.700" v="40"/>
          <pc:sldLayoutMkLst>
            <pc:docMk/>
            <pc:sldMasterMk cId="2880191450" sldId="2147483800"/>
            <pc:sldLayoutMk cId="698679374" sldId="2147483802"/>
          </pc:sldLayoutMkLst>
        </pc:sldLayoutChg>
        <pc:sldLayoutChg chg="setBg">
          <pc:chgData name="Robyn Griffiths" userId="6b5e4e47-af3a-4366-99d1-d662053274cd" providerId="ADAL" clId="{E8CA58F5-0105-464C-97DD-88049095ADC1}" dt="2022-09-26T15:48:55.700" v="40"/>
          <pc:sldLayoutMkLst>
            <pc:docMk/>
            <pc:sldMasterMk cId="2880191450" sldId="2147483800"/>
            <pc:sldLayoutMk cId="1741522927" sldId="2147483803"/>
          </pc:sldLayoutMkLst>
        </pc:sldLayoutChg>
        <pc:sldLayoutChg chg="setBg">
          <pc:chgData name="Robyn Griffiths" userId="6b5e4e47-af3a-4366-99d1-d662053274cd" providerId="ADAL" clId="{E8CA58F5-0105-464C-97DD-88049095ADC1}" dt="2022-09-26T15:48:55.700" v="40"/>
          <pc:sldLayoutMkLst>
            <pc:docMk/>
            <pc:sldMasterMk cId="2880191450" sldId="2147483800"/>
            <pc:sldLayoutMk cId="934297375" sldId="2147483804"/>
          </pc:sldLayoutMkLst>
        </pc:sldLayoutChg>
        <pc:sldLayoutChg chg="setBg">
          <pc:chgData name="Robyn Griffiths" userId="6b5e4e47-af3a-4366-99d1-d662053274cd" providerId="ADAL" clId="{E8CA58F5-0105-464C-97DD-88049095ADC1}" dt="2022-09-26T15:48:55.700" v="40"/>
          <pc:sldLayoutMkLst>
            <pc:docMk/>
            <pc:sldMasterMk cId="2880191450" sldId="2147483800"/>
            <pc:sldLayoutMk cId="1661466933" sldId="2147483805"/>
          </pc:sldLayoutMkLst>
        </pc:sldLayoutChg>
        <pc:sldLayoutChg chg="setBg">
          <pc:chgData name="Robyn Griffiths" userId="6b5e4e47-af3a-4366-99d1-d662053274cd" providerId="ADAL" clId="{E8CA58F5-0105-464C-97DD-88049095ADC1}" dt="2022-09-26T15:48:55.700" v="40"/>
          <pc:sldLayoutMkLst>
            <pc:docMk/>
            <pc:sldMasterMk cId="2880191450" sldId="2147483800"/>
            <pc:sldLayoutMk cId="1264736899" sldId="2147483806"/>
          </pc:sldLayoutMkLst>
        </pc:sldLayoutChg>
        <pc:sldLayoutChg chg="setBg">
          <pc:chgData name="Robyn Griffiths" userId="6b5e4e47-af3a-4366-99d1-d662053274cd" providerId="ADAL" clId="{E8CA58F5-0105-464C-97DD-88049095ADC1}" dt="2022-09-26T15:48:55.700" v="40"/>
          <pc:sldLayoutMkLst>
            <pc:docMk/>
            <pc:sldMasterMk cId="2880191450" sldId="2147483800"/>
            <pc:sldLayoutMk cId="3005629994" sldId="2147483807"/>
          </pc:sldLayoutMkLst>
        </pc:sldLayoutChg>
        <pc:sldLayoutChg chg="setBg">
          <pc:chgData name="Robyn Griffiths" userId="6b5e4e47-af3a-4366-99d1-d662053274cd" providerId="ADAL" clId="{E8CA58F5-0105-464C-97DD-88049095ADC1}" dt="2022-09-26T15:48:55.700" v="40"/>
          <pc:sldLayoutMkLst>
            <pc:docMk/>
            <pc:sldMasterMk cId="2880191450" sldId="2147483800"/>
            <pc:sldLayoutMk cId="2729007584" sldId="2147483808"/>
          </pc:sldLayoutMkLst>
        </pc:sldLayoutChg>
        <pc:sldLayoutChg chg="setBg">
          <pc:chgData name="Robyn Griffiths" userId="6b5e4e47-af3a-4366-99d1-d662053274cd" providerId="ADAL" clId="{E8CA58F5-0105-464C-97DD-88049095ADC1}" dt="2022-09-26T15:48:55.700" v="40"/>
          <pc:sldLayoutMkLst>
            <pc:docMk/>
            <pc:sldMasterMk cId="2880191450" sldId="2147483800"/>
            <pc:sldLayoutMk cId="1615046373" sldId="2147483809"/>
          </pc:sldLayoutMkLst>
        </pc:sldLayoutChg>
        <pc:sldLayoutChg chg="setBg">
          <pc:chgData name="Robyn Griffiths" userId="6b5e4e47-af3a-4366-99d1-d662053274cd" providerId="ADAL" clId="{E8CA58F5-0105-464C-97DD-88049095ADC1}" dt="2022-09-26T15:48:55.700" v="40"/>
          <pc:sldLayoutMkLst>
            <pc:docMk/>
            <pc:sldMasterMk cId="2880191450" sldId="2147483800"/>
            <pc:sldLayoutMk cId="1258900186" sldId="2147483810"/>
          </pc:sldLayoutMkLst>
        </pc:sldLayoutChg>
        <pc:sldLayoutChg chg="setBg">
          <pc:chgData name="Robyn Griffiths" userId="6b5e4e47-af3a-4366-99d1-d662053274cd" providerId="ADAL" clId="{E8CA58F5-0105-464C-97DD-88049095ADC1}" dt="2022-09-26T15:48:55.700" v="40"/>
          <pc:sldLayoutMkLst>
            <pc:docMk/>
            <pc:sldMasterMk cId="2880191450" sldId="2147483800"/>
            <pc:sldLayoutMk cId="2570266071" sldId="2147483811"/>
          </pc:sldLayoutMkLst>
        </pc:sldLayoutChg>
        <pc:sldLayoutChg chg="setBg">
          <pc:chgData name="Robyn Griffiths" userId="6b5e4e47-af3a-4366-99d1-d662053274cd" providerId="ADAL" clId="{E8CA58F5-0105-464C-97DD-88049095ADC1}" dt="2022-09-26T15:48:55.700" v="40"/>
          <pc:sldLayoutMkLst>
            <pc:docMk/>
            <pc:sldMasterMk cId="2880191450" sldId="2147483800"/>
            <pc:sldLayoutMk cId="517836088" sldId="2147483812"/>
          </pc:sldLayoutMkLst>
        </pc:sldLayoutChg>
      </pc:sldMasterChg>
      <pc:sldMasterChg chg="setBg modSldLayout">
        <pc:chgData name="Robyn Griffiths" userId="6b5e4e47-af3a-4366-99d1-d662053274cd" providerId="ADAL" clId="{E8CA58F5-0105-464C-97DD-88049095ADC1}" dt="2022-09-26T15:48:55.700" v="40"/>
        <pc:sldMasterMkLst>
          <pc:docMk/>
          <pc:sldMasterMk cId="2423840863" sldId="2147483813"/>
        </pc:sldMasterMkLst>
        <pc:sldLayoutChg chg="setBg">
          <pc:chgData name="Robyn Griffiths" userId="6b5e4e47-af3a-4366-99d1-d662053274cd" providerId="ADAL" clId="{E8CA58F5-0105-464C-97DD-88049095ADC1}" dt="2022-09-26T15:48:55.700" v="40"/>
          <pc:sldLayoutMkLst>
            <pc:docMk/>
            <pc:sldMasterMk cId="2423840863" sldId="2147483813"/>
            <pc:sldLayoutMk cId="2450306865" sldId="2147483814"/>
          </pc:sldLayoutMkLst>
        </pc:sldLayoutChg>
        <pc:sldLayoutChg chg="setBg">
          <pc:chgData name="Robyn Griffiths" userId="6b5e4e47-af3a-4366-99d1-d662053274cd" providerId="ADAL" clId="{E8CA58F5-0105-464C-97DD-88049095ADC1}" dt="2022-09-26T15:48:55.700" v="40"/>
          <pc:sldLayoutMkLst>
            <pc:docMk/>
            <pc:sldMasterMk cId="2423840863" sldId="2147483813"/>
            <pc:sldLayoutMk cId="3506695718" sldId="2147483815"/>
          </pc:sldLayoutMkLst>
        </pc:sldLayoutChg>
        <pc:sldLayoutChg chg="setBg">
          <pc:chgData name="Robyn Griffiths" userId="6b5e4e47-af3a-4366-99d1-d662053274cd" providerId="ADAL" clId="{E8CA58F5-0105-464C-97DD-88049095ADC1}" dt="2022-09-26T15:48:55.700" v="40"/>
          <pc:sldLayoutMkLst>
            <pc:docMk/>
            <pc:sldMasterMk cId="2423840863" sldId="2147483813"/>
            <pc:sldLayoutMk cId="825247409" sldId="2147483816"/>
          </pc:sldLayoutMkLst>
        </pc:sldLayoutChg>
        <pc:sldLayoutChg chg="setBg">
          <pc:chgData name="Robyn Griffiths" userId="6b5e4e47-af3a-4366-99d1-d662053274cd" providerId="ADAL" clId="{E8CA58F5-0105-464C-97DD-88049095ADC1}" dt="2022-09-26T15:48:55.700" v="40"/>
          <pc:sldLayoutMkLst>
            <pc:docMk/>
            <pc:sldMasterMk cId="2423840863" sldId="2147483813"/>
            <pc:sldLayoutMk cId="3581820254" sldId="2147483817"/>
          </pc:sldLayoutMkLst>
        </pc:sldLayoutChg>
        <pc:sldLayoutChg chg="setBg">
          <pc:chgData name="Robyn Griffiths" userId="6b5e4e47-af3a-4366-99d1-d662053274cd" providerId="ADAL" clId="{E8CA58F5-0105-464C-97DD-88049095ADC1}" dt="2022-09-26T15:48:55.700" v="40"/>
          <pc:sldLayoutMkLst>
            <pc:docMk/>
            <pc:sldMasterMk cId="2423840863" sldId="2147483813"/>
            <pc:sldLayoutMk cId="3956164571" sldId="2147483818"/>
          </pc:sldLayoutMkLst>
        </pc:sldLayoutChg>
        <pc:sldLayoutChg chg="setBg">
          <pc:chgData name="Robyn Griffiths" userId="6b5e4e47-af3a-4366-99d1-d662053274cd" providerId="ADAL" clId="{E8CA58F5-0105-464C-97DD-88049095ADC1}" dt="2022-09-26T15:48:55.700" v="40"/>
          <pc:sldLayoutMkLst>
            <pc:docMk/>
            <pc:sldMasterMk cId="2423840863" sldId="2147483813"/>
            <pc:sldLayoutMk cId="2808756318" sldId="2147483819"/>
          </pc:sldLayoutMkLst>
        </pc:sldLayoutChg>
        <pc:sldLayoutChg chg="setBg">
          <pc:chgData name="Robyn Griffiths" userId="6b5e4e47-af3a-4366-99d1-d662053274cd" providerId="ADAL" clId="{E8CA58F5-0105-464C-97DD-88049095ADC1}" dt="2022-09-26T15:48:55.700" v="40"/>
          <pc:sldLayoutMkLst>
            <pc:docMk/>
            <pc:sldMasterMk cId="2423840863" sldId="2147483813"/>
            <pc:sldLayoutMk cId="1864987187" sldId="2147483820"/>
          </pc:sldLayoutMkLst>
        </pc:sldLayoutChg>
        <pc:sldLayoutChg chg="setBg">
          <pc:chgData name="Robyn Griffiths" userId="6b5e4e47-af3a-4366-99d1-d662053274cd" providerId="ADAL" clId="{E8CA58F5-0105-464C-97DD-88049095ADC1}" dt="2022-09-26T15:48:55.700" v="40"/>
          <pc:sldLayoutMkLst>
            <pc:docMk/>
            <pc:sldMasterMk cId="2423840863" sldId="2147483813"/>
            <pc:sldLayoutMk cId="347625292" sldId="2147483821"/>
          </pc:sldLayoutMkLst>
        </pc:sldLayoutChg>
        <pc:sldLayoutChg chg="setBg">
          <pc:chgData name="Robyn Griffiths" userId="6b5e4e47-af3a-4366-99d1-d662053274cd" providerId="ADAL" clId="{E8CA58F5-0105-464C-97DD-88049095ADC1}" dt="2022-09-26T15:48:55.700" v="40"/>
          <pc:sldLayoutMkLst>
            <pc:docMk/>
            <pc:sldMasterMk cId="2423840863" sldId="2147483813"/>
            <pc:sldLayoutMk cId="1378303883" sldId="2147483822"/>
          </pc:sldLayoutMkLst>
        </pc:sldLayoutChg>
        <pc:sldLayoutChg chg="setBg">
          <pc:chgData name="Robyn Griffiths" userId="6b5e4e47-af3a-4366-99d1-d662053274cd" providerId="ADAL" clId="{E8CA58F5-0105-464C-97DD-88049095ADC1}" dt="2022-09-26T15:48:55.700" v="40"/>
          <pc:sldLayoutMkLst>
            <pc:docMk/>
            <pc:sldMasterMk cId="2423840863" sldId="2147483813"/>
            <pc:sldLayoutMk cId="3218564126" sldId="2147483823"/>
          </pc:sldLayoutMkLst>
        </pc:sldLayoutChg>
        <pc:sldLayoutChg chg="setBg">
          <pc:chgData name="Robyn Griffiths" userId="6b5e4e47-af3a-4366-99d1-d662053274cd" providerId="ADAL" clId="{E8CA58F5-0105-464C-97DD-88049095ADC1}" dt="2022-09-26T15:48:55.700" v="40"/>
          <pc:sldLayoutMkLst>
            <pc:docMk/>
            <pc:sldMasterMk cId="2423840863" sldId="2147483813"/>
            <pc:sldLayoutMk cId="1997981630" sldId="2147483824"/>
          </pc:sldLayoutMkLst>
        </pc:sldLayoutChg>
      </pc:sldMasterChg>
      <pc:sldMasterChg chg="setBg modSldLayout">
        <pc:chgData name="Robyn Griffiths" userId="6b5e4e47-af3a-4366-99d1-d662053274cd" providerId="ADAL" clId="{E8CA58F5-0105-464C-97DD-88049095ADC1}" dt="2022-09-26T15:48:55.700" v="40"/>
        <pc:sldMasterMkLst>
          <pc:docMk/>
          <pc:sldMasterMk cId="358180373" sldId="2147483825"/>
        </pc:sldMasterMkLst>
        <pc:sldLayoutChg chg="setBg">
          <pc:chgData name="Robyn Griffiths" userId="6b5e4e47-af3a-4366-99d1-d662053274cd" providerId="ADAL" clId="{E8CA58F5-0105-464C-97DD-88049095ADC1}" dt="2022-09-26T15:48:55.700" v="40"/>
          <pc:sldLayoutMkLst>
            <pc:docMk/>
            <pc:sldMasterMk cId="358180373" sldId="2147483825"/>
            <pc:sldLayoutMk cId="3413084167" sldId="2147483826"/>
          </pc:sldLayoutMkLst>
        </pc:sldLayoutChg>
        <pc:sldLayoutChg chg="setBg">
          <pc:chgData name="Robyn Griffiths" userId="6b5e4e47-af3a-4366-99d1-d662053274cd" providerId="ADAL" clId="{E8CA58F5-0105-464C-97DD-88049095ADC1}" dt="2022-09-26T15:48:55.700" v="40"/>
          <pc:sldLayoutMkLst>
            <pc:docMk/>
            <pc:sldMasterMk cId="358180373" sldId="2147483825"/>
            <pc:sldLayoutMk cId="2407777851" sldId="2147483827"/>
          </pc:sldLayoutMkLst>
        </pc:sldLayoutChg>
        <pc:sldLayoutChg chg="setBg">
          <pc:chgData name="Robyn Griffiths" userId="6b5e4e47-af3a-4366-99d1-d662053274cd" providerId="ADAL" clId="{E8CA58F5-0105-464C-97DD-88049095ADC1}" dt="2022-09-26T15:48:55.700" v="40"/>
          <pc:sldLayoutMkLst>
            <pc:docMk/>
            <pc:sldMasterMk cId="358180373" sldId="2147483825"/>
            <pc:sldLayoutMk cId="483880763" sldId="2147483828"/>
          </pc:sldLayoutMkLst>
        </pc:sldLayoutChg>
        <pc:sldLayoutChg chg="setBg">
          <pc:chgData name="Robyn Griffiths" userId="6b5e4e47-af3a-4366-99d1-d662053274cd" providerId="ADAL" clId="{E8CA58F5-0105-464C-97DD-88049095ADC1}" dt="2022-09-26T15:48:55.700" v="40"/>
          <pc:sldLayoutMkLst>
            <pc:docMk/>
            <pc:sldMasterMk cId="358180373" sldId="2147483825"/>
            <pc:sldLayoutMk cId="4084202267" sldId="2147483829"/>
          </pc:sldLayoutMkLst>
        </pc:sldLayoutChg>
        <pc:sldLayoutChg chg="setBg">
          <pc:chgData name="Robyn Griffiths" userId="6b5e4e47-af3a-4366-99d1-d662053274cd" providerId="ADAL" clId="{E8CA58F5-0105-464C-97DD-88049095ADC1}" dt="2022-09-26T15:48:55.700" v="40"/>
          <pc:sldLayoutMkLst>
            <pc:docMk/>
            <pc:sldMasterMk cId="358180373" sldId="2147483825"/>
            <pc:sldLayoutMk cId="2025509466" sldId="2147483830"/>
          </pc:sldLayoutMkLst>
        </pc:sldLayoutChg>
        <pc:sldLayoutChg chg="setBg">
          <pc:chgData name="Robyn Griffiths" userId="6b5e4e47-af3a-4366-99d1-d662053274cd" providerId="ADAL" clId="{E8CA58F5-0105-464C-97DD-88049095ADC1}" dt="2022-09-26T15:48:55.700" v="40"/>
          <pc:sldLayoutMkLst>
            <pc:docMk/>
            <pc:sldMasterMk cId="358180373" sldId="2147483825"/>
            <pc:sldLayoutMk cId="504711425" sldId="2147483831"/>
          </pc:sldLayoutMkLst>
        </pc:sldLayoutChg>
        <pc:sldLayoutChg chg="setBg">
          <pc:chgData name="Robyn Griffiths" userId="6b5e4e47-af3a-4366-99d1-d662053274cd" providerId="ADAL" clId="{E8CA58F5-0105-464C-97DD-88049095ADC1}" dt="2022-09-26T15:48:55.700" v="40"/>
          <pc:sldLayoutMkLst>
            <pc:docMk/>
            <pc:sldMasterMk cId="358180373" sldId="2147483825"/>
            <pc:sldLayoutMk cId="1208291389" sldId="2147483832"/>
          </pc:sldLayoutMkLst>
        </pc:sldLayoutChg>
        <pc:sldLayoutChg chg="setBg">
          <pc:chgData name="Robyn Griffiths" userId="6b5e4e47-af3a-4366-99d1-d662053274cd" providerId="ADAL" clId="{E8CA58F5-0105-464C-97DD-88049095ADC1}" dt="2022-09-26T15:48:55.700" v="40"/>
          <pc:sldLayoutMkLst>
            <pc:docMk/>
            <pc:sldMasterMk cId="358180373" sldId="2147483825"/>
            <pc:sldLayoutMk cId="1599949272" sldId="2147483833"/>
          </pc:sldLayoutMkLst>
        </pc:sldLayoutChg>
        <pc:sldLayoutChg chg="setBg">
          <pc:chgData name="Robyn Griffiths" userId="6b5e4e47-af3a-4366-99d1-d662053274cd" providerId="ADAL" clId="{E8CA58F5-0105-464C-97DD-88049095ADC1}" dt="2022-09-26T15:48:55.700" v="40"/>
          <pc:sldLayoutMkLst>
            <pc:docMk/>
            <pc:sldMasterMk cId="358180373" sldId="2147483825"/>
            <pc:sldLayoutMk cId="1517673703" sldId="2147483834"/>
          </pc:sldLayoutMkLst>
        </pc:sldLayoutChg>
        <pc:sldLayoutChg chg="setBg">
          <pc:chgData name="Robyn Griffiths" userId="6b5e4e47-af3a-4366-99d1-d662053274cd" providerId="ADAL" clId="{E8CA58F5-0105-464C-97DD-88049095ADC1}" dt="2022-09-26T15:48:55.700" v="40"/>
          <pc:sldLayoutMkLst>
            <pc:docMk/>
            <pc:sldMasterMk cId="358180373" sldId="2147483825"/>
            <pc:sldLayoutMk cId="3384588357" sldId="2147483835"/>
          </pc:sldLayoutMkLst>
        </pc:sldLayoutChg>
        <pc:sldLayoutChg chg="setBg">
          <pc:chgData name="Robyn Griffiths" userId="6b5e4e47-af3a-4366-99d1-d662053274cd" providerId="ADAL" clId="{E8CA58F5-0105-464C-97DD-88049095ADC1}" dt="2022-09-26T15:48:55.700" v="40"/>
          <pc:sldLayoutMkLst>
            <pc:docMk/>
            <pc:sldMasterMk cId="358180373" sldId="2147483825"/>
            <pc:sldLayoutMk cId="1228861104" sldId="2147483836"/>
          </pc:sldLayoutMkLst>
        </pc:sldLayoutChg>
      </pc:sldMasterChg>
      <pc:sldMasterChg chg="setBg modSldLayout">
        <pc:chgData name="Robyn Griffiths" userId="6b5e4e47-af3a-4366-99d1-d662053274cd" providerId="ADAL" clId="{E8CA58F5-0105-464C-97DD-88049095ADC1}" dt="2022-09-26T15:48:55.700" v="40"/>
        <pc:sldMasterMkLst>
          <pc:docMk/>
          <pc:sldMasterMk cId="3780485308" sldId="2147483837"/>
        </pc:sldMasterMkLst>
        <pc:sldLayoutChg chg="setBg">
          <pc:chgData name="Robyn Griffiths" userId="6b5e4e47-af3a-4366-99d1-d662053274cd" providerId="ADAL" clId="{E8CA58F5-0105-464C-97DD-88049095ADC1}" dt="2022-09-26T15:48:55.700" v="40"/>
          <pc:sldLayoutMkLst>
            <pc:docMk/>
            <pc:sldMasterMk cId="3780485308" sldId="2147483837"/>
            <pc:sldLayoutMk cId="189295982" sldId="2147483838"/>
          </pc:sldLayoutMkLst>
        </pc:sldLayoutChg>
        <pc:sldLayoutChg chg="setBg">
          <pc:chgData name="Robyn Griffiths" userId="6b5e4e47-af3a-4366-99d1-d662053274cd" providerId="ADAL" clId="{E8CA58F5-0105-464C-97DD-88049095ADC1}" dt="2022-09-26T15:48:55.700" v="40"/>
          <pc:sldLayoutMkLst>
            <pc:docMk/>
            <pc:sldMasterMk cId="3780485308" sldId="2147483837"/>
            <pc:sldLayoutMk cId="3220205158" sldId="2147483839"/>
          </pc:sldLayoutMkLst>
        </pc:sldLayoutChg>
        <pc:sldLayoutChg chg="setBg">
          <pc:chgData name="Robyn Griffiths" userId="6b5e4e47-af3a-4366-99d1-d662053274cd" providerId="ADAL" clId="{E8CA58F5-0105-464C-97DD-88049095ADC1}" dt="2022-09-26T15:48:55.700" v="40"/>
          <pc:sldLayoutMkLst>
            <pc:docMk/>
            <pc:sldMasterMk cId="3780485308" sldId="2147483837"/>
            <pc:sldLayoutMk cId="3787292541" sldId="2147483840"/>
          </pc:sldLayoutMkLst>
        </pc:sldLayoutChg>
        <pc:sldLayoutChg chg="setBg">
          <pc:chgData name="Robyn Griffiths" userId="6b5e4e47-af3a-4366-99d1-d662053274cd" providerId="ADAL" clId="{E8CA58F5-0105-464C-97DD-88049095ADC1}" dt="2022-09-26T15:48:55.700" v="40"/>
          <pc:sldLayoutMkLst>
            <pc:docMk/>
            <pc:sldMasterMk cId="3780485308" sldId="2147483837"/>
            <pc:sldLayoutMk cId="2431142000" sldId="2147483841"/>
          </pc:sldLayoutMkLst>
        </pc:sldLayoutChg>
        <pc:sldLayoutChg chg="setBg">
          <pc:chgData name="Robyn Griffiths" userId="6b5e4e47-af3a-4366-99d1-d662053274cd" providerId="ADAL" clId="{E8CA58F5-0105-464C-97DD-88049095ADC1}" dt="2022-09-26T15:48:55.700" v="40"/>
          <pc:sldLayoutMkLst>
            <pc:docMk/>
            <pc:sldMasterMk cId="3780485308" sldId="2147483837"/>
            <pc:sldLayoutMk cId="4210657153" sldId="2147483842"/>
          </pc:sldLayoutMkLst>
        </pc:sldLayoutChg>
        <pc:sldLayoutChg chg="setBg">
          <pc:chgData name="Robyn Griffiths" userId="6b5e4e47-af3a-4366-99d1-d662053274cd" providerId="ADAL" clId="{E8CA58F5-0105-464C-97DD-88049095ADC1}" dt="2022-09-26T15:48:55.700" v="40"/>
          <pc:sldLayoutMkLst>
            <pc:docMk/>
            <pc:sldMasterMk cId="3780485308" sldId="2147483837"/>
            <pc:sldLayoutMk cId="1416568256" sldId="2147483843"/>
          </pc:sldLayoutMkLst>
        </pc:sldLayoutChg>
        <pc:sldLayoutChg chg="setBg">
          <pc:chgData name="Robyn Griffiths" userId="6b5e4e47-af3a-4366-99d1-d662053274cd" providerId="ADAL" clId="{E8CA58F5-0105-464C-97DD-88049095ADC1}" dt="2022-09-26T15:48:55.700" v="40"/>
          <pc:sldLayoutMkLst>
            <pc:docMk/>
            <pc:sldMasterMk cId="3780485308" sldId="2147483837"/>
            <pc:sldLayoutMk cId="3678966760" sldId="2147483844"/>
          </pc:sldLayoutMkLst>
        </pc:sldLayoutChg>
        <pc:sldLayoutChg chg="setBg">
          <pc:chgData name="Robyn Griffiths" userId="6b5e4e47-af3a-4366-99d1-d662053274cd" providerId="ADAL" clId="{E8CA58F5-0105-464C-97DD-88049095ADC1}" dt="2022-09-26T15:48:55.700" v="40"/>
          <pc:sldLayoutMkLst>
            <pc:docMk/>
            <pc:sldMasterMk cId="3780485308" sldId="2147483837"/>
            <pc:sldLayoutMk cId="2453950771" sldId="2147483845"/>
          </pc:sldLayoutMkLst>
        </pc:sldLayoutChg>
        <pc:sldLayoutChg chg="setBg">
          <pc:chgData name="Robyn Griffiths" userId="6b5e4e47-af3a-4366-99d1-d662053274cd" providerId="ADAL" clId="{E8CA58F5-0105-464C-97DD-88049095ADC1}" dt="2022-09-26T15:48:55.700" v="40"/>
          <pc:sldLayoutMkLst>
            <pc:docMk/>
            <pc:sldMasterMk cId="3780485308" sldId="2147483837"/>
            <pc:sldLayoutMk cId="3315501716" sldId="2147483846"/>
          </pc:sldLayoutMkLst>
        </pc:sldLayoutChg>
        <pc:sldLayoutChg chg="setBg">
          <pc:chgData name="Robyn Griffiths" userId="6b5e4e47-af3a-4366-99d1-d662053274cd" providerId="ADAL" clId="{E8CA58F5-0105-464C-97DD-88049095ADC1}" dt="2022-09-26T15:48:55.700" v="40"/>
          <pc:sldLayoutMkLst>
            <pc:docMk/>
            <pc:sldMasterMk cId="3780485308" sldId="2147483837"/>
            <pc:sldLayoutMk cId="3386735773" sldId="2147483847"/>
          </pc:sldLayoutMkLst>
        </pc:sldLayoutChg>
        <pc:sldLayoutChg chg="setBg">
          <pc:chgData name="Robyn Griffiths" userId="6b5e4e47-af3a-4366-99d1-d662053274cd" providerId="ADAL" clId="{E8CA58F5-0105-464C-97DD-88049095ADC1}" dt="2022-09-26T15:48:55.700" v="40"/>
          <pc:sldLayoutMkLst>
            <pc:docMk/>
            <pc:sldMasterMk cId="3780485308" sldId="2147483837"/>
            <pc:sldLayoutMk cId="2281724388" sldId="2147483848"/>
          </pc:sldLayoutMkLst>
        </pc:sldLayoutChg>
      </pc:sldMasterChg>
      <pc:sldMasterChg chg="setBg modSldLayout">
        <pc:chgData name="Robyn Griffiths" userId="6b5e4e47-af3a-4366-99d1-d662053274cd" providerId="ADAL" clId="{E8CA58F5-0105-464C-97DD-88049095ADC1}" dt="2022-09-26T15:48:55.700" v="40"/>
        <pc:sldMasterMkLst>
          <pc:docMk/>
          <pc:sldMasterMk cId="4249893428" sldId="2147483849"/>
        </pc:sldMasterMkLst>
        <pc:sldLayoutChg chg="setBg">
          <pc:chgData name="Robyn Griffiths" userId="6b5e4e47-af3a-4366-99d1-d662053274cd" providerId="ADAL" clId="{E8CA58F5-0105-464C-97DD-88049095ADC1}" dt="2022-09-26T15:48:55.700" v="40"/>
          <pc:sldLayoutMkLst>
            <pc:docMk/>
            <pc:sldMasterMk cId="4249893428" sldId="2147483849"/>
            <pc:sldLayoutMk cId="1240814105" sldId="2147483850"/>
          </pc:sldLayoutMkLst>
        </pc:sldLayoutChg>
        <pc:sldLayoutChg chg="setBg">
          <pc:chgData name="Robyn Griffiths" userId="6b5e4e47-af3a-4366-99d1-d662053274cd" providerId="ADAL" clId="{E8CA58F5-0105-464C-97DD-88049095ADC1}" dt="2022-09-26T15:48:55.700" v="40"/>
          <pc:sldLayoutMkLst>
            <pc:docMk/>
            <pc:sldMasterMk cId="4249893428" sldId="2147483849"/>
            <pc:sldLayoutMk cId="673774396" sldId="2147483851"/>
          </pc:sldLayoutMkLst>
        </pc:sldLayoutChg>
        <pc:sldLayoutChg chg="setBg">
          <pc:chgData name="Robyn Griffiths" userId="6b5e4e47-af3a-4366-99d1-d662053274cd" providerId="ADAL" clId="{E8CA58F5-0105-464C-97DD-88049095ADC1}" dt="2022-09-26T15:48:55.700" v="40"/>
          <pc:sldLayoutMkLst>
            <pc:docMk/>
            <pc:sldMasterMk cId="4249893428" sldId="2147483849"/>
            <pc:sldLayoutMk cId="3082439076" sldId="2147483852"/>
          </pc:sldLayoutMkLst>
        </pc:sldLayoutChg>
        <pc:sldLayoutChg chg="setBg">
          <pc:chgData name="Robyn Griffiths" userId="6b5e4e47-af3a-4366-99d1-d662053274cd" providerId="ADAL" clId="{E8CA58F5-0105-464C-97DD-88049095ADC1}" dt="2022-09-26T15:48:55.700" v="40"/>
          <pc:sldLayoutMkLst>
            <pc:docMk/>
            <pc:sldMasterMk cId="4249893428" sldId="2147483849"/>
            <pc:sldLayoutMk cId="812411891" sldId="2147483853"/>
          </pc:sldLayoutMkLst>
        </pc:sldLayoutChg>
        <pc:sldLayoutChg chg="setBg">
          <pc:chgData name="Robyn Griffiths" userId="6b5e4e47-af3a-4366-99d1-d662053274cd" providerId="ADAL" clId="{E8CA58F5-0105-464C-97DD-88049095ADC1}" dt="2022-09-26T15:48:55.700" v="40"/>
          <pc:sldLayoutMkLst>
            <pc:docMk/>
            <pc:sldMasterMk cId="4249893428" sldId="2147483849"/>
            <pc:sldLayoutMk cId="3927015021" sldId="2147483854"/>
          </pc:sldLayoutMkLst>
        </pc:sldLayoutChg>
        <pc:sldLayoutChg chg="setBg">
          <pc:chgData name="Robyn Griffiths" userId="6b5e4e47-af3a-4366-99d1-d662053274cd" providerId="ADAL" clId="{E8CA58F5-0105-464C-97DD-88049095ADC1}" dt="2022-09-26T15:48:55.700" v="40"/>
          <pc:sldLayoutMkLst>
            <pc:docMk/>
            <pc:sldMasterMk cId="4249893428" sldId="2147483849"/>
            <pc:sldLayoutMk cId="3528298589" sldId="2147483855"/>
          </pc:sldLayoutMkLst>
        </pc:sldLayoutChg>
        <pc:sldLayoutChg chg="setBg">
          <pc:chgData name="Robyn Griffiths" userId="6b5e4e47-af3a-4366-99d1-d662053274cd" providerId="ADAL" clId="{E8CA58F5-0105-464C-97DD-88049095ADC1}" dt="2022-09-26T15:48:55.700" v="40"/>
          <pc:sldLayoutMkLst>
            <pc:docMk/>
            <pc:sldMasterMk cId="4249893428" sldId="2147483849"/>
            <pc:sldLayoutMk cId="3897970696" sldId="2147483856"/>
          </pc:sldLayoutMkLst>
        </pc:sldLayoutChg>
        <pc:sldLayoutChg chg="setBg">
          <pc:chgData name="Robyn Griffiths" userId="6b5e4e47-af3a-4366-99d1-d662053274cd" providerId="ADAL" clId="{E8CA58F5-0105-464C-97DD-88049095ADC1}" dt="2022-09-26T15:48:55.700" v="40"/>
          <pc:sldLayoutMkLst>
            <pc:docMk/>
            <pc:sldMasterMk cId="4249893428" sldId="2147483849"/>
            <pc:sldLayoutMk cId="2599244405" sldId="2147483857"/>
          </pc:sldLayoutMkLst>
        </pc:sldLayoutChg>
        <pc:sldLayoutChg chg="setBg">
          <pc:chgData name="Robyn Griffiths" userId="6b5e4e47-af3a-4366-99d1-d662053274cd" providerId="ADAL" clId="{E8CA58F5-0105-464C-97DD-88049095ADC1}" dt="2022-09-26T15:48:55.700" v="40"/>
          <pc:sldLayoutMkLst>
            <pc:docMk/>
            <pc:sldMasterMk cId="4249893428" sldId="2147483849"/>
            <pc:sldLayoutMk cId="3516679978" sldId="2147483858"/>
          </pc:sldLayoutMkLst>
        </pc:sldLayoutChg>
        <pc:sldLayoutChg chg="setBg">
          <pc:chgData name="Robyn Griffiths" userId="6b5e4e47-af3a-4366-99d1-d662053274cd" providerId="ADAL" clId="{E8CA58F5-0105-464C-97DD-88049095ADC1}" dt="2022-09-26T15:48:55.700" v="40"/>
          <pc:sldLayoutMkLst>
            <pc:docMk/>
            <pc:sldMasterMk cId="4249893428" sldId="2147483849"/>
            <pc:sldLayoutMk cId="1766133314" sldId="2147483859"/>
          </pc:sldLayoutMkLst>
        </pc:sldLayoutChg>
        <pc:sldLayoutChg chg="setBg">
          <pc:chgData name="Robyn Griffiths" userId="6b5e4e47-af3a-4366-99d1-d662053274cd" providerId="ADAL" clId="{E8CA58F5-0105-464C-97DD-88049095ADC1}" dt="2022-09-26T15:48:55.700" v="40"/>
          <pc:sldLayoutMkLst>
            <pc:docMk/>
            <pc:sldMasterMk cId="4249893428" sldId="2147483849"/>
            <pc:sldLayoutMk cId="4251769969" sldId="2147483860"/>
          </pc:sldLayoutMkLst>
        </pc:sldLayoutChg>
      </pc:sldMasterChg>
      <pc:sldMasterChg chg="setBg modSldLayout">
        <pc:chgData name="Robyn Griffiths" userId="6b5e4e47-af3a-4366-99d1-d662053274cd" providerId="ADAL" clId="{E8CA58F5-0105-464C-97DD-88049095ADC1}" dt="2022-09-26T15:48:55.700" v="40"/>
        <pc:sldMasterMkLst>
          <pc:docMk/>
          <pc:sldMasterMk cId="3705538773" sldId="2147483861"/>
        </pc:sldMasterMkLst>
        <pc:sldLayoutChg chg="setBg">
          <pc:chgData name="Robyn Griffiths" userId="6b5e4e47-af3a-4366-99d1-d662053274cd" providerId="ADAL" clId="{E8CA58F5-0105-464C-97DD-88049095ADC1}" dt="2022-09-26T15:48:55.700" v="40"/>
          <pc:sldLayoutMkLst>
            <pc:docMk/>
            <pc:sldMasterMk cId="3705538773" sldId="2147483861"/>
            <pc:sldLayoutMk cId="3487408451" sldId="2147483862"/>
          </pc:sldLayoutMkLst>
        </pc:sldLayoutChg>
        <pc:sldLayoutChg chg="setBg">
          <pc:chgData name="Robyn Griffiths" userId="6b5e4e47-af3a-4366-99d1-d662053274cd" providerId="ADAL" clId="{E8CA58F5-0105-464C-97DD-88049095ADC1}" dt="2022-09-26T15:48:55.700" v="40"/>
          <pc:sldLayoutMkLst>
            <pc:docMk/>
            <pc:sldMasterMk cId="3705538773" sldId="2147483861"/>
            <pc:sldLayoutMk cId="1801932957" sldId="2147483863"/>
          </pc:sldLayoutMkLst>
        </pc:sldLayoutChg>
        <pc:sldLayoutChg chg="setBg">
          <pc:chgData name="Robyn Griffiths" userId="6b5e4e47-af3a-4366-99d1-d662053274cd" providerId="ADAL" clId="{E8CA58F5-0105-464C-97DD-88049095ADC1}" dt="2022-09-26T15:48:55.700" v="40"/>
          <pc:sldLayoutMkLst>
            <pc:docMk/>
            <pc:sldMasterMk cId="3705538773" sldId="2147483861"/>
            <pc:sldLayoutMk cId="3402656917" sldId="2147483864"/>
          </pc:sldLayoutMkLst>
        </pc:sldLayoutChg>
        <pc:sldLayoutChg chg="setBg">
          <pc:chgData name="Robyn Griffiths" userId="6b5e4e47-af3a-4366-99d1-d662053274cd" providerId="ADAL" clId="{E8CA58F5-0105-464C-97DD-88049095ADC1}" dt="2022-09-26T15:48:55.700" v="40"/>
          <pc:sldLayoutMkLst>
            <pc:docMk/>
            <pc:sldMasterMk cId="3705538773" sldId="2147483861"/>
            <pc:sldLayoutMk cId="67506079" sldId="2147483865"/>
          </pc:sldLayoutMkLst>
        </pc:sldLayoutChg>
        <pc:sldLayoutChg chg="setBg">
          <pc:chgData name="Robyn Griffiths" userId="6b5e4e47-af3a-4366-99d1-d662053274cd" providerId="ADAL" clId="{E8CA58F5-0105-464C-97DD-88049095ADC1}" dt="2022-09-26T15:48:55.700" v="40"/>
          <pc:sldLayoutMkLst>
            <pc:docMk/>
            <pc:sldMasterMk cId="3705538773" sldId="2147483861"/>
            <pc:sldLayoutMk cId="4139029464" sldId="2147483866"/>
          </pc:sldLayoutMkLst>
        </pc:sldLayoutChg>
        <pc:sldLayoutChg chg="setBg">
          <pc:chgData name="Robyn Griffiths" userId="6b5e4e47-af3a-4366-99d1-d662053274cd" providerId="ADAL" clId="{E8CA58F5-0105-464C-97DD-88049095ADC1}" dt="2022-09-26T15:48:55.700" v="40"/>
          <pc:sldLayoutMkLst>
            <pc:docMk/>
            <pc:sldMasterMk cId="3705538773" sldId="2147483861"/>
            <pc:sldLayoutMk cId="667655414" sldId="2147483867"/>
          </pc:sldLayoutMkLst>
        </pc:sldLayoutChg>
        <pc:sldLayoutChg chg="setBg">
          <pc:chgData name="Robyn Griffiths" userId="6b5e4e47-af3a-4366-99d1-d662053274cd" providerId="ADAL" clId="{E8CA58F5-0105-464C-97DD-88049095ADC1}" dt="2022-09-26T15:48:55.700" v="40"/>
          <pc:sldLayoutMkLst>
            <pc:docMk/>
            <pc:sldMasterMk cId="3705538773" sldId="2147483861"/>
            <pc:sldLayoutMk cId="551399408" sldId="2147483868"/>
          </pc:sldLayoutMkLst>
        </pc:sldLayoutChg>
        <pc:sldLayoutChg chg="setBg">
          <pc:chgData name="Robyn Griffiths" userId="6b5e4e47-af3a-4366-99d1-d662053274cd" providerId="ADAL" clId="{E8CA58F5-0105-464C-97DD-88049095ADC1}" dt="2022-09-26T15:48:55.700" v="40"/>
          <pc:sldLayoutMkLst>
            <pc:docMk/>
            <pc:sldMasterMk cId="3705538773" sldId="2147483861"/>
            <pc:sldLayoutMk cId="1806521999" sldId="2147483869"/>
          </pc:sldLayoutMkLst>
        </pc:sldLayoutChg>
        <pc:sldLayoutChg chg="setBg">
          <pc:chgData name="Robyn Griffiths" userId="6b5e4e47-af3a-4366-99d1-d662053274cd" providerId="ADAL" clId="{E8CA58F5-0105-464C-97DD-88049095ADC1}" dt="2022-09-26T15:48:55.700" v="40"/>
          <pc:sldLayoutMkLst>
            <pc:docMk/>
            <pc:sldMasterMk cId="3705538773" sldId="2147483861"/>
            <pc:sldLayoutMk cId="2853067429" sldId="2147483870"/>
          </pc:sldLayoutMkLst>
        </pc:sldLayoutChg>
        <pc:sldLayoutChg chg="setBg">
          <pc:chgData name="Robyn Griffiths" userId="6b5e4e47-af3a-4366-99d1-d662053274cd" providerId="ADAL" clId="{E8CA58F5-0105-464C-97DD-88049095ADC1}" dt="2022-09-26T15:48:55.700" v="40"/>
          <pc:sldLayoutMkLst>
            <pc:docMk/>
            <pc:sldMasterMk cId="3705538773" sldId="2147483861"/>
            <pc:sldLayoutMk cId="1375918921" sldId="2147483871"/>
          </pc:sldLayoutMkLst>
        </pc:sldLayoutChg>
        <pc:sldLayoutChg chg="setBg">
          <pc:chgData name="Robyn Griffiths" userId="6b5e4e47-af3a-4366-99d1-d662053274cd" providerId="ADAL" clId="{E8CA58F5-0105-464C-97DD-88049095ADC1}" dt="2022-09-26T15:48:55.700" v="40"/>
          <pc:sldLayoutMkLst>
            <pc:docMk/>
            <pc:sldMasterMk cId="3705538773" sldId="2147483861"/>
            <pc:sldLayoutMk cId="3638095621" sldId="2147483872"/>
          </pc:sldLayoutMkLst>
        </pc:sldLayoutChg>
        <pc:sldLayoutChg chg="setBg">
          <pc:chgData name="Robyn Griffiths" userId="6b5e4e47-af3a-4366-99d1-d662053274cd" providerId="ADAL" clId="{E8CA58F5-0105-464C-97DD-88049095ADC1}" dt="2022-09-26T15:48:55.700" v="40"/>
          <pc:sldLayoutMkLst>
            <pc:docMk/>
            <pc:sldMasterMk cId="3705538773" sldId="2147483861"/>
            <pc:sldLayoutMk cId="4199527202" sldId="2147483873"/>
          </pc:sldLayoutMkLst>
        </pc:sldLayoutChg>
      </pc:sldMasterChg>
    </pc:docChg>
  </pc:docChgLst>
</pc:chgInfo>
</file>

<file path=ppt/handoutMasters/_rels/handoutMaster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theme" Target="../theme/theme2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atin typeface="Raleway" pitchFamily="2" charset="0"/>
              </a:defRPr>
            </a:lvl1pPr>
          </a:lstStyle>
          <a:p>
            <a:pPr>
              <a:defRPr/>
            </a:pPr>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atin typeface="Raleway" pitchFamily="2" charset="0"/>
              </a:defRPr>
            </a:lvl1pPr>
          </a:lstStyle>
          <a:p>
            <a:pPr>
              <a:defRPr/>
            </a:pPr>
            <a:fld id="{51BE2C5C-5CC3-4931-A78D-3F52884F068E}" type="datetimeFigureOut">
              <a:rPr lang="en-GB" smtClean="0"/>
              <a:pPr>
                <a:defRPr/>
              </a:pPr>
              <a:t>10/10/2022</a:t>
            </a:fld>
            <a:endParaRPr lang="en-GB"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GB" noProof="0"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smtClean="0">
                <a:latin typeface="Raleway" pitchFamily="2" charset="0"/>
              </a:defRPr>
            </a:lvl1pPr>
          </a:lstStyle>
          <a:p>
            <a:pPr>
              <a:defRPr/>
            </a:pPr>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Raleway" pitchFamily="2" charset="0"/>
              </a:defRPr>
            </a:lvl1pPr>
          </a:lstStyle>
          <a:p>
            <a:fld id="{81F8B881-C785-40EB-A4BB-58C433CE1CA9}" type="slidenum">
              <a:rPr lang="en-GB" altLang="en-US" smtClean="0"/>
              <a:pPr/>
              <a:t>‹#›</a:t>
            </a:fld>
            <a:endParaRPr lang="en-GB" altLang="en-US" dirty="0"/>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Raleway" pitchFamily="2" charset="0"/>
        <a:ea typeface="+mn-ea"/>
        <a:cs typeface="+mn-cs"/>
      </a:defRPr>
    </a:lvl1pPr>
    <a:lvl2pPr marL="457200" algn="l" rtl="0" fontAlgn="base">
      <a:spcBef>
        <a:spcPct val="30000"/>
      </a:spcBef>
      <a:spcAft>
        <a:spcPct val="0"/>
      </a:spcAft>
      <a:defRPr sz="1200" kern="1200">
        <a:solidFill>
          <a:schemeClr val="tx1"/>
        </a:solidFill>
        <a:latin typeface="Raleway" pitchFamily="2" charset="0"/>
        <a:ea typeface="+mn-ea"/>
        <a:cs typeface="+mn-cs"/>
      </a:defRPr>
    </a:lvl2pPr>
    <a:lvl3pPr marL="914400" algn="l" rtl="0" fontAlgn="base">
      <a:spcBef>
        <a:spcPct val="30000"/>
      </a:spcBef>
      <a:spcAft>
        <a:spcPct val="0"/>
      </a:spcAft>
      <a:defRPr sz="1200" kern="1200">
        <a:solidFill>
          <a:schemeClr val="tx1"/>
        </a:solidFill>
        <a:latin typeface="Raleway" pitchFamily="2" charset="0"/>
        <a:ea typeface="+mn-ea"/>
        <a:cs typeface="+mn-cs"/>
      </a:defRPr>
    </a:lvl3pPr>
    <a:lvl4pPr marL="1371600" algn="l" rtl="0" fontAlgn="base">
      <a:spcBef>
        <a:spcPct val="30000"/>
      </a:spcBef>
      <a:spcAft>
        <a:spcPct val="0"/>
      </a:spcAft>
      <a:defRPr sz="1200" kern="1200">
        <a:solidFill>
          <a:schemeClr val="tx1"/>
        </a:solidFill>
        <a:latin typeface="Raleway" pitchFamily="2" charset="0"/>
        <a:ea typeface="+mn-ea"/>
        <a:cs typeface="+mn-cs"/>
      </a:defRPr>
    </a:lvl4pPr>
    <a:lvl5pPr marL="1828800" algn="l" rtl="0" fontAlgn="base">
      <a:spcBef>
        <a:spcPct val="30000"/>
      </a:spcBef>
      <a:spcAft>
        <a:spcPct val="0"/>
      </a:spcAft>
      <a:defRPr sz="1200" kern="1200">
        <a:solidFill>
          <a:schemeClr val="tx1"/>
        </a:solidFill>
        <a:latin typeface="Raleway" pitchFamily="2"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D2E2117-6355-4EA0-B97F-4174CA65C5E6}" type="slidenum">
              <a:rPr lang="en-GB" altLang="en-US">
                <a:latin typeface="Raleway" pitchFamily="2" charset="0"/>
              </a:rPr>
              <a:pPr eaLnBrk="1" hangingPunct="1"/>
              <a:t>9</a:t>
            </a:fld>
            <a:endParaRPr lang="en-GB" altLang="en-US" dirty="0">
              <a:latin typeface="Raleway" pitchFamily="2"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0AFC950-5838-48C2-BA4E-F77DCFA4F625}" type="slidenum">
              <a:rPr lang="en-GB" altLang="en-US">
                <a:latin typeface="Raleway" pitchFamily="2" charset="0"/>
              </a:rPr>
              <a:pPr eaLnBrk="1" hangingPunct="1"/>
              <a:t>10</a:t>
            </a:fld>
            <a:endParaRPr lang="en-GB" altLang="en-US" dirty="0">
              <a:latin typeface="Raleway" pitchFamily="2"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A8B8B32-3FE4-4B23-8EDA-94335E7F53F2}" type="slidenum">
              <a:rPr lang="en-GB" altLang="en-US">
                <a:latin typeface="Raleway" pitchFamily="2" charset="0"/>
              </a:rPr>
              <a:pPr eaLnBrk="1" hangingPunct="1"/>
              <a:t>12</a:t>
            </a:fld>
            <a:endParaRPr lang="en-GB" altLang="en-US" dirty="0">
              <a:latin typeface="Raleway" pitchFamily="2"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1744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39186" y="2376488"/>
            <a:ext cx="8064500" cy="1109662"/>
          </a:xfrm>
        </p:spPr>
        <p:txBody>
          <a:bodyPr/>
          <a:lstStyle>
            <a:lvl1pPr>
              <a:defRPr sz="3200" b="1">
                <a:latin typeface="Raleway" pitchFamily="2" charset="0"/>
              </a:defRPr>
            </a:lvl1pPr>
          </a:lstStyle>
          <a:p>
            <a:pPr lvl="0"/>
            <a:r>
              <a:rPr lang="ru-RU" noProof="0" dirty="0"/>
              <a:t>Click </a:t>
            </a:r>
            <a:r>
              <a:rPr lang="ru-RU" noProof="0" dirty="0" err="1"/>
              <a:t>to</a:t>
            </a:r>
            <a:r>
              <a:rPr lang="ru-RU" noProof="0" dirty="0"/>
              <a:t> </a:t>
            </a:r>
            <a:r>
              <a:rPr lang="ru-RU" noProof="0" dirty="0" err="1"/>
              <a:t>edit</a:t>
            </a:r>
            <a:r>
              <a:rPr lang="ru-RU" noProof="0" dirty="0"/>
              <a:t> Master </a:t>
            </a:r>
            <a:r>
              <a:rPr lang="ru-RU" noProof="0" dirty="0" err="1"/>
              <a:t>title</a:t>
            </a:r>
            <a:r>
              <a:rPr lang="ru-RU" noProof="0" dirty="0"/>
              <a:t> </a:t>
            </a:r>
            <a:r>
              <a:rPr lang="ru-RU" noProof="0" dirty="0" err="1"/>
              <a:t>style</a:t>
            </a:r>
            <a:endParaRPr lang="ru-RU" noProof="0" dirty="0"/>
          </a:p>
        </p:txBody>
      </p:sp>
      <p:sp>
        <p:nvSpPr>
          <p:cNvPr id="5123" name="Rectangle 3"/>
          <p:cNvSpPr>
            <a:spLocks noGrp="1" noChangeArrowheads="1"/>
          </p:cNvSpPr>
          <p:nvPr>
            <p:ph type="subTitle" idx="1"/>
          </p:nvPr>
        </p:nvSpPr>
        <p:spPr>
          <a:xfrm>
            <a:off x="239186" y="3236913"/>
            <a:ext cx="8064500" cy="696912"/>
          </a:xfrm>
        </p:spPr>
        <p:txBody>
          <a:bodyPr/>
          <a:lstStyle>
            <a:lvl1pPr marL="0" indent="0">
              <a:buFontTx/>
              <a:buNone/>
              <a:defRPr sz="2400" b="1">
                <a:solidFill>
                  <a:schemeClr val="bg1"/>
                </a:solidFill>
                <a:latin typeface="Raleway" pitchFamily="2" charset="0"/>
              </a:defRPr>
            </a:lvl1pPr>
          </a:lstStyle>
          <a:p>
            <a:pPr lvl="0"/>
            <a:r>
              <a:rPr lang="ru-RU" noProof="0" dirty="0"/>
              <a:t>Click </a:t>
            </a:r>
            <a:r>
              <a:rPr lang="ru-RU" noProof="0" dirty="0" err="1"/>
              <a:t>to</a:t>
            </a:r>
            <a:r>
              <a:rPr lang="ru-RU" noProof="0" dirty="0"/>
              <a:t> </a:t>
            </a:r>
            <a:r>
              <a:rPr lang="ru-RU" noProof="0" dirty="0" err="1"/>
              <a:t>edit</a:t>
            </a:r>
            <a:r>
              <a:rPr lang="ru-RU" noProof="0" dirty="0"/>
              <a:t> Master </a:t>
            </a:r>
            <a:r>
              <a:rPr lang="ru-RU" noProof="0" dirty="0" err="1"/>
              <a:t>subtitle</a:t>
            </a:r>
            <a:r>
              <a:rPr lang="ru-RU" noProof="0" dirty="0"/>
              <a:t> </a:t>
            </a:r>
            <a:r>
              <a:rPr lang="ru-RU" noProof="0" dirty="0" err="1"/>
              <a:t>style</a:t>
            </a:r>
            <a:endParaRPr lang="ru-RU" noProof="0" dirty="0"/>
          </a:p>
        </p:txBody>
      </p:sp>
    </p:spTree>
    <p:extLst>
      <p:ext uri="{BB962C8B-B14F-4D97-AF65-F5344CB8AC3E}">
        <p14:creationId xmlns:p14="http://schemas.microsoft.com/office/powerpoint/2010/main" val="234467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3389669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Tree>
    <p:extLst>
      <p:ext uri="{BB962C8B-B14F-4D97-AF65-F5344CB8AC3E}">
        <p14:creationId xmlns:p14="http://schemas.microsoft.com/office/powerpoint/2010/main" val="444828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latin typeface="Raleway" pitchFamily="2" charset="0"/>
              </a:rPr>
              <a:t>Click to edit Master title style</a:t>
            </a:r>
            <a:endParaRPr lang="en-US" sz="2500" dirty="0">
              <a:latin typeface="Raleway" pitchFamily="2" charset="0"/>
            </a:endParaRPr>
          </a:p>
        </p:txBody>
      </p:sp>
    </p:spTree>
    <p:extLst>
      <p:ext uri="{BB962C8B-B14F-4D97-AF65-F5344CB8AC3E}">
        <p14:creationId xmlns:p14="http://schemas.microsoft.com/office/powerpoint/2010/main" val="2420312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Tree>
    <p:extLst>
      <p:ext uri="{BB962C8B-B14F-4D97-AF65-F5344CB8AC3E}">
        <p14:creationId xmlns:p14="http://schemas.microsoft.com/office/powerpoint/2010/main" val="3250234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2" y="1516011"/>
            <a:ext cx="10744199"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783679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3" y="1516008"/>
            <a:ext cx="5160433" cy="3608442"/>
          </a:xfrm>
          <a:prstGeom prst="rect">
            <a:avLst/>
          </a:prstGeom>
          <a:ln>
            <a:noFill/>
          </a:ln>
        </p:spPr>
        <p:txBody>
          <a:bodyPr/>
          <a:lstStyle>
            <a:lvl1pPr marL="0" indent="0">
              <a:buNone/>
              <a:defRPr sz="2500">
                <a:solidFill>
                  <a:schemeClr val="bg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1144149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2553179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latin typeface="Raleway" pitchFamily="2" charset="0"/>
              </a:rPr>
              <a:t>Click to edit Master title style</a:t>
            </a:r>
            <a:endParaRPr lang="en-US" sz="2500" dirty="0">
              <a:latin typeface="Raleway" pitchFamily="2" charset="0"/>
            </a:endParaRPr>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1" y="1516008"/>
            <a:ext cx="4770895" cy="3608442"/>
          </a:xfrm>
          <a:prstGeom prst="rect">
            <a:avLst/>
          </a:prstGeom>
          <a:ln>
            <a:noFill/>
          </a:ln>
        </p:spPr>
        <p:txBody>
          <a:bodyPr/>
          <a:lstStyle>
            <a:lvl1pPr marL="0" indent="0">
              <a:buNone/>
              <a:defRPr sz="2500">
                <a:solidFill>
                  <a:schemeClr val="tx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3131378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latin typeface="Raleway" pitchFamily="2" charset="0"/>
              </a:rPr>
              <a:t>Click to edit Master title style</a:t>
            </a:r>
            <a:endParaRPr lang="en-US" sz="2500" dirty="0">
              <a:latin typeface="Raleway" pitchFamily="2" charset="0"/>
            </a:endParaRPr>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1" y="1516008"/>
            <a:ext cx="4770895" cy="3608442"/>
          </a:xfrm>
          <a:prstGeom prst="rect">
            <a:avLst/>
          </a:prstGeom>
          <a:ln>
            <a:noFill/>
          </a:ln>
        </p:spPr>
        <p:txBody>
          <a:bodyPr/>
          <a:lstStyle>
            <a:lvl1pPr marL="0" indent="0">
              <a:buNone/>
              <a:defRPr sz="2500">
                <a:solidFill>
                  <a:schemeClr val="tx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9215371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79F1E6B-445D-CA46-80DE-7864B0ECB295}" type="datetimeFigureOut">
              <a:rPr lang="en-US" smtClean="0"/>
              <a:pPr/>
              <a:t>10/10/2022</a:t>
            </a:fld>
            <a:endParaRPr lang="en-US" dirty="0"/>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937750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79F1E6B-445D-CA46-80DE-7864B0ECB295}" type="datetimeFigureOut">
              <a:rPr lang="en-US" smtClean="0"/>
              <a:pPr/>
              <a:t>10/10/2022</a:t>
            </a:fld>
            <a:endParaRPr lang="en-US" dirty="0"/>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9978300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41"/>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79F1E6B-445D-CA46-80DE-7864B0ECB295}" type="datetimeFigureOut">
              <a:rPr lang="en-US" smtClean="0"/>
              <a:pPr/>
              <a:t>10/10/2022</a:t>
            </a:fld>
            <a:endParaRPr lang="en-US" dirty="0"/>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787191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79F1E6B-445D-CA46-80DE-7864B0ECB295}" type="datetimeFigureOut">
              <a:rPr lang="en-US" smtClean="0"/>
              <a:pPr/>
              <a:t>10/10/2022</a:t>
            </a:fld>
            <a:endParaRPr lang="en-US" dirty="0"/>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83511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79F1E6B-445D-CA46-80DE-7864B0ECB295}" type="datetimeFigureOut">
              <a:rPr lang="en-US" smtClean="0"/>
              <a:pPr/>
              <a:t>10/10/2022</a:t>
            </a:fld>
            <a:endParaRPr lang="en-US" dirty="0"/>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9431675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79F1E6B-445D-CA46-80DE-7864B0ECB295}" type="datetimeFigureOut">
              <a:rPr lang="en-US" smtClean="0"/>
              <a:pPr/>
              <a:t>10/10/2022</a:t>
            </a:fld>
            <a:endParaRPr lang="en-US" dirty="0"/>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40729928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79F1E6B-445D-CA46-80DE-7864B0ECB295}" type="datetimeFigureOut">
              <a:rPr lang="en-US" smtClean="0"/>
              <a:pPr/>
              <a:t>10/10/2022</a:t>
            </a:fld>
            <a:endParaRPr lang="en-US" dirty="0"/>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0471939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8"/>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79F1E6B-445D-CA46-80DE-7864B0ECB295}" type="datetimeFigureOut">
              <a:rPr lang="en-US" smtClean="0"/>
              <a:pPr/>
              <a:t>10/10/2022</a:t>
            </a:fld>
            <a:endParaRPr lang="en-US" dirty="0"/>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5976561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8"/>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79F1E6B-445D-CA46-80DE-7864B0ECB295}" type="datetimeFigureOut">
              <a:rPr lang="en-US" smtClean="0"/>
              <a:pPr/>
              <a:t>10/10/2022</a:t>
            </a:fld>
            <a:endParaRPr lang="en-US" dirty="0"/>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9213554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79F1E6B-445D-CA46-80DE-7864B0ECB295}" type="datetimeFigureOut">
              <a:rPr lang="en-US" smtClean="0"/>
              <a:pPr/>
              <a:t>10/10/2022</a:t>
            </a:fld>
            <a:endParaRPr lang="en-US" dirty="0"/>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4286007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2"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79F1E6B-445D-CA46-80DE-7864B0ECB295}" type="datetimeFigureOut">
              <a:rPr lang="en-US" smtClean="0"/>
              <a:pPr/>
              <a:t>10/10/2022</a:t>
            </a:fld>
            <a:endParaRPr lang="en-US" dirty="0"/>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983708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8"/>
            <a:ext cx="10515600" cy="3203575"/>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60249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9" y="365128"/>
            <a:ext cx="11193517"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8"/>
            <a:ext cx="5468883" cy="3865727"/>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9" y="1825628"/>
            <a:ext cx="5834117" cy="3865727"/>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626860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0487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23953194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1" y="2566604"/>
            <a:ext cx="11332779" cy="3185292"/>
          </a:xfrm>
          <a:prstGeom prst="rect">
            <a:avLst/>
          </a:prstGeom>
        </p:spPr>
        <p:txBody>
          <a:bodyPr vert="horz" lIns="91440" tIns="45720" rIns="91440" bIns="45720" rtlCol="0">
            <a:normAutofit/>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24021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Tree>
    <p:extLst>
      <p:ext uri="{BB962C8B-B14F-4D97-AF65-F5344CB8AC3E}">
        <p14:creationId xmlns:p14="http://schemas.microsoft.com/office/powerpoint/2010/main" val="17302334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05468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1" y="2566604"/>
            <a:ext cx="11332779" cy="3185292"/>
          </a:xfrm>
          <a:prstGeom prst="rect">
            <a:avLst/>
          </a:prstGeom>
        </p:spPr>
        <p:txBody>
          <a:bodyPr vert="horz" lIns="91440" tIns="45720" rIns="91440" bIns="45720" rtlCol="0">
            <a:normAutofit/>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927317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Tree>
    <p:extLst>
      <p:ext uri="{BB962C8B-B14F-4D97-AF65-F5344CB8AC3E}">
        <p14:creationId xmlns:p14="http://schemas.microsoft.com/office/powerpoint/2010/main" val="33669763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428236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F5A4D6D-2A90-B940-A687-1FDBE254A839}" type="datetimeFigureOut">
              <a:rPr lang="en-US" smtClean="0"/>
              <a:pPr/>
              <a:t>10/10/2022</a:t>
            </a:fld>
            <a:endParaRPr lang="en-US" dirty="0"/>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4413344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F5A4D6D-2A90-B940-A687-1FDBE254A839}" type="datetimeFigureOut">
              <a:rPr lang="en-US" smtClean="0"/>
              <a:pPr/>
              <a:t>10/10/2022</a:t>
            </a:fld>
            <a:endParaRPr lang="en-US" dirty="0"/>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9406334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41"/>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F5A4D6D-2A90-B940-A687-1FDBE254A839}" type="datetimeFigureOut">
              <a:rPr lang="en-US" smtClean="0"/>
              <a:pPr/>
              <a:t>10/10/2022</a:t>
            </a:fld>
            <a:endParaRPr lang="en-US" dirty="0"/>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358186356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F5A4D6D-2A90-B940-A687-1FDBE254A839}" type="datetimeFigureOut">
              <a:rPr lang="en-US" smtClean="0"/>
              <a:pPr/>
              <a:t>10/10/2022</a:t>
            </a:fld>
            <a:endParaRPr lang="en-US" dirty="0"/>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7504942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F5A4D6D-2A90-B940-A687-1FDBE254A839}" type="datetimeFigureOut">
              <a:rPr lang="en-US" smtClean="0"/>
              <a:pPr/>
              <a:t>10/10/2022</a:t>
            </a:fld>
            <a:endParaRPr lang="en-US" dirty="0"/>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241861947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F5A4D6D-2A90-B940-A687-1FDBE254A839}" type="datetimeFigureOut">
              <a:rPr lang="en-US" smtClean="0"/>
              <a:pPr/>
              <a:t>10/10/2022</a:t>
            </a:fld>
            <a:endParaRPr lang="en-US" dirty="0"/>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4105130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F5A4D6D-2A90-B940-A687-1FDBE254A839}" type="datetimeFigureOut">
              <a:rPr lang="en-US" smtClean="0"/>
              <a:pPr/>
              <a:t>10/10/2022</a:t>
            </a:fld>
            <a:endParaRPr lang="en-US" dirty="0"/>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21244021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8"/>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F5A4D6D-2A90-B940-A687-1FDBE254A839}" type="datetimeFigureOut">
              <a:rPr lang="en-US" smtClean="0"/>
              <a:pPr/>
              <a:t>10/10/2022</a:t>
            </a:fld>
            <a:endParaRPr lang="en-US" dirty="0"/>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32600991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8"/>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F5A4D6D-2A90-B940-A687-1FDBE254A839}" type="datetimeFigureOut">
              <a:rPr lang="en-US" smtClean="0"/>
              <a:pPr/>
              <a:t>10/10/2022</a:t>
            </a:fld>
            <a:endParaRPr lang="en-US" dirty="0"/>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22601774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F5A4D6D-2A90-B940-A687-1FDBE254A839}" type="datetimeFigureOut">
              <a:rPr lang="en-US" smtClean="0"/>
              <a:pPr/>
              <a:t>10/10/2022</a:t>
            </a:fld>
            <a:endParaRPr lang="en-US" dirty="0"/>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6558121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2"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F5A4D6D-2A90-B940-A687-1FDBE254A839}" type="datetimeFigureOut">
              <a:rPr lang="en-US" smtClean="0"/>
              <a:pPr/>
              <a:t>10/10/2022</a:t>
            </a:fld>
            <a:endParaRPr lang="en-US" dirty="0"/>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394161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07C6424-41DD-AF49-8D0A-B20A782F8B5F}" type="datetimeFigureOut">
              <a:rPr lang="en-US" smtClean="0"/>
              <a:pPr/>
              <a:t>10/10/2022</a:t>
            </a:fld>
            <a:endParaRPr lang="en-US" dirty="0"/>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6984210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07C6424-41DD-AF49-8D0A-B20A782F8B5F}" type="datetimeFigureOut">
              <a:rPr lang="en-US" smtClean="0"/>
              <a:pPr/>
              <a:t>10/10/2022</a:t>
            </a:fld>
            <a:endParaRPr lang="en-US" dirty="0"/>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396480943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07C6424-41DD-AF49-8D0A-B20A782F8B5F}" type="datetimeFigureOut">
              <a:rPr lang="en-US" smtClean="0"/>
              <a:pPr/>
              <a:t>10/10/2022</a:t>
            </a:fld>
            <a:endParaRPr lang="en-US" dirty="0"/>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390907792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07C6424-41DD-AF49-8D0A-B20A782F8B5F}" type="datetimeFigureOut">
              <a:rPr lang="en-US" smtClean="0"/>
              <a:pPr/>
              <a:t>10/10/2022</a:t>
            </a:fld>
            <a:endParaRPr lang="en-US" dirty="0"/>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98517160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07C6424-41DD-AF49-8D0A-B20A782F8B5F}" type="datetimeFigureOut">
              <a:rPr lang="en-US" smtClean="0"/>
              <a:pPr/>
              <a:t>10/10/2022</a:t>
            </a:fld>
            <a:endParaRPr lang="en-US" dirty="0"/>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10174156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07C6424-41DD-AF49-8D0A-B20A782F8B5F}" type="datetimeFigureOut">
              <a:rPr lang="en-US" smtClean="0"/>
              <a:pPr/>
              <a:t>10/10/2022</a:t>
            </a:fld>
            <a:endParaRPr lang="en-US" dirty="0"/>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292021010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07C6424-41DD-AF49-8D0A-B20A782F8B5F}" type="datetimeFigureOut">
              <a:rPr lang="en-US" smtClean="0"/>
              <a:pPr/>
              <a:t>10/10/2022</a:t>
            </a:fld>
            <a:endParaRPr lang="en-US" dirty="0"/>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1360787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07C6424-41DD-AF49-8D0A-B20A782F8B5F}" type="datetimeFigureOut">
              <a:rPr lang="en-US" smtClean="0"/>
              <a:pPr/>
              <a:t>10/10/2022</a:t>
            </a:fld>
            <a:endParaRPr lang="en-US" dirty="0"/>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107914183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07C6424-41DD-AF49-8D0A-B20A782F8B5F}" type="datetimeFigureOut">
              <a:rPr lang="en-US" smtClean="0"/>
              <a:pPr/>
              <a:t>10/10/2022</a:t>
            </a:fld>
            <a:endParaRPr lang="en-US" dirty="0"/>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428768493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07C6424-41DD-AF49-8D0A-B20A782F8B5F}" type="datetimeFigureOut">
              <a:rPr lang="en-US" smtClean="0"/>
              <a:pPr/>
              <a:t>10/10/2022</a:t>
            </a:fld>
            <a:endParaRPr lang="en-US" dirty="0"/>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53590243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07C6424-41DD-AF49-8D0A-B20A782F8B5F}" type="datetimeFigureOut">
              <a:rPr lang="en-US" smtClean="0"/>
              <a:pPr/>
              <a:t>10/10/2022</a:t>
            </a:fld>
            <a:endParaRPr lang="en-US" dirty="0"/>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286520791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0200579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8122285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510254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8225607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4875938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1916326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5869431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4334501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267632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86793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152292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3429737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6146693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6473689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0562999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2900758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1504637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5890018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7026607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51783608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030686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0669571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2524740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8182025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5616457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875631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6498718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62529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830388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1856412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9798163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1308416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0777785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8388076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8420226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2550946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0471142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0829138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9994927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17673703"/>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4588357"/>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886110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89295982"/>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220205158"/>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78729254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pPr/>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43114200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pPr/>
              <a:t>10/10/2022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4210657153"/>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pPr/>
              <a:t>10/10/2022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41656825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pPr/>
              <a:t>10/10/2022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678966760"/>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pPr/>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45395077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pPr/>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315501716"/>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38673577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281724388"/>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5A4D6D-2A90-B940-A687-1FDBE254A839}" type="datetimeFigureOut">
              <a:rPr lang="en-US" smtClean="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24081410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5A4D6D-2A90-B940-A687-1FDBE254A839}" type="datetimeFigureOut">
              <a:rPr lang="en-US" smtClean="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673774396"/>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5A4D6D-2A90-B940-A687-1FDBE254A839}" type="datetimeFigureOut">
              <a:rPr lang="en-US" smtClean="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3082439076"/>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5A4D6D-2A90-B940-A687-1FDBE254A839}" type="datetimeFigureOut">
              <a:rPr lang="en-US" smtClean="0"/>
              <a:pPr/>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812411891"/>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5A4D6D-2A90-B940-A687-1FDBE254A839}" type="datetimeFigureOut">
              <a:rPr lang="en-US" smtClean="0"/>
              <a:pPr/>
              <a:t>10/10/2022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392701502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5A4D6D-2A90-B940-A687-1FDBE254A839}" type="datetimeFigureOut">
              <a:rPr lang="en-US" smtClean="0"/>
              <a:pPr/>
              <a:t>10/10/2022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3528298589"/>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5A4D6D-2A90-B940-A687-1FDBE254A839}" type="datetimeFigureOut">
              <a:rPr lang="en-US" smtClean="0"/>
              <a:pPr/>
              <a:t>10/10/2022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3897970696"/>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5A4D6D-2A90-B940-A687-1FDBE254A839}" type="datetimeFigureOut">
              <a:rPr lang="en-US" smtClean="0"/>
              <a:pPr/>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2599244405"/>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5A4D6D-2A90-B940-A687-1FDBE254A839}" type="datetimeFigureOut">
              <a:rPr lang="en-US" smtClean="0"/>
              <a:pPr/>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3516679978"/>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5A4D6D-2A90-B940-A687-1FDBE254A839}" type="datetimeFigureOut">
              <a:rPr lang="en-US" smtClean="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766133314"/>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5A4D6D-2A90-B940-A687-1FDBE254A839}" type="datetimeFigureOut">
              <a:rPr lang="en-US" smtClean="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4251769969"/>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87408451"/>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0193295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02656917"/>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750607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39029464"/>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67655414"/>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1399408"/>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0652199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5306742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5918921"/>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38095621"/>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41995272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1.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7.xml"/><Relationship Id="rId1" Type="http://schemas.openxmlformats.org/officeDocument/2006/relationships/slideLayout" Target="../slideLayouts/slideLayout9.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8.xml"/><Relationship Id="rId1" Type="http://schemas.openxmlformats.org/officeDocument/2006/relationships/slideLayout" Target="../slideLayouts/slideLayout10.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9.xml"/><Relationship Id="rId1" Type="http://schemas.openxmlformats.org/officeDocument/2006/relationships/slideLayout" Target="../slideLayouts/slideLayout11.xml"/><Relationship Id="rId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10.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12.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1.PNG"/><Relationship Id="rId5" Type="http://schemas.openxmlformats.org/officeDocument/2006/relationships/theme" Target="../theme/theme11.xml"/><Relationship Id="rId4" Type="http://schemas.openxmlformats.org/officeDocument/2006/relationships/slideLayout" Target="../slideLayouts/slideLayout26.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3.png"/><Relationship Id="rId5" Type="http://schemas.openxmlformats.org/officeDocument/2006/relationships/image" Target="../media/image1.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4.png"/><Relationship Id="rId5" Type="http://schemas.openxmlformats.org/officeDocument/2006/relationships/image" Target="../media/image1.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1.PN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1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 Id="rId14" Type="http://schemas.openxmlformats.org/officeDocument/2006/relationships/image" Target="../media/image15.png"/></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image" Target="../media/image1.PNG"/><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1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image" Target="../media/image16.png"/></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5" Type="http://schemas.openxmlformats.org/officeDocument/2006/relationships/slideLayout" Target="../slideLayouts/slideLayout59.xml"/><Relationship Id="rId10" Type="http://schemas.openxmlformats.org/officeDocument/2006/relationships/image" Target="../media/image1.PNG"/><Relationship Id="rId4" Type="http://schemas.openxmlformats.org/officeDocument/2006/relationships/slideLayout" Target="../slideLayouts/slideLayout58.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0.xml"/><Relationship Id="rId13" Type="http://schemas.openxmlformats.org/officeDocument/2006/relationships/theme" Target="../theme/theme17.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slideLayout" Target="../slideLayouts/slideLayout74.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 Id="rId14" Type="http://schemas.openxmlformats.org/officeDocument/2006/relationships/image" Target="../media/image1.PNG"/></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82.xml"/><Relationship Id="rId13" Type="http://schemas.openxmlformats.org/officeDocument/2006/relationships/image" Target="../media/image1.PNG"/><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theme" Target="../theme/theme18.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93.xml"/><Relationship Id="rId13" Type="http://schemas.openxmlformats.org/officeDocument/2006/relationships/image" Target="../media/image1.PNG"/><Relationship Id="rId3" Type="http://schemas.openxmlformats.org/officeDocument/2006/relationships/slideLayout" Target="../slideLayouts/slideLayout88.xml"/><Relationship Id="rId7" Type="http://schemas.openxmlformats.org/officeDocument/2006/relationships/slideLayout" Target="../slideLayouts/slideLayout92.xml"/><Relationship Id="rId12" Type="http://schemas.openxmlformats.org/officeDocument/2006/relationships/theme" Target="../theme/theme19.xml"/><Relationship Id="rId2" Type="http://schemas.openxmlformats.org/officeDocument/2006/relationships/slideLayout" Target="../slideLayouts/slideLayout87.xml"/><Relationship Id="rId1" Type="http://schemas.openxmlformats.org/officeDocument/2006/relationships/slideLayout" Target="../slideLayouts/slideLayout86.xml"/><Relationship Id="rId6" Type="http://schemas.openxmlformats.org/officeDocument/2006/relationships/slideLayout" Target="../slideLayouts/slideLayout91.xml"/><Relationship Id="rId11" Type="http://schemas.openxmlformats.org/officeDocument/2006/relationships/slideLayout" Target="../slideLayouts/slideLayout96.xml"/><Relationship Id="rId5" Type="http://schemas.openxmlformats.org/officeDocument/2006/relationships/slideLayout" Target="../slideLayouts/slideLayout90.xml"/><Relationship Id="rId10" Type="http://schemas.openxmlformats.org/officeDocument/2006/relationships/slideLayout" Target="../slideLayouts/slideLayout95.xml"/><Relationship Id="rId4" Type="http://schemas.openxmlformats.org/officeDocument/2006/relationships/slideLayout" Target="../slideLayouts/slideLayout89.xml"/><Relationship Id="rId9" Type="http://schemas.openxmlformats.org/officeDocument/2006/relationships/slideLayout" Target="../slideLayouts/slideLayout94.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104.xml"/><Relationship Id="rId13" Type="http://schemas.openxmlformats.org/officeDocument/2006/relationships/image" Target="../media/image1.PNG"/><Relationship Id="rId3" Type="http://schemas.openxmlformats.org/officeDocument/2006/relationships/slideLayout" Target="../slideLayouts/slideLayout99.xml"/><Relationship Id="rId7" Type="http://schemas.openxmlformats.org/officeDocument/2006/relationships/slideLayout" Target="../slideLayouts/slideLayout103.xml"/><Relationship Id="rId12" Type="http://schemas.openxmlformats.org/officeDocument/2006/relationships/theme" Target="../theme/theme20.xml"/><Relationship Id="rId2" Type="http://schemas.openxmlformats.org/officeDocument/2006/relationships/slideLayout" Target="../slideLayouts/slideLayout98.xml"/><Relationship Id="rId1" Type="http://schemas.openxmlformats.org/officeDocument/2006/relationships/slideLayout" Target="../slideLayouts/slideLayout97.xml"/><Relationship Id="rId6" Type="http://schemas.openxmlformats.org/officeDocument/2006/relationships/slideLayout" Target="../slideLayouts/slideLayout102.xml"/><Relationship Id="rId11" Type="http://schemas.openxmlformats.org/officeDocument/2006/relationships/slideLayout" Target="../slideLayouts/slideLayout107.xml"/><Relationship Id="rId5" Type="http://schemas.openxmlformats.org/officeDocument/2006/relationships/slideLayout" Target="../slideLayouts/slideLayout101.xml"/><Relationship Id="rId10" Type="http://schemas.openxmlformats.org/officeDocument/2006/relationships/slideLayout" Target="../slideLayouts/slideLayout106.xml"/><Relationship Id="rId4" Type="http://schemas.openxmlformats.org/officeDocument/2006/relationships/slideLayout" Target="../slideLayouts/slideLayout100.xml"/><Relationship Id="rId9" Type="http://schemas.openxmlformats.org/officeDocument/2006/relationships/slideLayout" Target="../slideLayouts/slideLayout105.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115.xml"/><Relationship Id="rId13" Type="http://schemas.openxmlformats.org/officeDocument/2006/relationships/image" Target="../media/image1.PNG"/><Relationship Id="rId3" Type="http://schemas.openxmlformats.org/officeDocument/2006/relationships/slideLayout" Target="../slideLayouts/slideLayout110.xml"/><Relationship Id="rId7" Type="http://schemas.openxmlformats.org/officeDocument/2006/relationships/slideLayout" Target="../slideLayouts/slideLayout114.xml"/><Relationship Id="rId12" Type="http://schemas.openxmlformats.org/officeDocument/2006/relationships/theme" Target="../theme/theme21.xml"/><Relationship Id="rId2" Type="http://schemas.openxmlformats.org/officeDocument/2006/relationships/slideLayout" Target="../slideLayouts/slideLayout109.xml"/><Relationship Id="rId1" Type="http://schemas.openxmlformats.org/officeDocument/2006/relationships/slideLayout" Target="../slideLayouts/slideLayout108.xml"/><Relationship Id="rId6" Type="http://schemas.openxmlformats.org/officeDocument/2006/relationships/slideLayout" Target="../slideLayouts/slideLayout113.xml"/><Relationship Id="rId11" Type="http://schemas.openxmlformats.org/officeDocument/2006/relationships/slideLayout" Target="../slideLayouts/slideLayout118.xml"/><Relationship Id="rId5" Type="http://schemas.openxmlformats.org/officeDocument/2006/relationships/slideLayout" Target="../slideLayouts/slideLayout112.xml"/><Relationship Id="rId10" Type="http://schemas.openxmlformats.org/officeDocument/2006/relationships/slideLayout" Target="../slideLayouts/slideLayout117.xml"/><Relationship Id="rId4" Type="http://schemas.openxmlformats.org/officeDocument/2006/relationships/slideLayout" Target="../slideLayouts/slideLayout111.xml"/><Relationship Id="rId9" Type="http://schemas.openxmlformats.org/officeDocument/2006/relationships/slideLayout" Target="../slideLayouts/slideLayout116.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126.xml"/><Relationship Id="rId13" Type="http://schemas.openxmlformats.org/officeDocument/2006/relationships/theme" Target="../theme/theme22.xml"/><Relationship Id="rId3" Type="http://schemas.openxmlformats.org/officeDocument/2006/relationships/slideLayout" Target="../slideLayouts/slideLayout121.xml"/><Relationship Id="rId7" Type="http://schemas.openxmlformats.org/officeDocument/2006/relationships/slideLayout" Target="../slideLayouts/slideLayout125.xml"/><Relationship Id="rId12" Type="http://schemas.openxmlformats.org/officeDocument/2006/relationships/slideLayout" Target="../slideLayouts/slideLayout130.xml"/><Relationship Id="rId2" Type="http://schemas.openxmlformats.org/officeDocument/2006/relationships/slideLayout" Target="../slideLayouts/slideLayout120.xml"/><Relationship Id="rId1" Type="http://schemas.openxmlformats.org/officeDocument/2006/relationships/slideLayout" Target="../slideLayouts/slideLayout119.xml"/><Relationship Id="rId6" Type="http://schemas.openxmlformats.org/officeDocument/2006/relationships/slideLayout" Target="../slideLayouts/slideLayout124.xml"/><Relationship Id="rId11" Type="http://schemas.openxmlformats.org/officeDocument/2006/relationships/slideLayout" Target="../slideLayouts/slideLayout129.xml"/><Relationship Id="rId5" Type="http://schemas.openxmlformats.org/officeDocument/2006/relationships/slideLayout" Target="../slideLayouts/slideLayout123.xml"/><Relationship Id="rId10" Type="http://schemas.openxmlformats.org/officeDocument/2006/relationships/slideLayout" Target="../slideLayouts/slideLayout128.xml"/><Relationship Id="rId4" Type="http://schemas.openxmlformats.org/officeDocument/2006/relationships/slideLayout" Target="../slideLayouts/slideLayout122.xml"/><Relationship Id="rId9" Type="http://schemas.openxmlformats.org/officeDocument/2006/relationships/slideLayout" Target="../slideLayouts/slideLayout127.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832954799"/>
      </p:ext>
    </p:extLst>
  </p:cSld>
  <p:clrMap bg1="lt1" tx1="dk1" bg2="lt2" tx2="dk2" accent1="accent1" accent2="accent2" accent3="accent3" accent4="accent4" accent5="accent5" accent6="accent6" hlink="hlink" folHlink="folHlink"/>
  <p:sldLayoutIdLst>
    <p:sldLayoutId id="2147483709" r:id="rId1"/>
    <p:sldLayoutId id="214748371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57344076"/>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4180318"/>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188595994"/>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8865205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562646413"/>
      </p:ext>
    </p:extLst>
  </p:cSld>
  <p:clrMap bg1="lt1" tx1="dk1" bg2="lt2" tx2="dk2" accent1="accent1" accent2="accent2" accent3="accent3" accent4="accent4" accent5="accent5" accent6="accent6" hlink="hlink" folHlink="folHlink"/>
  <p:sldLayoutIdLst>
    <p:sldLayoutId id="2147483721" r:id="rId1"/>
    <p:sldLayoutId id="214748372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637655393"/>
      </p:ext>
    </p:extLst>
  </p:cSld>
  <p:clrMap bg1="lt1" tx1="dk1" bg2="lt2" tx2="dk2" accent1="accent1" accent2="accent2" accent3="accent3" accent4="accent4" accent5="accent5" accent6="accent6" hlink="hlink" folHlink="folHlink"/>
  <p:sldLayoutIdLst>
    <p:sldLayoutId id="214748372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588664256"/>
      </p:ext>
    </p:extLst>
  </p:cSld>
  <p:clrMap bg1="lt1" tx1="dk1" bg2="lt2" tx2="dk2" accent1="accent1" accent2="accent2" accent3="accent3" accent4="accent4" accent5="accent5" accent6="accent6" hlink="hlink" folHlink="folHlink"/>
  <p:sldLayoutIdLst>
    <p:sldLayoutId id="214748372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57115108"/>
      </p:ext>
    </p:extLst>
  </p:cSld>
  <p:clrMap bg1="lt1" tx1="dk1" bg2="lt2" tx2="dk2" accent1="accent1" accent2="accent2" accent3="accent3" accent4="accent4" accent5="accent5" accent6="accent6" hlink="hlink" folHlink="folHlink"/>
  <p:sldLayoutIdLst>
    <p:sldLayoutId id="214748372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570749383"/>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825362510"/>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93786275"/>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67318454"/>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683012626"/>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850268991"/>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6627677"/>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C764DE79-268F-4C1A-8933-263129D2AF90}" type="datetimeFigureOut">
              <a:rPr lang="en-US" smtClean="0"/>
              <a:pPr/>
              <a:t>10/10/2022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880191450"/>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Lst>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C764DE79-268F-4C1A-8933-263129D2AF90}" type="datetimeFigureOut">
              <a:rPr lang="en-US" smtClean="0"/>
              <a:pPr/>
              <a:t>10/10/2022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423840863"/>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Lst>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C764DE79-268F-4C1A-8933-263129D2AF90}" type="datetimeFigureOut">
              <a:rPr lang="en-US" smtClean="0"/>
              <a:pPr/>
              <a:t>10/10/2022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58180373"/>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Lst>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C764DE79-268F-4C1A-8933-263129D2AF90}" type="datetimeFigureOut">
              <a:rPr lang="en-US" smtClean="0"/>
              <a:pPr/>
              <a:t>10/10/2022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780485308"/>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Lst>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C764DE79-268F-4C1A-8933-263129D2AF90}" type="datetimeFigureOut">
              <a:rPr lang="en-US" smtClean="0"/>
              <a:pPr/>
              <a:t>10/10/2022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4249893428"/>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Lst>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C764DE79-268F-4C1A-8933-263129D2AF90}" type="datetimeFigureOut">
              <a:rPr lang="en-US" smtClean="0"/>
              <a:pPr/>
              <a:t>10/10/2022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705538773"/>
      </p:ext>
    </p:extLst>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Lst>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6.jpeg"/><Relationship Id="rId1" Type="http://schemas.openxmlformats.org/officeDocument/2006/relationships/slideLayout" Target="../slideLayouts/slideLayout74.xml"/></Relationships>
</file>

<file path=ppt/slides/_rels/slide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8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7.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8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7.xml"/></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0BBE614B-B65F-E5B9-F319-FEA6A6D78DCC}"/>
              </a:ext>
            </a:extLst>
          </p:cNvPr>
          <p:cNvPicPr>
            <a:picLocks noChangeAspect="1" noChangeArrowheads="1"/>
          </p:cNvPicPr>
          <p:nvPr/>
        </p:nvPicPr>
        <p:blipFill>
          <a:blip r:embed="rId2">
            <a:alphaModFix amt="51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Background pattern&#10;&#10;Description automatically generated">
            <a:extLst>
              <a:ext uri="{FF2B5EF4-FFF2-40B4-BE49-F238E27FC236}">
                <a16:creationId xmlns:a16="http://schemas.microsoft.com/office/drawing/2014/main" id="{AD1E4445-1A2D-1AAD-5CF2-91A1145F2F09}"/>
              </a:ext>
            </a:extLst>
          </p:cNvPr>
          <p:cNvPicPr>
            <a:picLocks noChangeAspect="1"/>
          </p:cNvPicPr>
          <p:nvPr/>
        </p:nvPicPr>
        <p:blipFill rotWithShape="1">
          <a:blip r:embed="rId3">
            <a:alphaModFix amt="65000"/>
            <a:extLst>
              <a:ext uri="{28A0092B-C50C-407E-A947-70E740481C1C}">
                <a14:useLocalDpi xmlns:a14="http://schemas.microsoft.com/office/drawing/2010/main" val="0"/>
              </a:ext>
            </a:extLst>
          </a:blip>
          <a:srcRect r="50000"/>
          <a:stretch/>
        </p:blipFill>
        <p:spPr>
          <a:xfrm>
            <a:off x="-5475" y="0"/>
            <a:ext cx="6096000" cy="6858000"/>
          </a:xfrm>
          <a:prstGeom prst="rect">
            <a:avLst/>
          </a:prstGeom>
          <a:effectLst>
            <a:softEdge rad="63500"/>
          </a:effectLst>
        </p:spPr>
      </p:pic>
      <p:sp>
        <p:nvSpPr>
          <p:cNvPr id="2" name="Title 1">
            <a:extLst>
              <a:ext uri="{FF2B5EF4-FFF2-40B4-BE49-F238E27FC236}">
                <a16:creationId xmlns:a16="http://schemas.microsoft.com/office/drawing/2014/main" id="{02675BA6-C09D-4877-A20E-5BED01E35519}"/>
              </a:ext>
            </a:extLst>
          </p:cNvPr>
          <p:cNvSpPr>
            <a:spLocks noGrp="1"/>
          </p:cNvSpPr>
          <p:nvPr>
            <p:ph type="title"/>
          </p:nvPr>
        </p:nvSpPr>
        <p:spPr>
          <a:xfrm>
            <a:off x="299325" y="2362200"/>
            <a:ext cx="5486400" cy="1989192"/>
          </a:xfrm>
        </p:spPr>
        <p:txBody>
          <a:bodyPr>
            <a:noAutofit/>
          </a:bodyPr>
          <a:lstStyle/>
          <a:p>
            <a:pPr algn="ctr"/>
            <a:br>
              <a:rPr lang="en-GB" sz="4400" b="1" dirty="0">
                <a:solidFill>
                  <a:schemeClr val="tx2">
                    <a:lumMod val="20000"/>
                    <a:lumOff val="80000"/>
                  </a:schemeClr>
                </a:solidFill>
              </a:rPr>
            </a:br>
            <a:r>
              <a:rPr lang="en-GB" sz="4400" b="1" dirty="0">
                <a:solidFill>
                  <a:schemeClr val="tx2">
                    <a:lumMod val="20000"/>
                    <a:lumOff val="80000"/>
                  </a:schemeClr>
                </a:solidFill>
              </a:rPr>
              <a:t>Strategic Management</a:t>
            </a:r>
            <a:br>
              <a:rPr lang="en-GB" sz="4400" b="1" dirty="0">
                <a:solidFill>
                  <a:schemeClr val="tx2">
                    <a:lumMod val="20000"/>
                    <a:lumOff val="80000"/>
                  </a:schemeClr>
                </a:solidFill>
              </a:rPr>
            </a:br>
            <a:br>
              <a:rPr lang="en-GB" sz="4400" b="1" dirty="0">
                <a:solidFill>
                  <a:schemeClr val="tx2">
                    <a:lumMod val="20000"/>
                    <a:lumOff val="80000"/>
                  </a:schemeClr>
                </a:solidFill>
              </a:rPr>
            </a:br>
            <a:r>
              <a:rPr lang="en-GB" sz="4400" b="1" dirty="0">
                <a:solidFill>
                  <a:schemeClr val="tx2">
                    <a:lumMod val="20000"/>
                    <a:lumOff val="80000"/>
                  </a:schemeClr>
                </a:solidFill>
              </a:rPr>
              <a:t>BMMB7013</a:t>
            </a:r>
          </a:p>
        </p:txBody>
      </p:sp>
    </p:spTree>
    <p:extLst>
      <p:ext uri="{BB962C8B-B14F-4D97-AF65-F5344CB8AC3E}">
        <p14:creationId xmlns:p14="http://schemas.microsoft.com/office/powerpoint/2010/main" val="202846231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907B7D-ECF1-478F-A320-BD28AC0B6116}"/>
              </a:ext>
            </a:extLst>
          </p:cNvPr>
          <p:cNvSpPr txBox="1"/>
          <p:nvPr/>
        </p:nvSpPr>
        <p:spPr>
          <a:xfrm>
            <a:off x="228600" y="1676400"/>
            <a:ext cx="4114800" cy="4699819"/>
          </a:xfrm>
          <a:prstGeom prst="rect">
            <a:avLst/>
          </a:prstGeom>
        </p:spPr>
        <p:txBody>
          <a:bodyPr vert="horz" lIns="91440" tIns="45720" rIns="91440" bIns="45720" rtlCol="0">
            <a:normAutofit/>
          </a:bodyPr>
          <a:lstStyle/>
          <a:p>
            <a:pPr algn="ctr" defTabSz="914400">
              <a:lnSpc>
                <a:spcPct val="90000"/>
              </a:lnSpc>
              <a:spcBef>
                <a:spcPct val="0"/>
              </a:spcBef>
              <a:spcAft>
                <a:spcPts val="600"/>
              </a:spcAft>
            </a:pPr>
            <a:r>
              <a:rPr lang="en-US" sz="4400" b="1" dirty="0">
                <a:solidFill>
                  <a:schemeClr val="tx2">
                    <a:lumMod val="20000"/>
                    <a:lumOff val="80000"/>
                  </a:schemeClr>
                </a:solidFill>
                <a:latin typeface="Raleway" pitchFamily="2" charset="0"/>
                <a:ea typeface="+mj-ea"/>
                <a:cs typeface="Arial" panose="020B0604020202020204" pitchFamily="34" charset="0"/>
              </a:rPr>
              <a:t>Welcome to BMMB7013</a:t>
            </a:r>
          </a:p>
          <a:p>
            <a:pPr algn="ctr" defTabSz="914400">
              <a:lnSpc>
                <a:spcPct val="90000"/>
              </a:lnSpc>
              <a:spcBef>
                <a:spcPct val="0"/>
              </a:spcBef>
              <a:spcAft>
                <a:spcPts val="600"/>
              </a:spcAft>
            </a:pPr>
            <a:endParaRPr lang="en-US" sz="4400" b="1" dirty="0">
              <a:solidFill>
                <a:schemeClr val="tx2">
                  <a:lumMod val="20000"/>
                  <a:lumOff val="80000"/>
                </a:schemeClr>
              </a:solidFill>
              <a:latin typeface="Raleway" pitchFamily="2" charset="0"/>
              <a:ea typeface="+mj-ea"/>
              <a:cs typeface="Arial" panose="020B0604020202020204" pitchFamily="34" charset="0"/>
            </a:endParaRPr>
          </a:p>
          <a:p>
            <a:pPr algn="ctr" defTabSz="914400">
              <a:lnSpc>
                <a:spcPct val="90000"/>
              </a:lnSpc>
              <a:spcBef>
                <a:spcPct val="0"/>
              </a:spcBef>
              <a:spcAft>
                <a:spcPts val="600"/>
              </a:spcAft>
            </a:pPr>
            <a:r>
              <a:rPr lang="en-US" sz="4400" b="1" dirty="0">
                <a:solidFill>
                  <a:schemeClr val="tx2">
                    <a:lumMod val="20000"/>
                    <a:lumOff val="80000"/>
                  </a:schemeClr>
                </a:solidFill>
                <a:latin typeface="Raleway" pitchFamily="2" charset="0"/>
                <a:ea typeface="+mj-ea"/>
                <a:cs typeface="Arial" panose="020B0604020202020204" pitchFamily="34" charset="0"/>
              </a:rPr>
              <a:t>Strategic Management</a:t>
            </a:r>
          </a:p>
        </p:txBody>
      </p:sp>
      <p:pic>
        <p:nvPicPr>
          <p:cNvPr id="2050" name="Picture 2" descr="See the source image">
            <a:extLst>
              <a:ext uri="{FF2B5EF4-FFF2-40B4-BE49-F238E27FC236}">
                <a16:creationId xmlns:a16="http://schemas.microsoft.com/office/drawing/2014/main" id="{39A97A0F-0D2F-9091-8526-DFD678A89C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5400" y="1219200"/>
            <a:ext cx="5791200" cy="4343400"/>
          </a:xfrm>
          <a:prstGeom prst="rect">
            <a:avLst/>
          </a:prstGeom>
          <a:noFill/>
          <a:effectLst>
            <a:softEdge rad="4572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6422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EE88D-935A-44D6-B26E-89E20201F236}"/>
              </a:ext>
            </a:extLst>
          </p:cNvPr>
          <p:cNvSpPr>
            <a:spLocks noGrp="1"/>
          </p:cNvSpPr>
          <p:nvPr>
            <p:ph type="ctrTitle"/>
          </p:nvPr>
        </p:nvSpPr>
        <p:spPr>
          <a:xfrm>
            <a:off x="1524000" y="990600"/>
            <a:ext cx="9144000" cy="706437"/>
          </a:xfrm>
        </p:spPr>
        <p:txBody>
          <a:bodyPr>
            <a:normAutofit/>
          </a:bodyPr>
          <a:lstStyle/>
          <a:p>
            <a:r>
              <a:rPr lang="en-GB" sz="4400" b="1" dirty="0">
                <a:solidFill>
                  <a:schemeClr val="tx2">
                    <a:lumMod val="20000"/>
                    <a:lumOff val="80000"/>
                  </a:schemeClr>
                </a:solidFill>
                <a:cs typeface="Arial" panose="020B0604020202020204" pitchFamily="34" charset="0"/>
              </a:rPr>
              <a:t>Aims of the Module</a:t>
            </a:r>
          </a:p>
        </p:txBody>
      </p:sp>
      <p:sp>
        <p:nvSpPr>
          <p:cNvPr id="3" name="Content Placeholder 2">
            <a:extLst>
              <a:ext uri="{FF2B5EF4-FFF2-40B4-BE49-F238E27FC236}">
                <a16:creationId xmlns:a16="http://schemas.microsoft.com/office/drawing/2014/main" id="{BF10D0B1-9F11-4027-A753-9F67038B62A8}"/>
              </a:ext>
            </a:extLst>
          </p:cNvPr>
          <p:cNvSpPr>
            <a:spLocks noGrp="1"/>
          </p:cNvSpPr>
          <p:nvPr>
            <p:ph type="subTitle" idx="1"/>
          </p:nvPr>
        </p:nvSpPr>
        <p:spPr>
          <a:xfrm>
            <a:off x="1066800" y="2057400"/>
            <a:ext cx="9372600" cy="3718692"/>
          </a:xfrm>
        </p:spPr>
        <p:txBody>
          <a:bodyPr>
            <a:normAutofit lnSpcReduction="10000"/>
          </a:bodyPr>
          <a:lstStyle/>
          <a:p>
            <a:pPr marL="0" indent="0" algn="l">
              <a:lnSpc>
                <a:spcPct val="115000"/>
              </a:lnSpc>
              <a:spcAft>
                <a:spcPts val="1000"/>
              </a:spcAft>
              <a:buNone/>
            </a:pPr>
            <a:r>
              <a:rPr lang="en-GB" sz="2800" dirty="0">
                <a:solidFill>
                  <a:schemeClr val="bg1"/>
                </a:solidFill>
                <a:ea typeface="Calibri" panose="020F0502020204030204" pitchFamily="34" charset="0"/>
                <a:cs typeface="Arial" panose="020B0604020202020204" pitchFamily="34" charset="0"/>
              </a:rPr>
              <a:t>To provide a comprehensive understanding of the issues and techniques of the strategic management process for organisations</a:t>
            </a:r>
          </a:p>
          <a:p>
            <a:pPr marL="0" indent="0" algn="l">
              <a:lnSpc>
                <a:spcPct val="115000"/>
              </a:lnSpc>
              <a:spcAft>
                <a:spcPts val="1000"/>
              </a:spcAft>
              <a:buNone/>
            </a:pPr>
            <a:r>
              <a:rPr lang="en-GB" sz="2800" dirty="0">
                <a:solidFill>
                  <a:schemeClr val="bg1"/>
                </a:solidFill>
                <a:ea typeface="Calibri" panose="020F0502020204030204" pitchFamily="34" charset="0"/>
                <a:cs typeface="Arial" panose="020B0604020202020204" pitchFamily="34" charset="0"/>
              </a:rPr>
              <a:t>To provide </a:t>
            </a:r>
            <a:r>
              <a:rPr lang="en-GB" sz="2800" b="1" dirty="0">
                <a:solidFill>
                  <a:schemeClr val="bg1"/>
                </a:solidFill>
                <a:ea typeface="Calibri" panose="020F0502020204030204" pitchFamily="34" charset="0"/>
                <a:cs typeface="Arial" panose="020B0604020202020204" pitchFamily="34" charset="0"/>
              </a:rPr>
              <a:t>insight</a:t>
            </a:r>
            <a:r>
              <a:rPr lang="en-GB" sz="2800" dirty="0">
                <a:solidFill>
                  <a:schemeClr val="bg1"/>
                </a:solidFill>
                <a:ea typeface="Calibri" panose="020F0502020204030204" pitchFamily="34" charset="0"/>
                <a:cs typeface="Arial" panose="020B0604020202020204" pitchFamily="34" charset="0"/>
              </a:rPr>
              <a:t> into </a:t>
            </a:r>
            <a:r>
              <a:rPr lang="en-GB" sz="2800" b="1" dirty="0">
                <a:solidFill>
                  <a:schemeClr val="bg1"/>
                </a:solidFill>
                <a:ea typeface="Calibri" panose="020F0502020204030204" pitchFamily="34" charset="0"/>
                <a:cs typeface="Arial" panose="020B0604020202020204" pitchFamily="34" charset="0"/>
              </a:rPr>
              <a:t>new perspectives </a:t>
            </a:r>
            <a:r>
              <a:rPr lang="en-GB" sz="2800" dirty="0">
                <a:solidFill>
                  <a:schemeClr val="bg1"/>
                </a:solidFill>
                <a:ea typeface="Calibri" panose="020F0502020204030204" pitchFamily="34" charset="0"/>
                <a:cs typeface="Arial" panose="020B0604020202020204" pitchFamily="34" charset="0"/>
              </a:rPr>
              <a:t>and </a:t>
            </a:r>
            <a:r>
              <a:rPr lang="en-GB" sz="2800" b="1" dirty="0">
                <a:solidFill>
                  <a:schemeClr val="bg1"/>
                </a:solidFill>
                <a:ea typeface="Calibri" panose="020F0502020204030204" pitchFamily="34" charset="0"/>
                <a:cs typeface="Arial" panose="020B0604020202020204" pitchFamily="34" charset="0"/>
              </a:rPr>
              <a:t>experiences</a:t>
            </a:r>
            <a:r>
              <a:rPr lang="en-GB" sz="2800" dirty="0">
                <a:solidFill>
                  <a:schemeClr val="bg1"/>
                </a:solidFill>
                <a:ea typeface="Calibri" panose="020F0502020204030204" pitchFamily="34" charset="0"/>
                <a:cs typeface="Arial" panose="020B0604020202020204" pitchFamily="34" charset="0"/>
              </a:rPr>
              <a:t> of </a:t>
            </a:r>
            <a:r>
              <a:rPr lang="en-GB" sz="2800" b="1" dirty="0">
                <a:solidFill>
                  <a:schemeClr val="bg1"/>
                </a:solidFill>
                <a:ea typeface="Calibri" panose="020F0502020204030204" pitchFamily="34" charset="0"/>
                <a:cs typeface="Arial" panose="020B0604020202020204" pitchFamily="34" charset="0"/>
              </a:rPr>
              <a:t>current</a:t>
            </a:r>
            <a:r>
              <a:rPr lang="en-GB" sz="2800" dirty="0">
                <a:solidFill>
                  <a:schemeClr val="bg1"/>
                </a:solidFill>
                <a:ea typeface="Calibri" panose="020F0502020204030204" pitchFamily="34" charset="0"/>
                <a:cs typeface="Arial" panose="020B0604020202020204" pitchFamily="34" charset="0"/>
              </a:rPr>
              <a:t> strategic thinking which contribute to innovative decision making at all business levels for sustainable competitive advantage</a:t>
            </a:r>
          </a:p>
          <a:p>
            <a:pPr algn="just"/>
            <a:endParaRPr lang="en-GB" sz="3200" dirty="0">
              <a:solidFill>
                <a:schemeClr val="bg1"/>
              </a:solidFill>
            </a:endParaRPr>
          </a:p>
        </p:txBody>
      </p:sp>
    </p:spTree>
    <p:extLst>
      <p:ext uri="{BB962C8B-B14F-4D97-AF65-F5344CB8AC3E}">
        <p14:creationId xmlns:p14="http://schemas.microsoft.com/office/powerpoint/2010/main" val="270518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4A288-CB3B-44CD-A466-91D07B5D801D}"/>
              </a:ext>
            </a:extLst>
          </p:cNvPr>
          <p:cNvSpPr>
            <a:spLocks noGrp="1"/>
          </p:cNvSpPr>
          <p:nvPr>
            <p:ph type="ctrTitle"/>
          </p:nvPr>
        </p:nvSpPr>
        <p:spPr>
          <a:xfrm>
            <a:off x="1981200" y="228600"/>
            <a:ext cx="8499584" cy="868363"/>
          </a:xfrm>
        </p:spPr>
        <p:txBody>
          <a:bodyPr>
            <a:normAutofit/>
          </a:bodyPr>
          <a:lstStyle/>
          <a:p>
            <a:r>
              <a:rPr lang="en-GB" sz="4400" b="1" dirty="0">
                <a:solidFill>
                  <a:schemeClr val="tx2">
                    <a:lumMod val="20000"/>
                    <a:lumOff val="80000"/>
                  </a:schemeClr>
                </a:solidFill>
                <a:cs typeface="Arial" panose="020B0604020202020204" pitchFamily="34" charset="0"/>
              </a:rPr>
              <a:t>Indicative content</a:t>
            </a:r>
          </a:p>
        </p:txBody>
      </p:sp>
      <p:sp>
        <p:nvSpPr>
          <p:cNvPr id="3" name="Content Placeholder 2">
            <a:extLst>
              <a:ext uri="{FF2B5EF4-FFF2-40B4-BE49-F238E27FC236}">
                <a16:creationId xmlns:a16="http://schemas.microsoft.com/office/drawing/2014/main" id="{D78FFA3B-D089-46E9-8171-1FADC589E397}"/>
              </a:ext>
            </a:extLst>
          </p:cNvPr>
          <p:cNvSpPr>
            <a:spLocks noGrp="1"/>
          </p:cNvSpPr>
          <p:nvPr>
            <p:ph type="subTitle" idx="1"/>
          </p:nvPr>
        </p:nvSpPr>
        <p:spPr>
          <a:xfrm>
            <a:off x="381000" y="1295400"/>
            <a:ext cx="10026872" cy="5029200"/>
          </a:xfrm>
        </p:spPr>
        <p:txBody>
          <a:bodyPr>
            <a:normAutofit fontScale="25000" lnSpcReduction="20000"/>
          </a:bodyPr>
          <a:lstStyle/>
          <a:p>
            <a:pPr algn="l">
              <a:lnSpc>
                <a:spcPct val="135000"/>
              </a:lnSpc>
              <a:spcAft>
                <a:spcPts val="1000"/>
              </a:spcAft>
            </a:pPr>
            <a:r>
              <a:rPr lang="en-GB" sz="5600" dirty="0">
                <a:solidFill>
                  <a:schemeClr val="bg1"/>
                </a:solidFill>
                <a:cs typeface="Arial" panose="020B0604020202020204" pitchFamily="34" charset="0"/>
              </a:rPr>
              <a:t>During the course of the module, you will undertake the study of strategic management through the analysis of case studies as well as current practice. You will be encouraged to deal with complex systemic issues and relate their learning to relevant industry/business environments and in so doing will study the following:</a:t>
            </a:r>
          </a:p>
          <a:p>
            <a:pPr algn="l" fontAlgn="base">
              <a:lnSpc>
                <a:spcPct val="120000"/>
              </a:lnSpc>
              <a:spcAft>
                <a:spcPts val="1000"/>
              </a:spcAft>
            </a:pPr>
            <a:r>
              <a:rPr lang="en-GB" sz="5100" dirty="0">
                <a:solidFill>
                  <a:schemeClr val="accent1">
                    <a:lumMod val="40000"/>
                    <a:lumOff val="60000"/>
                  </a:schemeClr>
                </a:solidFill>
                <a:cs typeface="Arial" panose="020B0604020202020204" pitchFamily="34" charset="0"/>
              </a:rPr>
              <a:t>Strategic management in different contexts; to include small businesses, including start-ups, multinational corporations, manufacturing and services, public sector and not for profit.</a:t>
            </a:r>
          </a:p>
          <a:p>
            <a:pPr algn="l" fontAlgn="base">
              <a:lnSpc>
                <a:spcPct val="120000"/>
              </a:lnSpc>
              <a:spcAft>
                <a:spcPts val="1000"/>
              </a:spcAft>
            </a:pPr>
            <a:r>
              <a:rPr lang="en-GB" sz="5100" dirty="0">
                <a:solidFill>
                  <a:schemeClr val="accent1">
                    <a:lumMod val="40000"/>
                    <a:lumOff val="60000"/>
                  </a:schemeClr>
                </a:solidFill>
                <a:cs typeface="Arial" panose="020B0604020202020204" pitchFamily="34" charset="0"/>
              </a:rPr>
              <a:t>Strategic management in practice; taking into consideration the strategic position, strategic choices, implementation of strategy and development processes.</a:t>
            </a:r>
          </a:p>
          <a:p>
            <a:pPr algn="l" fontAlgn="base">
              <a:lnSpc>
                <a:spcPct val="120000"/>
              </a:lnSpc>
              <a:spcAft>
                <a:spcPts val="1000"/>
              </a:spcAft>
            </a:pPr>
            <a:r>
              <a:rPr lang="en-GB" sz="5100" dirty="0">
                <a:solidFill>
                  <a:schemeClr val="accent1">
                    <a:lumMod val="40000"/>
                    <a:lumOff val="60000"/>
                  </a:schemeClr>
                </a:solidFill>
                <a:cs typeface="Arial" panose="020B0604020202020204" pitchFamily="34" charset="0"/>
              </a:rPr>
              <a:t>Strategic analysis; macro and micro environmental analysis; defining strategic groups and sustainable critical success factors. </a:t>
            </a:r>
          </a:p>
          <a:p>
            <a:pPr algn="l" fontAlgn="base">
              <a:lnSpc>
                <a:spcPct val="120000"/>
              </a:lnSpc>
              <a:spcAft>
                <a:spcPts val="1000"/>
              </a:spcAft>
            </a:pPr>
            <a:r>
              <a:rPr lang="en-GB" sz="5100" dirty="0">
                <a:solidFill>
                  <a:schemeClr val="accent1">
                    <a:lumMod val="40000"/>
                    <a:lumOff val="60000"/>
                  </a:schemeClr>
                </a:solidFill>
                <a:cs typeface="Arial" panose="020B0604020202020204" pitchFamily="34" charset="0"/>
              </a:rPr>
              <a:t>Internal environmental analysis from a resource-based perspective; strategic importance of resources, core competences and an organisation’s capabilities; to evaluate how strategic capability contributes to sustainable competitive advantage. </a:t>
            </a:r>
          </a:p>
          <a:p>
            <a:pPr algn="l" fontAlgn="base">
              <a:lnSpc>
                <a:spcPct val="120000"/>
              </a:lnSpc>
              <a:spcAft>
                <a:spcPts val="1000"/>
              </a:spcAft>
            </a:pPr>
            <a:r>
              <a:rPr lang="en-GB" sz="5100" dirty="0">
                <a:solidFill>
                  <a:schemeClr val="accent1">
                    <a:lumMod val="40000"/>
                    <a:lumOff val="60000"/>
                  </a:schemeClr>
                </a:solidFill>
                <a:cs typeface="Arial" panose="020B0604020202020204" pitchFamily="34" charset="0"/>
              </a:rPr>
              <a:t>Organisational purpose and stakeholder expectations; to include the importance of governance stakeholder mapping. </a:t>
            </a:r>
          </a:p>
          <a:p>
            <a:pPr algn="l" fontAlgn="base">
              <a:lnSpc>
                <a:spcPct val="120000"/>
              </a:lnSpc>
              <a:spcAft>
                <a:spcPts val="1000"/>
              </a:spcAft>
            </a:pPr>
            <a:r>
              <a:rPr lang="en-GB" sz="5100" dirty="0">
                <a:solidFill>
                  <a:schemeClr val="accent1">
                    <a:lumMod val="40000"/>
                    <a:lumOff val="60000"/>
                  </a:schemeClr>
                </a:solidFill>
                <a:cs typeface="Arial" panose="020B0604020202020204" pitchFamily="34" charset="0"/>
              </a:rPr>
              <a:t>Critical appraisal of ethical issues, sustainability, corporate social responsibility and their impact on strategic development. </a:t>
            </a:r>
          </a:p>
          <a:p>
            <a:pPr algn="l" fontAlgn="base">
              <a:lnSpc>
                <a:spcPct val="120000"/>
              </a:lnSpc>
              <a:spcAft>
                <a:spcPts val="1000"/>
              </a:spcAft>
            </a:pPr>
            <a:r>
              <a:rPr lang="en-GB" sz="5100" dirty="0">
                <a:solidFill>
                  <a:schemeClr val="accent1">
                    <a:lumMod val="40000"/>
                    <a:lumOff val="60000"/>
                  </a:schemeClr>
                </a:solidFill>
                <a:cs typeface="Arial" panose="020B0604020202020204" pitchFamily="34" charset="0"/>
              </a:rPr>
              <a:t>Theories of business power, the managerial revolution, mechanisms of corporate control, corporate governance, and managerial capitalism v state capitalism etc.</a:t>
            </a:r>
          </a:p>
          <a:p>
            <a:pPr algn="l">
              <a:lnSpc>
                <a:spcPct val="120000"/>
              </a:lnSpc>
              <a:spcAft>
                <a:spcPts val="1000"/>
              </a:spcAft>
            </a:pPr>
            <a:r>
              <a:rPr lang="en-GB" sz="5100" dirty="0">
                <a:solidFill>
                  <a:schemeClr val="accent1">
                    <a:lumMod val="40000"/>
                    <a:lumOff val="60000"/>
                  </a:schemeClr>
                </a:solidFill>
                <a:cs typeface="Arial" panose="020B0604020202020204" pitchFamily="34" charset="0"/>
              </a:rPr>
              <a:t>Codes of Ethics:  Competing approaches for managing ethical dilemmas.  </a:t>
            </a:r>
          </a:p>
          <a:p>
            <a:endParaRPr lang="en-GB" dirty="0"/>
          </a:p>
        </p:txBody>
      </p:sp>
    </p:spTree>
    <p:extLst>
      <p:ext uri="{BB962C8B-B14F-4D97-AF65-F5344CB8AC3E}">
        <p14:creationId xmlns:p14="http://schemas.microsoft.com/office/powerpoint/2010/main" val="394502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088E-5C21-4235-8842-94DC0177CC75}"/>
              </a:ext>
            </a:extLst>
          </p:cNvPr>
          <p:cNvSpPr>
            <a:spLocks noGrp="1"/>
          </p:cNvSpPr>
          <p:nvPr>
            <p:ph type="ctrTitle"/>
          </p:nvPr>
        </p:nvSpPr>
        <p:spPr>
          <a:xfrm>
            <a:off x="1524000" y="609600"/>
            <a:ext cx="8499584" cy="792163"/>
          </a:xfrm>
        </p:spPr>
        <p:txBody>
          <a:bodyPr>
            <a:normAutofit/>
          </a:bodyPr>
          <a:lstStyle/>
          <a:p>
            <a:r>
              <a:rPr lang="en-GB" sz="4400" b="1" dirty="0">
                <a:solidFill>
                  <a:schemeClr val="tx2">
                    <a:lumMod val="20000"/>
                    <a:lumOff val="80000"/>
                  </a:schemeClr>
                </a:solidFill>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81613DD0-3394-4ADE-9951-FEF0ABD3F1A4}"/>
              </a:ext>
            </a:extLst>
          </p:cNvPr>
          <p:cNvSpPr>
            <a:spLocks noGrp="1"/>
          </p:cNvSpPr>
          <p:nvPr>
            <p:ph type="subTitle" idx="1"/>
          </p:nvPr>
        </p:nvSpPr>
        <p:spPr>
          <a:xfrm>
            <a:off x="457200" y="1836149"/>
            <a:ext cx="10820400" cy="4519996"/>
          </a:xfrm>
        </p:spPr>
        <p:txBody>
          <a:bodyPr>
            <a:normAutofit fontScale="70000" lnSpcReduction="20000"/>
          </a:bodyPr>
          <a:lstStyle/>
          <a:p>
            <a:pPr algn="l">
              <a:lnSpc>
                <a:spcPct val="135000"/>
              </a:lnSpc>
              <a:spcAft>
                <a:spcPts val="1000"/>
              </a:spcAft>
            </a:pPr>
            <a:r>
              <a:rPr lang="en-GB" sz="2800" dirty="0">
                <a:solidFill>
                  <a:schemeClr val="bg1"/>
                </a:solidFill>
                <a:cs typeface="Arial" panose="020B0604020202020204" pitchFamily="34" charset="0"/>
              </a:rPr>
              <a:t>Upon the successful completion of this module, the student should be able to : - </a:t>
            </a:r>
          </a:p>
          <a:p>
            <a:pPr marL="457200" indent="-457200" algn="l">
              <a:lnSpc>
                <a:spcPct val="135000"/>
              </a:lnSpc>
              <a:spcAft>
                <a:spcPts val="1000"/>
              </a:spcAft>
              <a:buFont typeface="Arial" panose="020B0604020202020204" pitchFamily="34" charset="0"/>
              <a:buChar char="•"/>
            </a:pPr>
            <a:r>
              <a:rPr lang="en-GB" sz="2800" dirty="0">
                <a:solidFill>
                  <a:schemeClr val="bg1"/>
                </a:solidFill>
                <a:cs typeface="Arial" panose="020B0604020202020204" pitchFamily="34" charset="0"/>
              </a:rPr>
              <a:t>Synthesise the relationship between the external context of an organisation and its internal context and their impact on strategy.</a:t>
            </a:r>
          </a:p>
          <a:p>
            <a:pPr marL="457200" indent="-457200" algn="l">
              <a:lnSpc>
                <a:spcPct val="135000"/>
              </a:lnSpc>
              <a:spcAft>
                <a:spcPts val="1000"/>
              </a:spcAft>
              <a:buFont typeface="Arial" panose="020B0604020202020204" pitchFamily="34" charset="0"/>
              <a:buChar char="•"/>
            </a:pPr>
            <a:r>
              <a:rPr lang="en-GB" sz="2800" dirty="0">
                <a:solidFill>
                  <a:schemeClr val="bg1"/>
                </a:solidFill>
                <a:cs typeface="Arial" panose="020B0604020202020204" pitchFamily="34" charset="0"/>
              </a:rPr>
              <a:t>Critically evaluate competitive and development strategies in the context of contemporary strategic management issues.</a:t>
            </a:r>
          </a:p>
          <a:p>
            <a:pPr marL="457200" indent="-457200" algn="l">
              <a:lnSpc>
                <a:spcPct val="135000"/>
              </a:lnSpc>
              <a:spcAft>
                <a:spcPts val="1000"/>
              </a:spcAft>
              <a:buFont typeface="Arial" panose="020B0604020202020204" pitchFamily="34" charset="0"/>
              <a:buChar char="•"/>
            </a:pPr>
            <a:r>
              <a:rPr lang="en-GB" sz="2800" dirty="0">
                <a:solidFill>
                  <a:schemeClr val="bg1"/>
                </a:solidFill>
                <a:cs typeface="Arial" panose="020B0604020202020204" pitchFamily="34" charset="0"/>
              </a:rPr>
              <a:t> Assess the key factors for shaping and implementation of innovative strategies.</a:t>
            </a:r>
          </a:p>
          <a:p>
            <a:pPr marL="457200" indent="-457200" algn="l">
              <a:lnSpc>
                <a:spcPct val="135000"/>
              </a:lnSpc>
              <a:spcAft>
                <a:spcPts val="1000"/>
              </a:spcAft>
              <a:buFont typeface="Arial" panose="020B0604020202020204" pitchFamily="34" charset="0"/>
              <a:buChar char="•"/>
            </a:pPr>
            <a:r>
              <a:rPr lang="en-GB" sz="2800" dirty="0">
                <a:solidFill>
                  <a:schemeClr val="bg1"/>
                </a:solidFill>
                <a:cs typeface="Arial" panose="020B0604020202020204" pitchFamily="34" charset="0"/>
              </a:rPr>
              <a:t> Explore critically the response of management functions to ethical challenges.</a:t>
            </a:r>
          </a:p>
        </p:txBody>
      </p:sp>
    </p:spTree>
    <p:extLst>
      <p:ext uri="{BB962C8B-B14F-4D97-AF65-F5344CB8AC3E}">
        <p14:creationId xmlns:p14="http://schemas.microsoft.com/office/powerpoint/2010/main" val="2019705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7A590-4C76-4F9D-A486-59A45CD34D43}"/>
              </a:ext>
            </a:extLst>
          </p:cNvPr>
          <p:cNvSpPr>
            <a:spLocks noGrp="1"/>
          </p:cNvSpPr>
          <p:nvPr>
            <p:ph type="ctrTitle"/>
          </p:nvPr>
        </p:nvSpPr>
        <p:spPr>
          <a:xfrm>
            <a:off x="1524000" y="1122363"/>
            <a:ext cx="9144000" cy="1087437"/>
          </a:xfrm>
        </p:spPr>
        <p:txBody>
          <a:bodyPr>
            <a:normAutofit/>
          </a:bodyPr>
          <a:lstStyle/>
          <a:p>
            <a:r>
              <a:rPr lang="en-GB" sz="4400" b="1" dirty="0">
                <a:solidFill>
                  <a:schemeClr val="tx2">
                    <a:lumMod val="20000"/>
                    <a:lumOff val="80000"/>
                  </a:schemeClr>
                </a:solidFill>
                <a:cs typeface="Arial" panose="020B0604020202020204" pitchFamily="34" charset="0"/>
              </a:rPr>
              <a:t>Your Assessment</a:t>
            </a:r>
          </a:p>
        </p:txBody>
      </p:sp>
      <p:sp>
        <p:nvSpPr>
          <p:cNvPr id="3" name="Content Placeholder 2">
            <a:extLst>
              <a:ext uri="{FF2B5EF4-FFF2-40B4-BE49-F238E27FC236}">
                <a16:creationId xmlns:a16="http://schemas.microsoft.com/office/drawing/2014/main" id="{2E5A893B-6393-4252-902C-0C5135EE36F1}"/>
              </a:ext>
            </a:extLst>
          </p:cNvPr>
          <p:cNvSpPr>
            <a:spLocks noGrp="1"/>
          </p:cNvSpPr>
          <p:nvPr>
            <p:ph type="subTitle" idx="1"/>
          </p:nvPr>
        </p:nvSpPr>
        <p:spPr>
          <a:xfrm>
            <a:off x="1371600" y="2743200"/>
            <a:ext cx="9144000" cy="2895600"/>
          </a:xfrm>
        </p:spPr>
        <p:txBody>
          <a:bodyPr>
            <a:normAutofit/>
          </a:bodyPr>
          <a:lstStyle/>
          <a:p>
            <a:pPr marL="0" indent="0">
              <a:buNone/>
            </a:pPr>
            <a:r>
              <a:rPr lang="en-GB" sz="2400" b="1" dirty="0">
                <a:solidFill>
                  <a:schemeClr val="bg1"/>
                </a:solidFill>
                <a:ea typeface="Calibri" panose="020F0502020204030204" pitchFamily="34" charset="0"/>
              </a:rPr>
              <a:t>Report - Developing a new landscape for customer care</a:t>
            </a:r>
          </a:p>
          <a:p>
            <a:pPr marL="0" indent="0">
              <a:buNone/>
            </a:pPr>
            <a:endParaRPr lang="en-GB" sz="2400" b="1" dirty="0">
              <a:solidFill>
                <a:schemeClr val="bg1"/>
              </a:solidFill>
            </a:endParaRPr>
          </a:p>
          <a:p>
            <a:pPr marL="0" indent="0">
              <a:buNone/>
            </a:pPr>
            <a:r>
              <a:rPr lang="en-GB" sz="2400" dirty="0">
                <a:solidFill>
                  <a:schemeClr val="bg1"/>
                </a:solidFill>
                <a:ea typeface="Calibri" panose="020F0502020204030204" pitchFamily="34" charset="0"/>
              </a:rPr>
              <a:t>Word Count – 5000</a:t>
            </a:r>
          </a:p>
          <a:p>
            <a:pPr marL="0" indent="0">
              <a:buNone/>
            </a:pPr>
            <a:endParaRPr lang="en-GB" sz="2400" b="1" dirty="0">
              <a:solidFill>
                <a:schemeClr val="bg1"/>
              </a:solidFill>
            </a:endParaRPr>
          </a:p>
          <a:p>
            <a:pPr marL="0" indent="0">
              <a:buNone/>
            </a:pPr>
            <a:r>
              <a:rPr lang="en-GB" sz="2400" b="1" dirty="0">
                <a:solidFill>
                  <a:schemeClr val="bg1"/>
                </a:solidFill>
              </a:rPr>
              <a:t>Due date - Friday December 9</a:t>
            </a:r>
            <a:r>
              <a:rPr lang="en-GB" sz="2400" b="1" baseline="30000" dirty="0">
                <a:solidFill>
                  <a:schemeClr val="bg1"/>
                </a:solidFill>
              </a:rPr>
              <a:t>th</a:t>
            </a:r>
            <a:r>
              <a:rPr lang="en-GB" sz="2400" b="1" dirty="0">
                <a:solidFill>
                  <a:schemeClr val="bg1"/>
                </a:solidFill>
              </a:rPr>
              <a:t> 23:55</a:t>
            </a:r>
            <a:endParaRPr lang="en-GB" sz="2400"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117985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48F2E-7EA9-413A-B141-C73F3374B9C9}"/>
              </a:ext>
            </a:extLst>
          </p:cNvPr>
          <p:cNvSpPr>
            <a:spLocks noGrp="1"/>
          </p:cNvSpPr>
          <p:nvPr>
            <p:ph type="title"/>
          </p:nvPr>
        </p:nvSpPr>
        <p:spPr>
          <a:xfrm>
            <a:off x="4648200" y="212728"/>
            <a:ext cx="2647950" cy="930272"/>
          </a:xfrm>
        </p:spPr>
        <p:txBody>
          <a:bodyPr>
            <a:normAutofit/>
          </a:bodyPr>
          <a:lstStyle/>
          <a:p>
            <a:r>
              <a:rPr lang="en-GB" sz="3200" b="1" dirty="0">
                <a:solidFill>
                  <a:schemeClr val="tx2">
                    <a:lumMod val="20000"/>
                    <a:lumOff val="80000"/>
                  </a:schemeClr>
                </a:solidFill>
                <a:cs typeface="Arial" panose="020B0604020202020204" pitchFamily="34" charset="0"/>
              </a:rPr>
              <a:t>Task</a:t>
            </a:r>
          </a:p>
        </p:txBody>
      </p:sp>
      <p:sp>
        <p:nvSpPr>
          <p:cNvPr id="3" name="Content Placeholder 2">
            <a:extLst>
              <a:ext uri="{FF2B5EF4-FFF2-40B4-BE49-F238E27FC236}">
                <a16:creationId xmlns:a16="http://schemas.microsoft.com/office/drawing/2014/main" id="{05B537E2-F0E1-4A84-B9DD-C3026D895A25}"/>
              </a:ext>
            </a:extLst>
          </p:cNvPr>
          <p:cNvSpPr>
            <a:spLocks noGrp="1"/>
          </p:cNvSpPr>
          <p:nvPr>
            <p:ph idx="1"/>
          </p:nvPr>
        </p:nvSpPr>
        <p:spPr>
          <a:xfrm>
            <a:off x="304800" y="1143000"/>
            <a:ext cx="10820400" cy="5260115"/>
          </a:xfrm>
        </p:spPr>
        <p:txBody>
          <a:bodyPr>
            <a:normAutofit/>
          </a:bodyPr>
          <a:lstStyle/>
          <a:p>
            <a:pPr marL="0" indent="0" algn="just">
              <a:lnSpc>
                <a:spcPct val="115000"/>
              </a:lnSpc>
              <a:spcAft>
                <a:spcPts val="1000"/>
              </a:spcAft>
              <a:buNone/>
            </a:pPr>
            <a:r>
              <a:rPr lang="en-GB" sz="1900" b="1" i="1" dirty="0">
                <a:solidFill>
                  <a:schemeClr val="accent1">
                    <a:lumMod val="40000"/>
                    <a:lumOff val="60000"/>
                  </a:schemeClr>
                </a:solidFill>
                <a:ea typeface="Calibri" panose="020F0502020204030204" pitchFamily="34" charset="0"/>
              </a:rPr>
              <a:t>Prior to commencing the task outlined below you should read the articles contained in The Care of One, Hyper personalisation of Customer Care, McKinsey (2020), available on Moodle. </a:t>
            </a:r>
          </a:p>
          <a:p>
            <a:pPr marL="0" indent="0">
              <a:lnSpc>
                <a:spcPct val="115000"/>
              </a:lnSpc>
              <a:spcAft>
                <a:spcPts val="1000"/>
              </a:spcAft>
              <a:buNone/>
            </a:pPr>
            <a:r>
              <a:rPr lang="en-GB" sz="1700" dirty="0">
                <a:solidFill>
                  <a:schemeClr val="bg1"/>
                </a:solidFill>
                <a:ea typeface="Calibri" panose="020F0502020204030204" pitchFamily="34" charset="0"/>
              </a:rPr>
              <a:t>You have been asked by senior management within your organisation to participate in a sudden onset emergency project team. As a team you have been tasked with focusing on creatively reshaping the organisation’s strategic direction to discover a new way forward for delivering innovative customer care ensuring future resilience and sustainable competitive.</a:t>
            </a:r>
          </a:p>
          <a:p>
            <a:pPr marL="0" indent="0">
              <a:lnSpc>
                <a:spcPct val="115000"/>
              </a:lnSpc>
              <a:spcAft>
                <a:spcPts val="1000"/>
              </a:spcAft>
              <a:buNone/>
            </a:pPr>
            <a:r>
              <a:rPr lang="en-GB" sz="1700" dirty="0">
                <a:solidFill>
                  <a:schemeClr val="bg1"/>
                </a:solidFill>
                <a:ea typeface="Calibri" panose="020F0502020204030204" pitchFamily="34" charset="0"/>
              </a:rPr>
              <a:t> You will first be expected to conduct a thorough strategic analysis of your chosen organisation by undertaking external and internal analyses as well as critically evaluating the strategic options for more personalised customer care. You should also take into consideration the wider implications of your proposed strategy on different areas of the organisation.</a:t>
            </a:r>
          </a:p>
          <a:p>
            <a:pPr marL="0" indent="0">
              <a:lnSpc>
                <a:spcPct val="115000"/>
              </a:lnSpc>
              <a:spcAft>
                <a:spcPts val="1000"/>
              </a:spcAft>
              <a:buNone/>
            </a:pPr>
            <a:r>
              <a:rPr lang="en-GB" sz="1700" dirty="0">
                <a:solidFill>
                  <a:schemeClr val="bg1"/>
                </a:solidFill>
                <a:ea typeface="Calibri" panose="020F0502020204030204" pitchFamily="34" charset="0"/>
              </a:rPr>
              <a:t> You are required to produce an individually written report (5000 words maximum). You should justify your recommended strategy by using appropriate concepts, theoretical frameworks and techniques explored within the module and provide a background of your chosen organisation in the appendices.</a:t>
            </a:r>
          </a:p>
        </p:txBody>
      </p:sp>
    </p:spTree>
    <p:extLst>
      <p:ext uri="{BB962C8B-B14F-4D97-AF65-F5344CB8AC3E}">
        <p14:creationId xmlns:p14="http://schemas.microsoft.com/office/powerpoint/2010/main" val="1437306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589CE-45A5-461D-A78C-D5A76E5EC40C}"/>
              </a:ext>
            </a:extLst>
          </p:cNvPr>
          <p:cNvSpPr>
            <a:spLocks noGrp="1"/>
          </p:cNvSpPr>
          <p:nvPr>
            <p:ph type="ctrTitle"/>
          </p:nvPr>
        </p:nvSpPr>
        <p:spPr>
          <a:xfrm>
            <a:off x="2590800" y="228603"/>
            <a:ext cx="6858000" cy="706437"/>
          </a:xfrm>
        </p:spPr>
        <p:txBody>
          <a:bodyPr>
            <a:normAutofit/>
          </a:bodyPr>
          <a:lstStyle/>
          <a:p>
            <a:pPr algn="l"/>
            <a:r>
              <a:rPr lang="en-US" altLang="en-US" sz="2800" b="1" dirty="0">
                <a:solidFill>
                  <a:schemeClr val="tx2">
                    <a:lumMod val="20000"/>
                    <a:lumOff val="80000"/>
                  </a:schemeClr>
                </a:solidFill>
                <a:cs typeface="Arial" panose="020B0604020202020204" pitchFamily="34" charset="0"/>
              </a:rPr>
              <a:t>An Overview of Strategic Management</a:t>
            </a:r>
            <a:endParaRPr lang="en-GB" sz="2800" b="1" dirty="0">
              <a:solidFill>
                <a:schemeClr val="tx2">
                  <a:lumMod val="20000"/>
                  <a:lumOff val="80000"/>
                </a:schemeClr>
              </a:solidFill>
              <a:cs typeface="Arial" panose="020B0604020202020204" pitchFamily="34" charset="0"/>
            </a:endParaRPr>
          </a:p>
        </p:txBody>
      </p:sp>
      <p:sp>
        <p:nvSpPr>
          <p:cNvPr id="3" name="Subtitle 2">
            <a:extLst>
              <a:ext uri="{FF2B5EF4-FFF2-40B4-BE49-F238E27FC236}">
                <a16:creationId xmlns:a16="http://schemas.microsoft.com/office/drawing/2014/main" id="{BAFDDCFC-FC31-4AC3-A2E5-D59B3F05EDDB}"/>
              </a:ext>
            </a:extLst>
          </p:cNvPr>
          <p:cNvSpPr>
            <a:spLocks noGrp="1"/>
          </p:cNvSpPr>
          <p:nvPr>
            <p:ph type="subTitle" idx="1"/>
          </p:nvPr>
        </p:nvSpPr>
        <p:spPr>
          <a:xfrm>
            <a:off x="1066800" y="1371600"/>
            <a:ext cx="9372600" cy="4953000"/>
          </a:xfrm>
        </p:spPr>
        <p:txBody>
          <a:bodyPr>
            <a:normAutofit/>
          </a:bodyPr>
          <a:lstStyle/>
          <a:p>
            <a:pPr algn="just">
              <a:defRPr/>
            </a:pPr>
            <a:r>
              <a:rPr lang="en-US" b="1" dirty="0">
                <a:solidFill>
                  <a:schemeClr val="bg1"/>
                </a:solidFill>
                <a:latin typeface="Raleway" pitchFamily="2" charset="0"/>
                <a:cs typeface="Arial" panose="020B0604020202020204" pitchFamily="34" charset="0"/>
              </a:rPr>
              <a:t>Why do some firms succeed while others fail?</a:t>
            </a:r>
          </a:p>
          <a:p>
            <a:pPr algn="just">
              <a:defRPr/>
            </a:pPr>
            <a:r>
              <a:rPr lang="en-US" sz="2000" dirty="0">
                <a:solidFill>
                  <a:schemeClr val="bg1"/>
                </a:solidFill>
                <a:cs typeface="Arial" panose="020B0604020202020204" pitchFamily="34" charset="0"/>
              </a:rPr>
              <a:t>A central objective of strategic management is to learn why this happens.</a:t>
            </a:r>
          </a:p>
          <a:p>
            <a:pPr lvl="1" algn="just">
              <a:defRPr/>
            </a:pPr>
            <a:endParaRPr lang="en-US" b="1" dirty="0">
              <a:solidFill>
                <a:schemeClr val="bg1"/>
              </a:solidFill>
              <a:latin typeface="Raleway" pitchFamily="2" charset="0"/>
              <a:cs typeface="Arial" panose="020B0604020202020204" pitchFamily="34" charset="0"/>
            </a:endParaRPr>
          </a:p>
          <a:p>
            <a:pPr algn="just">
              <a:defRPr/>
            </a:pPr>
            <a:r>
              <a:rPr lang="en-US" b="1" dirty="0">
                <a:solidFill>
                  <a:schemeClr val="bg1"/>
                </a:solidFill>
                <a:latin typeface="Raleway" pitchFamily="2" charset="0"/>
                <a:cs typeface="Arial" panose="020B0604020202020204" pitchFamily="34" charset="0"/>
              </a:rPr>
              <a:t>What is strategy?</a:t>
            </a:r>
          </a:p>
          <a:p>
            <a:pPr algn="just">
              <a:defRPr/>
            </a:pPr>
            <a:r>
              <a:rPr lang="en-US" sz="2000" dirty="0">
                <a:solidFill>
                  <a:schemeClr val="bg1"/>
                </a:solidFill>
                <a:cs typeface="Arial" panose="020B0604020202020204" pitchFamily="34" charset="0"/>
              </a:rPr>
              <a:t>An action a company takes to attain superior performance.</a:t>
            </a:r>
          </a:p>
          <a:p>
            <a:pPr lvl="1" algn="just">
              <a:defRPr/>
            </a:pPr>
            <a:endParaRPr lang="en-US" b="1" dirty="0">
              <a:solidFill>
                <a:schemeClr val="bg1"/>
              </a:solidFill>
              <a:latin typeface="Raleway" pitchFamily="2" charset="0"/>
              <a:cs typeface="Arial" panose="020B0604020202020204" pitchFamily="34" charset="0"/>
            </a:endParaRPr>
          </a:p>
          <a:p>
            <a:pPr algn="just">
              <a:defRPr/>
            </a:pPr>
            <a:r>
              <a:rPr lang="en-US" b="1" dirty="0">
                <a:solidFill>
                  <a:schemeClr val="bg1"/>
                </a:solidFill>
                <a:latin typeface="Raleway" pitchFamily="2" charset="0"/>
                <a:cs typeface="Arial" panose="020B0604020202020204" pitchFamily="34" charset="0"/>
              </a:rPr>
              <a:t>What is the strategic management process?</a:t>
            </a:r>
          </a:p>
          <a:p>
            <a:pPr algn="just">
              <a:defRPr/>
            </a:pPr>
            <a:r>
              <a:rPr lang="en-US" sz="2000" dirty="0">
                <a:solidFill>
                  <a:schemeClr val="bg1"/>
                </a:solidFill>
                <a:cs typeface="Arial" panose="020B0604020202020204" pitchFamily="34" charset="0"/>
              </a:rPr>
              <a:t>The process by which managers choose a set of strategies for the enterprise to pursue its vision.</a:t>
            </a:r>
          </a:p>
          <a:p>
            <a:pPr algn="ctr">
              <a:defRPr/>
            </a:pPr>
            <a:r>
              <a:rPr lang="en-US" sz="2000" b="1" dirty="0">
                <a:solidFill>
                  <a:schemeClr val="bg1"/>
                </a:solidFill>
                <a:cs typeface="Arial" panose="020B0604020202020204" pitchFamily="34" charset="0"/>
              </a:rPr>
              <a:t>A  Company’s  Strategy  is  </a:t>
            </a:r>
          </a:p>
          <a:p>
            <a:pPr algn="ctr">
              <a:defRPr/>
            </a:pPr>
            <a:r>
              <a:rPr lang="en-US" sz="2000" b="1" dirty="0">
                <a:solidFill>
                  <a:schemeClr val="bg1"/>
                </a:solidFill>
                <a:cs typeface="Arial" panose="020B0604020202020204" pitchFamily="34" charset="0"/>
              </a:rPr>
              <a:t>Partly  </a:t>
            </a:r>
            <a:r>
              <a:rPr lang="en-US" sz="2000" b="1" u="sng" dirty="0">
                <a:solidFill>
                  <a:schemeClr val="bg1"/>
                </a:solidFill>
                <a:cs typeface="Arial" panose="020B0604020202020204" pitchFamily="34" charset="0"/>
              </a:rPr>
              <a:t>Planned</a:t>
            </a:r>
            <a:r>
              <a:rPr lang="en-US" sz="2000" b="1" dirty="0">
                <a:solidFill>
                  <a:schemeClr val="bg1"/>
                </a:solidFill>
                <a:effectLst>
                  <a:outerShdw blurRad="38100" dist="38100" dir="2700000" algn="tl">
                    <a:srgbClr val="000000"/>
                  </a:outerShdw>
                </a:effectLst>
                <a:cs typeface="Arial" panose="020B0604020202020204" pitchFamily="34" charset="0"/>
              </a:rPr>
              <a:t>  </a:t>
            </a:r>
            <a:r>
              <a:rPr lang="en-US" sz="2000" b="1" dirty="0">
                <a:solidFill>
                  <a:schemeClr val="bg1"/>
                </a:solidFill>
                <a:cs typeface="Arial" panose="020B0604020202020204" pitchFamily="34" charset="0"/>
              </a:rPr>
              <a:t>and</a:t>
            </a:r>
            <a:r>
              <a:rPr lang="en-US" sz="2000" b="1" dirty="0">
                <a:solidFill>
                  <a:schemeClr val="bg1"/>
                </a:solidFill>
                <a:effectLst>
                  <a:outerShdw blurRad="38100" dist="38100" dir="2700000" algn="tl">
                    <a:srgbClr val="000000"/>
                  </a:outerShdw>
                </a:effectLst>
                <a:cs typeface="Arial" panose="020B0604020202020204" pitchFamily="34" charset="0"/>
              </a:rPr>
              <a:t>  </a:t>
            </a:r>
            <a:r>
              <a:rPr lang="en-US" sz="2000" b="1" dirty="0">
                <a:solidFill>
                  <a:schemeClr val="bg1"/>
                </a:solidFill>
                <a:cs typeface="Arial" panose="020B0604020202020204" pitchFamily="34" charset="0"/>
              </a:rPr>
              <a:t>Partly</a:t>
            </a:r>
            <a:r>
              <a:rPr lang="en-US" sz="2000" b="1" dirty="0">
                <a:solidFill>
                  <a:schemeClr val="bg1"/>
                </a:solidFill>
                <a:effectLst>
                  <a:outerShdw blurRad="38100" dist="38100" dir="2700000" algn="tl">
                    <a:srgbClr val="000000"/>
                  </a:outerShdw>
                </a:effectLst>
                <a:cs typeface="Arial" panose="020B0604020202020204" pitchFamily="34" charset="0"/>
              </a:rPr>
              <a:t>  </a:t>
            </a:r>
            <a:r>
              <a:rPr lang="en-US" sz="2000" b="1" u="sng" dirty="0">
                <a:solidFill>
                  <a:schemeClr val="bg1"/>
                </a:solidFill>
                <a:cs typeface="Arial" panose="020B0604020202020204" pitchFamily="34" charset="0"/>
              </a:rPr>
              <a:t>Reactive</a:t>
            </a:r>
          </a:p>
          <a:p>
            <a:pPr>
              <a:defRPr/>
            </a:pPr>
            <a:endParaRPr lang="en-US" sz="2000" b="1" dirty="0">
              <a:solidFill>
                <a:schemeClr val="bg1"/>
              </a:solidFill>
              <a:cs typeface="Arial" panose="020B0604020202020204" pitchFamily="34" charset="0"/>
            </a:endParaRPr>
          </a:p>
          <a:p>
            <a:endParaRPr lang="en-GB" b="1" dirty="0">
              <a:solidFill>
                <a:schemeClr val="bg1"/>
              </a:solidFill>
            </a:endParaRPr>
          </a:p>
        </p:txBody>
      </p:sp>
    </p:spTree>
    <p:extLst>
      <p:ext uri="{BB962C8B-B14F-4D97-AF65-F5344CB8AC3E}">
        <p14:creationId xmlns:p14="http://schemas.microsoft.com/office/powerpoint/2010/main" val="3904507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ChangeArrowheads="1"/>
          </p:cNvSpPr>
          <p:nvPr/>
        </p:nvSpPr>
        <p:spPr bwMode="auto">
          <a:xfrm rot="316006">
            <a:off x="4311653" y="2276475"/>
            <a:ext cx="4314825" cy="1143000"/>
          </a:xfrm>
          <a:prstGeom prst="rect">
            <a:avLst/>
          </a:prstGeom>
          <a:solidFill>
            <a:srgbClr val="A50021"/>
          </a:solidFill>
          <a:ln w="12700">
            <a:solidFill>
              <a:schemeClr val="accent1"/>
            </a:solidFill>
            <a:miter lim="800000"/>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200" dirty="0">
                <a:solidFill>
                  <a:schemeClr val="bg1"/>
                </a:solidFill>
                <a:latin typeface="Raleway" pitchFamily="2" charset="0"/>
              </a:rPr>
              <a:t>New initiatives plus ongoing strategy features continued from prior periods</a:t>
            </a:r>
          </a:p>
        </p:txBody>
      </p:sp>
      <p:sp>
        <p:nvSpPr>
          <p:cNvPr id="5124" name="Rectangle 4"/>
          <p:cNvSpPr>
            <a:spLocks noChangeArrowheads="1"/>
          </p:cNvSpPr>
          <p:nvPr/>
        </p:nvSpPr>
        <p:spPr bwMode="auto">
          <a:xfrm rot="-553072">
            <a:off x="3906841" y="4033837"/>
            <a:ext cx="4778375" cy="1143000"/>
          </a:xfrm>
          <a:prstGeom prst="rect">
            <a:avLst/>
          </a:prstGeom>
          <a:solidFill>
            <a:srgbClr val="A50021"/>
          </a:solidFill>
          <a:ln w="12700">
            <a:solidFill>
              <a:schemeClr val="accent1"/>
            </a:solidFill>
            <a:miter lim="800000"/>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200" dirty="0">
                <a:solidFill>
                  <a:schemeClr val="bg1"/>
                </a:solidFill>
                <a:latin typeface="Raleway" pitchFamily="2" charset="0"/>
              </a:rPr>
              <a:t>     Adaptive reactions to  changing circumstances</a:t>
            </a:r>
          </a:p>
        </p:txBody>
      </p:sp>
      <p:sp>
        <p:nvSpPr>
          <p:cNvPr id="5125" name="Rectangle 5"/>
          <p:cNvSpPr>
            <a:spLocks noChangeArrowheads="1"/>
          </p:cNvSpPr>
          <p:nvPr/>
        </p:nvSpPr>
        <p:spPr bwMode="auto">
          <a:xfrm rot="-685209">
            <a:off x="4075113" y="1157287"/>
            <a:ext cx="3795712" cy="661988"/>
          </a:xfrm>
          <a:prstGeom prst="rect">
            <a:avLst/>
          </a:prstGeom>
          <a:solidFill>
            <a:srgbClr val="A50021"/>
          </a:solidFill>
          <a:ln w="12700">
            <a:solidFill>
              <a:schemeClr val="accent1"/>
            </a:solidFill>
            <a:miter lim="800000"/>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200" dirty="0">
                <a:solidFill>
                  <a:schemeClr val="bg1"/>
                </a:solidFill>
                <a:latin typeface="Raleway" pitchFamily="2" charset="0"/>
              </a:rPr>
              <a:t>Abandoned strategy features</a:t>
            </a:r>
          </a:p>
        </p:txBody>
      </p:sp>
      <p:sp>
        <p:nvSpPr>
          <p:cNvPr id="5126" name="AutoShape 6"/>
          <p:cNvSpPr>
            <a:spLocks noChangeArrowheads="1"/>
          </p:cNvSpPr>
          <p:nvPr/>
        </p:nvSpPr>
        <p:spPr bwMode="auto">
          <a:xfrm>
            <a:off x="8515350" y="2303462"/>
            <a:ext cx="1924050" cy="2668588"/>
          </a:xfrm>
          <a:prstGeom prst="homePlate">
            <a:avLst>
              <a:gd name="adj" fmla="val 25000"/>
            </a:avLst>
          </a:prstGeom>
          <a:solidFill>
            <a:srgbClr val="000080"/>
          </a:solidFill>
          <a:ln w="12700">
            <a:solidFill>
              <a:schemeClr val="accent1"/>
            </a:solidFill>
            <a:miter lim="800000"/>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dirty="0">
                <a:solidFill>
                  <a:schemeClr val="bg1"/>
                </a:solidFill>
                <a:latin typeface="Raleway" pitchFamily="2" charset="0"/>
              </a:rPr>
              <a:t>Actual Company Strategy</a:t>
            </a:r>
          </a:p>
        </p:txBody>
      </p:sp>
      <p:sp>
        <p:nvSpPr>
          <p:cNvPr id="5127" name="Oval 7"/>
          <p:cNvSpPr>
            <a:spLocks noChangeArrowheads="1"/>
          </p:cNvSpPr>
          <p:nvPr/>
        </p:nvSpPr>
        <p:spPr bwMode="auto">
          <a:xfrm>
            <a:off x="1676400" y="990600"/>
            <a:ext cx="2914650" cy="5105400"/>
          </a:xfrm>
          <a:prstGeom prst="ellipse">
            <a:avLst/>
          </a:prstGeom>
          <a:solidFill>
            <a:srgbClr val="000080"/>
          </a:solidFill>
          <a:ln w="12700">
            <a:solidFill>
              <a:schemeClr val="accent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800" dirty="0">
                <a:solidFill>
                  <a:schemeClr val="bg1"/>
                </a:solidFill>
                <a:latin typeface="Raleway" pitchFamily="2" charset="0"/>
              </a:rPr>
              <a:t> </a:t>
            </a:r>
          </a:p>
        </p:txBody>
      </p:sp>
      <p:sp>
        <p:nvSpPr>
          <p:cNvPr id="5128" name="Rectangle 8"/>
          <p:cNvSpPr>
            <a:spLocks noChangeArrowheads="1"/>
          </p:cNvSpPr>
          <p:nvPr/>
        </p:nvSpPr>
        <p:spPr bwMode="auto">
          <a:xfrm>
            <a:off x="1981200" y="1563690"/>
            <a:ext cx="2324100"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500" dirty="0">
                <a:solidFill>
                  <a:schemeClr val="bg1"/>
                </a:solidFill>
                <a:latin typeface="Raleway" pitchFamily="2" charset="0"/>
              </a:rPr>
              <a:t>Company Experiences, Know-how, Resource Strengths and Weaknesses, and Competitive Capabilities</a:t>
            </a:r>
          </a:p>
        </p:txBody>
      </p:sp>
      <p:sp>
        <p:nvSpPr>
          <p:cNvPr id="5129" name="Line 9"/>
          <p:cNvSpPr>
            <a:spLocks noChangeShapeType="1"/>
          </p:cNvSpPr>
          <p:nvPr/>
        </p:nvSpPr>
        <p:spPr bwMode="auto">
          <a:xfrm flipV="1">
            <a:off x="7891463" y="4244975"/>
            <a:ext cx="552450" cy="133350"/>
          </a:xfrm>
          <a:prstGeom prst="line">
            <a:avLst/>
          </a:prstGeom>
          <a:noFill/>
          <a:ln w="5715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dirty="0">
              <a:solidFill>
                <a:schemeClr val="bg1"/>
              </a:solidFill>
              <a:latin typeface="Raleway" pitchFamily="2" charset="0"/>
            </a:endParaRPr>
          </a:p>
        </p:txBody>
      </p:sp>
      <p:sp>
        <p:nvSpPr>
          <p:cNvPr id="5130" name="Line 10"/>
          <p:cNvSpPr>
            <a:spLocks noChangeShapeType="1"/>
          </p:cNvSpPr>
          <p:nvPr/>
        </p:nvSpPr>
        <p:spPr bwMode="auto">
          <a:xfrm rot="1356595" flipV="1">
            <a:off x="7893050" y="3197225"/>
            <a:ext cx="552450" cy="133350"/>
          </a:xfrm>
          <a:prstGeom prst="line">
            <a:avLst/>
          </a:prstGeom>
          <a:noFill/>
          <a:ln w="5715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dirty="0">
              <a:solidFill>
                <a:schemeClr val="bg1"/>
              </a:solidFill>
              <a:latin typeface="Raleway" pitchFamily="2" charset="0"/>
            </a:endParaRPr>
          </a:p>
        </p:txBody>
      </p:sp>
      <p:sp>
        <p:nvSpPr>
          <p:cNvPr id="5131" name="Rectangle 11"/>
          <p:cNvSpPr>
            <a:spLocks noChangeArrowheads="1"/>
          </p:cNvSpPr>
          <p:nvPr/>
        </p:nvSpPr>
        <p:spPr bwMode="auto">
          <a:xfrm rot="305525">
            <a:off x="5649913" y="1935165"/>
            <a:ext cx="2990850"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dirty="0">
                <a:solidFill>
                  <a:schemeClr val="bg1"/>
                </a:solidFill>
                <a:latin typeface="Raleway" pitchFamily="2" charset="0"/>
              </a:rPr>
              <a:t>Planned Strategy</a:t>
            </a:r>
          </a:p>
        </p:txBody>
      </p:sp>
      <p:sp>
        <p:nvSpPr>
          <p:cNvPr id="5132" name="Rectangle 12"/>
          <p:cNvSpPr>
            <a:spLocks noChangeArrowheads="1"/>
          </p:cNvSpPr>
          <p:nvPr/>
        </p:nvSpPr>
        <p:spPr bwMode="auto">
          <a:xfrm rot="-526057">
            <a:off x="5413375" y="5019675"/>
            <a:ext cx="3079750"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dirty="0">
                <a:solidFill>
                  <a:schemeClr val="bg1"/>
                </a:solidFill>
                <a:latin typeface="Raleway" pitchFamily="2" charset="0"/>
              </a:rPr>
              <a:t>Reactive Strategy</a:t>
            </a:r>
          </a:p>
        </p:txBody>
      </p:sp>
    </p:spTree>
  </p:cSld>
  <p:clrMapOvr>
    <a:masterClrMapping/>
  </p:clrMapOvr>
  <p:transition>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fade">
                                      <p:cBhvr>
                                        <p:cTn id="7" dur="500"/>
                                        <p:tgtEl>
                                          <p:spTgt spid="51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4"/>
                                        </p:tgtEl>
                                        <p:attrNameLst>
                                          <p:attrName>style.visibility</p:attrName>
                                        </p:attrNameLst>
                                      </p:cBhvr>
                                      <p:to>
                                        <p:strVal val="visible"/>
                                      </p:to>
                                    </p:set>
                                    <p:animEffect transition="in" filter="fade">
                                      <p:cBhvr>
                                        <p:cTn id="10" dur="500"/>
                                        <p:tgtEl>
                                          <p:spTgt spid="512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125"/>
                                        </p:tgtEl>
                                        <p:attrNameLst>
                                          <p:attrName>style.visibility</p:attrName>
                                        </p:attrNameLst>
                                      </p:cBhvr>
                                      <p:to>
                                        <p:strVal val="visible"/>
                                      </p:to>
                                    </p:set>
                                    <p:animEffect transition="in" filter="fade">
                                      <p:cBhvr>
                                        <p:cTn id="13" dur="500"/>
                                        <p:tgtEl>
                                          <p:spTgt spid="512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126"/>
                                        </p:tgtEl>
                                        <p:attrNameLst>
                                          <p:attrName>style.visibility</p:attrName>
                                        </p:attrNameLst>
                                      </p:cBhvr>
                                      <p:to>
                                        <p:strVal val="visible"/>
                                      </p:to>
                                    </p:set>
                                    <p:animEffect transition="in" filter="fade">
                                      <p:cBhvr>
                                        <p:cTn id="16" dur="500"/>
                                        <p:tgtEl>
                                          <p:spTgt spid="512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5127"/>
                                        </p:tgtEl>
                                        <p:attrNameLst>
                                          <p:attrName>style.visibility</p:attrName>
                                        </p:attrNameLst>
                                      </p:cBhvr>
                                      <p:to>
                                        <p:strVal val="visible"/>
                                      </p:to>
                                    </p:set>
                                    <p:animEffect transition="in" filter="fade">
                                      <p:cBhvr>
                                        <p:cTn id="19" dur="500"/>
                                        <p:tgtEl>
                                          <p:spTgt spid="512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128"/>
                                        </p:tgtEl>
                                        <p:attrNameLst>
                                          <p:attrName>style.visibility</p:attrName>
                                        </p:attrNameLst>
                                      </p:cBhvr>
                                      <p:to>
                                        <p:strVal val="visible"/>
                                      </p:to>
                                    </p:set>
                                    <p:animEffect transition="in" filter="fade">
                                      <p:cBhvr>
                                        <p:cTn id="22" dur="500"/>
                                        <p:tgtEl>
                                          <p:spTgt spid="5128"/>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129"/>
                                        </p:tgtEl>
                                        <p:attrNameLst>
                                          <p:attrName>style.visibility</p:attrName>
                                        </p:attrNameLst>
                                      </p:cBhvr>
                                      <p:to>
                                        <p:strVal val="visible"/>
                                      </p:to>
                                    </p:set>
                                    <p:animEffect transition="in" filter="fade">
                                      <p:cBhvr>
                                        <p:cTn id="25" dur="500"/>
                                        <p:tgtEl>
                                          <p:spTgt spid="512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130"/>
                                        </p:tgtEl>
                                        <p:attrNameLst>
                                          <p:attrName>style.visibility</p:attrName>
                                        </p:attrNameLst>
                                      </p:cBhvr>
                                      <p:to>
                                        <p:strVal val="visible"/>
                                      </p:to>
                                    </p:set>
                                    <p:animEffect transition="in" filter="fade">
                                      <p:cBhvr>
                                        <p:cTn id="28" dur="500"/>
                                        <p:tgtEl>
                                          <p:spTgt spid="5130"/>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131"/>
                                        </p:tgtEl>
                                        <p:attrNameLst>
                                          <p:attrName>style.visibility</p:attrName>
                                        </p:attrNameLst>
                                      </p:cBhvr>
                                      <p:to>
                                        <p:strVal val="visible"/>
                                      </p:to>
                                    </p:set>
                                    <p:animEffect transition="in" filter="fade">
                                      <p:cBhvr>
                                        <p:cTn id="31" dur="500"/>
                                        <p:tgtEl>
                                          <p:spTgt spid="513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132"/>
                                        </p:tgtEl>
                                        <p:attrNameLst>
                                          <p:attrName>style.visibility</p:attrName>
                                        </p:attrNameLst>
                                      </p:cBhvr>
                                      <p:to>
                                        <p:strVal val="visible"/>
                                      </p:to>
                                    </p:set>
                                    <p:animEffect transition="in" filter="fade">
                                      <p:cBhvr>
                                        <p:cTn id="34" dur="500"/>
                                        <p:tgtEl>
                                          <p:spTgt spid="51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animBg="1"/>
      <p:bldP spid="5124" grpId="0" animBg="1"/>
      <p:bldP spid="5125" grpId="0" animBg="1"/>
      <p:bldP spid="5126" grpId="0" animBg="1"/>
      <p:bldP spid="5127" grpId="0" animBg="1"/>
      <p:bldP spid="5128" grpId="0"/>
      <p:bldP spid="5129" grpId="0" animBg="1"/>
      <p:bldP spid="5130" grpId="0" animBg="1"/>
      <p:bldP spid="5131" grpId="0"/>
      <p:bldP spid="513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898915" y="1643453"/>
            <a:ext cx="3693319" cy="1000125"/>
          </a:xfrm>
          <a:noFill/>
        </p:spPr>
        <p:txBody>
          <a:bodyPr lIns="90488" tIns="44450" rIns="90488" bIns="44450">
            <a:normAutofit fontScale="90000"/>
          </a:bodyPr>
          <a:lstStyle/>
          <a:p>
            <a:pPr eaLnBrk="1" hangingPunct="1"/>
            <a:r>
              <a:rPr lang="en-US" altLang="en-US" sz="2800" b="1" dirty="0"/>
              <a:t>Factors  Shaping  the Choice  of  Company  Strategy</a:t>
            </a:r>
          </a:p>
        </p:txBody>
      </p:sp>
      <p:sp>
        <p:nvSpPr>
          <p:cNvPr id="6147" name="AutoShape 3"/>
          <p:cNvSpPr>
            <a:spLocks noChangeArrowheads="1"/>
          </p:cNvSpPr>
          <p:nvPr/>
        </p:nvSpPr>
        <p:spPr bwMode="auto">
          <a:xfrm rot="5400000">
            <a:off x="2245518" y="1322340"/>
            <a:ext cx="2127250" cy="1579562"/>
          </a:xfrm>
          <a:prstGeom prst="homePlate">
            <a:avLst>
              <a:gd name="adj" fmla="val 33668"/>
            </a:avLst>
          </a:prstGeom>
          <a:solidFill>
            <a:srgbClr val="800000"/>
          </a:solidFill>
          <a:ln w="19050">
            <a:solidFill>
              <a:schemeClr val="accent2"/>
            </a:solidFill>
            <a:miter lim="800000"/>
            <a:headEnd/>
            <a:tailEnd/>
          </a:ln>
        </p:spPr>
        <p:txBody>
          <a:bodyPr rot="10800000"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1500" dirty="0">
              <a:solidFill>
                <a:schemeClr val="accent2"/>
              </a:solidFill>
              <a:latin typeface="Raleway" pitchFamily="2" charset="0"/>
            </a:endParaRPr>
          </a:p>
        </p:txBody>
      </p:sp>
      <p:sp>
        <p:nvSpPr>
          <p:cNvPr id="6148" name="AutoShape 4"/>
          <p:cNvSpPr>
            <a:spLocks noChangeArrowheads="1"/>
          </p:cNvSpPr>
          <p:nvPr/>
        </p:nvSpPr>
        <p:spPr bwMode="auto">
          <a:xfrm rot="5400000">
            <a:off x="564356" y="1322342"/>
            <a:ext cx="2127250" cy="1579563"/>
          </a:xfrm>
          <a:prstGeom prst="homePlate">
            <a:avLst>
              <a:gd name="adj" fmla="val 33668"/>
            </a:avLst>
          </a:prstGeom>
          <a:solidFill>
            <a:srgbClr val="000040"/>
          </a:solidFill>
          <a:ln w="19050">
            <a:solidFill>
              <a:schemeClr val="accent2"/>
            </a:solidFill>
            <a:miter lim="800000"/>
            <a:headEnd/>
            <a:tailEnd/>
          </a:ln>
        </p:spPr>
        <p:txBody>
          <a:bodyPr rot="10800000"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1500" dirty="0">
              <a:solidFill>
                <a:schemeClr val="accent2"/>
              </a:solidFill>
              <a:latin typeface="Raleway" pitchFamily="2" charset="0"/>
            </a:endParaRPr>
          </a:p>
        </p:txBody>
      </p:sp>
      <p:sp>
        <p:nvSpPr>
          <p:cNvPr id="6149" name="AutoShape 5"/>
          <p:cNvSpPr>
            <a:spLocks noChangeArrowheads="1"/>
          </p:cNvSpPr>
          <p:nvPr/>
        </p:nvSpPr>
        <p:spPr bwMode="auto">
          <a:xfrm rot="5400000">
            <a:off x="3914777" y="1321549"/>
            <a:ext cx="2125663" cy="1579563"/>
          </a:xfrm>
          <a:prstGeom prst="homePlate">
            <a:avLst>
              <a:gd name="adj" fmla="val 33643"/>
            </a:avLst>
          </a:prstGeom>
          <a:solidFill>
            <a:srgbClr val="FF9900">
              <a:alpha val="98038"/>
            </a:srgbClr>
          </a:solidFill>
          <a:ln w="19050">
            <a:solidFill>
              <a:schemeClr val="accent2"/>
            </a:solidFill>
            <a:miter lim="800000"/>
            <a:headEnd/>
            <a:tailEnd/>
          </a:ln>
        </p:spPr>
        <p:txBody>
          <a:bodyPr rot="10800000"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1500" dirty="0">
              <a:solidFill>
                <a:schemeClr val="accent2"/>
              </a:solidFill>
              <a:latin typeface="Raleway" pitchFamily="2" charset="0"/>
            </a:endParaRPr>
          </a:p>
        </p:txBody>
      </p:sp>
      <p:sp>
        <p:nvSpPr>
          <p:cNvPr id="6150" name="AutoShape 6"/>
          <p:cNvSpPr>
            <a:spLocks noChangeArrowheads="1"/>
          </p:cNvSpPr>
          <p:nvPr/>
        </p:nvSpPr>
        <p:spPr bwMode="auto">
          <a:xfrm>
            <a:off x="839787" y="2932862"/>
            <a:ext cx="4640262" cy="1423987"/>
          </a:xfrm>
          <a:prstGeom prst="rightArrow">
            <a:avLst>
              <a:gd name="adj1" fmla="val 50000"/>
              <a:gd name="adj2" fmla="val 81466"/>
            </a:avLst>
          </a:prstGeom>
          <a:solidFill>
            <a:srgbClr val="004400"/>
          </a:solidFill>
          <a:ln w="19050">
            <a:solidFill>
              <a:schemeClr val="accent2"/>
            </a:solidFill>
            <a:miter lim="800000"/>
            <a:headEnd/>
            <a:tailEnd/>
          </a:ln>
        </p:spPr>
        <p:txBody>
          <a:bodyPr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200" dirty="0">
                <a:solidFill>
                  <a:schemeClr val="bg1"/>
                </a:solidFill>
                <a:latin typeface="Raleway" pitchFamily="2" charset="0"/>
              </a:rPr>
              <a:t>Company’s Strategic Situation</a:t>
            </a:r>
          </a:p>
        </p:txBody>
      </p:sp>
      <p:sp>
        <p:nvSpPr>
          <p:cNvPr id="6151" name="Rectangle 7"/>
          <p:cNvSpPr>
            <a:spLocks noChangeArrowheads="1"/>
          </p:cNvSpPr>
          <p:nvPr/>
        </p:nvSpPr>
        <p:spPr bwMode="auto">
          <a:xfrm flipH="1">
            <a:off x="8666165" y="2785224"/>
            <a:ext cx="1044575" cy="1719263"/>
          </a:xfrm>
          <a:prstGeom prst="rect">
            <a:avLst/>
          </a:prstGeom>
          <a:solidFill>
            <a:srgbClr val="FF9900"/>
          </a:solidFill>
          <a:ln w="19050">
            <a:solidFill>
              <a:schemeClr val="accent2"/>
            </a:solidFill>
            <a:miter lim="800000"/>
            <a:headEnd/>
            <a:tailEnd/>
          </a:ln>
        </p:spPr>
        <p:txBody>
          <a:bodyPr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110000"/>
              </a:lnSpc>
            </a:pPr>
            <a:r>
              <a:rPr lang="en-US" altLang="en-US" sz="1600" dirty="0">
                <a:solidFill>
                  <a:schemeClr val="bg1"/>
                </a:solidFill>
                <a:latin typeface="Raleway" pitchFamily="2" charset="0"/>
              </a:rPr>
              <a:t>Craft</a:t>
            </a:r>
          </a:p>
          <a:p>
            <a:pPr algn="ctr" eaLnBrk="1" hangingPunct="1">
              <a:lnSpc>
                <a:spcPct val="110000"/>
              </a:lnSpc>
            </a:pPr>
            <a:r>
              <a:rPr lang="en-US" altLang="en-US" sz="1600" dirty="0">
                <a:solidFill>
                  <a:schemeClr val="bg1"/>
                </a:solidFill>
                <a:latin typeface="Raleway" pitchFamily="2" charset="0"/>
              </a:rPr>
              <a:t>the</a:t>
            </a:r>
          </a:p>
          <a:p>
            <a:pPr algn="ctr" eaLnBrk="1" hangingPunct="1">
              <a:lnSpc>
                <a:spcPct val="110000"/>
              </a:lnSpc>
            </a:pPr>
            <a:r>
              <a:rPr lang="en-US" altLang="en-US" sz="1600" dirty="0">
                <a:solidFill>
                  <a:schemeClr val="bg1"/>
                </a:solidFill>
                <a:latin typeface="Raleway" pitchFamily="2" charset="0"/>
              </a:rPr>
              <a:t>strategy</a:t>
            </a:r>
          </a:p>
        </p:txBody>
      </p:sp>
      <p:sp>
        <p:nvSpPr>
          <p:cNvPr id="6152" name="Rectangle 8"/>
          <p:cNvSpPr>
            <a:spLocks noChangeArrowheads="1"/>
          </p:cNvSpPr>
          <p:nvPr/>
        </p:nvSpPr>
        <p:spPr bwMode="auto">
          <a:xfrm rot="20804579">
            <a:off x="5930399" y="401223"/>
            <a:ext cx="34798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8900" tIns="42862" rIns="88900" bIns="42862">
            <a:spAutoFit/>
          </a:bodyP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800" b="1" dirty="0">
                <a:solidFill>
                  <a:schemeClr val="bg1"/>
                </a:solidFill>
                <a:latin typeface="Raleway" pitchFamily="2" charset="0"/>
                <a:sym typeface="Wingdings" panose="05000000000000000000" pitchFamily="2" charset="2"/>
              </a:rPr>
              <a:t> </a:t>
            </a:r>
            <a:r>
              <a:rPr lang="en-US" altLang="en-US" sz="2800" b="1" dirty="0">
                <a:solidFill>
                  <a:schemeClr val="bg1"/>
                </a:solidFill>
                <a:latin typeface="Raleway" pitchFamily="2" charset="0"/>
              </a:rPr>
              <a:t>External Factors</a:t>
            </a:r>
          </a:p>
        </p:txBody>
      </p:sp>
      <p:sp>
        <p:nvSpPr>
          <p:cNvPr id="32" name="Rectangle 9"/>
          <p:cNvSpPr>
            <a:spLocks noChangeArrowheads="1"/>
          </p:cNvSpPr>
          <p:nvPr/>
        </p:nvSpPr>
        <p:spPr bwMode="auto">
          <a:xfrm rot="1037738">
            <a:off x="5854521" y="5759001"/>
            <a:ext cx="3449637" cy="512762"/>
          </a:xfrm>
          <a:prstGeom prst="rect">
            <a:avLst/>
          </a:prstGeom>
          <a:noFill/>
          <a:ln>
            <a:noFill/>
          </a:ln>
        </p:spPr>
        <p:txBody>
          <a:bodyPr lIns="88900" tIns="42862" rIns="88900" bIns="42862">
            <a:spAutoFit/>
          </a:bodyPr>
          <a:lstStyle/>
          <a:p>
            <a:pPr defTabSz="877888">
              <a:defRPr/>
            </a:pPr>
            <a:r>
              <a:rPr lang="en-US" sz="2800" b="1" dirty="0">
                <a:solidFill>
                  <a:schemeClr val="accent4"/>
                </a:solidFill>
                <a:latin typeface="Raleway" pitchFamily="2" charset="0"/>
                <a:sym typeface="Wingdings" pitchFamily="2" charset="2"/>
              </a:rPr>
              <a:t> </a:t>
            </a:r>
            <a:r>
              <a:rPr lang="en-US" sz="2800" b="1" dirty="0">
                <a:solidFill>
                  <a:schemeClr val="accent4"/>
                </a:solidFill>
                <a:latin typeface="Raleway" pitchFamily="2" charset="0"/>
              </a:rPr>
              <a:t>Internal Factors</a:t>
            </a:r>
          </a:p>
        </p:txBody>
      </p:sp>
      <p:sp>
        <p:nvSpPr>
          <p:cNvPr id="6154" name="Rectangle 10"/>
          <p:cNvSpPr>
            <a:spLocks noChangeArrowheads="1"/>
          </p:cNvSpPr>
          <p:nvPr/>
        </p:nvSpPr>
        <p:spPr bwMode="auto">
          <a:xfrm>
            <a:off x="844549" y="1172321"/>
            <a:ext cx="1568450" cy="153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05000"/>
              </a:lnSpc>
              <a:spcBef>
                <a:spcPct val="15000"/>
              </a:spcBef>
              <a:spcAft>
                <a:spcPct val="20000"/>
              </a:spcAft>
            </a:pPr>
            <a:r>
              <a:rPr lang="en-US" altLang="en-US" sz="1600" dirty="0">
                <a:solidFill>
                  <a:schemeClr val="bg1"/>
                </a:solidFill>
                <a:latin typeface="Raleway" pitchFamily="2" charset="0"/>
              </a:rPr>
              <a:t>Social, political, regulatory and community factors</a:t>
            </a:r>
          </a:p>
        </p:txBody>
      </p:sp>
      <p:sp>
        <p:nvSpPr>
          <p:cNvPr id="6155" name="Rectangle 11"/>
          <p:cNvSpPr>
            <a:spLocks noChangeArrowheads="1"/>
          </p:cNvSpPr>
          <p:nvPr/>
        </p:nvSpPr>
        <p:spPr bwMode="auto">
          <a:xfrm>
            <a:off x="2525712" y="1172321"/>
            <a:ext cx="1568450" cy="153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05000"/>
              </a:lnSpc>
              <a:spcBef>
                <a:spcPct val="15000"/>
              </a:spcBef>
              <a:spcAft>
                <a:spcPct val="20000"/>
              </a:spcAft>
            </a:pPr>
            <a:r>
              <a:rPr lang="en-US" altLang="en-US" sz="1600" dirty="0">
                <a:solidFill>
                  <a:schemeClr val="bg1"/>
                </a:solidFill>
                <a:latin typeface="Raleway" pitchFamily="2" charset="0"/>
              </a:rPr>
              <a:t>Competitive conditions and industry attractiveness</a:t>
            </a:r>
          </a:p>
        </p:txBody>
      </p:sp>
      <p:sp>
        <p:nvSpPr>
          <p:cNvPr id="6156" name="Rectangle 12"/>
          <p:cNvSpPr>
            <a:spLocks noChangeArrowheads="1"/>
          </p:cNvSpPr>
          <p:nvPr/>
        </p:nvSpPr>
        <p:spPr bwMode="auto">
          <a:xfrm>
            <a:off x="4192587" y="1172321"/>
            <a:ext cx="1568450" cy="153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05000"/>
              </a:lnSpc>
              <a:spcBef>
                <a:spcPct val="15000"/>
              </a:spcBef>
              <a:spcAft>
                <a:spcPct val="20000"/>
              </a:spcAft>
            </a:pPr>
            <a:r>
              <a:rPr lang="en-US" altLang="en-US" sz="1600" dirty="0">
                <a:solidFill>
                  <a:schemeClr val="bg1"/>
                </a:solidFill>
                <a:latin typeface="Raleway" pitchFamily="2" charset="0"/>
              </a:rPr>
              <a:t>Company opportunities and threats to company’s well-being</a:t>
            </a:r>
          </a:p>
        </p:txBody>
      </p:sp>
      <p:sp>
        <p:nvSpPr>
          <p:cNvPr id="6157" name="AutoShape 13"/>
          <p:cNvSpPr>
            <a:spLocks noChangeArrowheads="1"/>
          </p:cNvSpPr>
          <p:nvPr/>
        </p:nvSpPr>
        <p:spPr bwMode="auto">
          <a:xfrm rot="-5400000">
            <a:off x="2245518" y="4387803"/>
            <a:ext cx="2127250" cy="1579562"/>
          </a:xfrm>
          <a:prstGeom prst="homePlate">
            <a:avLst>
              <a:gd name="adj" fmla="val 33668"/>
            </a:avLst>
          </a:prstGeom>
          <a:solidFill>
            <a:srgbClr val="800000"/>
          </a:solidFill>
          <a:ln w="19050">
            <a:solidFill>
              <a:schemeClr val="accent2"/>
            </a:solidFill>
            <a:miter lim="800000"/>
            <a:headEnd/>
            <a:tailEnd/>
          </a:ln>
        </p:spPr>
        <p:txBody>
          <a:bodyPr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1500" dirty="0">
              <a:solidFill>
                <a:schemeClr val="accent2"/>
              </a:solidFill>
              <a:latin typeface="Raleway" pitchFamily="2" charset="0"/>
            </a:endParaRPr>
          </a:p>
        </p:txBody>
      </p:sp>
      <p:sp>
        <p:nvSpPr>
          <p:cNvPr id="6158" name="AutoShape 14"/>
          <p:cNvSpPr>
            <a:spLocks noChangeArrowheads="1"/>
          </p:cNvSpPr>
          <p:nvPr/>
        </p:nvSpPr>
        <p:spPr bwMode="auto">
          <a:xfrm rot="-5400000">
            <a:off x="3913982" y="4387805"/>
            <a:ext cx="2127250" cy="1579563"/>
          </a:xfrm>
          <a:prstGeom prst="homePlate">
            <a:avLst>
              <a:gd name="adj" fmla="val 33668"/>
            </a:avLst>
          </a:prstGeom>
          <a:solidFill>
            <a:srgbClr val="FF9900"/>
          </a:solidFill>
          <a:ln w="19050">
            <a:solidFill>
              <a:schemeClr val="accent2"/>
            </a:solidFill>
            <a:miter lim="800000"/>
            <a:headEnd/>
            <a:tailEnd/>
          </a:ln>
        </p:spPr>
        <p:txBody>
          <a:bodyPr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1500" dirty="0">
              <a:solidFill>
                <a:schemeClr val="accent2"/>
              </a:solidFill>
              <a:latin typeface="Raleway" pitchFamily="2" charset="0"/>
            </a:endParaRPr>
          </a:p>
        </p:txBody>
      </p:sp>
      <p:sp>
        <p:nvSpPr>
          <p:cNvPr id="6159" name="AutoShape 15"/>
          <p:cNvSpPr>
            <a:spLocks noChangeArrowheads="1"/>
          </p:cNvSpPr>
          <p:nvPr/>
        </p:nvSpPr>
        <p:spPr bwMode="auto">
          <a:xfrm rot="-5400000">
            <a:off x="565150" y="4387011"/>
            <a:ext cx="2125662" cy="1579563"/>
          </a:xfrm>
          <a:prstGeom prst="homePlate">
            <a:avLst>
              <a:gd name="adj" fmla="val 33643"/>
            </a:avLst>
          </a:prstGeom>
          <a:solidFill>
            <a:srgbClr val="000040"/>
          </a:solidFill>
          <a:ln w="19050">
            <a:solidFill>
              <a:schemeClr val="accent2"/>
            </a:solidFill>
            <a:miter lim="800000"/>
            <a:headEnd/>
            <a:tailEnd/>
          </a:ln>
        </p:spPr>
        <p:txBody>
          <a:bodyPr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1500" dirty="0">
              <a:solidFill>
                <a:schemeClr val="accent2"/>
              </a:solidFill>
              <a:latin typeface="Raleway" pitchFamily="2" charset="0"/>
            </a:endParaRPr>
          </a:p>
        </p:txBody>
      </p:sp>
      <p:sp>
        <p:nvSpPr>
          <p:cNvPr id="6160" name="Rectangle 16"/>
          <p:cNvSpPr>
            <a:spLocks noChangeArrowheads="1"/>
          </p:cNvSpPr>
          <p:nvPr/>
        </p:nvSpPr>
        <p:spPr bwMode="auto">
          <a:xfrm>
            <a:off x="844549" y="4620371"/>
            <a:ext cx="15684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05000"/>
              </a:lnSpc>
              <a:spcBef>
                <a:spcPct val="15000"/>
              </a:spcBef>
              <a:spcAft>
                <a:spcPct val="20000"/>
              </a:spcAft>
            </a:pPr>
            <a:r>
              <a:rPr lang="en-US" altLang="en-US" sz="1600" dirty="0">
                <a:solidFill>
                  <a:schemeClr val="bg1"/>
                </a:solidFill>
                <a:latin typeface="Raleway" pitchFamily="2" charset="0"/>
              </a:rPr>
              <a:t>Resource strengths, capabilities, and weaknesses</a:t>
            </a:r>
          </a:p>
        </p:txBody>
      </p:sp>
      <p:sp>
        <p:nvSpPr>
          <p:cNvPr id="6161" name="Rectangle 17"/>
          <p:cNvSpPr>
            <a:spLocks noChangeArrowheads="1"/>
          </p:cNvSpPr>
          <p:nvPr/>
        </p:nvSpPr>
        <p:spPr bwMode="auto">
          <a:xfrm>
            <a:off x="2525712" y="4639421"/>
            <a:ext cx="15684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05000"/>
              </a:lnSpc>
              <a:spcBef>
                <a:spcPct val="15000"/>
              </a:spcBef>
              <a:spcAft>
                <a:spcPct val="20000"/>
              </a:spcAft>
            </a:pPr>
            <a:r>
              <a:rPr lang="en-US" altLang="en-US" sz="1600" dirty="0">
                <a:solidFill>
                  <a:schemeClr val="bg1"/>
                </a:solidFill>
                <a:latin typeface="Raleway" pitchFamily="2" charset="0"/>
              </a:rPr>
              <a:t>Influences of key executives</a:t>
            </a:r>
          </a:p>
        </p:txBody>
      </p:sp>
      <p:sp>
        <p:nvSpPr>
          <p:cNvPr id="6162" name="Rectangle 18"/>
          <p:cNvSpPr>
            <a:spLocks noChangeArrowheads="1"/>
          </p:cNvSpPr>
          <p:nvPr/>
        </p:nvSpPr>
        <p:spPr bwMode="auto">
          <a:xfrm>
            <a:off x="4192587" y="4658471"/>
            <a:ext cx="15684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05000"/>
              </a:lnSpc>
              <a:spcBef>
                <a:spcPct val="15000"/>
              </a:spcBef>
              <a:spcAft>
                <a:spcPct val="20000"/>
              </a:spcAft>
            </a:pPr>
            <a:r>
              <a:rPr lang="en-US" altLang="en-US" sz="1600" dirty="0">
                <a:solidFill>
                  <a:schemeClr val="bg1"/>
                </a:solidFill>
                <a:latin typeface="Raleway" pitchFamily="2" charset="0"/>
              </a:rPr>
              <a:t>Shared values and company culture</a:t>
            </a:r>
          </a:p>
        </p:txBody>
      </p:sp>
      <p:sp>
        <p:nvSpPr>
          <p:cNvPr id="6163" name="AutoShape 19"/>
          <p:cNvSpPr>
            <a:spLocks noChangeArrowheads="1"/>
          </p:cNvSpPr>
          <p:nvPr/>
        </p:nvSpPr>
        <p:spPr bwMode="auto">
          <a:xfrm rot="10800000" flipH="1">
            <a:off x="7150099" y="2801099"/>
            <a:ext cx="1462088" cy="1685925"/>
          </a:xfrm>
          <a:prstGeom prst="homePlate">
            <a:avLst>
              <a:gd name="adj" fmla="val 25000"/>
            </a:avLst>
          </a:prstGeom>
          <a:solidFill>
            <a:srgbClr val="800000"/>
          </a:solidFill>
          <a:ln w="19050">
            <a:solidFill>
              <a:schemeClr val="accent2"/>
            </a:solidFill>
            <a:miter lim="800000"/>
            <a:headEnd/>
            <a:tailEnd/>
          </a:ln>
        </p:spPr>
        <p:txBody>
          <a:bodyPr rot="10800000"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110000"/>
              </a:lnSpc>
            </a:pPr>
            <a:endParaRPr lang="en-US" altLang="en-US" sz="1600" dirty="0">
              <a:solidFill>
                <a:schemeClr val="accent2"/>
              </a:solidFill>
              <a:latin typeface="Raleway" pitchFamily="2" charset="0"/>
            </a:endParaRPr>
          </a:p>
        </p:txBody>
      </p:sp>
      <p:sp>
        <p:nvSpPr>
          <p:cNvPr id="6164" name="Rectangle 20"/>
          <p:cNvSpPr>
            <a:spLocks noChangeArrowheads="1"/>
          </p:cNvSpPr>
          <p:nvPr/>
        </p:nvSpPr>
        <p:spPr bwMode="auto">
          <a:xfrm>
            <a:off x="7121524" y="2843959"/>
            <a:ext cx="13525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10000"/>
              </a:lnSpc>
              <a:spcBef>
                <a:spcPct val="15000"/>
              </a:spcBef>
              <a:spcAft>
                <a:spcPct val="20000"/>
              </a:spcAft>
            </a:pPr>
            <a:r>
              <a:rPr lang="en-US" altLang="en-US" sz="1600" dirty="0">
                <a:solidFill>
                  <a:schemeClr val="bg1"/>
                </a:solidFill>
                <a:latin typeface="Raleway" pitchFamily="2" charset="0"/>
              </a:rPr>
              <a:t>Identify  and evaluate alternatives</a:t>
            </a:r>
          </a:p>
        </p:txBody>
      </p:sp>
      <p:sp>
        <p:nvSpPr>
          <p:cNvPr id="6165" name="AutoShape 21"/>
          <p:cNvSpPr>
            <a:spLocks noChangeArrowheads="1"/>
          </p:cNvSpPr>
          <p:nvPr/>
        </p:nvSpPr>
        <p:spPr bwMode="auto">
          <a:xfrm rot="10800000" flipH="1">
            <a:off x="5607049" y="2801099"/>
            <a:ext cx="1462088" cy="1685925"/>
          </a:xfrm>
          <a:prstGeom prst="homePlate">
            <a:avLst>
              <a:gd name="adj" fmla="val 25000"/>
            </a:avLst>
          </a:prstGeom>
          <a:solidFill>
            <a:srgbClr val="000040"/>
          </a:solidFill>
          <a:ln w="19050">
            <a:solidFill>
              <a:schemeClr val="accent2"/>
            </a:solidFill>
            <a:miter lim="800000"/>
            <a:headEnd/>
            <a:tailEnd/>
          </a:ln>
        </p:spPr>
        <p:txBody>
          <a:bodyPr rot="10800000"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105000"/>
              </a:lnSpc>
            </a:pPr>
            <a:endParaRPr lang="en-US" altLang="en-US" sz="1600" dirty="0">
              <a:solidFill>
                <a:schemeClr val="accent2"/>
              </a:solidFill>
              <a:latin typeface="Raleway" pitchFamily="2" charset="0"/>
            </a:endParaRPr>
          </a:p>
        </p:txBody>
      </p:sp>
      <p:sp>
        <p:nvSpPr>
          <p:cNvPr id="6166" name="Rectangle 22"/>
          <p:cNvSpPr>
            <a:spLocks noChangeArrowheads="1"/>
          </p:cNvSpPr>
          <p:nvPr/>
        </p:nvSpPr>
        <p:spPr bwMode="auto">
          <a:xfrm>
            <a:off x="5578474" y="2843959"/>
            <a:ext cx="12382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105000"/>
              </a:lnSpc>
            </a:pPr>
            <a:r>
              <a:rPr lang="en-US" altLang="en-US" sz="1600" dirty="0">
                <a:solidFill>
                  <a:schemeClr val="bg1"/>
                </a:solidFill>
                <a:latin typeface="Raleway" pitchFamily="2" charset="0"/>
              </a:rPr>
              <a:t>Determine relevance of internal and external factors</a:t>
            </a:r>
          </a:p>
        </p:txBody>
      </p:sp>
      <p:pic>
        <p:nvPicPr>
          <p:cNvPr id="1026" name="Picture 2" descr="See the source image">
            <a:extLst>
              <a:ext uri="{FF2B5EF4-FFF2-40B4-BE49-F238E27FC236}">
                <a16:creationId xmlns:a16="http://schemas.microsoft.com/office/drawing/2014/main" id="{D72CB797-4AA8-250D-91DB-3F5131CA65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67912" y="2740202"/>
            <a:ext cx="1752600" cy="1752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500"/>
                                        <p:tgtEl>
                                          <p:spTgt spid="6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7"/>
                                        </p:tgtEl>
                                        <p:attrNameLst>
                                          <p:attrName>style.visibility</p:attrName>
                                        </p:attrNameLst>
                                      </p:cBhvr>
                                      <p:to>
                                        <p:strVal val="visible"/>
                                      </p:to>
                                    </p:set>
                                    <p:animEffect transition="in" filter="fade">
                                      <p:cBhvr>
                                        <p:cTn id="10" dur="500"/>
                                        <p:tgtEl>
                                          <p:spTgt spid="61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148"/>
                                        </p:tgtEl>
                                        <p:attrNameLst>
                                          <p:attrName>style.visibility</p:attrName>
                                        </p:attrNameLst>
                                      </p:cBhvr>
                                      <p:to>
                                        <p:strVal val="visible"/>
                                      </p:to>
                                    </p:set>
                                    <p:animEffect transition="in" filter="fade">
                                      <p:cBhvr>
                                        <p:cTn id="13" dur="500"/>
                                        <p:tgtEl>
                                          <p:spTgt spid="6148"/>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6149"/>
                                        </p:tgtEl>
                                        <p:attrNameLst>
                                          <p:attrName>style.visibility</p:attrName>
                                        </p:attrNameLst>
                                      </p:cBhvr>
                                      <p:to>
                                        <p:strVal val="visible"/>
                                      </p:to>
                                    </p:set>
                                    <p:animEffect transition="in" filter="fade">
                                      <p:cBhvr>
                                        <p:cTn id="16" dur="500"/>
                                        <p:tgtEl>
                                          <p:spTgt spid="6149"/>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6150"/>
                                        </p:tgtEl>
                                        <p:attrNameLst>
                                          <p:attrName>style.visibility</p:attrName>
                                        </p:attrNameLst>
                                      </p:cBhvr>
                                      <p:to>
                                        <p:strVal val="visible"/>
                                      </p:to>
                                    </p:set>
                                    <p:animEffect transition="in" filter="fade">
                                      <p:cBhvr>
                                        <p:cTn id="19" dur="500"/>
                                        <p:tgtEl>
                                          <p:spTgt spid="615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6151"/>
                                        </p:tgtEl>
                                        <p:attrNameLst>
                                          <p:attrName>style.visibility</p:attrName>
                                        </p:attrNameLst>
                                      </p:cBhvr>
                                      <p:to>
                                        <p:strVal val="visible"/>
                                      </p:to>
                                    </p:set>
                                    <p:animEffect transition="in" filter="fade">
                                      <p:cBhvr>
                                        <p:cTn id="22" dur="500"/>
                                        <p:tgtEl>
                                          <p:spTgt spid="615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152"/>
                                        </p:tgtEl>
                                        <p:attrNameLst>
                                          <p:attrName>style.visibility</p:attrName>
                                        </p:attrNameLst>
                                      </p:cBhvr>
                                      <p:to>
                                        <p:strVal val="visible"/>
                                      </p:to>
                                    </p:set>
                                    <p:animEffect transition="in" filter="fade">
                                      <p:cBhvr>
                                        <p:cTn id="25" dur="500"/>
                                        <p:tgtEl>
                                          <p:spTgt spid="6152"/>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2"/>
                                        </p:tgtEl>
                                        <p:attrNameLst>
                                          <p:attrName>style.visibility</p:attrName>
                                        </p:attrNameLst>
                                      </p:cBhvr>
                                      <p:to>
                                        <p:strVal val="visible"/>
                                      </p:to>
                                    </p:set>
                                    <p:animEffect transition="in" filter="fade">
                                      <p:cBhvr>
                                        <p:cTn id="28" dur="500"/>
                                        <p:tgtEl>
                                          <p:spTgt spid="32"/>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154"/>
                                        </p:tgtEl>
                                        <p:attrNameLst>
                                          <p:attrName>style.visibility</p:attrName>
                                        </p:attrNameLst>
                                      </p:cBhvr>
                                      <p:to>
                                        <p:strVal val="visible"/>
                                      </p:to>
                                    </p:set>
                                    <p:animEffect transition="in" filter="fade">
                                      <p:cBhvr>
                                        <p:cTn id="31" dur="500"/>
                                        <p:tgtEl>
                                          <p:spTgt spid="6154"/>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6155"/>
                                        </p:tgtEl>
                                        <p:attrNameLst>
                                          <p:attrName>style.visibility</p:attrName>
                                        </p:attrNameLst>
                                      </p:cBhvr>
                                      <p:to>
                                        <p:strVal val="visible"/>
                                      </p:to>
                                    </p:set>
                                    <p:animEffect transition="in" filter="fade">
                                      <p:cBhvr>
                                        <p:cTn id="34" dur="500"/>
                                        <p:tgtEl>
                                          <p:spTgt spid="6155"/>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6156"/>
                                        </p:tgtEl>
                                        <p:attrNameLst>
                                          <p:attrName>style.visibility</p:attrName>
                                        </p:attrNameLst>
                                      </p:cBhvr>
                                      <p:to>
                                        <p:strVal val="visible"/>
                                      </p:to>
                                    </p:set>
                                    <p:animEffect transition="in" filter="fade">
                                      <p:cBhvr>
                                        <p:cTn id="37" dur="500"/>
                                        <p:tgtEl>
                                          <p:spTgt spid="6156"/>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6157"/>
                                        </p:tgtEl>
                                        <p:attrNameLst>
                                          <p:attrName>style.visibility</p:attrName>
                                        </p:attrNameLst>
                                      </p:cBhvr>
                                      <p:to>
                                        <p:strVal val="visible"/>
                                      </p:to>
                                    </p:set>
                                    <p:animEffect transition="in" filter="fade">
                                      <p:cBhvr>
                                        <p:cTn id="40" dur="500"/>
                                        <p:tgtEl>
                                          <p:spTgt spid="6157"/>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6158"/>
                                        </p:tgtEl>
                                        <p:attrNameLst>
                                          <p:attrName>style.visibility</p:attrName>
                                        </p:attrNameLst>
                                      </p:cBhvr>
                                      <p:to>
                                        <p:strVal val="visible"/>
                                      </p:to>
                                    </p:set>
                                    <p:animEffect transition="in" filter="fade">
                                      <p:cBhvr>
                                        <p:cTn id="43" dur="500"/>
                                        <p:tgtEl>
                                          <p:spTgt spid="6158"/>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6159"/>
                                        </p:tgtEl>
                                        <p:attrNameLst>
                                          <p:attrName>style.visibility</p:attrName>
                                        </p:attrNameLst>
                                      </p:cBhvr>
                                      <p:to>
                                        <p:strVal val="visible"/>
                                      </p:to>
                                    </p:set>
                                    <p:animEffect transition="in" filter="fade">
                                      <p:cBhvr>
                                        <p:cTn id="46" dur="500"/>
                                        <p:tgtEl>
                                          <p:spTgt spid="6159"/>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6160"/>
                                        </p:tgtEl>
                                        <p:attrNameLst>
                                          <p:attrName>style.visibility</p:attrName>
                                        </p:attrNameLst>
                                      </p:cBhvr>
                                      <p:to>
                                        <p:strVal val="visible"/>
                                      </p:to>
                                    </p:set>
                                    <p:animEffect transition="in" filter="fade">
                                      <p:cBhvr>
                                        <p:cTn id="49" dur="500"/>
                                        <p:tgtEl>
                                          <p:spTgt spid="6160"/>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6161"/>
                                        </p:tgtEl>
                                        <p:attrNameLst>
                                          <p:attrName>style.visibility</p:attrName>
                                        </p:attrNameLst>
                                      </p:cBhvr>
                                      <p:to>
                                        <p:strVal val="visible"/>
                                      </p:to>
                                    </p:set>
                                    <p:animEffect transition="in" filter="fade">
                                      <p:cBhvr>
                                        <p:cTn id="52" dur="500"/>
                                        <p:tgtEl>
                                          <p:spTgt spid="6161"/>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162"/>
                                        </p:tgtEl>
                                        <p:attrNameLst>
                                          <p:attrName>style.visibility</p:attrName>
                                        </p:attrNameLst>
                                      </p:cBhvr>
                                      <p:to>
                                        <p:strVal val="visible"/>
                                      </p:to>
                                    </p:set>
                                    <p:animEffect transition="in" filter="fade">
                                      <p:cBhvr>
                                        <p:cTn id="55" dur="500"/>
                                        <p:tgtEl>
                                          <p:spTgt spid="6162"/>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6163"/>
                                        </p:tgtEl>
                                        <p:attrNameLst>
                                          <p:attrName>style.visibility</p:attrName>
                                        </p:attrNameLst>
                                      </p:cBhvr>
                                      <p:to>
                                        <p:strVal val="visible"/>
                                      </p:to>
                                    </p:set>
                                    <p:animEffect transition="in" filter="fade">
                                      <p:cBhvr>
                                        <p:cTn id="58" dur="500"/>
                                        <p:tgtEl>
                                          <p:spTgt spid="6163"/>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6164"/>
                                        </p:tgtEl>
                                        <p:attrNameLst>
                                          <p:attrName>style.visibility</p:attrName>
                                        </p:attrNameLst>
                                      </p:cBhvr>
                                      <p:to>
                                        <p:strVal val="visible"/>
                                      </p:to>
                                    </p:set>
                                    <p:animEffect transition="in" filter="fade">
                                      <p:cBhvr>
                                        <p:cTn id="61" dur="500"/>
                                        <p:tgtEl>
                                          <p:spTgt spid="6164"/>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6165"/>
                                        </p:tgtEl>
                                        <p:attrNameLst>
                                          <p:attrName>style.visibility</p:attrName>
                                        </p:attrNameLst>
                                      </p:cBhvr>
                                      <p:to>
                                        <p:strVal val="visible"/>
                                      </p:to>
                                    </p:set>
                                    <p:animEffect transition="in" filter="fade">
                                      <p:cBhvr>
                                        <p:cTn id="64" dur="500"/>
                                        <p:tgtEl>
                                          <p:spTgt spid="6165"/>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6166"/>
                                        </p:tgtEl>
                                        <p:attrNameLst>
                                          <p:attrName>style.visibility</p:attrName>
                                        </p:attrNameLst>
                                      </p:cBhvr>
                                      <p:to>
                                        <p:strVal val="visible"/>
                                      </p:to>
                                    </p:set>
                                    <p:animEffect transition="in" filter="fade">
                                      <p:cBhvr>
                                        <p:cTn id="67" dur="500"/>
                                        <p:tgtEl>
                                          <p:spTgt spid="6166"/>
                                        </p:tgtEl>
                                      </p:cBhvr>
                                    </p:animEffect>
                                  </p:childTnLst>
                                </p:cTn>
                              </p:par>
                              <p:par>
                                <p:cTn id="68" presetID="10" presetClass="entr" presetSubtype="0" fill="hold" nodeType="withEffect">
                                  <p:stCondLst>
                                    <p:cond delay="0"/>
                                  </p:stCondLst>
                                  <p:childTnLst>
                                    <p:set>
                                      <p:cBhvr>
                                        <p:cTn id="69" dur="1" fill="hold">
                                          <p:stCondLst>
                                            <p:cond delay="0"/>
                                          </p:stCondLst>
                                        </p:cTn>
                                        <p:tgtEl>
                                          <p:spTgt spid="1026"/>
                                        </p:tgtEl>
                                        <p:attrNameLst>
                                          <p:attrName>style.visibility</p:attrName>
                                        </p:attrNameLst>
                                      </p:cBhvr>
                                      <p:to>
                                        <p:strVal val="visible"/>
                                      </p:to>
                                    </p:set>
                                    <p:animEffect transition="in" filter="fade">
                                      <p:cBhvr>
                                        <p:cTn id="70"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animBg="1"/>
      <p:bldP spid="6148" grpId="0" animBg="1"/>
      <p:bldP spid="6149" grpId="0" animBg="1"/>
      <p:bldP spid="6150" grpId="0" animBg="1"/>
      <p:bldP spid="6151" grpId="0" animBg="1"/>
      <p:bldP spid="6152" grpId="0"/>
      <p:bldP spid="32" grpId="0"/>
      <p:bldP spid="6154" grpId="0"/>
      <p:bldP spid="6155" grpId="0"/>
      <p:bldP spid="6156" grpId="0"/>
      <p:bldP spid="6157" grpId="0" animBg="1"/>
      <p:bldP spid="6158" grpId="0" animBg="1"/>
      <p:bldP spid="6159" grpId="0" animBg="1"/>
      <p:bldP spid="6160" grpId="0"/>
      <p:bldP spid="6161" grpId="0"/>
      <p:bldP spid="6162" grpId="0"/>
      <p:bldP spid="6163" grpId="0" animBg="1"/>
      <p:bldP spid="6164" grpId="0"/>
      <p:bldP spid="6165" grpId="0" animBg="1"/>
      <p:bldP spid="616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7A0D0-1A56-44AB-B8E7-661E9E1C3D64}"/>
              </a:ext>
            </a:extLst>
          </p:cNvPr>
          <p:cNvSpPr>
            <a:spLocks noGrp="1"/>
          </p:cNvSpPr>
          <p:nvPr>
            <p:ph type="title"/>
          </p:nvPr>
        </p:nvSpPr>
        <p:spPr>
          <a:xfrm>
            <a:off x="228600" y="914400"/>
            <a:ext cx="3810000" cy="1427943"/>
          </a:xfrm>
        </p:spPr>
        <p:txBody>
          <a:bodyPr>
            <a:normAutofit/>
          </a:bodyPr>
          <a:lstStyle/>
          <a:p>
            <a:r>
              <a:rPr lang="en-GB" sz="2800" b="1" dirty="0">
                <a:solidFill>
                  <a:schemeClr val="tx2">
                    <a:lumMod val="20000"/>
                    <a:lumOff val="80000"/>
                  </a:schemeClr>
                </a:solidFill>
                <a:cs typeface="Arial" panose="020B0604020202020204" pitchFamily="34" charset="0"/>
              </a:rPr>
              <a:t>Why do strategies Evolve?</a:t>
            </a:r>
          </a:p>
        </p:txBody>
      </p:sp>
      <p:sp>
        <p:nvSpPr>
          <p:cNvPr id="3" name="Text Placeholder 2">
            <a:extLst>
              <a:ext uri="{FF2B5EF4-FFF2-40B4-BE49-F238E27FC236}">
                <a16:creationId xmlns:a16="http://schemas.microsoft.com/office/drawing/2014/main" id="{ACA738E7-DBD4-4103-9AD7-0782D87328A8}"/>
              </a:ext>
            </a:extLst>
          </p:cNvPr>
          <p:cNvSpPr>
            <a:spLocks noGrp="1"/>
          </p:cNvSpPr>
          <p:nvPr>
            <p:ph type="body" idx="1"/>
          </p:nvPr>
        </p:nvSpPr>
        <p:spPr>
          <a:xfrm>
            <a:off x="4572000" y="609600"/>
            <a:ext cx="6629400" cy="5410201"/>
          </a:xfrm>
        </p:spPr>
        <p:txBody>
          <a:bodyPr>
            <a:normAutofit/>
          </a:bodyPr>
          <a:lstStyle/>
          <a:p>
            <a:r>
              <a:rPr lang="en-GB" dirty="0">
                <a:solidFill>
                  <a:schemeClr val="bg1"/>
                </a:solidFill>
              </a:rPr>
              <a:t>A Company’s strategy is </a:t>
            </a:r>
            <a:r>
              <a:rPr lang="en-GB" i="1" dirty="0">
                <a:solidFill>
                  <a:schemeClr val="bg1"/>
                </a:solidFill>
              </a:rPr>
              <a:t>‘</a:t>
            </a:r>
            <a:r>
              <a:rPr lang="en-GB" b="1" i="1" dirty="0">
                <a:solidFill>
                  <a:schemeClr val="bg1"/>
                </a:solidFill>
              </a:rPr>
              <a:t>a work in progress’</a:t>
            </a:r>
          </a:p>
          <a:p>
            <a:endParaRPr lang="en-GB" b="1" i="1" dirty="0">
              <a:solidFill>
                <a:schemeClr val="bg1"/>
              </a:solidFill>
            </a:endParaRPr>
          </a:p>
          <a:p>
            <a:r>
              <a:rPr lang="en-GB" dirty="0">
                <a:solidFill>
                  <a:schemeClr val="bg1"/>
                </a:solidFill>
              </a:rPr>
              <a:t>Changes may be necessary to react to:</a:t>
            </a:r>
          </a:p>
          <a:p>
            <a:endParaRPr lang="en-GB" dirty="0">
              <a:solidFill>
                <a:schemeClr val="bg1"/>
              </a:solidFill>
            </a:endParaRPr>
          </a:p>
          <a:p>
            <a:pPr marL="342900" indent="-342900">
              <a:buFont typeface="Arial" panose="020B0604020202020204" pitchFamily="34" charset="0"/>
              <a:buChar char="•"/>
            </a:pPr>
            <a:r>
              <a:rPr lang="en-GB" dirty="0">
                <a:solidFill>
                  <a:schemeClr val="bg1"/>
                </a:solidFill>
              </a:rPr>
              <a:t>Shifting market conditions</a:t>
            </a:r>
          </a:p>
          <a:p>
            <a:pPr marL="342900" indent="-342900">
              <a:buFont typeface="Arial" panose="020B0604020202020204" pitchFamily="34" charset="0"/>
              <a:buChar char="•"/>
            </a:pPr>
            <a:r>
              <a:rPr lang="en-GB" dirty="0">
                <a:solidFill>
                  <a:schemeClr val="bg1"/>
                </a:solidFill>
              </a:rPr>
              <a:t>Technological breakthroughs</a:t>
            </a:r>
          </a:p>
          <a:p>
            <a:pPr marL="342900" indent="-342900">
              <a:buFont typeface="Arial" panose="020B0604020202020204" pitchFamily="34" charset="0"/>
              <a:buChar char="•"/>
            </a:pPr>
            <a:r>
              <a:rPr lang="en-GB" dirty="0">
                <a:solidFill>
                  <a:schemeClr val="bg1"/>
                </a:solidFill>
              </a:rPr>
              <a:t>Fresh moves of competitors</a:t>
            </a:r>
          </a:p>
          <a:p>
            <a:pPr marL="342900" indent="-342900">
              <a:buFont typeface="Arial" panose="020B0604020202020204" pitchFamily="34" charset="0"/>
              <a:buChar char="•"/>
            </a:pPr>
            <a:r>
              <a:rPr lang="en-GB" dirty="0">
                <a:solidFill>
                  <a:schemeClr val="bg1"/>
                </a:solidFill>
              </a:rPr>
              <a:t>Evolving customer preferences</a:t>
            </a:r>
          </a:p>
          <a:p>
            <a:pPr marL="342900" indent="-342900">
              <a:buFont typeface="Arial" panose="020B0604020202020204" pitchFamily="34" charset="0"/>
              <a:buChar char="•"/>
            </a:pPr>
            <a:r>
              <a:rPr lang="en-GB" dirty="0">
                <a:solidFill>
                  <a:schemeClr val="bg1"/>
                </a:solidFill>
              </a:rPr>
              <a:t>Emerging Market opportunities</a:t>
            </a:r>
          </a:p>
          <a:p>
            <a:pPr marL="342900" indent="-342900">
              <a:buFont typeface="Arial" panose="020B0604020202020204" pitchFamily="34" charset="0"/>
              <a:buChar char="•"/>
            </a:pPr>
            <a:r>
              <a:rPr lang="en-GB" dirty="0">
                <a:solidFill>
                  <a:schemeClr val="bg1"/>
                </a:solidFill>
              </a:rPr>
              <a:t>New ideas to improve strategy</a:t>
            </a:r>
          </a:p>
          <a:p>
            <a:pPr marL="342900" indent="-342900">
              <a:buFont typeface="Arial" panose="020B0604020202020204" pitchFamily="34" charset="0"/>
              <a:buChar char="•"/>
            </a:pPr>
            <a:r>
              <a:rPr lang="en-GB" dirty="0">
                <a:solidFill>
                  <a:schemeClr val="bg1"/>
                </a:solidFill>
              </a:rPr>
              <a:t>Crisis situations</a:t>
            </a:r>
          </a:p>
        </p:txBody>
      </p:sp>
    </p:spTree>
    <p:extLst>
      <p:ext uri="{BB962C8B-B14F-4D97-AF65-F5344CB8AC3E}">
        <p14:creationId xmlns:p14="http://schemas.microsoft.com/office/powerpoint/2010/main" val="3268837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additive="base">
                                        <p:cTn id="4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3">
                                            <p:txEl>
                                              <p:pRg st="10" end="10"/>
                                            </p:txEl>
                                          </p:spTgt>
                                        </p:tgtEl>
                                        <p:attrNameLst>
                                          <p:attrName>style.visibility</p:attrName>
                                        </p:attrNameLst>
                                      </p:cBhvr>
                                      <p:to>
                                        <p:strVal val="visible"/>
                                      </p:to>
                                    </p:set>
                                    <p:anim calcmode="lin" valueType="num">
                                      <p:cBhvr additive="base">
                                        <p:cTn id="5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828800" y="365128"/>
            <a:ext cx="8210550" cy="1325563"/>
          </a:xfrm>
        </p:spPr>
        <p:txBody>
          <a:bodyPr/>
          <a:lstStyle/>
          <a:p>
            <a:pPr eaLnBrk="1" hangingPunct="1"/>
            <a:r>
              <a:rPr lang="en-US" altLang="en-US" sz="3200" b="1" dirty="0">
                <a:solidFill>
                  <a:schemeClr val="accent1">
                    <a:lumMod val="60000"/>
                    <a:lumOff val="40000"/>
                  </a:schemeClr>
                </a:solidFill>
              </a:rPr>
              <a:t>Strategic Management – Definition Time</a:t>
            </a:r>
          </a:p>
        </p:txBody>
      </p:sp>
      <p:sp>
        <p:nvSpPr>
          <p:cNvPr id="265219" name="Rectangle 3"/>
          <p:cNvSpPr>
            <a:spLocks noGrp="1" noChangeArrowheads="1"/>
          </p:cNvSpPr>
          <p:nvPr>
            <p:ph idx="1"/>
          </p:nvPr>
        </p:nvSpPr>
        <p:spPr>
          <a:xfrm>
            <a:off x="990600" y="1447803"/>
            <a:ext cx="9448800" cy="3203575"/>
          </a:xfrm>
        </p:spPr>
        <p:txBody>
          <a:bodyPr/>
          <a:lstStyle/>
          <a:p>
            <a:pPr algn="ctr" eaLnBrk="1" hangingPunct="1">
              <a:defRPr/>
            </a:pPr>
            <a:endParaRPr lang="en-US" i="1" dirty="0">
              <a:solidFill>
                <a:schemeClr val="bg1"/>
              </a:solidFill>
            </a:endParaRPr>
          </a:p>
          <a:p>
            <a:pPr marL="0" indent="0" algn="ctr">
              <a:buNone/>
              <a:defRPr/>
            </a:pPr>
            <a:r>
              <a:rPr lang="en-US" i="1" dirty="0">
                <a:solidFill>
                  <a:schemeClr val="bg1"/>
                </a:solidFill>
              </a:rPr>
              <a:t>Set of decisions and actions that result to the formulation and implementation of plans designed to achieve a company’s objectives</a:t>
            </a:r>
          </a:p>
          <a:p>
            <a:pPr algn="ctr" eaLnBrk="1" hangingPunct="1">
              <a:defRPr/>
            </a:pPr>
            <a:endParaRPr lang="en-US" i="1" dirty="0">
              <a:solidFill>
                <a:schemeClr val="bg1"/>
              </a:solidFill>
            </a:endParaRPr>
          </a:p>
          <a:p>
            <a:pPr marL="0" indent="0" algn="ctr">
              <a:buNone/>
              <a:defRPr/>
            </a:pPr>
            <a:r>
              <a:rPr lang="en-US" i="1" dirty="0">
                <a:solidFill>
                  <a:schemeClr val="bg1"/>
                </a:solidFill>
              </a:rPr>
              <a:t>Study of why and how some firms outperform others</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65219">
                                            <p:txEl>
                                              <p:pRg st="1" end="1"/>
                                            </p:txEl>
                                          </p:spTgt>
                                        </p:tgtEl>
                                        <p:attrNameLst>
                                          <p:attrName>style.visibility</p:attrName>
                                        </p:attrNameLst>
                                      </p:cBhvr>
                                      <p:to>
                                        <p:strVal val="visible"/>
                                      </p:to>
                                    </p:set>
                                    <p:anim calcmode="lin" valueType="num">
                                      <p:cBhvr additive="base">
                                        <p:cTn id="7" dur="500" fill="hold"/>
                                        <p:tgtEl>
                                          <p:spTgt spid="26521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5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65219">
                                            <p:txEl>
                                              <p:pRg st="3" end="3"/>
                                            </p:txEl>
                                          </p:spTgt>
                                        </p:tgtEl>
                                        <p:attrNameLst>
                                          <p:attrName>style.visibility</p:attrName>
                                        </p:attrNameLst>
                                      </p:cBhvr>
                                      <p:to>
                                        <p:strVal val="visible"/>
                                      </p:to>
                                    </p:set>
                                    <p:anim calcmode="lin" valueType="num">
                                      <p:cBhvr additive="base">
                                        <p:cTn id="13" dur="500" fill="hold"/>
                                        <p:tgtEl>
                                          <p:spTgt spid="265219">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6521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512F5-7152-4CCB-82FD-9D0D8F3A932A}"/>
              </a:ext>
            </a:extLst>
          </p:cNvPr>
          <p:cNvSpPr>
            <a:spLocks noGrp="1"/>
          </p:cNvSpPr>
          <p:nvPr>
            <p:ph type="title"/>
          </p:nvPr>
        </p:nvSpPr>
        <p:spPr>
          <a:xfrm>
            <a:off x="1507620" y="1905000"/>
            <a:ext cx="2514600" cy="1325563"/>
          </a:xfrm>
        </p:spPr>
        <p:txBody>
          <a:bodyPr>
            <a:noAutofit/>
          </a:bodyPr>
          <a:lstStyle/>
          <a:p>
            <a:r>
              <a:rPr lang="en-GB" sz="3200" b="1" dirty="0">
                <a:solidFill>
                  <a:schemeClr val="accent1">
                    <a:lumMod val="60000"/>
                    <a:lumOff val="40000"/>
                  </a:schemeClr>
                </a:solidFill>
              </a:rPr>
              <a:t>Why do you think some firms outperform others?</a:t>
            </a:r>
          </a:p>
        </p:txBody>
      </p:sp>
      <p:pic>
        <p:nvPicPr>
          <p:cNvPr id="3" name="Picture 2">
            <a:extLst>
              <a:ext uri="{FF2B5EF4-FFF2-40B4-BE49-F238E27FC236}">
                <a16:creationId xmlns:a16="http://schemas.microsoft.com/office/drawing/2014/main" id="{7D7F48A0-FF6D-465C-96C7-CC7FCAF0D295}"/>
              </a:ext>
            </a:extLst>
          </p:cNvPr>
          <p:cNvPicPr>
            <a:picLocks noChangeAspect="1"/>
          </p:cNvPicPr>
          <p:nvPr/>
        </p:nvPicPr>
        <p:blipFill>
          <a:blip r:embed="rId2"/>
          <a:stretch>
            <a:fillRect/>
          </a:stretch>
        </p:blipFill>
        <p:spPr>
          <a:xfrm>
            <a:off x="5334000" y="1447803"/>
            <a:ext cx="4093080" cy="2725043"/>
          </a:xfrm>
          <a:prstGeom prst="rect">
            <a:avLst/>
          </a:prstGeom>
        </p:spPr>
      </p:pic>
    </p:spTree>
    <p:extLst>
      <p:ext uri="{BB962C8B-B14F-4D97-AF65-F5344CB8AC3E}">
        <p14:creationId xmlns:p14="http://schemas.microsoft.com/office/powerpoint/2010/main" val="2907510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0C58E-FB18-4041-A742-0C239588A90C}"/>
              </a:ext>
            </a:extLst>
          </p:cNvPr>
          <p:cNvSpPr>
            <a:spLocks noGrp="1"/>
          </p:cNvSpPr>
          <p:nvPr>
            <p:ph type="title"/>
          </p:nvPr>
        </p:nvSpPr>
        <p:spPr>
          <a:xfrm>
            <a:off x="838200" y="1143000"/>
            <a:ext cx="2476500" cy="1981200"/>
          </a:xfrm>
        </p:spPr>
        <p:txBody>
          <a:bodyPr>
            <a:normAutofit/>
          </a:bodyPr>
          <a:lstStyle/>
          <a:p>
            <a:r>
              <a:rPr lang="en-GB" sz="2800" b="1" dirty="0">
                <a:solidFill>
                  <a:schemeClr val="tx2">
                    <a:lumMod val="20000"/>
                    <a:lumOff val="80000"/>
                  </a:schemeClr>
                </a:solidFill>
                <a:cs typeface="Arial" panose="020B0604020202020204" pitchFamily="34" charset="0"/>
              </a:rPr>
              <a:t>Benefits </a:t>
            </a:r>
            <a:br>
              <a:rPr lang="en-GB" sz="2800" b="1" dirty="0">
                <a:solidFill>
                  <a:schemeClr val="tx2">
                    <a:lumMod val="20000"/>
                    <a:lumOff val="80000"/>
                  </a:schemeClr>
                </a:solidFill>
                <a:cs typeface="Arial" panose="020B0604020202020204" pitchFamily="34" charset="0"/>
              </a:rPr>
            </a:br>
            <a:r>
              <a:rPr lang="en-GB" sz="2800" b="1" dirty="0">
                <a:solidFill>
                  <a:schemeClr val="tx2">
                    <a:lumMod val="20000"/>
                    <a:lumOff val="80000"/>
                  </a:schemeClr>
                </a:solidFill>
                <a:cs typeface="Arial" panose="020B0604020202020204" pitchFamily="34" charset="0"/>
              </a:rPr>
              <a:t>of strategic management</a:t>
            </a:r>
          </a:p>
        </p:txBody>
      </p:sp>
      <p:sp>
        <p:nvSpPr>
          <p:cNvPr id="3" name="Content Placeholder 2">
            <a:extLst>
              <a:ext uri="{FF2B5EF4-FFF2-40B4-BE49-F238E27FC236}">
                <a16:creationId xmlns:a16="http://schemas.microsoft.com/office/drawing/2014/main" id="{642EE475-3282-46B3-A696-A61C6256A07F}"/>
              </a:ext>
            </a:extLst>
          </p:cNvPr>
          <p:cNvSpPr>
            <a:spLocks noGrp="1"/>
          </p:cNvSpPr>
          <p:nvPr>
            <p:ph idx="1"/>
          </p:nvPr>
        </p:nvSpPr>
        <p:spPr>
          <a:xfrm>
            <a:off x="3962400" y="685800"/>
            <a:ext cx="6507480" cy="5643563"/>
          </a:xfrm>
        </p:spPr>
        <p:txBody>
          <a:bodyPr>
            <a:normAutofit/>
          </a:bodyPr>
          <a:lstStyle/>
          <a:p>
            <a:pPr marL="0" indent="0">
              <a:buNone/>
            </a:pPr>
            <a:r>
              <a:rPr lang="en-GB" sz="2000" dirty="0">
                <a:solidFill>
                  <a:schemeClr val="bg1"/>
                </a:solidFill>
                <a:cs typeface="Arial" panose="020B0604020202020204" pitchFamily="34" charset="0"/>
              </a:rPr>
              <a:t>Strategy formulation activities enhance the firms ability to prevent problems.</a:t>
            </a:r>
          </a:p>
          <a:p>
            <a:pPr marL="0" indent="0">
              <a:buNone/>
            </a:pPr>
            <a:endParaRPr lang="en-GB" sz="2000" dirty="0">
              <a:solidFill>
                <a:schemeClr val="bg1"/>
              </a:solidFill>
              <a:cs typeface="Arial" panose="020B0604020202020204" pitchFamily="34" charset="0"/>
            </a:endParaRPr>
          </a:p>
          <a:p>
            <a:pPr marL="0" indent="0">
              <a:buNone/>
            </a:pPr>
            <a:r>
              <a:rPr lang="en-GB" sz="2000" dirty="0">
                <a:solidFill>
                  <a:schemeClr val="bg1"/>
                </a:solidFill>
                <a:cs typeface="Arial" panose="020B0604020202020204" pitchFamily="34" charset="0"/>
              </a:rPr>
              <a:t>Group-based strategic decisions are likely to be drawn from the best available alternatives.</a:t>
            </a:r>
          </a:p>
          <a:p>
            <a:pPr marL="0" indent="0">
              <a:buNone/>
            </a:pPr>
            <a:endParaRPr lang="en-GB" sz="2000" dirty="0">
              <a:solidFill>
                <a:schemeClr val="bg1"/>
              </a:solidFill>
              <a:cs typeface="Arial" panose="020B0604020202020204" pitchFamily="34" charset="0"/>
            </a:endParaRPr>
          </a:p>
          <a:p>
            <a:pPr marL="0" indent="0">
              <a:buNone/>
            </a:pPr>
            <a:r>
              <a:rPr lang="en-GB" sz="2000" dirty="0">
                <a:solidFill>
                  <a:schemeClr val="bg1"/>
                </a:solidFill>
                <a:cs typeface="Arial" panose="020B0604020202020204" pitchFamily="34" charset="0"/>
              </a:rPr>
              <a:t>The involvement of employees in strategy formulation improves their understanding of the productivity- reward relationship in every strategic plan, and this heightens their motivation.</a:t>
            </a:r>
          </a:p>
          <a:p>
            <a:pPr marL="0" indent="0">
              <a:buNone/>
            </a:pPr>
            <a:endParaRPr lang="en-GB" sz="2000" dirty="0">
              <a:solidFill>
                <a:schemeClr val="bg1"/>
              </a:solidFill>
              <a:cs typeface="Arial" panose="020B0604020202020204" pitchFamily="34" charset="0"/>
            </a:endParaRPr>
          </a:p>
          <a:p>
            <a:pPr marL="0" indent="0">
              <a:buNone/>
            </a:pPr>
            <a:r>
              <a:rPr lang="en-GB" sz="2000" dirty="0">
                <a:solidFill>
                  <a:schemeClr val="bg1"/>
                </a:solidFill>
                <a:cs typeface="Arial" panose="020B0604020202020204" pitchFamily="34" charset="0"/>
              </a:rPr>
              <a:t>Gasp and overlaps I activities among individuals and groups are reduced as participation in strategy formulation clarifies difference in roles.</a:t>
            </a:r>
          </a:p>
          <a:p>
            <a:pPr marL="0" indent="0">
              <a:buNone/>
            </a:pPr>
            <a:endParaRPr lang="en-GB" sz="2000" dirty="0">
              <a:solidFill>
                <a:schemeClr val="bg1"/>
              </a:solidFill>
              <a:cs typeface="Arial" panose="020B0604020202020204" pitchFamily="34" charset="0"/>
            </a:endParaRPr>
          </a:p>
          <a:p>
            <a:pPr marL="0" indent="0">
              <a:buNone/>
            </a:pPr>
            <a:r>
              <a:rPr lang="en-GB" sz="2000" dirty="0">
                <a:solidFill>
                  <a:schemeClr val="bg1"/>
                </a:solidFill>
                <a:cs typeface="Arial" panose="020B0604020202020204" pitchFamily="34" charset="0"/>
              </a:rPr>
              <a:t>Resistance to change is reduced</a:t>
            </a:r>
          </a:p>
        </p:txBody>
      </p:sp>
    </p:spTree>
    <p:extLst>
      <p:ext uri="{BB962C8B-B14F-4D97-AF65-F5344CB8AC3E}">
        <p14:creationId xmlns:p14="http://schemas.microsoft.com/office/powerpoint/2010/main" val="348811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fade">
                                      <p:cBhvr>
                                        <p:cTn id="16" dur="500"/>
                                        <p:tgtEl>
                                          <p:spTgt spid="3">
                                            <p:txEl>
                                              <p:pRg st="6" end="6"/>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Effect transition="in" filter="fade">
                                      <p:cBhvr>
                                        <p:cTn id="19"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D0760-D6A8-4437-A56E-F7FF53B43D09}"/>
              </a:ext>
            </a:extLst>
          </p:cNvPr>
          <p:cNvSpPr>
            <a:spLocks noGrp="1"/>
          </p:cNvSpPr>
          <p:nvPr>
            <p:ph type="title"/>
          </p:nvPr>
        </p:nvSpPr>
        <p:spPr>
          <a:xfrm>
            <a:off x="1676400" y="1371603"/>
            <a:ext cx="2438400" cy="1325563"/>
          </a:xfrm>
        </p:spPr>
        <p:txBody>
          <a:bodyPr/>
          <a:lstStyle/>
          <a:p>
            <a:r>
              <a:rPr lang="en-GB" sz="2800" dirty="0">
                <a:solidFill>
                  <a:schemeClr val="bg1"/>
                </a:solidFill>
                <a:cs typeface="Arial" panose="020B0604020202020204" pitchFamily="34" charset="0"/>
              </a:rPr>
              <a:t>Risks of Strategic management</a:t>
            </a:r>
          </a:p>
        </p:txBody>
      </p:sp>
      <p:sp>
        <p:nvSpPr>
          <p:cNvPr id="3" name="Content Placeholder 2">
            <a:extLst>
              <a:ext uri="{FF2B5EF4-FFF2-40B4-BE49-F238E27FC236}">
                <a16:creationId xmlns:a16="http://schemas.microsoft.com/office/drawing/2014/main" id="{4ADD073C-6F46-47CC-9167-8A9B8FD4A152}"/>
              </a:ext>
            </a:extLst>
          </p:cNvPr>
          <p:cNvSpPr>
            <a:spLocks noGrp="1"/>
          </p:cNvSpPr>
          <p:nvPr>
            <p:ph idx="1"/>
          </p:nvPr>
        </p:nvSpPr>
        <p:spPr>
          <a:xfrm>
            <a:off x="4267200" y="990603"/>
            <a:ext cx="6172200" cy="5638797"/>
          </a:xfrm>
        </p:spPr>
        <p:txBody>
          <a:bodyPr>
            <a:normAutofit/>
          </a:bodyPr>
          <a:lstStyle/>
          <a:p>
            <a:pPr marL="0" indent="0">
              <a:buNone/>
            </a:pPr>
            <a:r>
              <a:rPr lang="en-GB" sz="2000" dirty="0">
                <a:solidFill>
                  <a:schemeClr val="bg1"/>
                </a:solidFill>
                <a:cs typeface="Arial" panose="020B0604020202020204" pitchFamily="34" charset="0"/>
              </a:rPr>
              <a:t>The time that managers spend on the strategic management process has a negative impact on operational responsibilities.</a:t>
            </a:r>
          </a:p>
          <a:p>
            <a:pPr marL="0" indent="0">
              <a:buNone/>
            </a:pPr>
            <a:endParaRPr lang="en-GB" sz="2000" dirty="0">
              <a:solidFill>
                <a:schemeClr val="bg1"/>
              </a:solidFill>
              <a:cs typeface="Arial" panose="020B0604020202020204" pitchFamily="34" charset="0"/>
            </a:endParaRPr>
          </a:p>
          <a:p>
            <a:pPr marL="0" indent="0">
              <a:buNone/>
            </a:pPr>
            <a:r>
              <a:rPr lang="en-GB" sz="2000" dirty="0">
                <a:solidFill>
                  <a:schemeClr val="bg1"/>
                </a:solidFill>
                <a:cs typeface="Arial" panose="020B0604020202020204" pitchFamily="34" charset="0"/>
              </a:rPr>
              <a:t>If the formulators of strategy are not intimately involved in tis implementation, they may shirk their individual responsibility for the decision reached.</a:t>
            </a:r>
          </a:p>
          <a:p>
            <a:pPr marL="0" indent="0">
              <a:buNone/>
            </a:pPr>
            <a:endParaRPr lang="en-GB" sz="2000" dirty="0">
              <a:solidFill>
                <a:schemeClr val="bg1"/>
              </a:solidFill>
              <a:cs typeface="Arial" panose="020B0604020202020204" pitchFamily="34" charset="0"/>
            </a:endParaRPr>
          </a:p>
          <a:p>
            <a:pPr marL="0" indent="0">
              <a:buNone/>
            </a:pPr>
            <a:r>
              <a:rPr lang="en-GB" sz="2000" dirty="0">
                <a:solidFill>
                  <a:schemeClr val="bg1"/>
                </a:solidFill>
                <a:cs typeface="Arial" panose="020B0604020202020204" pitchFamily="34" charset="0"/>
              </a:rPr>
              <a:t>Strategic managers must be trained to anticipate and respond to the disappointment of participating subordinates over unattained expectations.</a:t>
            </a:r>
          </a:p>
        </p:txBody>
      </p:sp>
    </p:spTree>
    <p:extLst>
      <p:ext uri="{BB962C8B-B14F-4D97-AF65-F5344CB8AC3E}">
        <p14:creationId xmlns:p14="http://schemas.microsoft.com/office/powerpoint/2010/main" val="200536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733A7-37E4-4412-83D4-9BB673E3243B}"/>
              </a:ext>
            </a:extLst>
          </p:cNvPr>
          <p:cNvSpPr>
            <a:spLocks noGrp="1"/>
          </p:cNvSpPr>
          <p:nvPr>
            <p:ph type="title"/>
          </p:nvPr>
        </p:nvSpPr>
        <p:spPr>
          <a:xfrm>
            <a:off x="2286003" y="2133600"/>
            <a:ext cx="8058149" cy="1608192"/>
          </a:xfrm>
        </p:spPr>
        <p:txBody>
          <a:bodyPr/>
          <a:lstStyle/>
          <a:p>
            <a:pPr algn="ctr"/>
            <a:r>
              <a:rPr lang="en-GB" sz="2800" b="1" u="sng" dirty="0"/>
              <a:t>Formality</a:t>
            </a:r>
            <a:r>
              <a:rPr lang="en-GB" sz="2800" b="1" dirty="0"/>
              <a:t> in Strategic Management</a:t>
            </a:r>
          </a:p>
        </p:txBody>
      </p:sp>
    </p:spTree>
    <p:extLst>
      <p:ext uri="{BB962C8B-B14F-4D97-AF65-F5344CB8AC3E}">
        <p14:creationId xmlns:p14="http://schemas.microsoft.com/office/powerpoint/2010/main" val="3927641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D256-FDAA-4334-B1AD-8FAF9FF44B4A}"/>
              </a:ext>
            </a:extLst>
          </p:cNvPr>
          <p:cNvSpPr>
            <a:spLocks noGrp="1"/>
          </p:cNvSpPr>
          <p:nvPr>
            <p:ph type="title"/>
          </p:nvPr>
        </p:nvSpPr>
        <p:spPr>
          <a:xfrm>
            <a:off x="1524000" y="1066800"/>
            <a:ext cx="6096000" cy="1325563"/>
          </a:xfrm>
        </p:spPr>
        <p:txBody>
          <a:bodyPr>
            <a:normAutofit/>
          </a:bodyPr>
          <a:lstStyle/>
          <a:p>
            <a:pPr defTabSz="914400">
              <a:lnSpc>
                <a:spcPct val="90000"/>
              </a:lnSpc>
              <a:spcBef>
                <a:spcPct val="0"/>
              </a:spcBef>
            </a:pPr>
            <a:r>
              <a:rPr lang="en-GB" sz="2800" b="1" dirty="0">
                <a:solidFill>
                  <a:schemeClr val="tx2">
                    <a:lumMod val="20000"/>
                    <a:lumOff val="80000"/>
                  </a:schemeClr>
                </a:solidFill>
                <a:latin typeface="Raleway" pitchFamily="2" charset="0"/>
                <a:ea typeface="+mj-ea"/>
                <a:cs typeface="Arial" panose="020B0604020202020204" pitchFamily="34" charset="0"/>
              </a:rPr>
              <a:t>What is Formality?</a:t>
            </a:r>
          </a:p>
        </p:txBody>
      </p:sp>
      <p:sp>
        <p:nvSpPr>
          <p:cNvPr id="5" name="TextBox 4">
            <a:extLst>
              <a:ext uri="{FF2B5EF4-FFF2-40B4-BE49-F238E27FC236}">
                <a16:creationId xmlns:a16="http://schemas.microsoft.com/office/drawing/2014/main" id="{5F89A501-942D-4058-903C-F2E252195DD9}"/>
              </a:ext>
            </a:extLst>
          </p:cNvPr>
          <p:cNvSpPr txBox="1"/>
          <p:nvPr/>
        </p:nvSpPr>
        <p:spPr>
          <a:xfrm>
            <a:off x="1524000" y="2514600"/>
            <a:ext cx="7795774" cy="2554545"/>
          </a:xfrm>
          <a:prstGeom prst="rect">
            <a:avLst/>
          </a:prstGeom>
          <a:noFill/>
        </p:spPr>
        <p:txBody>
          <a:bodyPr wrap="square" rtlCol="0">
            <a:spAutoFit/>
          </a:bodyPr>
          <a:lstStyle/>
          <a:p>
            <a:pPr algn="just"/>
            <a:r>
              <a:rPr lang="en-GB" sz="3200" dirty="0">
                <a:solidFill>
                  <a:schemeClr val="bg1"/>
                </a:solidFill>
                <a:latin typeface="Raleway" pitchFamily="2" charset="0"/>
              </a:rPr>
              <a:t>The degree to which participation, responsibility, authority and discretion toward decision making are specified in strategic management.</a:t>
            </a:r>
          </a:p>
          <a:p>
            <a:pPr algn="just"/>
            <a:endParaRPr lang="en-GB" sz="3200" dirty="0">
              <a:solidFill>
                <a:schemeClr val="bg1"/>
              </a:solidFill>
              <a:latin typeface="Raleway" pitchFamily="2" charset="0"/>
            </a:endParaRPr>
          </a:p>
        </p:txBody>
      </p:sp>
      <p:sp>
        <p:nvSpPr>
          <p:cNvPr id="6" name="TextBox 5">
            <a:extLst>
              <a:ext uri="{FF2B5EF4-FFF2-40B4-BE49-F238E27FC236}">
                <a16:creationId xmlns:a16="http://schemas.microsoft.com/office/drawing/2014/main" id="{2425D34A-733E-E882-16FA-04D790953E86}"/>
              </a:ext>
            </a:extLst>
          </p:cNvPr>
          <p:cNvSpPr txBox="1"/>
          <p:nvPr/>
        </p:nvSpPr>
        <p:spPr>
          <a:xfrm>
            <a:off x="5181600" y="4876800"/>
            <a:ext cx="6096912" cy="1384995"/>
          </a:xfrm>
          <a:prstGeom prst="rect">
            <a:avLst/>
          </a:prstGeom>
          <a:noFill/>
        </p:spPr>
        <p:txBody>
          <a:bodyPr wrap="square">
            <a:spAutoFit/>
          </a:bodyPr>
          <a:lstStyle/>
          <a:p>
            <a:pPr marL="342900" indent="-342900">
              <a:buFont typeface="+mj-lt"/>
              <a:buAutoNum type="arabicPeriod"/>
            </a:pPr>
            <a:r>
              <a:rPr lang="en-GB" sz="2800" b="1" dirty="0">
                <a:solidFill>
                  <a:schemeClr val="tx2">
                    <a:lumMod val="20000"/>
                    <a:lumOff val="80000"/>
                  </a:schemeClr>
                </a:solidFill>
                <a:latin typeface="Raleway" pitchFamily="2" charset="0"/>
                <a:cs typeface="Arial" panose="020B0604020202020204" pitchFamily="34" charset="0"/>
              </a:rPr>
              <a:t>Entrepreneurial Mode</a:t>
            </a:r>
          </a:p>
          <a:p>
            <a:pPr marL="342900" indent="-342900">
              <a:buFont typeface="+mj-lt"/>
              <a:buAutoNum type="arabicPeriod"/>
            </a:pPr>
            <a:r>
              <a:rPr lang="en-GB" sz="2800" b="1" dirty="0">
                <a:solidFill>
                  <a:schemeClr val="tx2">
                    <a:lumMod val="20000"/>
                    <a:lumOff val="80000"/>
                  </a:schemeClr>
                </a:solidFill>
                <a:latin typeface="Raleway" pitchFamily="2" charset="0"/>
                <a:cs typeface="Arial" panose="020B0604020202020204" pitchFamily="34" charset="0"/>
              </a:rPr>
              <a:t>Planning Mode</a:t>
            </a:r>
          </a:p>
          <a:p>
            <a:pPr marL="342900" indent="-342900">
              <a:buFont typeface="+mj-lt"/>
              <a:buAutoNum type="arabicPeriod"/>
            </a:pPr>
            <a:r>
              <a:rPr lang="en-GB" sz="2800" b="1" dirty="0">
                <a:solidFill>
                  <a:schemeClr val="tx2">
                    <a:lumMod val="20000"/>
                    <a:lumOff val="80000"/>
                  </a:schemeClr>
                </a:solidFill>
                <a:latin typeface="Raleway" pitchFamily="2" charset="0"/>
                <a:cs typeface="Arial" panose="020B0604020202020204" pitchFamily="34" charset="0"/>
              </a:rPr>
              <a:t>Adaptive Mode</a:t>
            </a:r>
            <a:endParaRPr lang="en-GB" sz="2800" dirty="0">
              <a:latin typeface="Raleway" pitchFamily="2" charset="0"/>
            </a:endParaRPr>
          </a:p>
        </p:txBody>
      </p:sp>
    </p:spTree>
    <p:extLst>
      <p:ext uri="{BB962C8B-B14F-4D97-AF65-F5344CB8AC3E}">
        <p14:creationId xmlns:p14="http://schemas.microsoft.com/office/powerpoint/2010/main" val="91653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D256-FDAA-4334-B1AD-8FAF9FF44B4A}"/>
              </a:ext>
            </a:extLst>
          </p:cNvPr>
          <p:cNvSpPr>
            <a:spLocks noGrp="1"/>
          </p:cNvSpPr>
          <p:nvPr>
            <p:ph type="title"/>
          </p:nvPr>
        </p:nvSpPr>
        <p:spPr>
          <a:xfrm>
            <a:off x="1524000" y="1066800"/>
            <a:ext cx="6096000" cy="1325563"/>
          </a:xfrm>
        </p:spPr>
        <p:txBody>
          <a:bodyPr>
            <a:normAutofit/>
          </a:bodyPr>
          <a:lstStyle/>
          <a:p>
            <a:r>
              <a:rPr lang="en-GB" sz="2800" b="1" dirty="0">
                <a:solidFill>
                  <a:schemeClr val="tx2">
                    <a:lumMod val="20000"/>
                    <a:lumOff val="80000"/>
                  </a:schemeClr>
                </a:solidFill>
                <a:cs typeface="Arial" panose="020B0604020202020204" pitchFamily="34" charset="0"/>
              </a:rPr>
              <a:t>Entrepreneurial Mode</a:t>
            </a:r>
          </a:p>
        </p:txBody>
      </p:sp>
      <p:sp>
        <p:nvSpPr>
          <p:cNvPr id="5" name="TextBox 4">
            <a:extLst>
              <a:ext uri="{FF2B5EF4-FFF2-40B4-BE49-F238E27FC236}">
                <a16:creationId xmlns:a16="http://schemas.microsoft.com/office/drawing/2014/main" id="{5F89A501-942D-4058-903C-F2E252195DD9}"/>
              </a:ext>
            </a:extLst>
          </p:cNvPr>
          <p:cNvSpPr txBox="1"/>
          <p:nvPr/>
        </p:nvSpPr>
        <p:spPr>
          <a:xfrm>
            <a:off x="1524000" y="2514600"/>
            <a:ext cx="7795774" cy="2554545"/>
          </a:xfrm>
          <a:prstGeom prst="rect">
            <a:avLst/>
          </a:prstGeom>
          <a:noFill/>
        </p:spPr>
        <p:txBody>
          <a:bodyPr wrap="square" rtlCol="0">
            <a:spAutoFit/>
          </a:bodyPr>
          <a:lstStyle/>
          <a:p>
            <a:pPr algn="just"/>
            <a:r>
              <a:rPr lang="en-GB" sz="3200" dirty="0">
                <a:solidFill>
                  <a:schemeClr val="bg1"/>
                </a:solidFill>
                <a:latin typeface="Raleway" pitchFamily="2" charset="0"/>
              </a:rPr>
              <a:t>The informal, intuitive and limited approach to strategic management, associated with owner/managers of smaller firms.</a:t>
            </a:r>
          </a:p>
          <a:p>
            <a:endParaRPr lang="en-GB" sz="3200" dirty="0">
              <a:solidFill>
                <a:schemeClr val="bg1"/>
              </a:solidFill>
              <a:latin typeface="Raleway" pitchFamily="2" charset="0"/>
            </a:endParaRPr>
          </a:p>
        </p:txBody>
      </p:sp>
    </p:spTree>
    <p:extLst>
      <p:ext uri="{BB962C8B-B14F-4D97-AF65-F5344CB8AC3E}">
        <p14:creationId xmlns:p14="http://schemas.microsoft.com/office/powerpoint/2010/main" val="1659316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D256-FDAA-4334-B1AD-8FAF9FF44B4A}"/>
              </a:ext>
            </a:extLst>
          </p:cNvPr>
          <p:cNvSpPr>
            <a:spLocks noGrp="1"/>
          </p:cNvSpPr>
          <p:nvPr>
            <p:ph type="title"/>
          </p:nvPr>
        </p:nvSpPr>
        <p:spPr>
          <a:xfrm>
            <a:off x="1524000" y="1066800"/>
            <a:ext cx="6096000" cy="1325563"/>
          </a:xfrm>
        </p:spPr>
        <p:txBody>
          <a:bodyPr>
            <a:normAutofit/>
          </a:bodyPr>
          <a:lstStyle/>
          <a:p>
            <a:r>
              <a:rPr lang="en-GB" sz="2800" b="1" dirty="0">
                <a:solidFill>
                  <a:schemeClr val="tx2">
                    <a:lumMod val="20000"/>
                    <a:lumOff val="80000"/>
                  </a:schemeClr>
                </a:solidFill>
                <a:cs typeface="Arial" panose="020B0604020202020204" pitchFamily="34" charset="0"/>
              </a:rPr>
              <a:t>Planning Mode</a:t>
            </a:r>
          </a:p>
        </p:txBody>
      </p:sp>
      <p:sp>
        <p:nvSpPr>
          <p:cNvPr id="5" name="TextBox 4">
            <a:extLst>
              <a:ext uri="{FF2B5EF4-FFF2-40B4-BE49-F238E27FC236}">
                <a16:creationId xmlns:a16="http://schemas.microsoft.com/office/drawing/2014/main" id="{5F89A501-942D-4058-903C-F2E252195DD9}"/>
              </a:ext>
            </a:extLst>
          </p:cNvPr>
          <p:cNvSpPr txBox="1"/>
          <p:nvPr/>
        </p:nvSpPr>
        <p:spPr>
          <a:xfrm>
            <a:off x="1524000" y="2514600"/>
            <a:ext cx="7795774" cy="2554545"/>
          </a:xfrm>
          <a:prstGeom prst="rect">
            <a:avLst/>
          </a:prstGeom>
          <a:noFill/>
        </p:spPr>
        <p:txBody>
          <a:bodyPr wrap="square" rtlCol="0">
            <a:spAutoFit/>
          </a:bodyPr>
          <a:lstStyle/>
          <a:p>
            <a:pPr algn="just"/>
            <a:r>
              <a:rPr lang="en-GB" sz="3200" dirty="0">
                <a:solidFill>
                  <a:schemeClr val="bg1"/>
                </a:solidFill>
                <a:latin typeface="Raleway" pitchFamily="2" charset="0"/>
              </a:rPr>
              <a:t>The strategic formality associated with large firms that operate under a comprehensive, formal planning system.</a:t>
            </a:r>
          </a:p>
          <a:p>
            <a:endParaRPr lang="en-GB" sz="3200" dirty="0">
              <a:solidFill>
                <a:schemeClr val="bg1"/>
              </a:solidFill>
              <a:latin typeface="Raleway" pitchFamily="2" charset="0"/>
            </a:endParaRPr>
          </a:p>
        </p:txBody>
      </p:sp>
    </p:spTree>
    <p:extLst>
      <p:ext uri="{BB962C8B-B14F-4D97-AF65-F5344CB8AC3E}">
        <p14:creationId xmlns:p14="http://schemas.microsoft.com/office/powerpoint/2010/main" val="2171167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D256-FDAA-4334-B1AD-8FAF9FF44B4A}"/>
              </a:ext>
            </a:extLst>
          </p:cNvPr>
          <p:cNvSpPr>
            <a:spLocks noGrp="1"/>
          </p:cNvSpPr>
          <p:nvPr>
            <p:ph type="title"/>
          </p:nvPr>
        </p:nvSpPr>
        <p:spPr>
          <a:xfrm>
            <a:off x="1524000" y="1066800"/>
            <a:ext cx="6096000" cy="1325563"/>
          </a:xfrm>
        </p:spPr>
        <p:txBody>
          <a:bodyPr>
            <a:normAutofit/>
          </a:bodyPr>
          <a:lstStyle/>
          <a:p>
            <a:r>
              <a:rPr lang="en-GB" sz="2800" b="1" dirty="0">
                <a:solidFill>
                  <a:schemeClr val="tx2">
                    <a:lumMod val="20000"/>
                    <a:lumOff val="80000"/>
                  </a:schemeClr>
                </a:solidFill>
                <a:cs typeface="Arial" panose="020B0604020202020204" pitchFamily="34" charset="0"/>
              </a:rPr>
              <a:t>Adaptive Mode</a:t>
            </a:r>
          </a:p>
        </p:txBody>
      </p:sp>
      <p:sp>
        <p:nvSpPr>
          <p:cNvPr id="5" name="TextBox 4">
            <a:extLst>
              <a:ext uri="{FF2B5EF4-FFF2-40B4-BE49-F238E27FC236}">
                <a16:creationId xmlns:a16="http://schemas.microsoft.com/office/drawing/2014/main" id="{5F89A501-942D-4058-903C-F2E252195DD9}"/>
              </a:ext>
            </a:extLst>
          </p:cNvPr>
          <p:cNvSpPr txBox="1"/>
          <p:nvPr/>
        </p:nvSpPr>
        <p:spPr>
          <a:xfrm>
            <a:off x="1524000" y="2514600"/>
            <a:ext cx="7795774" cy="2554545"/>
          </a:xfrm>
          <a:prstGeom prst="rect">
            <a:avLst/>
          </a:prstGeom>
          <a:noFill/>
        </p:spPr>
        <p:txBody>
          <a:bodyPr wrap="square" rtlCol="0">
            <a:spAutoFit/>
          </a:bodyPr>
          <a:lstStyle/>
          <a:p>
            <a:pPr algn="just"/>
            <a:r>
              <a:rPr lang="en-GB" sz="3200" dirty="0">
                <a:solidFill>
                  <a:schemeClr val="bg1"/>
                </a:solidFill>
                <a:latin typeface="Raleway" pitchFamily="2" charset="0"/>
              </a:rPr>
              <a:t>The strategic formality associated with medium sized firms that emphasise the incremental modification of existing competitive approaches.</a:t>
            </a:r>
          </a:p>
          <a:p>
            <a:pPr algn="just"/>
            <a:endParaRPr lang="en-GB" sz="3200" dirty="0">
              <a:solidFill>
                <a:schemeClr val="bg1"/>
              </a:solidFill>
              <a:latin typeface="Raleway" pitchFamily="2" charset="0"/>
            </a:endParaRPr>
          </a:p>
        </p:txBody>
      </p:sp>
    </p:spTree>
    <p:extLst>
      <p:ext uri="{BB962C8B-B14F-4D97-AF65-F5344CB8AC3E}">
        <p14:creationId xmlns:p14="http://schemas.microsoft.com/office/powerpoint/2010/main" val="1896147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6144C-5A6C-437F-9889-B2EAA3407833}"/>
              </a:ext>
            </a:extLst>
          </p:cNvPr>
          <p:cNvSpPr>
            <a:spLocks noGrp="1"/>
          </p:cNvSpPr>
          <p:nvPr>
            <p:ph type="title"/>
          </p:nvPr>
        </p:nvSpPr>
        <p:spPr>
          <a:xfrm>
            <a:off x="1676400" y="762000"/>
            <a:ext cx="7391400" cy="1014412"/>
          </a:xfrm>
        </p:spPr>
        <p:txBody>
          <a:bodyPr>
            <a:noAutofit/>
          </a:bodyPr>
          <a:lstStyle/>
          <a:p>
            <a:r>
              <a:rPr lang="en-GB" sz="2800" b="1" dirty="0">
                <a:solidFill>
                  <a:schemeClr val="tx2">
                    <a:lumMod val="20000"/>
                    <a:lumOff val="80000"/>
                  </a:schemeClr>
                </a:solidFill>
                <a:cs typeface="Arial" panose="020B0604020202020204" pitchFamily="34" charset="0"/>
              </a:rPr>
              <a:t>Keep attributes of Strategic Management</a:t>
            </a:r>
          </a:p>
        </p:txBody>
      </p:sp>
      <p:sp>
        <p:nvSpPr>
          <p:cNvPr id="3" name="Text Placeholder 2">
            <a:extLst>
              <a:ext uri="{FF2B5EF4-FFF2-40B4-BE49-F238E27FC236}">
                <a16:creationId xmlns:a16="http://schemas.microsoft.com/office/drawing/2014/main" id="{BF276568-43A7-4AC3-AD3D-206540075027}"/>
              </a:ext>
            </a:extLst>
          </p:cNvPr>
          <p:cNvSpPr>
            <a:spLocks noGrp="1"/>
          </p:cNvSpPr>
          <p:nvPr>
            <p:ph type="body" idx="1"/>
          </p:nvPr>
        </p:nvSpPr>
        <p:spPr>
          <a:xfrm>
            <a:off x="914400" y="2209800"/>
            <a:ext cx="10591800" cy="4157662"/>
          </a:xfrm>
        </p:spPr>
        <p:txBody>
          <a:bodyPr>
            <a:normAutofit/>
          </a:bodyPr>
          <a:lstStyle/>
          <a:p>
            <a:pPr marL="342900" indent="-342900">
              <a:buFont typeface="Arial" panose="020B0604020202020204" pitchFamily="34" charset="0"/>
              <a:buChar char="•"/>
            </a:pPr>
            <a:r>
              <a:rPr lang="en-GB" dirty="0">
                <a:solidFill>
                  <a:schemeClr val="bg1"/>
                </a:solidFill>
              </a:rPr>
              <a:t>Directs the organisation toward overall goals and objectives.</a:t>
            </a:r>
          </a:p>
          <a:p>
            <a:pPr marL="342900" indent="-342900">
              <a:buFont typeface="Arial" panose="020B0604020202020204" pitchFamily="34" charset="0"/>
              <a:buChar char="•"/>
            </a:pPr>
            <a:endParaRPr lang="en-GB" dirty="0">
              <a:solidFill>
                <a:schemeClr val="bg1"/>
              </a:solidFill>
            </a:endParaRPr>
          </a:p>
          <a:p>
            <a:pPr marL="342900" indent="-342900">
              <a:buFont typeface="Arial" panose="020B0604020202020204" pitchFamily="34" charset="0"/>
              <a:buChar char="•"/>
            </a:pPr>
            <a:r>
              <a:rPr lang="en-GB" dirty="0">
                <a:solidFill>
                  <a:schemeClr val="bg1"/>
                </a:solidFill>
              </a:rPr>
              <a:t>Includes multiple stakeholders in decision making</a:t>
            </a:r>
          </a:p>
          <a:p>
            <a:pPr marL="342900" indent="-342900">
              <a:buFont typeface="Arial" panose="020B0604020202020204" pitchFamily="34" charset="0"/>
              <a:buChar char="•"/>
            </a:pPr>
            <a:endParaRPr lang="en-GB" dirty="0">
              <a:solidFill>
                <a:schemeClr val="bg1"/>
              </a:solidFill>
            </a:endParaRPr>
          </a:p>
          <a:p>
            <a:pPr marL="342900" indent="-342900">
              <a:buFont typeface="Arial" panose="020B0604020202020204" pitchFamily="34" charset="0"/>
              <a:buChar char="•"/>
            </a:pPr>
            <a:r>
              <a:rPr lang="en-GB" dirty="0">
                <a:solidFill>
                  <a:schemeClr val="bg1"/>
                </a:solidFill>
              </a:rPr>
              <a:t>Needs to incorporate short-term and long-term perspectives.</a:t>
            </a:r>
          </a:p>
          <a:p>
            <a:pPr marL="342900" indent="-342900">
              <a:buFont typeface="Arial" panose="020B0604020202020204" pitchFamily="34" charset="0"/>
              <a:buChar char="•"/>
            </a:pPr>
            <a:endParaRPr lang="en-GB" dirty="0">
              <a:solidFill>
                <a:schemeClr val="bg1"/>
              </a:solidFill>
            </a:endParaRPr>
          </a:p>
          <a:p>
            <a:pPr marL="342900" indent="-342900">
              <a:buFont typeface="Arial" panose="020B0604020202020204" pitchFamily="34" charset="0"/>
              <a:buChar char="•"/>
            </a:pPr>
            <a:r>
              <a:rPr lang="en-GB" dirty="0">
                <a:solidFill>
                  <a:schemeClr val="bg1"/>
                </a:solidFill>
              </a:rPr>
              <a:t>Recognises trade-offs between efficiency and effectiveness</a:t>
            </a:r>
          </a:p>
        </p:txBody>
      </p:sp>
    </p:spTree>
    <p:extLst>
      <p:ext uri="{BB962C8B-B14F-4D97-AF65-F5344CB8AC3E}">
        <p14:creationId xmlns:p14="http://schemas.microsoft.com/office/powerpoint/2010/main" val="169333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B3ED4-BE13-4EED-8701-34A01C29F42E}"/>
              </a:ext>
            </a:extLst>
          </p:cNvPr>
          <p:cNvSpPr>
            <a:spLocks noGrp="1"/>
          </p:cNvSpPr>
          <p:nvPr>
            <p:ph type="ctrTitle"/>
          </p:nvPr>
        </p:nvSpPr>
        <p:spPr>
          <a:xfrm>
            <a:off x="746760" y="1524000"/>
            <a:ext cx="3962400" cy="2387600"/>
          </a:xfrm>
        </p:spPr>
        <p:txBody>
          <a:bodyPr/>
          <a:lstStyle/>
          <a:p>
            <a:pPr algn="l"/>
            <a:r>
              <a:rPr lang="en-GB" sz="2800" b="1" dirty="0">
                <a:solidFill>
                  <a:schemeClr val="tx2">
                    <a:lumMod val="20000"/>
                    <a:lumOff val="80000"/>
                  </a:schemeClr>
                </a:solidFill>
                <a:cs typeface="Arial" panose="020B0604020202020204" pitchFamily="34" charset="0"/>
              </a:rPr>
              <a:t>Critical Tasks </a:t>
            </a:r>
            <a:br>
              <a:rPr lang="en-GB" sz="2800" b="1" dirty="0">
                <a:solidFill>
                  <a:schemeClr val="tx2">
                    <a:lumMod val="20000"/>
                    <a:lumOff val="80000"/>
                  </a:schemeClr>
                </a:solidFill>
                <a:cs typeface="Arial" panose="020B0604020202020204" pitchFamily="34" charset="0"/>
              </a:rPr>
            </a:br>
            <a:r>
              <a:rPr lang="en-GB" sz="2800" b="1" dirty="0">
                <a:solidFill>
                  <a:schemeClr val="tx2">
                    <a:lumMod val="20000"/>
                    <a:lumOff val="80000"/>
                  </a:schemeClr>
                </a:solidFill>
                <a:cs typeface="Arial" panose="020B0604020202020204" pitchFamily="34" charset="0"/>
              </a:rPr>
              <a:t>of </a:t>
            </a:r>
            <a:br>
              <a:rPr lang="en-GB" sz="2800" b="1" dirty="0">
                <a:solidFill>
                  <a:schemeClr val="tx2">
                    <a:lumMod val="20000"/>
                    <a:lumOff val="80000"/>
                  </a:schemeClr>
                </a:solidFill>
                <a:cs typeface="Arial" panose="020B0604020202020204" pitchFamily="34" charset="0"/>
              </a:rPr>
            </a:br>
            <a:r>
              <a:rPr lang="en-GB" sz="2800" b="1" dirty="0">
                <a:solidFill>
                  <a:schemeClr val="tx2">
                    <a:lumMod val="20000"/>
                    <a:lumOff val="80000"/>
                  </a:schemeClr>
                </a:solidFill>
                <a:cs typeface="Arial" panose="020B0604020202020204" pitchFamily="34" charset="0"/>
              </a:rPr>
              <a:t>Strategic Management</a:t>
            </a:r>
          </a:p>
        </p:txBody>
      </p:sp>
      <p:sp>
        <p:nvSpPr>
          <p:cNvPr id="3" name="Subtitle 2">
            <a:extLst>
              <a:ext uri="{FF2B5EF4-FFF2-40B4-BE49-F238E27FC236}">
                <a16:creationId xmlns:a16="http://schemas.microsoft.com/office/drawing/2014/main" id="{0F4546CD-97C8-4B4B-A894-C0B0DB962235}"/>
              </a:ext>
            </a:extLst>
          </p:cNvPr>
          <p:cNvSpPr>
            <a:spLocks noGrp="1"/>
          </p:cNvSpPr>
          <p:nvPr>
            <p:ph type="subTitle" idx="1"/>
          </p:nvPr>
        </p:nvSpPr>
        <p:spPr>
          <a:xfrm>
            <a:off x="4709160" y="533400"/>
            <a:ext cx="5791200" cy="5791200"/>
          </a:xfrm>
        </p:spPr>
        <p:txBody>
          <a:bodyPr>
            <a:normAutofit fontScale="85000" lnSpcReduction="20000"/>
          </a:bodyPr>
          <a:lstStyle/>
          <a:p>
            <a:pPr algn="l">
              <a:lnSpc>
                <a:spcPct val="100000"/>
              </a:lnSpc>
            </a:pPr>
            <a:r>
              <a:rPr lang="en-GB" sz="2000" dirty="0">
                <a:solidFill>
                  <a:schemeClr val="bg1"/>
                </a:solidFill>
                <a:cs typeface="Arial" panose="020B0604020202020204" pitchFamily="34" charset="0"/>
              </a:rPr>
              <a:t>Formulate the company's mission.</a:t>
            </a:r>
          </a:p>
          <a:p>
            <a:pPr algn="l">
              <a:lnSpc>
                <a:spcPct val="100000"/>
              </a:lnSpc>
            </a:pPr>
            <a:endParaRPr lang="en-GB" sz="2000" dirty="0">
              <a:solidFill>
                <a:schemeClr val="bg1"/>
              </a:solidFill>
              <a:cs typeface="Arial" panose="020B0604020202020204" pitchFamily="34" charset="0"/>
            </a:endParaRPr>
          </a:p>
          <a:p>
            <a:pPr algn="l">
              <a:lnSpc>
                <a:spcPct val="100000"/>
              </a:lnSpc>
            </a:pPr>
            <a:r>
              <a:rPr lang="en-GB" sz="2000" dirty="0">
                <a:solidFill>
                  <a:schemeClr val="bg1"/>
                </a:solidFill>
                <a:cs typeface="Arial" panose="020B0604020202020204" pitchFamily="34" charset="0"/>
              </a:rPr>
              <a:t>Conduct internal analysis</a:t>
            </a:r>
          </a:p>
          <a:p>
            <a:pPr algn="l">
              <a:lnSpc>
                <a:spcPct val="100000"/>
              </a:lnSpc>
            </a:pPr>
            <a:endParaRPr lang="en-GB" sz="2000" dirty="0">
              <a:solidFill>
                <a:schemeClr val="bg1"/>
              </a:solidFill>
              <a:cs typeface="Arial" panose="020B0604020202020204" pitchFamily="34" charset="0"/>
            </a:endParaRPr>
          </a:p>
          <a:p>
            <a:pPr algn="l">
              <a:lnSpc>
                <a:spcPct val="100000"/>
              </a:lnSpc>
            </a:pPr>
            <a:r>
              <a:rPr lang="en-GB" sz="2000" dirty="0">
                <a:solidFill>
                  <a:schemeClr val="bg1"/>
                </a:solidFill>
                <a:cs typeface="Arial" panose="020B0604020202020204" pitchFamily="34" charset="0"/>
              </a:rPr>
              <a:t>Assess the company's external environment</a:t>
            </a:r>
          </a:p>
          <a:p>
            <a:pPr algn="l">
              <a:lnSpc>
                <a:spcPct val="100000"/>
              </a:lnSpc>
            </a:pPr>
            <a:endParaRPr lang="en-GB" sz="2000" dirty="0">
              <a:solidFill>
                <a:schemeClr val="bg1"/>
              </a:solidFill>
              <a:cs typeface="Arial" panose="020B0604020202020204" pitchFamily="34" charset="0"/>
            </a:endParaRPr>
          </a:p>
          <a:p>
            <a:pPr algn="l">
              <a:lnSpc>
                <a:spcPct val="100000"/>
              </a:lnSpc>
            </a:pPr>
            <a:r>
              <a:rPr lang="en-GB" sz="2000" dirty="0">
                <a:solidFill>
                  <a:schemeClr val="bg1"/>
                </a:solidFill>
                <a:cs typeface="Arial" panose="020B0604020202020204" pitchFamily="34" charset="0"/>
              </a:rPr>
              <a:t>Analyse companies' options</a:t>
            </a:r>
          </a:p>
          <a:p>
            <a:pPr algn="l">
              <a:lnSpc>
                <a:spcPct val="100000"/>
              </a:lnSpc>
            </a:pPr>
            <a:endParaRPr lang="en-GB" sz="2000" dirty="0">
              <a:solidFill>
                <a:schemeClr val="bg1"/>
              </a:solidFill>
              <a:cs typeface="Arial" panose="020B0604020202020204" pitchFamily="34" charset="0"/>
            </a:endParaRPr>
          </a:p>
          <a:p>
            <a:pPr algn="l">
              <a:lnSpc>
                <a:spcPct val="100000"/>
              </a:lnSpc>
            </a:pPr>
            <a:r>
              <a:rPr lang="en-GB" sz="2000" dirty="0">
                <a:solidFill>
                  <a:schemeClr val="bg1"/>
                </a:solidFill>
                <a:cs typeface="Arial" panose="020B0604020202020204" pitchFamily="34" charset="0"/>
              </a:rPr>
              <a:t>Identify most desirable option/s</a:t>
            </a:r>
          </a:p>
          <a:p>
            <a:pPr algn="l">
              <a:lnSpc>
                <a:spcPct val="100000"/>
              </a:lnSpc>
            </a:pPr>
            <a:endParaRPr lang="en-GB" sz="2000" dirty="0">
              <a:solidFill>
                <a:schemeClr val="bg1"/>
              </a:solidFill>
              <a:cs typeface="Arial" panose="020B0604020202020204" pitchFamily="34" charset="0"/>
            </a:endParaRPr>
          </a:p>
          <a:p>
            <a:pPr algn="l">
              <a:lnSpc>
                <a:spcPct val="100000"/>
              </a:lnSpc>
            </a:pPr>
            <a:r>
              <a:rPr lang="en-GB" sz="2000" dirty="0">
                <a:solidFill>
                  <a:schemeClr val="bg1"/>
                </a:solidFill>
                <a:cs typeface="Arial" panose="020B0604020202020204" pitchFamily="34" charset="0"/>
              </a:rPr>
              <a:t>Select Long-term objectives and grand strategies</a:t>
            </a:r>
          </a:p>
          <a:p>
            <a:pPr algn="l">
              <a:lnSpc>
                <a:spcPct val="100000"/>
              </a:lnSpc>
            </a:pPr>
            <a:endParaRPr lang="en-GB" sz="2000" dirty="0">
              <a:solidFill>
                <a:schemeClr val="bg1"/>
              </a:solidFill>
              <a:cs typeface="Arial" panose="020B0604020202020204" pitchFamily="34" charset="0"/>
            </a:endParaRPr>
          </a:p>
          <a:p>
            <a:pPr algn="l">
              <a:lnSpc>
                <a:spcPct val="100000"/>
              </a:lnSpc>
            </a:pPr>
            <a:r>
              <a:rPr lang="en-GB" sz="2000" dirty="0">
                <a:solidFill>
                  <a:schemeClr val="bg1"/>
                </a:solidFill>
                <a:cs typeface="Arial" panose="020B0604020202020204" pitchFamily="34" charset="0"/>
              </a:rPr>
              <a:t>Develop annual objectives and short-term strategies</a:t>
            </a:r>
          </a:p>
          <a:p>
            <a:pPr algn="l">
              <a:lnSpc>
                <a:spcPct val="100000"/>
              </a:lnSpc>
            </a:pPr>
            <a:endParaRPr lang="en-GB" sz="2000" dirty="0">
              <a:solidFill>
                <a:schemeClr val="bg1"/>
              </a:solidFill>
              <a:cs typeface="Arial" panose="020B0604020202020204" pitchFamily="34" charset="0"/>
            </a:endParaRPr>
          </a:p>
          <a:p>
            <a:pPr algn="l">
              <a:lnSpc>
                <a:spcPct val="100000"/>
              </a:lnSpc>
            </a:pPr>
            <a:r>
              <a:rPr lang="en-GB" sz="2000" dirty="0">
                <a:solidFill>
                  <a:schemeClr val="bg1"/>
                </a:solidFill>
                <a:cs typeface="Arial" panose="020B0604020202020204" pitchFamily="34" charset="0"/>
              </a:rPr>
              <a:t>Implement the strategic choices.</a:t>
            </a:r>
          </a:p>
          <a:p>
            <a:pPr algn="l">
              <a:lnSpc>
                <a:spcPct val="100000"/>
              </a:lnSpc>
            </a:pPr>
            <a:endParaRPr lang="en-GB" sz="2000" dirty="0">
              <a:solidFill>
                <a:schemeClr val="bg1"/>
              </a:solidFill>
              <a:cs typeface="Arial" panose="020B0604020202020204" pitchFamily="34" charset="0"/>
            </a:endParaRPr>
          </a:p>
          <a:p>
            <a:pPr algn="l">
              <a:lnSpc>
                <a:spcPct val="100000"/>
              </a:lnSpc>
            </a:pPr>
            <a:r>
              <a:rPr lang="en-GB" sz="2000" dirty="0">
                <a:solidFill>
                  <a:schemeClr val="bg1"/>
                </a:solidFill>
                <a:cs typeface="Arial" panose="020B0604020202020204" pitchFamily="34" charset="0"/>
              </a:rPr>
              <a:t>Evaluate success of the strategic process.</a:t>
            </a:r>
          </a:p>
        </p:txBody>
      </p:sp>
    </p:spTree>
    <p:extLst>
      <p:ext uri="{BB962C8B-B14F-4D97-AF65-F5344CB8AC3E}">
        <p14:creationId xmlns:p14="http://schemas.microsoft.com/office/powerpoint/2010/main" val="2981143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fade">
                                      <p:cBhvr>
                                        <p:cTn id="32" dur="500"/>
                                        <p:tgtEl>
                                          <p:spTgt spid="3">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Effect transition="in" filter="fade">
                                      <p:cBhvr>
                                        <p:cTn id="37" dur="500"/>
                                        <p:tgtEl>
                                          <p:spTgt spid="3">
                                            <p:txEl>
                                              <p:pRg st="12" end="1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14" end="14"/>
                                            </p:txEl>
                                          </p:spTgt>
                                        </p:tgtEl>
                                        <p:attrNameLst>
                                          <p:attrName>style.visibility</p:attrName>
                                        </p:attrNameLst>
                                      </p:cBhvr>
                                      <p:to>
                                        <p:strVal val="visible"/>
                                      </p:to>
                                    </p:set>
                                    <p:animEffect transition="in" filter="fade">
                                      <p:cBhvr>
                                        <p:cTn id="42" dur="500"/>
                                        <p:tgtEl>
                                          <p:spTgt spid="3">
                                            <p:txEl>
                                              <p:pRg st="14" end="1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16" end="16"/>
                                            </p:txEl>
                                          </p:spTgt>
                                        </p:tgtEl>
                                        <p:attrNameLst>
                                          <p:attrName>style.visibility</p:attrName>
                                        </p:attrNameLst>
                                      </p:cBhvr>
                                      <p:to>
                                        <p:strVal val="visible"/>
                                      </p:to>
                                    </p:set>
                                    <p:animEffect transition="in" filter="fade">
                                      <p:cBhvr>
                                        <p:cTn id="47" dur="500"/>
                                        <p:tgtEl>
                                          <p:spTgt spid="3">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8C99E-C829-4486-87AF-929CBD686869}"/>
              </a:ext>
            </a:extLst>
          </p:cNvPr>
          <p:cNvSpPr>
            <a:spLocks noGrp="1"/>
          </p:cNvSpPr>
          <p:nvPr>
            <p:ph type="title"/>
          </p:nvPr>
        </p:nvSpPr>
        <p:spPr>
          <a:xfrm>
            <a:off x="685800" y="2557460"/>
            <a:ext cx="3567112" cy="1590675"/>
          </a:xfrm>
        </p:spPr>
        <p:txBody>
          <a:bodyPr>
            <a:noAutofit/>
          </a:bodyPr>
          <a:lstStyle/>
          <a:p>
            <a:r>
              <a:rPr lang="en-GB" sz="2800" b="1" dirty="0">
                <a:solidFill>
                  <a:schemeClr val="tx2">
                    <a:lumMod val="20000"/>
                    <a:lumOff val="80000"/>
                  </a:schemeClr>
                </a:solidFill>
                <a:cs typeface="Arial" panose="020B0604020202020204" pitchFamily="34" charset="0"/>
              </a:rPr>
              <a:t>Dimensions </a:t>
            </a:r>
            <a:br>
              <a:rPr lang="en-GB" sz="2800" b="1" dirty="0">
                <a:solidFill>
                  <a:schemeClr val="tx2">
                    <a:lumMod val="20000"/>
                    <a:lumOff val="80000"/>
                  </a:schemeClr>
                </a:solidFill>
                <a:cs typeface="Arial" panose="020B0604020202020204" pitchFamily="34" charset="0"/>
              </a:rPr>
            </a:br>
            <a:r>
              <a:rPr lang="en-GB" sz="2800" b="1" dirty="0">
                <a:solidFill>
                  <a:schemeClr val="tx2">
                    <a:lumMod val="20000"/>
                    <a:lumOff val="80000"/>
                  </a:schemeClr>
                </a:solidFill>
                <a:cs typeface="Arial" panose="020B0604020202020204" pitchFamily="34" charset="0"/>
              </a:rPr>
              <a:t>of Strategic decisions –</a:t>
            </a:r>
            <a:br>
              <a:rPr lang="en-GB" sz="2800" b="1" dirty="0">
                <a:solidFill>
                  <a:schemeClr val="tx2">
                    <a:lumMod val="20000"/>
                    <a:lumOff val="80000"/>
                  </a:schemeClr>
                </a:solidFill>
                <a:cs typeface="Arial" panose="020B0604020202020204" pitchFamily="34" charset="0"/>
              </a:rPr>
            </a:br>
            <a:br>
              <a:rPr lang="en-GB" sz="2800" b="1" dirty="0">
                <a:solidFill>
                  <a:schemeClr val="tx2">
                    <a:lumMod val="20000"/>
                    <a:lumOff val="80000"/>
                  </a:schemeClr>
                </a:solidFill>
                <a:cs typeface="Arial" panose="020B0604020202020204" pitchFamily="34" charset="0"/>
              </a:rPr>
            </a:br>
            <a:r>
              <a:rPr lang="en-GB" sz="2800" b="1" dirty="0">
                <a:solidFill>
                  <a:schemeClr val="tx2">
                    <a:lumMod val="20000"/>
                    <a:lumOff val="80000"/>
                  </a:schemeClr>
                </a:solidFill>
                <a:cs typeface="Arial" panose="020B0604020202020204" pitchFamily="34" charset="0"/>
              </a:rPr>
              <a:t>Strategic Issues</a:t>
            </a:r>
          </a:p>
        </p:txBody>
      </p:sp>
      <p:sp>
        <p:nvSpPr>
          <p:cNvPr id="3" name="Text Placeholder 2">
            <a:extLst>
              <a:ext uri="{FF2B5EF4-FFF2-40B4-BE49-F238E27FC236}">
                <a16:creationId xmlns:a16="http://schemas.microsoft.com/office/drawing/2014/main" id="{9DD16746-781E-4670-8A6F-185D98E31249}"/>
              </a:ext>
            </a:extLst>
          </p:cNvPr>
          <p:cNvSpPr>
            <a:spLocks noGrp="1"/>
          </p:cNvSpPr>
          <p:nvPr>
            <p:ph type="body" idx="1"/>
          </p:nvPr>
        </p:nvSpPr>
        <p:spPr>
          <a:xfrm>
            <a:off x="4022486" y="685800"/>
            <a:ext cx="7178913" cy="5333997"/>
          </a:xfrm>
        </p:spPr>
        <p:txBody>
          <a:bodyPr>
            <a:normAutofit lnSpcReduction="10000"/>
          </a:bodyPr>
          <a:lstStyle/>
          <a:p>
            <a:pPr>
              <a:lnSpc>
                <a:spcPct val="110000"/>
              </a:lnSpc>
            </a:pPr>
            <a:r>
              <a:rPr lang="en-GB" sz="2000" dirty="0">
                <a:solidFill>
                  <a:schemeClr val="bg1"/>
                </a:solidFill>
                <a:cs typeface="Arial" panose="020B0604020202020204" pitchFamily="34" charset="0"/>
              </a:rPr>
              <a:t>Require top management decisions.</a:t>
            </a:r>
          </a:p>
          <a:p>
            <a:pPr>
              <a:lnSpc>
                <a:spcPct val="110000"/>
              </a:lnSpc>
            </a:pPr>
            <a:endParaRPr lang="en-GB" sz="2000" dirty="0">
              <a:solidFill>
                <a:schemeClr val="bg1"/>
              </a:solidFill>
              <a:cs typeface="Arial" panose="020B0604020202020204" pitchFamily="34" charset="0"/>
            </a:endParaRPr>
          </a:p>
          <a:p>
            <a:pPr>
              <a:lnSpc>
                <a:spcPct val="110000"/>
              </a:lnSpc>
            </a:pPr>
            <a:r>
              <a:rPr lang="en-GB" sz="2000" dirty="0">
                <a:solidFill>
                  <a:schemeClr val="bg1"/>
                </a:solidFill>
                <a:cs typeface="Arial" panose="020B0604020202020204" pitchFamily="34" charset="0"/>
              </a:rPr>
              <a:t>Require large amounts of the firms' resources</a:t>
            </a:r>
          </a:p>
          <a:p>
            <a:pPr>
              <a:lnSpc>
                <a:spcPct val="110000"/>
              </a:lnSpc>
            </a:pPr>
            <a:endParaRPr lang="en-GB" sz="2000" dirty="0">
              <a:solidFill>
                <a:schemeClr val="bg1"/>
              </a:solidFill>
              <a:cs typeface="Arial" panose="020B0604020202020204" pitchFamily="34" charset="0"/>
            </a:endParaRPr>
          </a:p>
          <a:p>
            <a:pPr>
              <a:lnSpc>
                <a:spcPct val="110000"/>
              </a:lnSpc>
            </a:pPr>
            <a:r>
              <a:rPr lang="en-GB" sz="2000" dirty="0">
                <a:solidFill>
                  <a:schemeClr val="bg1"/>
                </a:solidFill>
                <a:cs typeface="Arial" panose="020B0604020202020204" pitchFamily="34" charset="0"/>
              </a:rPr>
              <a:t>Often affect the firm's long-term prosperity</a:t>
            </a:r>
          </a:p>
          <a:p>
            <a:pPr>
              <a:lnSpc>
                <a:spcPct val="110000"/>
              </a:lnSpc>
            </a:pPr>
            <a:endParaRPr lang="en-GB" sz="2000" dirty="0">
              <a:solidFill>
                <a:schemeClr val="bg1"/>
              </a:solidFill>
              <a:cs typeface="Arial" panose="020B0604020202020204" pitchFamily="34" charset="0"/>
            </a:endParaRPr>
          </a:p>
          <a:p>
            <a:pPr>
              <a:lnSpc>
                <a:spcPct val="110000"/>
              </a:lnSpc>
            </a:pPr>
            <a:r>
              <a:rPr lang="en-GB" sz="2000" dirty="0">
                <a:solidFill>
                  <a:schemeClr val="bg1"/>
                </a:solidFill>
                <a:cs typeface="Arial" panose="020B0604020202020204" pitchFamily="34" charset="0"/>
              </a:rPr>
              <a:t>Are future oriented</a:t>
            </a:r>
          </a:p>
          <a:p>
            <a:pPr>
              <a:lnSpc>
                <a:spcPct val="110000"/>
              </a:lnSpc>
            </a:pPr>
            <a:endParaRPr lang="en-GB" sz="2000" dirty="0">
              <a:solidFill>
                <a:schemeClr val="bg1"/>
              </a:solidFill>
              <a:cs typeface="Arial" panose="020B0604020202020204" pitchFamily="34" charset="0"/>
            </a:endParaRPr>
          </a:p>
          <a:p>
            <a:pPr>
              <a:lnSpc>
                <a:spcPct val="110000"/>
              </a:lnSpc>
            </a:pPr>
            <a:r>
              <a:rPr lang="en-GB" sz="2000" dirty="0">
                <a:solidFill>
                  <a:schemeClr val="bg1"/>
                </a:solidFill>
                <a:cs typeface="Arial" panose="020B0604020202020204" pitchFamily="34" charset="0"/>
              </a:rPr>
              <a:t>Usually have multifunctional or multi –business consequences</a:t>
            </a:r>
          </a:p>
          <a:p>
            <a:pPr>
              <a:lnSpc>
                <a:spcPct val="110000"/>
              </a:lnSpc>
            </a:pPr>
            <a:endParaRPr lang="en-GB" sz="2000" dirty="0">
              <a:solidFill>
                <a:schemeClr val="bg1"/>
              </a:solidFill>
              <a:cs typeface="Arial" panose="020B0604020202020204" pitchFamily="34" charset="0"/>
            </a:endParaRPr>
          </a:p>
          <a:p>
            <a:pPr>
              <a:lnSpc>
                <a:spcPct val="110000"/>
              </a:lnSpc>
            </a:pPr>
            <a:r>
              <a:rPr lang="en-GB" sz="2000" dirty="0">
                <a:solidFill>
                  <a:schemeClr val="bg1"/>
                </a:solidFill>
                <a:cs typeface="Arial" panose="020B0604020202020204" pitchFamily="34" charset="0"/>
              </a:rPr>
              <a:t>Require considering the firms external environment.</a:t>
            </a:r>
          </a:p>
        </p:txBody>
      </p:sp>
    </p:spTree>
    <p:extLst>
      <p:ext uri="{BB962C8B-B14F-4D97-AF65-F5344CB8AC3E}">
        <p14:creationId xmlns:p14="http://schemas.microsoft.com/office/powerpoint/2010/main" val="1924326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fade">
                                      <p:cBhvr>
                                        <p:cTn id="3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6747D-DD54-4CEF-BCBD-71E3DB41C543}"/>
              </a:ext>
            </a:extLst>
          </p:cNvPr>
          <p:cNvSpPr>
            <a:spLocks noGrp="1"/>
          </p:cNvSpPr>
          <p:nvPr>
            <p:ph type="title"/>
          </p:nvPr>
        </p:nvSpPr>
        <p:spPr>
          <a:xfrm>
            <a:off x="4114800" y="1752600"/>
            <a:ext cx="4114797" cy="1989192"/>
          </a:xfrm>
        </p:spPr>
        <p:txBody>
          <a:bodyPr>
            <a:normAutofit/>
          </a:bodyPr>
          <a:lstStyle/>
          <a:p>
            <a:br>
              <a:rPr lang="en-GB" sz="4000" b="1" i="1" dirty="0"/>
            </a:br>
            <a:br>
              <a:rPr lang="en-GB" sz="4000" b="1" i="1" dirty="0"/>
            </a:br>
            <a:r>
              <a:rPr lang="en-GB" sz="4000" b="1" i="1" dirty="0"/>
              <a:t>Any questions?</a:t>
            </a:r>
          </a:p>
        </p:txBody>
      </p:sp>
    </p:spTree>
    <p:extLst>
      <p:ext uri="{BB962C8B-B14F-4D97-AF65-F5344CB8AC3E}">
        <p14:creationId xmlns:p14="http://schemas.microsoft.com/office/powerpoint/2010/main" val="2437367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ext 4">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ext 2">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ext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Text Break / Info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1_Sub Title 2">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1228</Words>
  <Application>Microsoft Office PowerPoint</Application>
  <PresentationFormat>Widescreen</PresentationFormat>
  <Paragraphs>156</Paragraphs>
  <Slides>24</Slides>
  <Notes>3</Notes>
  <HiddenSlides>0</HiddenSlides>
  <MMClips>0</MMClips>
  <ScaleCrop>false</ScaleCrop>
  <HeadingPairs>
    <vt:vector size="6" baseType="variant">
      <vt:variant>
        <vt:lpstr>Fonts Used</vt:lpstr>
      </vt:variant>
      <vt:variant>
        <vt:i4>2</vt:i4>
      </vt:variant>
      <vt:variant>
        <vt:lpstr>Theme</vt:lpstr>
      </vt:variant>
      <vt:variant>
        <vt:i4>22</vt:i4>
      </vt:variant>
      <vt:variant>
        <vt:lpstr>Slide Titles</vt:lpstr>
      </vt:variant>
      <vt:variant>
        <vt:i4>24</vt:i4>
      </vt:variant>
    </vt:vector>
  </HeadingPairs>
  <TitlesOfParts>
    <vt:vector size="48" baseType="lpstr">
      <vt:lpstr>Arial</vt:lpstr>
      <vt:lpstr>Raleway</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1</vt:lpstr>
      <vt:lpstr>1_Text 4</vt:lpstr>
      <vt:lpstr>1_Text 2</vt:lpstr>
      <vt:lpstr>1_Text 1</vt:lpstr>
      <vt:lpstr>1_Text Break / Info Slide 1</vt:lpstr>
      <vt:lpstr>1_Sub Title 2</vt:lpstr>
      <vt:lpstr> Strategic Management  BMMB7013</vt:lpstr>
      <vt:lpstr>PowerPoint Presentation</vt:lpstr>
      <vt:lpstr>Aims of the Module</vt:lpstr>
      <vt:lpstr>Indicative content</vt:lpstr>
      <vt:lpstr>Learning outcomes</vt:lpstr>
      <vt:lpstr>Your Assessment</vt:lpstr>
      <vt:lpstr>Task</vt:lpstr>
      <vt:lpstr>An Overview of Strategic Management</vt:lpstr>
      <vt:lpstr>PowerPoint Presentation</vt:lpstr>
      <vt:lpstr>Factors  Shaping  the Choice  of  Company  Strategy</vt:lpstr>
      <vt:lpstr>Why do strategies Evolve?</vt:lpstr>
      <vt:lpstr>Strategic Management – Definition Time</vt:lpstr>
      <vt:lpstr>Why do you think some firms outperform others?</vt:lpstr>
      <vt:lpstr>Benefits  of strategic management</vt:lpstr>
      <vt:lpstr>Risks of Strategic management</vt:lpstr>
      <vt:lpstr>Formality in Strategic Management</vt:lpstr>
      <vt:lpstr>What is Formality?</vt:lpstr>
      <vt:lpstr>Entrepreneurial Mode</vt:lpstr>
      <vt:lpstr>Planning Mode</vt:lpstr>
      <vt:lpstr>Adaptive Mode</vt:lpstr>
      <vt:lpstr>Keep attributes of Strategic Management</vt:lpstr>
      <vt:lpstr>Critical Tasks  of  Strategic Management</vt:lpstr>
      <vt:lpstr>Dimensions  of Strategic decisions –  Strategic Issues</vt:lpstr>
      <vt:lpstr>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Overview of Strategic Management</dc:title>
  <dc:creator>USER10</dc:creator>
  <cp:lastModifiedBy>Robyn Griffiths</cp:lastModifiedBy>
  <cp:revision>19</cp:revision>
  <dcterms:created xsi:type="dcterms:W3CDTF">2007-06-22T17:38:19Z</dcterms:created>
  <dcterms:modified xsi:type="dcterms:W3CDTF">2022-10-10T07:39:44Z</dcterms:modified>
</cp:coreProperties>
</file>