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12.xml" ContentType="application/vnd.openxmlformats-officedocument.theme+xml"/>
  <Override PartName="/ppt/slideLayouts/slideLayout37.xml" ContentType="application/vnd.openxmlformats-officedocument.presentationml.slideLayout+xml"/>
  <Override PartName="/ppt/theme/theme13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14.xml" ContentType="application/vnd.openxmlformats-officedocument.theme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15.xml" ContentType="application/vnd.openxmlformats-officedocument.theme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6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theme/theme17.xml" ContentType="application/vnd.openxmlformats-officedocument.theme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theme/theme18.xml" ContentType="application/vnd.openxmlformats-officedocument.theme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theme/theme19.xml" ContentType="application/vnd.openxmlformats-officedocument.theme+xml"/>
  <Override PartName="/ppt/slideLayouts/slideLayout77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27"/>
  </p:notesMasterIdLst>
  <p:sldIdLst>
    <p:sldId id="719" r:id="rId24"/>
    <p:sldId id="780" r:id="rId25"/>
    <p:sldId id="781" r:id="rId2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584092A-4368-4090-8AF9-32F98ADACB3C}" v="418" dt="2023-02-11T20:16:22.11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4" d="100"/>
          <a:sy n="94" d="100"/>
        </p:scale>
        <p:origin x="114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" Type="http://schemas.openxmlformats.org/officeDocument/2006/relationships/customXml" Target="../customXml/item3.xml"/><Relationship Id="rId21" Type="http://schemas.openxmlformats.org/officeDocument/2006/relationships/slideMaster" Target="slideMasters/slideMaster18.xml"/><Relationship Id="rId7" Type="http://schemas.openxmlformats.org/officeDocument/2006/relationships/slideMaster" Target="slideMasters/slideMaster4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Master" Target="slideMasters/slideMaster17.xml"/><Relationship Id="rId29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microsoft.com/office/2016/11/relationships/changesInfo" Target="changesInfos/changesInfo1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presProps" Target="presProps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Relationship Id="rId8" Type="http://schemas.openxmlformats.org/officeDocument/2006/relationships/slideMaster" Target="slideMasters/slideMaster5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6751C212-1D87-49DE-B1B0-8DA0E814A8F5}"/>
    <pc:docChg chg="delSld modSld">
      <pc:chgData name="Jenifer Prince Devaraj" userId="c3fb109c-09d1-42a6-93f4-69472d709861" providerId="ADAL" clId="{6751C212-1D87-49DE-B1B0-8DA0E814A8F5}" dt="2023-02-11T20:44:20.239" v="2" actId="1076"/>
      <pc:docMkLst>
        <pc:docMk/>
      </pc:docMkLst>
      <pc:sldChg chg="del">
        <pc:chgData name="Jenifer Prince Devaraj" userId="c3fb109c-09d1-42a6-93f4-69472d709861" providerId="ADAL" clId="{6751C212-1D87-49DE-B1B0-8DA0E814A8F5}" dt="2023-02-11T20:42:47.704" v="0" actId="47"/>
        <pc:sldMkLst>
          <pc:docMk/>
          <pc:sldMk cId="602369199" sldId="756"/>
        </pc:sldMkLst>
      </pc:sldChg>
      <pc:sldChg chg="del">
        <pc:chgData name="Jenifer Prince Devaraj" userId="c3fb109c-09d1-42a6-93f4-69472d709861" providerId="ADAL" clId="{6751C212-1D87-49DE-B1B0-8DA0E814A8F5}" dt="2023-02-11T20:42:47.704" v="0" actId="47"/>
        <pc:sldMkLst>
          <pc:docMk/>
          <pc:sldMk cId="1596441695" sldId="757"/>
        </pc:sldMkLst>
      </pc:sldChg>
      <pc:sldChg chg="del">
        <pc:chgData name="Jenifer Prince Devaraj" userId="c3fb109c-09d1-42a6-93f4-69472d709861" providerId="ADAL" clId="{6751C212-1D87-49DE-B1B0-8DA0E814A8F5}" dt="2023-02-11T20:42:47.704" v="0" actId="47"/>
        <pc:sldMkLst>
          <pc:docMk/>
          <pc:sldMk cId="733990067" sldId="758"/>
        </pc:sldMkLst>
      </pc:sldChg>
      <pc:sldChg chg="del">
        <pc:chgData name="Jenifer Prince Devaraj" userId="c3fb109c-09d1-42a6-93f4-69472d709861" providerId="ADAL" clId="{6751C212-1D87-49DE-B1B0-8DA0E814A8F5}" dt="2023-02-11T20:42:47.704" v="0" actId="47"/>
        <pc:sldMkLst>
          <pc:docMk/>
          <pc:sldMk cId="886162741" sldId="759"/>
        </pc:sldMkLst>
      </pc:sldChg>
      <pc:sldChg chg="del">
        <pc:chgData name="Jenifer Prince Devaraj" userId="c3fb109c-09d1-42a6-93f4-69472d709861" providerId="ADAL" clId="{6751C212-1D87-49DE-B1B0-8DA0E814A8F5}" dt="2023-02-11T20:42:47.704" v="0" actId="47"/>
        <pc:sldMkLst>
          <pc:docMk/>
          <pc:sldMk cId="2438919986" sldId="760"/>
        </pc:sldMkLst>
      </pc:sldChg>
      <pc:sldChg chg="del">
        <pc:chgData name="Jenifer Prince Devaraj" userId="c3fb109c-09d1-42a6-93f4-69472d709861" providerId="ADAL" clId="{6751C212-1D87-49DE-B1B0-8DA0E814A8F5}" dt="2023-02-11T20:42:47.704" v="0" actId="47"/>
        <pc:sldMkLst>
          <pc:docMk/>
          <pc:sldMk cId="2697387582" sldId="761"/>
        </pc:sldMkLst>
      </pc:sldChg>
      <pc:sldChg chg="del">
        <pc:chgData name="Jenifer Prince Devaraj" userId="c3fb109c-09d1-42a6-93f4-69472d709861" providerId="ADAL" clId="{6751C212-1D87-49DE-B1B0-8DA0E814A8F5}" dt="2023-02-11T20:42:47.704" v="0" actId="47"/>
        <pc:sldMkLst>
          <pc:docMk/>
          <pc:sldMk cId="780112247" sldId="762"/>
        </pc:sldMkLst>
      </pc:sldChg>
      <pc:sldChg chg="del">
        <pc:chgData name="Jenifer Prince Devaraj" userId="c3fb109c-09d1-42a6-93f4-69472d709861" providerId="ADAL" clId="{6751C212-1D87-49DE-B1B0-8DA0E814A8F5}" dt="2023-02-11T20:42:47.704" v="0" actId="47"/>
        <pc:sldMkLst>
          <pc:docMk/>
          <pc:sldMk cId="918156099" sldId="763"/>
        </pc:sldMkLst>
      </pc:sldChg>
      <pc:sldChg chg="del">
        <pc:chgData name="Jenifer Prince Devaraj" userId="c3fb109c-09d1-42a6-93f4-69472d709861" providerId="ADAL" clId="{6751C212-1D87-49DE-B1B0-8DA0E814A8F5}" dt="2023-02-11T20:42:47.704" v="0" actId="47"/>
        <pc:sldMkLst>
          <pc:docMk/>
          <pc:sldMk cId="3329362011" sldId="764"/>
        </pc:sldMkLst>
      </pc:sldChg>
      <pc:sldChg chg="del">
        <pc:chgData name="Jenifer Prince Devaraj" userId="c3fb109c-09d1-42a6-93f4-69472d709861" providerId="ADAL" clId="{6751C212-1D87-49DE-B1B0-8DA0E814A8F5}" dt="2023-02-11T20:42:47.704" v="0" actId="47"/>
        <pc:sldMkLst>
          <pc:docMk/>
          <pc:sldMk cId="3417604876" sldId="765"/>
        </pc:sldMkLst>
      </pc:sldChg>
      <pc:sldChg chg="del">
        <pc:chgData name="Jenifer Prince Devaraj" userId="c3fb109c-09d1-42a6-93f4-69472d709861" providerId="ADAL" clId="{6751C212-1D87-49DE-B1B0-8DA0E814A8F5}" dt="2023-02-11T20:42:47.704" v="0" actId="47"/>
        <pc:sldMkLst>
          <pc:docMk/>
          <pc:sldMk cId="3500740142" sldId="766"/>
        </pc:sldMkLst>
      </pc:sldChg>
      <pc:sldChg chg="del">
        <pc:chgData name="Jenifer Prince Devaraj" userId="c3fb109c-09d1-42a6-93f4-69472d709861" providerId="ADAL" clId="{6751C212-1D87-49DE-B1B0-8DA0E814A8F5}" dt="2023-02-11T20:42:47.704" v="0" actId="47"/>
        <pc:sldMkLst>
          <pc:docMk/>
          <pc:sldMk cId="2332131066" sldId="767"/>
        </pc:sldMkLst>
      </pc:sldChg>
      <pc:sldChg chg="del">
        <pc:chgData name="Jenifer Prince Devaraj" userId="c3fb109c-09d1-42a6-93f4-69472d709861" providerId="ADAL" clId="{6751C212-1D87-49DE-B1B0-8DA0E814A8F5}" dt="2023-02-11T20:42:47.704" v="0" actId="47"/>
        <pc:sldMkLst>
          <pc:docMk/>
          <pc:sldMk cId="2988078014" sldId="768"/>
        </pc:sldMkLst>
      </pc:sldChg>
      <pc:sldChg chg="del">
        <pc:chgData name="Jenifer Prince Devaraj" userId="c3fb109c-09d1-42a6-93f4-69472d709861" providerId="ADAL" clId="{6751C212-1D87-49DE-B1B0-8DA0E814A8F5}" dt="2023-02-11T20:42:47.704" v="0" actId="47"/>
        <pc:sldMkLst>
          <pc:docMk/>
          <pc:sldMk cId="3948880533" sldId="769"/>
        </pc:sldMkLst>
      </pc:sldChg>
      <pc:sldChg chg="del">
        <pc:chgData name="Jenifer Prince Devaraj" userId="c3fb109c-09d1-42a6-93f4-69472d709861" providerId="ADAL" clId="{6751C212-1D87-49DE-B1B0-8DA0E814A8F5}" dt="2023-02-11T20:42:47.704" v="0" actId="47"/>
        <pc:sldMkLst>
          <pc:docMk/>
          <pc:sldMk cId="2311721243" sldId="770"/>
        </pc:sldMkLst>
      </pc:sldChg>
      <pc:sldChg chg="del">
        <pc:chgData name="Jenifer Prince Devaraj" userId="c3fb109c-09d1-42a6-93f4-69472d709861" providerId="ADAL" clId="{6751C212-1D87-49DE-B1B0-8DA0E814A8F5}" dt="2023-02-11T20:42:47.704" v="0" actId="47"/>
        <pc:sldMkLst>
          <pc:docMk/>
          <pc:sldMk cId="4116067830" sldId="771"/>
        </pc:sldMkLst>
      </pc:sldChg>
      <pc:sldChg chg="del">
        <pc:chgData name="Jenifer Prince Devaraj" userId="c3fb109c-09d1-42a6-93f4-69472d709861" providerId="ADAL" clId="{6751C212-1D87-49DE-B1B0-8DA0E814A8F5}" dt="2023-02-11T20:42:47.704" v="0" actId="47"/>
        <pc:sldMkLst>
          <pc:docMk/>
          <pc:sldMk cId="2516500842" sldId="772"/>
        </pc:sldMkLst>
      </pc:sldChg>
      <pc:sldChg chg="del">
        <pc:chgData name="Jenifer Prince Devaraj" userId="c3fb109c-09d1-42a6-93f4-69472d709861" providerId="ADAL" clId="{6751C212-1D87-49DE-B1B0-8DA0E814A8F5}" dt="2023-02-11T20:42:47.704" v="0" actId="47"/>
        <pc:sldMkLst>
          <pc:docMk/>
          <pc:sldMk cId="2153957796" sldId="773"/>
        </pc:sldMkLst>
      </pc:sldChg>
      <pc:sldChg chg="del">
        <pc:chgData name="Jenifer Prince Devaraj" userId="c3fb109c-09d1-42a6-93f4-69472d709861" providerId="ADAL" clId="{6751C212-1D87-49DE-B1B0-8DA0E814A8F5}" dt="2023-02-11T20:42:47.704" v="0" actId="47"/>
        <pc:sldMkLst>
          <pc:docMk/>
          <pc:sldMk cId="2307198883" sldId="774"/>
        </pc:sldMkLst>
      </pc:sldChg>
      <pc:sldChg chg="del">
        <pc:chgData name="Jenifer Prince Devaraj" userId="c3fb109c-09d1-42a6-93f4-69472d709861" providerId="ADAL" clId="{6751C212-1D87-49DE-B1B0-8DA0E814A8F5}" dt="2023-02-11T20:42:47.704" v="0" actId="47"/>
        <pc:sldMkLst>
          <pc:docMk/>
          <pc:sldMk cId="687149881" sldId="775"/>
        </pc:sldMkLst>
      </pc:sldChg>
      <pc:sldChg chg="del">
        <pc:chgData name="Jenifer Prince Devaraj" userId="c3fb109c-09d1-42a6-93f4-69472d709861" providerId="ADAL" clId="{6751C212-1D87-49DE-B1B0-8DA0E814A8F5}" dt="2023-02-11T20:42:47.704" v="0" actId="47"/>
        <pc:sldMkLst>
          <pc:docMk/>
          <pc:sldMk cId="3707178059" sldId="776"/>
        </pc:sldMkLst>
      </pc:sldChg>
      <pc:sldChg chg="del">
        <pc:chgData name="Jenifer Prince Devaraj" userId="c3fb109c-09d1-42a6-93f4-69472d709861" providerId="ADAL" clId="{6751C212-1D87-49DE-B1B0-8DA0E814A8F5}" dt="2023-02-11T20:42:47.704" v="0" actId="47"/>
        <pc:sldMkLst>
          <pc:docMk/>
          <pc:sldMk cId="3863594635" sldId="777"/>
        </pc:sldMkLst>
      </pc:sldChg>
      <pc:sldChg chg="del">
        <pc:chgData name="Jenifer Prince Devaraj" userId="c3fb109c-09d1-42a6-93f4-69472d709861" providerId="ADAL" clId="{6751C212-1D87-49DE-B1B0-8DA0E814A8F5}" dt="2023-02-11T20:42:47.704" v="0" actId="47"/>
        <pc:sldMkLst>
          <pc:docMk/>
          <pc:sldMk cId="4055699009" sldId="778"/>
        </pc:sldMkLst>
      </pc:sldChg>
      <pc:sldChg chg="del">
        <pc:chgData name="Jenifer Prince Devaraj" userId="c3fb109c-09d1-42a6-93f4-69472d709861" providerId="ADAL" clId="{6751C212-1D87-49DE-B1B0-8DA0E814A8F5}" dt="2023-02-11T20:44:16.376" v="1" actId="47"/>
        <pc:sldMkLst>
          <pc:docMk/>
          <pc:sldMk cId="1586780861" sldId="779"/>
        </pc:sldMkLst>
      </pc:sldChg>
      <pc:sldChg chg="modSp mod">
        <pc:chgData name="Jenifer Prince Devaraj" userId="c3fb109c-09d1-42a6-93f4-69472d709861" providerId="ADAL" clId="{6751C212-1D87-49DE-B1B0-8DA0E814A8F5}" dt="2023-02-11T20:44:20.239" v="2" actId="1076"/>
        <pc:sldMkLst>
          <pc:docMk/>
          <pc:sldMk cId="1947251316" sldId="780"/>
        </pc:sldMkLst>
        <pc:picChg chg="mod">
          <ac:chgData name="Jenifer Prince Devaraj" userId="c3fb109c-09d1-42a6-93f4-69472d709861" providerId="ADAL" clId="{6751C212-1D87-49DE-B1B0-8DA0E814A8F5}" dt="2023-02-11T20:44:20.239" v="2" actId="1076"/>
          <ac:picMkLst>
            <pc:docMk/>
            <pc:sldMk cId="1947251316" sldId="780"/>
            <ac:picMk id="3" creationId="{854C5714-B740-699E-67FD-8E3DA49DD563}"/>
          </ac:picMkLst>
        </pc:picChg>
      </pc:sldChg>
    </pc:docChg>
  </pc:docChgLst>
  <pc:docChgLst>
    <pc:chgData name="Jenifer Prince Devaraj" userId="c3fb109c-09d1-42a6-93f4-69472d709861" providerId="ADAL" clId="{3089542D-9CC9-4959-A447-970CE30B07F0}"/>
    <pc:docChg chg="delSld">
      <pc:chgData name="Jenifer Prince Devaraj" userId="c3fb109c-09d1-42a6-93f4-69472d709861" providerId="ADAL" clId="{3089542D-9CC9-4959-A447-970CE30B07F0}" dt="2023-01-24T12:31:00.830" v="0" actId="47"/>
      <pc:docMkLst>
        <pc:docMk/>
      </pc:docMkLst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3302105363" sldId="740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372681046" sldId="741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2761792853" sldId="742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2089461326" sldId="743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2441551679" sldId="744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3454230146" sldId="745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3727958440" sldId="746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2032048009" sldId="747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795064058" sldId="748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2220470893" sldId="749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3139900895" sldId="750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2330625726" sldId="751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3367584272" sldId="752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2133113551" sldId="753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575966649" sldId="754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1415515024" sldId="755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59037797" sldId="757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2083065045" sldId="758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1197424074" sldId="759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241118734" sldId="760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2657867802" sldId="761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2885588207" sldId="763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3850353285" sldId="764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687946415" sldId="765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417952699" sldId="766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1355745705" sldId="767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1764896206" sldId="768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1462739817" sldId="769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3851449194" sldId="770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3463886626" sldId="771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1776620492" sldId="772"/>
        </pc:sldMkLst>
      </pc:sldChg>
    </pc:docChg>
  </pc:docChgLst>
  <pc:docChgLst>
    <pc:chgData name="Jenifer Prince Devaraj" userId="c3fb109c-09d1-42a6-93f4-69472d709861" providerId="ADAL" clId="{5584092A-4368-4090-8AF9-32F98ADACB3C}"/>
    <pc:docChg chg="undo redo custSel addSld delSld modSld sldOrd">
      <pc:chgData name="Jenifer Prince Devaraj" userId="c3fb109c-09d1-42a6-93f4-69472d709861" providerId="ADAL" clId="{5584092A-4368-4090-8AF9-32F98ADACB3C}" dt="2023-02-11T20:16:35.272" v="1017" actId="14100"/>
      <pc:docMkLst>
        <pc:docMk/>
      </pc:docMkLst>
      <pc:sldChg chg="delSp modSp mod">
        <pc:chgData name="Jenifer Prince Devaraj" userId="c3fb109c-09d1-42a6-93f4-69472d709861" providerId="ADAL" clId="{5584092A-4368-4090-8AF9-32F98ADACB3C}" dt="2023-02-02T12:14:07.619" v="41" actId="255"/>
        <pc:sldMkLst>
          <pc:docMk/>
          <pc:sldMk cId="3119007398" sldId="719"/>
        </pc:sldMkLst>
        <pc:spChg chg="mod">
          <ac:chgData name="Jenifer Prince Devaraj" userId="c3fb109c-09d1-42a6-93f4-69472d709861" providerId="ADAL" clId="{5584092A-4368-4090-8AF9-32F98ADACB3C}" dt="2023-02-02T12:14:07.619" v="41" actId="255"/>
          <ac:spMkLst>
            <pc:docMk/>
            <pc:sldMk cId="3119007398" sldId="719"/>
            <ac:spMk id="3" creationId="{AA205271-8453-0C56-CE04-6289558BCEE4}"/>
          </ac:spMkLst>
        </pc:spChg>
        <pc:graphicFrameChg chg="del mod">
          <ac:chgData name="Jenifer Prince Devaraj" userId="c3fb109c-09d1-42a6-93f4-69472d709861" providerId="ADAL" clId="{5584092A-4368-4090-8AF9-32F98ADACB3C}" dt="2023-02-02T11:56:31.439" v="2" actId="478"/>
          <ac:graphicFrameMkLst>
            <pc:docMk/>
            <pc:sldMk cId="3119007398" sldId="719"/>
            <ac:graphicFrameMk id="4" creationId="{8555C952-6AAF-85BF-A73B-B6E4E0C8D971}"/>
          </ac:graphicFrameMkLst>
        </pc:graphicFrameChg>
      </pc:sldChg>
      <pc:sldChg chg="addSp modSp mod">
        <pc:chgData name="Jenifer Prince Devaraj" userId="c3fb109c-09d1-42a6-93f4-69472d709861" providerId="ADAL" clId="{5584092A-4368-4090-8AF9-32F98ADACB3C}" dt="2023-02-02T12:31:51.680" v="289" actId="113"/>
        <pc:sldMkLst>
          <pc:docMk/>
          <pc:sldMk cId="602369199" sldId="756"/>
        </pc:sldMkLst>
        <pc:spChg chg="mod">
          <ac:chgData name="Jenifer Prince Devaraj" userId="c3fb109c-09d1-42a6-93f4-69472d709861" providerId="ADAL" clId="{5584092A-4368-4090-8AF9-32F98ADACB3C}" dt="2023-02-02T12:00:38.432" v="14" actId="6549"/>
          <ac:spMkLst>
            <pc:docMk/>
            <pc:sldMk cId="602369199" sldId="756"/>
            <ac:spMk id="3" creationId="{47DBAFC5-1CFA-321A-D6F6-A0E1937ABAA6}"/>
          </ac:spMkLst>
        </pc:spChg>
        <pc:spChg chg="mod">
          <ac:chgData name="Jenifer Prince Devaraj" userId="c3fb109c-09d1-42a6-93f4-69472d709861" providerId="ADAL" clId="{5584092A-4368-4090-8AF9-32F98ADACB3C}" dt="2023-02-02T12:14:45.250" v="64" actId="20577"/>
          <ac:spMkLst>
            <pc:docMk/>
            <pc:sldMk cId="602369199" sldId="756"/>
            <ac:spMk id="4" creationId="{E622107F-2526-AB59-9017-BBB872359174}"/>
          </ac:spMkLst>
        </pc:spChg>
        <pc:spChg chg="add mod">
          <ac:chgData name="Jenifer Prince Devaraj" userId="c3fb109c-09d1-42a6-93f4-69472d709861" providerId="ADAL" clId="{5584092A-4368-4090-8AF9-32F98ADACB3C}" dt="2023-02-02T12:31:51.680" v="289" actId="113"/>
          <ac:spMkLst>
            <pc:docMk/>
            <pc:sldMk cId="602369199" sldId="756"/>
            <ac:spMk id="6" creationId="{6823DD61-5F1F-AF01-2B15-F4A01F18ABEA}"/>
          </ac:spMkLst>
        </pc:spChg>
        <pc:spChg chg="add mod">
          <ac:chgData name="Jenifer Prince Devaraj" userId="c3fb109c-09d1-42a6-93f4-69472d709861" providerId="ADAL" clId="{5584092A-4368-4090-8AF9-32F98ADACB3C}" dt="2023-02-02T12:18:28.943" v="75" actId="207"/>
          <ac:spMkLst>
            <pc:docMk/>
            <pc:sldMk cId="602369199" sldId="756"/>
            <ac:spMk id="8" creationId="{5F71D540-3966-0D82-9D50-B1F14236F134}"/>
          </ac:spMkLst>
        </pc:spChg>
      </pc:sldChg>
      <pc:sldChg chg="addSp modSp add mod">
        <pc:chgData name="Jenifer Prince Devaraj" userId="c3fb109c-09d1-42a6-93f4-69472d709861" providerId="ADAL" clId="{5584092A-4368-4090-8AF9-32F98ADACB3C}" dt="2023-02-02T12:31:42.474" v="288" actId="113"/>
        <pc:sldMkLst>
          <pc:docMk/>
          <pc:sldMk cId="1596441695" sldId="757"/>
        </pc:sldMkLst>
        <pc:spChg chg="mod">
          <ac:chgData name="Jenifer Prince Devaraj" userId="c3fb109c-09d1-42a6-93f4-69472d709861" providerId="ADAL" clId="{5584092A-4368-4090-8AF9-32F98ADACB3C}" dt="2023-02-02T12:31:42.474" v="288" actId="113"/>
          <ac:spMkLst>
            <pc:docMk/>
            <pc:sldMk cId="1596441695" sldId="757"/>
            <ac:spMk id="6" creationId="{6823DD61-5F1F-AF01-2B15-F4A01F18ABEA}"/>
          </ac:spMkLst>
        </pc:spChg>
        <pc:spChg chg="add mod">
          <ac:chgData name="Jenifer Prince Devaraj" userId="c3fb109c-09d1-42a6-93f4-69472d709861" providerId="ADAL" clId="{5584092A-4368-4090-8AF9-32F98ADACB3C}" dt="2023-02-02T12:21:53.573" v="129" actId="1076"/>
          <ac:spMkLst>
            <pc:docMk/>
            <pc:sldMk cId="1596441695" sldId="757"/>
            <ac:spMk id="7" creationId="{3D3260A0-2632-3E34-9FAB-FC5A1507A0DB}"/>
          </ac:spMkLst>
        </pc:spChg>
      </pc:sldChg>
      <pc:sldChg chg="modSp add mod">
        <pc:chgData name="Jenifer Prince Devaraj" userId="c3fb109c-09d1-42a6-93f4-69472d709861" providerId="ADAL" clId="{5584092A-4368-4090-8AF9-32F98ADACB3C}" dt="2023-02-02T12:31:36.380" v="287" actId="113"/>
        <pc:sldMkLst>
          <pc:docMk/>
          <pc:sldMk cId="733990067" sldId="758"/>
        </pc:sldMkLst>
        <pc:spChg chg="mod">
          <ac:chgData name="Jenifer Prince Devaraj" userId="c3fb109c-09d1-42a6-93f4-69472d709861" providerId="ADAL" clId="{5584092A-4368-4090-8AF9-32F98ADACB3C}" dt="2023-02-02T12:31:36.380" v="287" actId="113"/>
          <ac:spMkLst>
            <pc:docMk/>
            <pc:sldMk cId="733990067" sldId="758"/>
            <ac:spMk id="6" creationId="{6823DD61-5F1F-AF01-2B15-F4A01F18ABEA}"/>
          </ac:spMkLst>
        </pc:spChg>
        <pc:spChg chg="mod">
          <ac:chgData name="Jenifer Prince Devaraj" userId="c3fb109c-09d1-42a6-93f4-69472d709861" providerId="ADAL" clId="{5584092A-4368-4090-8AF9-32F98ADACB3C}" dt="2023-02-02T12:31:32.020" v="285" actId="1076"/>
          <ac:spMkLst>
            <pc:docMk/>
            <pc:sldMk cId="733990067" sldId="758"/>
            <ac:spMk id="7" creationId="{3D3260A0-2632-3E34-9FAB-FC5A1507A0DB}"/>
          </ac:spMkLst>
        </pc:spChg>
      </pc:sldChg>
      <pc:sldChg chg="addSp delSp modSp add mod">
        <pc:chgData name="Jenifer Prince Devaraj" userId="c3fb109c-09d1-42a6-93f4-69472d709861" providerId="ADAL" clId="{5584092A-4368-4090-8AF9-32F98ADACB3C}" dt="2023-02-02T12:32:08.290" v="292" actId="1076"/>
        <pc:sldMkLst>
          <pc:docMk/>
          <pc:sldMk cId="886162741" sldId="759"/>
        </pc:sldMkLst>
        <pc:spChg chg="del">
          <ac:chgData name="Jenifer Prince Devaraj" userId="c3fb109c-09d1-42a6-93f4-69472d709861" providerId="ADAL" clId="{5584092A-4368-4090-8AF9-32F98ADACB3C}" dt="2023-02-02T12:30:39.943" v="273" actId="478"/>
          <ac:spMkLst>
            <pc:docMk/>
            <pc:sldMk cId="886162741" sldId="759"/>
            <ac:spMk id="3" creationId="{47DBAFC5-1CFA-321A-D6F6-A0E1937ABAA6}"/>
          </ac:spMkLst>
        </pc:spChg>
        <pc:spChg chg="mod">
          <ac:chgData name="Jenifer Prince Devaraj" userId="c3fb109c-09d1-42a6-93f4-69472d709861" providerId="ADAL" clId="{5584092A-4368-4090-8AF9-32F98ADACB3C}" dt="2023-02-02T12:32:04.446" v="291" actId="113"/>
          <ac:spMkLst>
            <pc:docMk/>
            <pc:sldMk cId="886162741" sldId="759"/>
            <ac:spMk id="6" creationId="{6823DD61-5F1F-AF01-2B15-F4A01F18ABEA}"/>
          </ac:spMkLst>
        </pc:spChg>
        <pc:spChg chg="del">
          <ac:chgData name="Jenifer Prince Devaraj" userId="c3fb109c-09d1-42a6-93f4-69472d709861" providerId="ADAL" clId="{5584092A-4368-4090-8AF9-32F98ADACB3C}" dt="2023-02-02T12:23:34.469" v="156" actId="478"/>
          <ac:spMkLst>
            <pc:docMk/>
            <pc:sldMk cId="886162741" sldId="759"/>
            <ac:spMk id="7" creationId="{3D3260A0-2632-3E34-9FAB-FC5A1507A0DB}"/>
          </ac:spMkLst>
        </pc:spChg>
        <pc:spChg chg="add mod">
          <ac:chgData name="Jenifer Prince Devaraj" userId="c3fb109c-09d1-42a6-93f4-69472d709861" providerId="ADAL" clId="{5584092A-4368-4090-8AF9-32F98ADACB3C}" dt="2023-02-02T12:32:08.290" v="292" actId="1076"/>
          <ac:spMkLst>
            <pc:docMk/>
            <pc:sldMk cId="886162741" sldId="759"/>
            <ac:spMk id="9" creationId="{BC8C68BD-BE9E-8422-6181-859764AA0E70}"/>
          </ac:spMkLst>
        </pc:spChg>
        <pc:spChg chg="add del mod">
          <ac:chgData name="Jenifer Prince Devaraj" userId="c3fb109c-09d1-42a6-93f4-69472d709861" providerId="ADAL" clId="{5584092A-4368-4090-8AF9-32F98ADACB3C}" dt="2023-02-02T12:30:44.942" v="275" actId="478"/>
          <ac:spMkLst>
            <pc:docMk/>
            <pc:sldMk cId="886162741" sldId="759"/>
            <ac:spMk id="11" creationId="{37A13538-A3CF-C3AB-243C-D3903483DCB7}"/>
          </ac:spMkLst>
        </pc:spChg>
      </pc:sldChg>
      <pc:sldChg chg="addSp delSp modSp add mod">
        <pc:chgData name="Jenifer Prince Devaraj" userId="c3fb109c-09d1-42a6-93f4-69472d709861" providerId="ADAL" clId="{5584092A-4368-4090-8AF9-32F98ADACB3C}" dt="2023-02-02T12:32:19.693" v="295" actId="1076"/>
        <pc:sldMkLst>
          <pc:docMk/>
          <pc:sldMk cId="2438919986" sldId="760"/>
        </pc:sldMkLst>
        <pc:spChg chg="del">
          <ac:chgData name="Jenifer Prince Devaraj" userId="c3fb109c-09d1-42a6-93f4-69472d709861" providerId="ADAL" clId="{5584092A-4368-4090-8AF9-32F98ADACB3C}" dt="2023-02-02T12:30:53.219" v="276" actId="478"/>
          <ac:spMkLst>
            <pc:docMk/>
            <pc:sldMk cId="2438919986" sldId="760"/>
            <ac:spMk id="3" creationId="{47DBAFC5-1CFA-321A-D6F6-A0E1937ABAA6}"/>
          </ac:spMkLst>
        </pc:spChg>
        <pc:spChg chg="mod">
          <ac:chgData name="Jenifer Prince Devaraj" userId="c3fb109c-09d1-42a6-93f4-69472d709861" providerId="ADAL" clId="{5584092A-4368-4090-8AF9-32F98ADACB3C}" dt="2023-02-02T12:32:16.118" v="294" actId="1076"/>
          <ac:spMkLst>
            <pc:docMk/>
            <pc:sldMk cId="2438919986" sldId="760"/>
            <ac:spMk id="6" creationId="{6823DD61-5F1F-AF01-2B15-F4A01F18ABEA}"/>
          </ac:spMkLst>
        </pc:spChg>
        <pc:spChg chg="add mod">
          <ac:chgData name="Jenifer Prince Devaraj" userId="c3fb109c-09d1-42a6-93f4-69472d709861" providerId="ADAL" clId="{5584092A-4368-4090-8AF9-32F98ADACB3C}" dt="2023-02-02T12:32:19.693" v="295" actId="1076"/>
          <ac:spMkLst>
            <pc:docMk/>
            <pc:sldMk cId="2438919986" sldId="760"/>
            <ac:spMk id="7" creationId="{7FD7DD2D-DC1F-A1EA-3E6A-6ED3806A0673}"/>
          </ac:spMkLst>
        </pc:spChg>
        <pc:spChg chg="del">
          <ac:chgData name="Jenifer Prince Devaraj" userId="c3fb109c-09d1-42a6-93f4-69472d709861" providerId="ADAL" clId="{5584092A-4368-4090-8AF9-32F98ADACB3C}" dt="2023-02-02T12:29:00.019" v="267" actId="478"/>
          <ac:spMkLst>
            <pc:docMk/>
            <pc:sldMk cId="2438919986" sldId="760"/>
            <ac:spMk id="9" creationId="{BC8C68BD-BE9E-8422-6181-859764AA0E70}"/>
          </ac:spMkLst>
        </pc:spChg>
        <pc:spChg chg="add del mod">
          <ac:chgData name="Jenifer Prince Devaraj" userId="c3fb109c-09d1-42a6-93f4-69472d709861" providerId="ADAL" clId="{5584092A-4368-4090-8AF9-32F98ADACB3C}" dt="2023-02-02T12:30:55.359" v="278" actId="478"/>
          <ac:spMkLst>
            <pc:docMk/>
            <pc:sldMk cId="2438919986" sldId="760"/>
            <ac:spMk id="11" creationId="{5B4DE5C8-2616-4D2F-3AF8-09C6DF23A23B}"/>
          </ac:spMkLst>
        </pc:spChg>
      </pc:sldChg>
      <pc:sldChg chg="modSp add mod">
        <pc:chgData name="Jenifer Prince Devaraj" userId="c3fb109c-09d1-42a6-93f4-69472d709861" providerId="ADAL" clId="{5584092A-4368-4090-8AF9-32F98ADACB3C}" dt="2023-02-02T12:31:22.713" v="283" actId="113"/>
        <pc:sldMkLst>
          <pc:docMk/>
          <pc:sldMk cId="2697387582" sldId="761"/>
        </pc:sldMkLst>
        <pc:spChg chg="mod">
          <ac:chgData name="Jenifer Prince Devaraj" userId="c3fb109c-09d1-42a6-93f4-69472d709861" providerId="ADAL" clId="{5584092A-4368-4090-8AF9-32F98ADACB3C}" dt="2023-02-02T12:31:22.713" v="283" actId="113"/>
          <ac:spMkLst>
            <pc:docMk/>
            <pc:sldMk cId="2697387582" sldId="761"/>
            <ac:spMk id="6" creationId="{6823DD61-5F1F-AF01-2B15-F4A01F18ABEA}"/>
          </ac:spMkLst>
        </pc:spChg>
        <pc:spChg chg="mod">
          <ac:chgData name="Jenifer Prince Devaraj" userId="c3fb109c-09d1-42a6-93f4-69472d709861" providerId="ADAL" clId="{5584092A-4368-4090-8AF9-32F98ADACB3C}" dt="2023-02-02T12:31:17.597" v="281" actId="1076"/>
          <ac:spMkLst>
            <pc:docMk/>
            <pc:sldMk cId="2697387582" sldId="761"/>
            <ac:spMk id="7" creationId="{3D3260A0-2632-3E34-9FAB-FC5A1507A0DB}"/>
          </ac:spMkLst>
        </pc:spChg>
      </pc:sldChg>
      <pc:sldChg chg="modSp add mod">
        <pc:chgData name="Jenifer Prince Devaraj" userId="c3fb109c-09d1-42a6-93f4-69472d709861" providerId="ADAL" clId="{5584092A-4368-4090-8AF9-32F98ADACB3C}" dt="2023-02-02T12:34:58.624" v="307" actId="20577"/>
        <pc:sldMkLst>
          <pc:docMk/>
          <pc:sldMk cId="780112247" sldId="762"/>
        </pc:sldMkLst>
        <pc:spChg chg="mod">
          <ac:chgData name="Jenifer Prince Devaraj" userId="c3fb109c-09d1-42a6-93f4-69472d709861" providerId="ADAL" clId="{5584092A-4368-4090-8AF9-32F98ADACB3C}" dt="2023-02-02T12:32:48.633" v="297"/>
          <ac:spMkLst>
            <pc:docMk/>
            <pc:sldMk cId="780112247" sldId="762"/>
            <ac:spMk id="6" creationId="{6823DD61-5F1F-AF01-2B15-F4A01F18ABEA}"/>
          </ac:spMkLst>
        </pc:spChg>
        <pc:spChg chg="mod">
          <ac:chgData name="Jenifer Prince Devaraj" userId="c3fb109c-09d1-42a6-93f4-69472d709861" providerId="ADAL" clId="{5584092A-4368-4090-8AF9-32F98ADACB3C}" dt="2023-02-02T12:34:58.624" v="307" actId="20577"/>
          <ac:spMkLst>
            <pc:docMk/>
            <pc:sldMk cId="780112247" sldId="762"/>
            <ac:spMk id="7" creationId="{7FD7DD2D-DC1F-A1EA-3E6A-6ED3806A0673}"/>
          </ac:spMkLst>
        </pc:spChg>
      </pc:sldChg>
      <pc:sldChg chg="modSp add mod">
        <pc:chgData name="Jenifer Prince Devaraj" userId="c3fb109c-09d1-42a6-93f4-69472d709861" providerId="ADAL" clId="{5584092A-4368-4090-8AF9-32F98ADACB3C}" dt="2023-02-02T12:36:25.387" v="331" actId="5793"/>
        <pc:sldMkLst>
          <pc:docMk/>
          <pc:sldMk cId="918156099" sldId="763"/>
        </pc:sldMkLst>
        <pc:spChg chg="mod">
          <ac:chgData name="Jenifer Prince Devaraj" userId="c3fb109c-09d1-42a6-93f4-69472d709861" providerId="ADAL" clId="{5584092A-4368-4090-8AF9-32F98ADACB3C}" dt="2023-02-02T12:35:30.339" v="319" actId="20577"/>
          <ac:spMkLst>
            <pc:docMk/>
            <pc:sldMk cId="918156099" sldId="763"/>
            <ac:spMk id="6" creationId="{6823DD61-5F1F-AF01-2B15-F4A01F18ABEA}"/>
          </ac:spMkLst>
        </pc:spChg>
        <pc:spChg chg="mod">
          <ac:chgData name="Jenifer Prince Devaraj" userId="c3fb109c-09d1-42a6-93f4-69472d709861" providerId="ADAL" clId="{5584092A-4368-4090-8AF9-32F98ADACB3C}" dt="2023-02-02T12:36:25.387" v="331" actId="5793"/>
          <ac:spMkLst>
            <pc:docMk/>
            <pc:sldMk cId="918156099" sldId="763"/>
            <ac:spMk id="7" creationId="{7FD7DD2D-DC1F-A1EA-3E6A-6ED3806A0673}"/>
          </ac:spMkLst>
        </pc:spChg>
      </pc:sldChg>
      <pc:sldChg chg="addSp modSp add mod">
        <pc:chgData name="Jenifer Prince Devaraj" userId="c3fb109c-09d1-42a6-93f4-69472d709861" providerId="ADAL" clId="{5584092A-4368-4090-8AF9-32F98ADACB3C}" dt="2023-02-02T12:45:42.876" v="440" actId="1076"/>
        <pc:sldMkLst>
          <pc:docMk/>
          <pc:sldMk cId="3329362011" sldId="764"/>
        </pc:sldMkLst>
        <pc:spChg chg="add mod">
          <ac:chgData name="Jenifer Prince Devaraj" userId="c3fb109c-09d1-42a6-93f4-69472d709861" providerId="ADAL" clId="{5584092A-4368-4090-8AF9-32F98ADACB3C}" dt="2023-02-02T12:45:24.343" v="438" actId="14100"/>
          <ac:spMkLst>
            <pc:docMk/>
            <pc:sldMk cId="3329362011" sldId="764"/>
            <ac:spMk id="2" creationId="{B892F426-960A-5F00-7F08-CB8B2E4C31C4}"/>
          </ac:spMkLst>
        </pc:spChg>
        <pc:spChg chg="mod">
          <ac:chgData name="Jenifer Prince Devaraj" userId="c3fb109c-09d1-42a6-93f4-69472d709861" providerId="ADAL" clId="{5584092A-4368-4090-8AF9-32F98ADACB3C}" dt="2023-02-02T12:45:42.876" v="440" actId="1076"/>
          <ac:spMkLst>
            <pc:docMk/>
            <pc:sldMk cId="3329362011" sldId="764"/>
            <ac:spMk id="6" creationId="{6823DD61-5F1F-AF01-2B15-F4A01F18ABEA}"/>
          </ac:spMkLst>
        </pc:spChg>
        <pc:spChg chg="mod">
          <ac:chgData name="Jenifer Prince Devaraj" userId="c3fb109c-09d1-42a6-93f4-69472d709861" providerId="ADAL" clId="{5584092A-4368-4090-8AF9-32F98ADACB3C}" dt="2023-02-02T12:45:38.112" v="439" actId="1076"/>
          <ac:spMkLst>
            <pc:docMk/>
            <pc:sldMk cId="3329362011" sldId="764"/>
            <ac:spMk id="7" creationId="{7FD7DD2D-DC1F-A1EA-3E6A-6ED3806A0673}"/>
          </ac:spMkLst>
        </pc:spChg>
        <pc:spChg chg="add mod">
          <ac:chgData name="Jenifer Prince Devaraj" userId="c3fb109c-09d1-42a6-93f4-69472d709861" providerId="ADAL" clId="{5584092A-4368-4090-8AF9-32F98ADACB3C}" dt="2023-02-02T12:45:20.037" v="437" actId="1076"/>
          <ac:spMkLst>
            <pc:docMk/>
            <pc:sldMk cId="3329362011" sldId="764"/>
            <ac:spMk id="9" creationId="{2D68A732-C838-2C63-7CD8-339681024762}"/>
          </ac:spMkLst>
        </pc:spChg>
      </pc:sldChg>
      <pc:sldChg chg="addSp modSp add mod ord modAnim">
        <pc:chgData name="Jenifer Prince Devaraj" userId="c3fb109c-09d1-42a6-93f4-69472d709861" providerId="ADAL" clId="{5584092A-4368-4090-8AF9-32F98ADACB3C}" dt="2023-02-02T13:21:07.817" v="611" actId="2711"/>
        <pc:sldMkLst>
          <pc:docMk/>
          <pc:sldMk cId="3417604876" sldId="765"/>
        </pc:sldMkLst>
        <pc:spChg chg="add mod">
          <ac:chgData name="Jenifer Prince Devaraj" userId="c3fb109c-09d1-42a6-93f4-69472d709861" providerId="ADAL" clId="{5584092A-4368-4090-8AF9-32F98ADACB3C}" dt="2023-02-02T13:20:54.709" v="610" actId="2711"/>
          <ac:spMkLst>
            <pc:docMk/>
            <pc:sldMk cId="3417604876" sldId="765"/>
            <ac:spMk id="3" creationId="{BA70AD50-9D54-B962-4FC1-06E892E6DED3}"/>
          </ac:spMkLst>
        </pc:spChg>
        <pc:spChg chg="mod">
          <ac:chgData name="Jenifer Prince Devaraj" userId="c3fb109c-09d1-42a6-93f4-69472d709861" providerId="ADAL" clId="{5584092A-4368-4090-8AF9-32F98ADACB3C}" dt="2023-02-02T12:47:50.271" v="453" actId="1076"/>
          <ac:spMkLst>
            <pc:docMk/>
            <pc:sldMk cId="3417604876" sldId="765"/>
            <ac:spMk id="6" creationId="{6823DD61-5F1F-AF01-2B15-F4A01F18ABEA}"/>
          </ac:spMkLst>
        </pc:spChg>
        <pc:spChg chg="mod">
          <ac:chgData name="Jenifer Prince Devaraj" userId="c3fb109c-09d1-42a6-93f4-69472d709861" providerId="ADAL" clId="{5584092A-4368-4090-8AF9-32F98ADACB3C}" dt="2023-02-02T13:21:07.817" v="611" actId="2711"/>
          <ac:spMkLst>
            <pc:docMk/>
            <pc:sldMk cId="3417604876" sldId="765"/>
            <ac:spMk id="7" creationId="{7FD7DD2D-DC1F-A1EA-3E6A-6ED3806A0673}"/>
          </ac:spMkLst>
        </pc:spChg>
      </pc:sldChg>
      <pc:sldChg chg="addSp modSp add mod modAnim">
        <pc:chgData name="Jenifer Prince Devaraj" userId="c3fb109c-09d1-42a6-93f4-69472d709861" providerId="ADAL" clId="{5584092A-4368-4090-8AF9-32F98ADACB3C}" dt="2023-02-02T13:20:31.769" v="608" actId="2711"/>
        <pc:sldMkLst>
          <pc:docMk/>
          <pc:sldMk cId="3500740142" sldId="766"/>
        </pc:sldMkLst>
        <pc:spChg chg="add mod">
          <ac:chgData name="Jenifer Prince Devaraj" userId="c3fb109c-09d1-42a6-93f4-69472d709861" providerId="ADAL" clId="{5584092A-4368-4090-8AF9-32F98ADACB3C}" dt="2023-02-02T13:20:31.769" v="608" actId="2711"/>
          <ac:spMkLst>
            <pc:docMk/>
            <pc:sldMk cId="3500740142" sldId="766"/>
            <ac:spMk id="3" creationId="{7DA2E282-B2CF-CB42-A8CE-9CFA553BF1DE}"/>
          </ac:spMkLst>
        </pc:spChg>
        <pc:spChg chg="mod">
          <ac:chgData name="Jenifer Prince Devaraj" userId="c3fb109c-09d1-42a6-93f4-69472d709861" providerId="ADAL" clId="{5584092A-4368-4090-8AF9-32F98ADACB3C}" dt="2023-02-02T13:20:19.378" v="607" actId="2711"/>
          <ac:spMkLst>
            <pc:docMk/>
            <pc:sldMk cId="3500740142" sldId="766"/>
            <ac:spMk id="7" creationId="{7FD7DD2D-DC1F-A1EA-3E6A-6ED3806A0673}"/>
          </ac:spMkLst>
        </pc:spChg>
      </pc:sldChg>
      <pc:sldChg chg="addSp modSp add mod modAnim">
        <pc:chgData name="Jenifer Prince Devaraj" userId="c3fb109c-09d1-42a6-93f4-69472d709861" providerId="ADAL" clId="{5584092A-4368-4090-8AF9-32F98ADACB3C}" dt="2023-02-02T13:20:08.206" v="606" actId="2711"/>
        <pc:sldMkLst>
          <pc:docMk/>
          <pc:sldMk cId="2332131066" sldId="767"/>
        </pc:sldMkLst>
        <pc:spChg chg="add mod">
          <ac:chgData name="Jenifer Prince Devaraj" userId="c3fb109c-09d1-42a6-93f4-69472d709861" providerId="ADAL" clId="{5584092A-4368-4090-8AF9-32F98ADACB3C}" dt="2023-02-02T13:20:08.206" v="606" actId="2711"/>
          <ac:spMkLst>
            <pc:docMk/>
            <pc:sldMk cId="2332131066" sldId="767"/>
            <ac:spMk id="3" creationId="{71C04AEC-9918-89D7-B149-1ADE03F23DA8}"/>
          </ac:spMkLst>
        </pc:spChg>
        <pc:spChg chg="mod">
          <ac:chgData name="Jenifer Prince Devaraj" userId="c3fb109c-09d1-42a6-93f4-69472d709861" providerId="ADAL" clId="{5584092A-4368-4090-8AF9-32F98ADACB3C}" dt="2023-02-02T13:19:58.851" v="605" actId="2711"/>
          <ac:spMkLst>
            <pc:docMk/>
            <pc:sldMk cId="2332131066" sldId="767"/>
            <ac:spMk id="7" creationId="{7FD7DD2D-DC1F-A1EA-3E6A-6ED3806A0673}"/>
          </ac:spMkLst>
        </pc:spChg>
      </pc:sldChg>
      <pc:sldChg chg="modSp add modAnim">
        <pc:chgData name="Jenifer Prince Devaraj" userId="c3fb109c-09d1-42a6-93f4-69472d709861" providerId="ADAL" clId="{5584092A-4368-4090-8AF9-32F98ADACB3C}" dt="2023-02-02T13:24:56.787" v="627" actId="13926"/>
        <pc:sldMkLst>
          <pc:docMk/>
          <pc:sldMk cId="2988078014" sldId="768"/>
        </pc:sldMkLst>
        <pc:spChg chg="mod">
          <ac:chgData name="Jenifer Prince Devaraj" userId="c3fb109c-09d1-42a6-93f4-69472d709861" providerId="ADAL" clId="{5584092A-4368-4090-8AF9-32F98ADACB3C}" dt="2023-02-02T13:24:56.787" v="627" actId="13926"/>
          <ac:spMkLst>
            <pc:docMk/>
            <pc:sldMk cId="2988078014" sldId="768"/>
            <ac:spMk id="3" creationId="{71C04AEC-9918-89D7-B149-1ADE03F23DA8}"/>
          </ac:spMkLst>
        </pc:spChg>
        <pc:spChg chg="mod">
          <ac:chgData name="Jenifer Prince Devaraj" userId="c3fb109c-09d1-42a6-93f4-69472d709861" providerId="ADAL" clId="{5584092A-4368-4090-8AF9-32F98ADACB3C}" dt="2023-02-02T13:23:07.662" v="621" actId="13926"/>
          <ac:spMkLst>
            <pc:docMk/>
            <pc:sldMk cId="2988078014" sldId="768"/>
            <ac:spMk id="7" creationId="{7FD7DD2D-DC1F-A1EA-3E6A-6ED3806A0673}"/>
          </ac:spMkLst>
        </pc:spChg>
      </pc:sldChg>
      <pc:sldChg chg="modSp add mod modAnim">
        <pc:chgData name="Jenifer Prince Devaraj" userId="c3fb109c-09d1-42a6-93f4-69472d709861" providerId="ADAL" clId="{5584092A-4368-4090-8AF9-32F98ADACB3C}" dt="2023-02-02T13:30:20.655" v="663" actId="1035"/>
        <pc:sldMkLst>
          <pc:docMk/>
          <pc:sldMk cId="3948880533" sldId="769"/>
        </pc:sldMkLst>
        <pc:spChg chg="mod">
          <ac:chgData name="Jenifer Prince Devaraj" userId="c3fb109c-09d1-42a6-93f4-69472d709861" providerId="ADAL" clId="{5584092A-4368-4090-8AF9-32F98ADACB3C}" dt="2023-02-02T13:30:20.655" v="663" actId="1035"/>
          <ac:spMkLst>
            <pc:docMk/>
            <pc:sldMk cId="3948880533" sldId="769"/>
            <ac:spMk id="3" creationId="{71C04AEC-9918-89D7-B149-1ADE03F23DA8}"/>
          </ac:spMkLst>
        </pc:spChg>
        <pc:spChg chg="mod">
          <ac:chgData name="Jenifer Prince Devaraj" userId="c3fb109c-09d1-42a6-93f4-69472d709861" providerId="ADAL" clId="{5584092A-4368-4090-8AF9-32F98ADACB3C}" dt="2023-02-02T13:30:16.587" v="661" actId="1076"/>
          <ac:spMkLst>
            <pc:docMk/>
            <pc:sldMk cId="3948880533" sldId="769"/>
            <ac:spMk id="7" creationId="{7FD7DD2D-DC1F-A1EA-3E6A-6ED3806A0673}"/>
          </ac:spMkLst>
        </pc:spChg>
      </pc:sldChg>
      <pc:sldChg chg="new del">
        <pc:chgData name="Jenifer Prince Devaraj" userId="c3fb109c-09d1-42a6-93f4-69472d709861" providerId="ADAL" clId="{5584092A-4368-4090-8AF9-32F98ADACB3C}" dt="2023-02-02T13:25:25.916" v="629" actId="680"/>
        <pc:sldMkLst>
          <pc:docMk/>
          <pc:sldMk cId="4152117925" sldId="769"/>
        </pc:sldMkLst>
      </pc:sldChg>
      <pc:sldChg chg="modSp add modAnim">
        <pc:chgData name="Jenifer Prince Devaraj" userId="c3fb109c-09d1-42a6-93f4-69472d709861" providerId="ADAL" clId="{5584092A-4368-4090-8AF9-32F98ADACB3C}" dt="2023-02-03T15:05:05.625" v="852" actId="13926"/>
        <pc:sldMkLst>
          <pc:docMk/>
          <pc:sldMk cId="2311721243" sldId="770"/>
        </pc:sldMkLst>
        <pc:spChg chg="mod">
          <ac:chgData name="Jenifer Prince Devaraj" userId="c3fb109c-09d1-42a6-93f4-69472d709861" providerId="ADAL" clId="{5584092A-4368-4090-8AF9-32F98ADACB3C}" dt="2023-02-03T15:04:42.660" v="850" actId="13926"/>
          <ac:spMkLst>
            <pc:docMk/>
            <pc:sldMk cId="2311721243" sldId="770"/>
            <ac:spMk id="3" creationId="{71C04AEC-9918-89D7-B149-1ADE03F23DA8}"/>
          </ac:spMkLst>
        </pc:spChg>
        <pc:spChg chg="mod">
          <ac:chgData name="Jenifer Prince Devaraj" userId="c3fb109c-09d1-42a6-93f4-69472d709861" providerId="ADAL" clId="{5584092A-4368-4090-8AF9-32F98ADACB3C}" dt="2023-02-03T15:05:05.625" v="852" actId="13926"/>
          <ac:spMkLst>
            <pc:docMk/>
            <pc:sldMk cId="2311721243" sldId="770"/>
            <ac:spMk id="7" creationId="{7FD7DD2D-DC1F-A1EA-3E6A-6ED3806A0673}"/>
          </ac:spMkLst>
        </pc:spChg>
      </pc:sldChg>
      <pc:sldChg chg="addSp delSp modSp add mod modAnim">
        <pc:chgData name="Jenifer Prince Devaraj" userId="c3fb109c-09d1-42a6-93f4-69472d709861" providerId="ADAL" clId="{5584092A-4368-4090-8AF9-32F98ADACB3C}" dt="2023-02-03T15:08:13.345" v="871" actId="13926"/>
        <pc:sldMkLst>
          <pc:docMk/>
          <pc:sldMk cId="4116067830" sldId="771"/>
        </pc:sldMkLst>
        <pc:spChg chg="mod">
          <ac:chgData name="Jenifer Prince Devaraj" userId="c3fb109c-09d1-42a6-93f4-69472d709861" providerId="ADAL" clId="{5584092A-4368-4090-8AF9-32F98ADACB3C}" dt="2023-02-03T15:08:13.345" v="871" actId="13926"/>
          <ac:spMkLst>
            <pc:docMk/>
            <pc:sldMk cId="4116067830" sldId="771"/>
            <ac:spMk id="3" creationId="{71C04AEC-9918-89D7-B149-1ADE03F23DA8}"/>
          </ac:spMkLst>
        </pc:spChg>
        <pc:spChg chg="mod">
          <ac:chgData name="Jenifer Prince Devaraj" userId="c3fb109c-09d1-42a6-93f4-69472d709861" providerId="ADAL" clId="{5584092A-4368-4090-8AF9-32F98ADACB3C}" dt="2023-02-03T15:07:26.871" v="870" actId="13926"/>
          <ac:spMkLst>
            <pc:docMk/>
            <pc:sldMk cId="4116067830" sldId="771"/>
            <ac:spMk id="7" creationId="{7FD7DD2D-DC1F-A1EA-3E6A-6ED3806A0673}"/>
          </ac:spMkLst>
        </pc:spChg>
        <pc:spChg chg="add del mod">
          <ac:chgData name="Jenifer Prince Devaraj" userId="c3fb109c-09d1-42a6-93f4-69472d709861" providerId="ADAL" clId="{5584092A-4368-4090-8AF9-32F98ADACB3C}" dt="2023-02-02T13:35:36.352" v="701" actId="478"/>
          <ac:spMkLst>
            <pc:docMk/>
            <pc:sldMk cId="4116067830" sldId="771"/>
            <ac:spMk id="9" creationId="{120703D7-7BAF-AC31-FACA-06DB1FFC1B1D}"/>
          </ac:spMkLst>
        </pc:spChg>
      </pc:sldChg>
      <pc:sldChg chg="addSp modSp add mod">
        <pc:chgData name="Jenifer Prince Devaraj" userId="c3fb109c-09d1-42a6-93f4-69472d709861" providerId="ADAL" clId="{5584092A-4368-4090-8AF9-32F98ADACB3C}" dt="2023-02-03T15:10:47.648" v="878" actId="13926"/>
        <pc:sldMkLst>
          <pc:docMk/>
          <pc:sldMk cId="2516500842" sldId="772"/>
        </pc:sldMkLst>
        <pc:spChg chg="mod">
          <ac:chgData name="Jenifer Prince Devaraj" userId="c3fb109c-09d1-42a6-93f4-69472d709861" providerId="ADAL" clId="{5584092A-4368-4090-8AF9-32F98ADACB3C}" dt="2023-02-03T15:10:47.648" v="878" actId="13926"/>
          <ac:spMkLst>
            <pc:docMk/>
            <pc:sldMk cId="2516500842" sldId="772"/>
            <ac:spMk id="3" creationId="{71C04AEC-9918-89D7-B149-1ADE03F23DA8}"/>
          </ac:spMkLst>
        </pc:spChg>
        <pc:spChg chg="mod">
          <ac:chgData name="Jenifer Prince Devaraj" userId="c3fb109c-09d1-42a6-93f4-69472d709861" providerId="ADAL" clId="{5584092A-4368-4090-8AF9-32F98ADACB3C}" dt="2023-02-03T15:10:36.003" v="877" actId="13926"/>
          <ac:spMkLst>
            <pc:docMk/>
            <pc:sldMk cId="2516500842" sldId="772"/>
            <ac:spMk id="7" creationId="{7FD7DD2D-DC1F-A1EA-3E6A-6ED3806A0673}"/>
          </ac:spMkLst>
        </pc:spChg>
        <pc:spChg chg="add mod">
          <ac:chgData name="Jenifer Prince Devaraj" userId="c3fb109c-09d1-42a6-93f4-69472d709861" providerId="ADAL" clId="{5584092A-4368-4090-8AF9-32F98ADACB3C}" dt="2023-02-02T13:37:33.858" v="712" actId="14100"/>
          <ac:spMkLst>
            <pc:docMk/>
            <pc:sldMk cId="2516500842" sldId="772"/>
            <ac:spMk id="9" creationId="{2EB40B60-8CCF-545D-E4A9-039ECD4E55AF}"/>
          </ac:spMkLst>
        </pc:spChg>
      </pc:sldChg>
      <pc:sldChg chg="delSp modSp add mod modAnim">
        <pc:chgData name="Jenifer Prince Devaraj" userId="c3fb109c-09d1-42a6-93f4-69472d709861" providerId="ADAL" clId="{5584092A-4368-4090-8AF9-32F98ADACB3C}" dt="2023-02-03T15:13:05.691" v="883" actId="13926"/>
        <pc:sldMkLst>
          <pc:docMk/>
          <pc:sldMk cId="2153957796" sldId="773"/>
        </pc:sldMkLst>
        <pc:spChg chg="mod">
          <ac:chgData name="Jenifer Prince Devaraj" userId="c3fb109c-09d1-42a6-93f4-69472d709861" providerId="ADAL" clId="{5584092A-4368-4090-8AF9-32F98ADACB3C}" dt="2023-02-03T15:13:05.691" v="883" actId="13926"/>
          <ac:spMkLst>
            <pc:docMk/>
            <pc:sldMk cId="2153957796" sldId="773"/>
            <ac:spMk id="3" creationId="{71C04AEC-9918-89D7-B149-1ADE03F23DA8}"/>
          </ac:spMkLst>
        </pc:spChg>
        <pc:spChg chg="mod">
          <ac:chgData name="Jenifer Prince Devaraj" userId="c3fb109c-09d1-42a6-93f4-69472d709861" providerId="ADAL" clId="{5584092A-4368-4090-8AF9-32F98ADACB3C}" dt="2023-02-03T15:12:52.216" v="882" actId="13926"/>
          <ac:spMkLst>
            <pc:docMk/>
            <pc:sldMk cId="2153957796" sldId="773"/>
            <ac:spMk id="7" creationId="{7FD7DD2D-DC1F-A1EA-3E6A-6ED3806A0673}"/>
          </ac:spMkLst>
        </pc:spChg>
        <pc:spChg chg="del">
          <ac:chgData name="Jenifer Prince Devaraj" userId="c3fb109c-09d1-42a6-93f4-69472d709861" providerId="ADAL" clId="{5584092A-4368-4090-8AF9-32F98ADACB3C}" dt="2023-02-02T13:39:25.136" v="724" actId="478"/>
          <ac:spMkLst>
            <pc:docMk/>
            <pc:sldMk cId="2153957796" sldId="773"/>
            <ac:spMk id="9" creationId="{2EB40B60-8CCF-545D-E4A9-039ECD4E55AF}"/>
          </ac:spMkLst>
        </pc:spChg>
      </pc:sldChg>
      <pc:sldChg chg="modSp add mod modAnim">
        <pc:chgData name="Jenifer Prince Devaraj" userId="c3fb109c-09d1-42a6-93f4-69472d709861" providerId="ADAL" clId="{5584092A-4368-4090-8AF9-32F98ADACB3C}" dt="2023-02-03T15:17:02.480" v="902" actId="13926"/>
        <pc:sldMkLst>
          <pc:docMk/>
          <pc:sldMk cId="2307198883" sldId="774"/>
        </pc:sldMkLst>
        <pc:spChg chg="mod">
          <ac:chgData name="Jenifer Prince Devaraj" userId="c3fb109c-09d1-42a6-93f4-69472d709861" providerId="ADAL" clId="{5584092A-4368-4090-8AF9-32F98ADACB3C}" dt="2023-02-03T15:17:02.480" v="902" actId="13926"/>
          <ac:spMkLst>
            <pc:docMk/>
            <pc:sldMk cId="2307198883" sldId="774"/>
            <ac:spMk id="3" creationId="{71C04AEC-9918-89D7-B149-1ADE03F23DA8}"/>
          </ac:spMkLst>
        </pc:spChg>
        <pc:spChg chg="mod">
          <ac:chgData name="Jenifer Prince Devaraj" userId="c3fb109c-09d1-42a6-93f4-69472d709861" providerId="ADAL" clId="{5584092A-4368-4090-8AF9-32F98ADACB3C}" dt="2023-02-03T15:16:59.314" v="901" actId="13926"/>
          <ac:spMkLst>
            <pc:docMk/>
            <pc:sldMk cId="2307198883" sldId="774"/>
            <ac:spMk id="7" creationId="{7FD7DD2D-DC1F-A1EA-3E6A-6ED3806A0673}"/>
          </ac:spMkLst>
        </pc:spChg>
      </pc:sldChg>
      <pc:sldChg chg="modSp add mod modAnim">
        <pc:chgData name="Jenifer Prince Devaraj" userId="c3fb109c-09d1-42a6-93f4-69472d709861" providerId="ADAL" clId="{5584092A-4368-4090-8AF9-32F98ADACB3C}" dt="2023-02-03T15:19:48.233" v="915" actId="13926"/>
        <pc:sldMkLst>
          <pc:docMk/>
          <pc:sldMk cId="687149881" sldId="775"/>
        </pc:sldMkLst>
        <pc:spChg chg="mod">
          <ac:chgData name="Jenifer Prince Devaraj" userId="c3fb109c-09d1-42a6-93f4-69472d709861" providerId="ADAL" clId="{5584092A-4368-4090-8AF9-32F98ADACB3C}" dt="2023-02-03T15:19:48.233" v="915" actId="13926"/>
          <ac:spMkLst>
            <pc:docMk/>
            <pc:sldMk cId="687149881" sldId="775"/>
            <ac:spMk id="3" creationId="{71C04AEC-9918-89D7-B149-1ADE03F23DA8}"/>
          </ac:spMkLst>
        </pc:spChg>
        <pc:spChg chg="mod">
          <ac:chgData name="Jenifer Prince Devaraj" userId="c3fb109c-09d1-42a6-93f4-69472d709861" providerId="ADAL" clId="{5584092A-4368-4090-8AF9-32F98ADACB3C}" dt="2023-02-03T15:19:44.415" v="914" actId="13926"/>
          <ac:spMkLst>
            <pc:docMk/>
            <pc:sldMk cId="687149881" sldId="775"/>
            <ac:spMk id="7" creationId="{7FD7DD2D-DC1F-A1EA-3E6A-6ED3806A0673}"/>
          </ac:spMkLst>
        </pc:spChg>
      </pc:sldChg>
      <pc:sldChg chg="addSp delSp modSp add mod delAnim">
        <pc:chgData name="Jenifer Prince Devaraj" userId="c3fb109c-09d1-42a6-93f4-69472d709861" providerId="ADAL" clId="{5584092A-4368-4090-8AF9-32F98ADACB3C}" dt="2023-02-03T15:24:15.184" v="941" actId="13926"/>
        <pc:sldMkLst>
          <pc:docMk/>
          <pc:sldMk cId="3707178059" sldId="776"/>
        </pc:sldMkLst>
        <pc:spChg chg="del mod">
          <ac:chgData name="Jenifer Prince Devaraj" userId="c3fb109c-09d1-42a6-93f4-69472d709861" providerId="ADAL" clId="{5584092A-4368-4090-8AF9-32F98ADACB3C}" dt="2023-02-02T14:38:01.414" v="761" actId="478"/>
          <ac:spMkLst>
            <pc:docMk/>
            <pc:sldMk cId="3707178059" sldId="776"/>
            <ac:spMk id="3" creationId="{71C04AEC-9918-89D7-B149-1ADE03F23DA8}"/>
          </ac:spMkLst>
        </pc:spChg>
        <pc:spChg chg="mod">
          <ac:chgData name="Jenifer Prince Devaraj" userId="c3fb109c-09d1-42a6-93f4-69472d709861" providerId="ADAL" clId="{5584092A-4368-4090-8AF9-32F98ADACB3C}" dt="2023-02-02T14:38:36.107" v="766" actId="1076"/>
          <ac:spMkLst>
            <pc:docMk/>
            <pc:sldMk cId="3707178059" sldId="776"/>
            <ac:spMk id="7" creationId="{7FD7DD2D-DC1F-A1EA-3E6A-6ED3806A0673}"/>
          </ac:spMkLst>
        </pc:spChg>
        <pc:spChg chg="add mod">
          <ac:chgData name="Jenifer Prince Devaraj" userId="c3fb109c-09d1-42a6-93f4-69472d709861" providerId="ADAL" clId="{5584092A-4368-4090-8AF9-32F98ADACB3C}" dt="2023-02-03T15:24:15.184" v="941" actId="13926"/>
          <ac:spMkLst>
            <pc:docMk/>
            <pc:sldMk cId="3707178059" sldId="776"/>
            <ac:spMk id="9" creationId="{27BE8E13-FC57-2AB1-3890-899A138DE62C}"/>
          </ac:spMkLst>
        </pc:spChg>
      </pc:sldChg>
      <pc:sldChg chg="modSp add mod ord modAnim">
        <pc:chgData name="Jenifer Prince Devaraj" userId="c3fb109c-09d1-42a6-93f4-69472d709861" providerId="ADAL" clId="{5584092A-4368-4090-8AF9-32F98ADACB3C}" dt="2023-02-03T15:22:53.071" v="933" actId="13926"/>
        <pc:sldMkLst>
          <pc:docMk/>
          <pc:sldMk cId="3863594635" sldId="777"/>
        </pc:sldMkLst>
        <pc:spChg chg="mod">
          <ac:chgData name="Jenifer Prince Devaraj" userId="c3fb109c-09d1-42a6-93f4-69472d709861" providerId="ADAL" clId="{5584092A-4368-4090-8AF9-32F98ADACB3C}" dt="2023-02-03T15:22:53.071" v="933" actId="13926"/>
          <ac:spMkLst>
            <pc:docMk/>
            <pc:sldMk cId="3863594635" sldId="777"/>
            <ac:spMk id="3" creationId="{71C04AEC-9918-89D7-B149-1ADE03F23DA8}"/>
          </ac:spMkLst>
        </pc:spChg>
        <pc:spChg chg="mod">
          <ac:chgData name="Jenifer Prince Devaraj" userId="c3fb109c-09d1-42a6-93f4-69472d709861" providerId="ADAL" clId="{5584092A-4368-4090-8AF9-32F98ADACB3C}" dt="2023-02-03T15:22:48.763" v="932" actId="13926"/>
          <ac:spMkLst>
            <pc:docMk/>
            <pc:sldMk cId="3863594635" sldId="777"/>
            <ac:spMk id="7" creationId="{7FD7DD2D-DC1F-A1EA-3E6A-6ED3806A0673}"/>
          </ac:spMkLst>
        </pc:spChg>
      </pc:sldChg>
      <pc:sldChg chg="delSp modSp add mod delAnim">
        <pc:chgData name="Jenifer Prince Devaraj" userId="c3fb109c-09d1-42a6-93f4-69472d709861" providerId="ADAL" clId="{5584092A-4368-4090-8AF9-32F98ADACB3C}" dt="2023-02-02T14:42:10.252" v="811" actId="12"/>
        <pc:sldMkLst>
          <pc:docMk/>
          <pc:sldMk cId="4055699009" sldId="778"/>
        </pc:sldMkLst>
        <pc:spChg chg="del">
          <ac:chgData name="Jenifer Prince Devaraj" userId="c3fb109c-09d1-42a6-93f4-69472d709861" providerId="ADAL" clId="{5584092A-4368-4090-8AF9-32F98ADACB3C}" dt="2023-02-02T14:41:04.347" v="795" actId="478"/>
          <ac:spMkLst>
            <pc:docMk/>
            <pc:sldMk cId="4055699009" sldId="778"/>
            <ac:spMk id="3" creationId="{71C04AEC-9918-89D7-B149-1ADE03F23DA8}"/>
          </ac:spMkLst>
        </pc:spChg>
        <pc:spChg chg="mod">
          <ac:chgData name="Jenifer Prince Devaraj" userId="c3fb109c-09d1-42a6-93f4-69472d709861" providerId="ADAL" clId="{5584092A-4368-4090-8AF9-32F98ADACB3C}" dt="2023-02-02T14:40:51.420" v="794"/>
          <ac:spMkLst>
            <pc:docMk/>
            <pc:sldMk cId="4055699009" sldId="778"/>
            <ac:spMk id="6" creationId="{6823DD61-5F1F-AF01-2B15-F4A01F18ABEA}"/>
          </ac:spMkLst>
        </pc:spChg>
        <pc:spChg chg="mod">
          <ac:chgData name="Jenifer Prince Devaraj" userId="c3fb109c-09d1-42a6-93f4-69472d709861" providerId="ADAL" clId="{5584092A-4368-4090-8AF9-32F98ADACB3C}" dt="2023-02-02T14:42:10.252" v="811" actId="12"/>
          <ac:spMkLst>
            <pc:docMk/>
            <pc:sldMk cId="4055699009" sldId="778"/>
            <ac:spMk id="7" creationId="{7FD7DD2D-DC1F-A1EA-3E6A-6ED3806A0673}"/>
          </ac:spMkLst>
        </pc:spChg>
      </pc:sldChg>
      <pc:sldChg chg="addSp delSp modSp add mod ord modTransition delAnim modAnim">
        <pc:chgData name="Jenifer Prince Devaraj" userId="c3fb109c-09d1-42a6-93f4-69472d709861" providerId="ADAL" clId="{5584092A-4368-4090-8AF9-32F98ADACB3C}" dt="2023-02-11T20:16:35.272" v="1017" actId="14100"/>
        <pc:sldMkLst>
          <pc:docMk/>
          <pc:sldMk cId="1586780861" sldId="779"/>
        </pc:sldMkLst>
        <pc:spChg chg="mod">
          <ac:chgData name="Jenifer Prince Devaraj" userId="c3fb109c-09d1-42a6-93f4-69472d709861" providerId="ADAL" clId="{5584092A-4368-4090-8AF9-32F98ADACB3C}" dt="2023-02-02T16:35:23.248" v="836" actId="1076"/>
          <ac:spMkLst>
            <pc:docMk/>
            <pc:sldMk cId="1586780861" sldId="779"/>
            <ac:spMk id="6" creationId="{6823DD61-5F1F-AF01-2B15-F4A01F18ABEA}"/>
          </ac:spMkLst>
        </pc:spChg>
        <pc:spChg chg="del">
          <ac:chgData name="Jenifer Prince Devaraj" userId="c3fb109c-09d1-42a6-93f4-69472d709861" providerId="ADAL" clId="{5584092A-4368-4090-8AF9-32F98ADACB3C}" dt="2023-02-02T15:50:02.399" v="813" actId="478"/>
          <ac:spMkLst>
            <pc:docMk/>
            <pc:sldMk cId="1586780861" sldId="779"/>
            <ac:spMk id="7" creationId="{7FD7DD2D-DC1F-A1EA-3E6A-6ED3806A0673}"/>
          </ac:spMkLst>
        </pc:spChg>
        <pc:picChg chg="add del mod">
          <ac:chgData name="Jenifer Prince Devaraj" userId="c3fb109c-09d1-42a6-93f4-69472d709861" providerId="ADAL" clId="{5584092A-4368-4090-8AF9-32F98ADACB3C}" dt="2023-02-02T15:51:53.928" v="815" actId="478"/>
          <ac:picMkLst>
            <pc:docMk/>
            <pc:sldMk cId="1586780861" sldId="779"/>
            <ac:picMk id="2" creationId="{BC6CEC30-555B-3908-4A8E-B3F4BC0A1822}"/>
          </ac:picMkLst>
        </pc:picChg>
        <pc:picChg chg="add del mod">
          <ac:chgData name="Jenifer Prince Devaraj" userId="c3fb109c-09d1-42a6-93f4-69472d709861" providerId="ADAL" clId="{5584092A-4368-4090-8AF9-32F98ADACB3C}" dt="2023-02-02T16:23:53.227" v="817" actId="478"/>
          <ac:picMkLst>
            <pc:docMk/>
            <pc:sldMk cId="1586780861" sldId="779"/>
            <ac:picMk id="3" creationId="{70F351A3-C16C-029F-B8DB-5F5C8635FBDB}"/>
          </ac:picMkLst>
        </pc:picChg>
        <pc:picChg chg="add mod">
          <ac:chgData name="Jenifer Prince Devaraj" userId="c3fb109c-09d1-42a6-93f4-69472d709861" providerId="ADAL" clId="{5584092A-4368-4090-8AF9-32F98ADACB3C}" dt="2023-02-11T20:16:35.272" v="1017" actId="14100"/>
          <ac:picMkLst>
            <pc:docMk/>
            <pc:sldMk cId="1586780861" sldId="779"/>
            <ac:picMk id="3" creationId="{DC76B5F4-ABD2-5492-CC1D-490DAD37B0F8}"/>
          </ac:picMkLst>
        </pc:picChg>
        <pc:picChg chg="add del mod">
          <ac:chgData name="Jenifer Prince Devaraj" userId="c3fb109c-09d1-42a6-93f4-69472d709861" providerId="ADAL" clId="{5584092A-4368-4090-8AF9-32F98ADACB3C}" dt="2023-02-02T16:26:03.533" v="819" actId="478"/>
          <ac:picMkLst>
            <pc:docMk/>
            <pc:sldMk cId="1586780861" sldId="779"/>
            <ac:picMk id="9" creationId="{16A32168-74E9-54D6-E73D-06145BF7B8F1}"/>
          </ac:picMkLst>
        </pc:picChg>
        <pc:picChg chg="add del mod">
          <ac:chgData name="Jenifer Prince Devaraj" userId="c3fb109c-09d1-42a6-93f4-69472d709861" providerId="ADAL" clId="{5584092A-4368-4090-8AF9-32F98ADACB3C}" dt="2023-02-11T20:12:09.924" v="994" actId="478"/>
          <ac:picMkLst>
            <pc:docMk/>
            <pc:sldMk cId="1586780861" sldId="779"/>
            <ac:picMk id="10" creationId="{D3644668-5745-247F-A852-3363C9768E69}"/>
          </ac:picMkLst>
        </pc:picChg>
      </pc:sldChg>
      <pc:sldChg chg="addSp delSp modSp add mod modTransition delAnim modAnim">
        <pc:chgData name="Jenifer Prince Devaraj" userId="c3fb109c-09d1-42a6-93f4-69472d709861" providerId="ADAL" clId="{5584092A-4368-4090-8AF9-32F98ADACB3C}" dt="2023-02-11T20:02:22.326" v="993" actId="1076"/>
        <pc:sldMkLst>
          <pc:docMk/>
          <pc:sldMk cId="1947251316" sldId="780"/>
        </pc:sldMkLst>
        <pc:spChg chg="del">
          <ac:chgData name="Jenifer Prince Devaraj" userId="c3fb109c-09d1-42a6-93f4-69472d709861" providerId="ADAL" clId="{5584092A-4368-4090-8AF9-32F98ADACB3C}" dt="2023-02-03T14:53:51.891" v="841" actId="478"/>
          <ac:spMkLst>
            <pc:docMk/>
            <pc:sldMk cId="1947251316" sldId="780"/>
            <ac:spMk id="3" creationId="{BA70AD50-9D54-B962-4FC1-06E892E6DED3}"/>
          </ac:spMkLst>
        </pc:spChg>
        <pc:spChg chg="del">
          <ac:chgData name="Jenifer Prince Devaraj" userId="c3fb109c-09d1-42a6-93f4-69472d709861" providerId="ADAL" clId="{5584092A-4368-4090-8AF9-32F98ADACB3C}" dt="2023-02-03T14:53:48.549" v="840" actId="478"/>
          <ac:spMkLst>
            <pc:docMk/>
            <pc:sldMk cId="1947251316" sldId="780"/>
            <ac:spMk id="7" creationId="{7FD7DD2D-DC1F-A1EA-3E6A-6ED3806A0673}"/>
          </ac:spMkLst>
        </pc:spChg>
        <pc:picChg chg="add del mod">
          <ac:chgData name="Jenifer Prince Devaraj" userId="c3fb109c-09d1-42a6-93f4-69472d709861" providerId="ADAL" clId="{5584092A-4368-4090-8AF9-32F98ADACB3C}" dt="2023-02-11T20:02:09.521" v="988" actId="478"/>
          <ac:picMkLst>
            <pc:docMk/>
            <pc:sldMk cId="1947251316" sldId="780"/>
            <ac:picMk id="2" creationId="{94C39644-87F3-D37B-548B-11946A0E8AF5}"/>
          </ac:picMkLst>
        </pc:picChg>
        <pc:picChg chg="add mod">
          <ac:chgData name="Jenifer Prince Devaraj" userId="c3fb109c-09d1-42a6-93f4-69472d709861" providerId="ADAL" clId="{5584092A-4368-4090-8AF9-32F98ADACB3C}" dt="2023-02-11T20:02:22.326" v="993" actId="1076"/>
          <ac:picMkLst>
            <pc:docMk/>
            <pc:sldMk cId="1947251316" sldId="780"/>
            <ac:picMk id="3" creationId="{854C5714-B740-699E-67FD-8E3DA49DD563}"/>
          </ac:picMkLst>
        </pc:picChg>
      </pc:sldChg>
      <pc:sldChg chg="delSp modSp add del mod delAnim modAnim">
        <pc:chgData name="Jenifer Prince Devaraj" userId="c3fb109c-09d1-42a6-93f4-69472d709861" providerId="ADAL" clId="{5584092A-4368-4090-8AF9-32F98ADACB3C}" dt="2023-02-11T20:12:43.986" v="1001" actId="47"/>
        <pc:sldMkLst>
          <pc:docMk/>
          <pc:sldMk cId="3639886815" sldId="781"/>
        </pc:sldMkLst>
        <pc:spChg chg="mod">
          <ac:chgData name="Jenifer Prince Devaraj" userId="c3fb109c-09d1-42a6-93f4-69472d709861" providerId="ADAL" clId="{5584092A-4368-4090-8AF9-32F98ADACB3C}" dt="2023-02-03T15:25:38.779" v="986" actId="20577"/>
          <ac:spMkLst>
            <pc:docMk/>
            <pc:sldMk cId="3639886815" sldId="781"/>
            <ac:spMk id="6" creationId="{6823DD61-5F1F-AF01-2B15-F4A01F18ABEA}"/>
          </ac:spMkLst>
        </pc:spChg>
        <pc:spChg chg="del mod">
          <ac:chgData name="Jenifer Prince Devaraj" userId="c3fb109c-09d1-42a6-93f4-69472d709861" providerId="ADAL" clId="{5584092A-4368-4090-8AF9-32F98ADACB3C}" dt="2023-02-03T15:25:29.646" v="944" actId="478"/>
          <ac:spMkLst>
            <pc:docMk/>
            <pc:sldMk cId="3639886815" sldId="781"/>
            <ac:spMk id="7" creationId="{7FD7DD2D-DC1F-A1EA-3E6A-6ED3806A0673}"/>
          </ac:spMkLst>
        </pc:spChg>
      </pc:sldChg>
      <pc:sldChg chg="modSp add mod ord">
        <pc:chgData name="Jenifer Prince Devaraj" userId="c3fb109c-09d1-42a6-93f4-69472d709861" providerId="ADAL" clId="{5584092A-4368-4090-8AF9-32F98ADACB3C}" dt="2023-02-11T20:16:22.116" v="1016"/>
        <pc:sldMkLst>
          <pc:docMk/>
          <pc:sldMk cId="4284126184" sldId="781"/>
        </pc:sldMkLst>
        <pc:spChg chg="mod">
          <ac:chgData name="Jenifer Prince Devaraj" userId="c3fb109c-09d1-42a6-93f4-69472d709861" providerId="ADAL" clId="{5584092A-4368-4090-8AF9-32F98ADACB3C}" dt="2023-02-11T20:13:02.117" v="1014" actId="1076"/>
          <ac:spMkLst>
            <pc:docMk/>
            <pc:sldMk cId="4284126184" sldId="781"/>
            <ac:spMk id="3" creationId="{AA205271-8453-0C56-CE04-6289558BCEE4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11/02/2023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4C7B58AB-EBB6-48BC-A0D9-DC3D2406F80C}" type="datetime1">
              <a:rPr lang="en-GB" smtClean="0"/>
              <a:t>11/02/2023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-1      IEEE Referencing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346D0-A298-4462-AE9C-985AE4127515}" type="datetime1">
              <a:rPr lang="en-GB" smtClean="0"/>
              <a:t>11/02/2023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-1      IEEE Referencing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762ABF8-BE4B-4850-AA19-F4F3E0A40CB2}" type="datetime1">
              <a:rPr lang="en-GB" smtClean="0"/>
              <a:t>11/02/2023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-1      IEEE Referencing Styles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6E956384-5AA4-4F6E-85FC-3120903CB7E1}" type="datetime1">
              <a:rPr lang="en-GB" smtClean="0"/>
              <a:t>11/02/2023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-1      IEEE Referencing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196F30-C015-4C16-AF48-ECDDAF9B883A}" type="datetime1">
              <a:rPr lang="en-GB" smtClean="0"/>
              <a:t>11/02/2023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-1      IEEE Referencing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E2A6523E-63CB-4C64-95CC-3BB223B7C377}" type="datetime1">
              <a:rPr lang="en-GB" smtClean="0"/>
              <a:t>11/02/2023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-1      IEEE Referencing Styles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9DB2B258-6FB0-4548-A708-37B5B9E7FFCC}" type="datetime1">
              <a:rPr lang="en-GB" noProof="0" smtClean="0"/>
              <a:t>11/02/2023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-1      IEEE Referencing Styles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0350206D-2324-4B98-A84C-AFC68DFDE695}" type="datetime1">
              <a:rPr lang="en-GB" smtClean="0"/>
              <a:t>11/02/2023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-1      IEEE Referencing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1CE109-4FBB-4F77-A41F-42C4F6269BB0}" type="datetime1">
              <a:rPr lang="en-GB" smtClean="0"/>
              <a:t>11/02/2023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-1      IEEE Referencing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7F49373-65B5-40EB-B522-B0B7241EE595}" type="datetime1">
              <a:rPr lang="en-GB" smtClean="0"/>
              <a:t>11/02/2023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-1      IEEE Referencing Styles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636278C6-1242-4B20-A352-B93763E3F7C0}" type="datetime1">
              <a:rPr lang="en-GB" noProof="0" smtClean="0"/>
              <a:t>11/02/2023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-1      IEEE Referencing Styles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AF33FB76-5EB2-452B-9A5A-B1CC0AA8477C}" type="datetime1">
              <a:rPr lang="en-GB" smtClean="0"/>
              <a:t>11/02/2023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-1      IEEE Referencing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51E58-E4F2-4B85-8D18-1085C2F893D8}" type="datetime1">
              <a:rPr lang="en-GB" smtClean="0"/>
              <a:t>11/02/2023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-1      IEEE Referencing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DF906D34-557E-4531-A7D1-497D90F9F79D}" type="datetime1">
              <a:rPr lang="en-GB" smtClean="0"/>
              <a:t>11/02/2023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-1      IEEE Referencing Styles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DB1E9-3DFD-4476-868B-FC9A3BB7C4D0}" type="datetime1">
              <a:rPr lang="en-GB" smtClean="0"/>
              <a:t>11/02/2023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-1      IEEE Referencing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A8CB3981-5B77-433F-89AA-F59E29508C4C}" type="datetime1">
              <a:rPr lang="en-GB" smtClean="0"/>
              <a:t>11/02/2023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-1      IEEE Referencing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6CF5A2-2039-486D-9F72-6DC569B2B3A4}" type="datetime1">
              <a:rPr lang="en-GB" smtClean="0"/>
              <a:t>11/02/2023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-1      IEEE Referencing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A56C5547-A074-429B-BB38-538E2130ECB5}" type="datetime1">
              <a:rPr lang="en-GB" smtClean="0"/>
              <a:t>11/02/2023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-1      IEEE Referencing Styles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192FC2DF-70F4-4685-BAD2-39EAB9260B0D}" type="datetime1">
              <a:rPr lang="en-GB" noProof="0" smtClean="0"/>
              <a:t>11/02/2023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-1      IEEE Referencing Styles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8CF875B3-56E4-4A09-A669-4906361691A4}" type="datetime1">
              <a:rPr lang="en-GB" smtClean="0"/>
              <a:t>11/02/2023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-1      IEEE Referencing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24593-0421-4B28-9ADA-1970488FD7D5}" type="datetime1">
              <a:rPr lang="en-GB" smtClean="0"/>
              <a:t>11/02/2023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-1      IEEE Referencing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050EE40D-E199-46B7-AC97-4ECFE01D63AA}" type="datetime1">
              <a:rPr lang="en-GB" smtClean="0"/>
              <a:t>11/02/2023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-1      IEEE Referencing Styles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6A258396-ECC0-4B06-A320-E5323FB9E84F}" type="datetime1">
              <a:rPr lang="en-GB" noProof="0" smtClean="0"/>
              <a:t>11/02/2023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-1      IEEE Referencing Styles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7CA1ABB2-0AF2-491C-B513-3D0920706338}" type="datetime1">
              <a:rPr lang="en-GB" smtClean="0"/>
              <a:t>11/02/2023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-1      IEEE Referencing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7C2337-4305-456E-9F8F-5479D68AD3D6}" type="datetime1">
              <a:rPr lang="en-GB" smtClean="0"/>
              <a:t>11/02/2023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-1      IEEE Referencing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0B24AC1-0EA1-4E93-94EE-DFC6574FB043}" type="datetime1">
              <a:rPr lang="en-GB" smtClean="0"/>
              <a:t>11/02/2023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-1      IEEE Referencing Styles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7891EFAD-DB09-4D42-BD3B-9A9207AFBEDE}" type="datetime1">
              <a:rPr lang="en-GB" noProof="0" smtClean="0"/>
              <a:t>11/02/2023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-1      IEEE Referencing Styles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FAE1D2CE-3BB7-4585-BFCA-A992819171CB}" type="datetime1">
              <a:rPr lang="en-GB" smtClean="0"/>
              <a:t>11/02/2023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-1      IEEE Referencing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4E24B1-9940-461A-8AE3-5C2BC49CDD3C}" type="datetime1">
              <a:rPr lang="en-GB" smtClean="0"/>
              <a:t>11/02/2023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-1      IEEE Referencing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1145DA70-7090-4180-B36F-0FF5AA7919E2}" type="datetime1">
              <a:rPr lang="en-GB" smtClean="0"/>
              <a:t>11/02/2023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-1      IEEE Referencing Styles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2AA05299-0C46-4494-9C83-7536F7CA53D0}" type="datetime1">
              <a:rPr lang="en-GB" noProof="0" smtClean="0"/>
              <a:t>11/02/2023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-1      IEEE Referencing Styles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56020DD-0AA8-4C17-8EA7-5B9817EA8477}" type="datetime1">
              <a:rPr lang="en-GB" smtClean="0"/>
              <a:t>11/02/2023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-1      IEEE Referencing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186B9D-5BFF-484A-A0B1-1428D3EEBCC9}" type="datetime1">
              <a:rPr lang="en-GB" smtClean="0"/>
              <a:t>11/02/2023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-1      IEEE Referencing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931C32BE-0D1F-4EC7-B55D-C872A04FC40E}" type="datetime1">
              <a:rPr lang="en-GB" smtClean="0"/>
              <a:t>11/02/2023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-1      IEEE Referencing Styles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A6C7368B-71A7-42EA-8E62-EAF4EDB5B128}" type="datetime1">
              <a:rPr lang="en-GB" noProof="0" smtClean="0"/>
              <a:t>11/02/2023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-1      IEEE Referencing Styles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F5106B93-5B3B-4DB8-8E83-8AF4447379EE}" type="datetime1">
              <a:rPr lang="en-GB" smtClean="0"/>
              <a:t>11/02/2023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-1      IEEE Referencing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34EC9-90F1-44E7-A683-6E726CBA57E7}" type="datetime1">
              <a:rPr lang="en-GB" smtClean="0"/>
              <a:t>11/02/2023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-1      IEEE Referencing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27245C0A-E246-4A5A-A853-32791544347E}" type="datetime1">
              <a:rPr lang="en-GB" smtClean="0"/>
              <a:t>11/02/2023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-1      IEEE Referencing Styles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5" Type="http://schemas.openxmlformats.org/officeDocument/2006/relationships/image" Target="../media/image13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7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0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39.xml"/><Relationship Id="rId1" Type="http://schemas.openxmlformats.org/officeDocument/2006/relationships/slideLayout" Target="../slideLayouts/slideLayout38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2.xml"/><Relationship Id="rId4" Type="http://schemas.openxmlformats.org/officeDocument/2006/relationships/slideLayout" Target="../slideLayouts/slideLayout41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5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4.xml"/><Relationship Id="rId1" Type="http://schemas.openxmlformats.org/officeDocument/2006/relationships/slideLayout" Target="../slideLayouts/slideLayout43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6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0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49.xml"/><Relationship Id="rId1" Type="http://schemas.openxmlformats.org/officeDocument/2006/relationships/slideLayout" Target="../slideLayouts/slideLayout48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2.xml"/><Relationship Id="rId4" Type="http://schemas.openxmlformats.org/officeDocument/2006/relationships/slideLayout" Target="../slideLayouts/slideLayout51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13" Type="http://schemas.openxmlformats.org/officeDocument/2006/relationships/slideLayout" Target="../slideLayouts/slideLayout65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12" Type="http://schemas.openxmlformats.org/officeDocument/2006/relationships/slideLayout" Target="../slideLayouts/slideLayout64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11" Type="http://schemas.openxmlformats.org/officeDocument/2006/relationships/slideLayout" Target="../slideLayouts/slideLayout63.xml"/><Relationship Id="rId5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62.xml"/><Relationship Id="rId4" Type="http://schemas.openxmlformats.org/officeDocument/2006/relationships/slideLayout" Target="../slideLayouts/slideLayout56.xml"/><Relationship Id="rId9" Type="http://schemas.openxmlformats.org/officeDocument/2006/relationships/slideLayout" Target="../slideLayouts/slideLayout61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8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7.xml"/><Relationship Id="rId1" Type="http://schemas.openxmlformats.org/officeDocument/2006/relationships/slideLayout" Target="../slideLayouts/slideLayout66.xml"/><Relationship Id="rId6" Type="http://schemas.openxmlformats.org/officeDocument/2006/relationships/slideLayout" Target="../slideLayouts/slideLayout71.xml"/><Relationship Id="rId5" Type="http://schemas.openxmlformats.org/officeDocument/2006/relationships/slideLayout" Target="../slideLayouts/slideLayout70.xml"/><Relationship Id="rId4" Type="http://schemas.openxmlformats.org/officeDocument/2006/relationships/slideLayout" Target="../slideLayouts/slideLayout69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4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3.xml"/><Relationship Id="rId1" Type="http://schemas.openxmlformats.org/officeDocument/2006/relationships/slideLayout" Target="../slideLayouts/slideLayout72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5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gif"/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48858" y="5508765"/>
            <a:ext cx="5315818" cy="3088946"/>
          </a:xfrm>
        </p:spPr>
        <p:txBody>
          <a:bodyPr/>
          <a:lstStyle/>
          <a:p>
            <a:r>
              <a:rPr lang="en-GB" sz="2000" b="1">
                <a:latin typeface="Arial" panose="020B0604020202020204" pitchFamily="34" charset="0"/>
              </a:rPr>
              <a:t>Prepared By,</a:t>
            </a:r>
          </a:p>
          <a:p>
            <a:r>
              <a:rPr lang="en-GB" sz="2000" b="1">
                <a:latin typeface="Arial" panose="020B0604020202020204" pitchFamily="34" charset="0"/>
              </a:rPr>
              <a:t>                    - Jenifer Prince Devaraj M.E., M.Ed. </a:t>
            </a:r>
          </a:p>
        </p:txBody>
      </p:sp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AA205271-8453-0C56-CE04-6289558BCEE4}"/>
              </a:ext>
            </a:extLst>
          </p:cNvPr>
          <p:cNvSpPr txBox="1">
            <a:spLocks/>
          </p:cNvSpPr>
          <p:nvPr/>
        </p:nvSpPr>
        <p:spPr>
          <a:xfrm>
            <a:off x="685674" y="175972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GB" sz="2400" b="1">
                <a:latin typeface="Cambria" panose="02040503050406030204" pitchFamily="18" charset="0"/>
                <a:ea typeface="Cambria" panose="02040503050406030204" pitchFamily="18" charset="0"/>
              </a:rPr>
              <a:t>Module Name	:	Integrating Project</a:t>
            </a:r>
          </a:p>
          <a:p>
            <a:pPr>
              <a:lnSpc>
                <a:spcPct val="150000"/>
              </a:lnSpc>
            </a:pPr>
            <a:r>
              <a:rPr lang="en-GB" sz="2400" b="1">
                <a:latin typeface="Cambria" panose="02040503050406030204" pitchFamily="18" charset="0"/>
                <a:ea typeface="Cambria" panose="02040503050406030204" pitchFamily="18" charset="0"/>
              </a:rPr>
              <a:t>Module Code		:	ACHA4008</a:t>
            </a:r>
          </a:p>
          <a:p>
            <a:pPr>
              <a:lnSpc>
                <a:spcPct val="150000"/>
              </a:lnSpc>
            </a:pPr>
            <a:r>
              <a:rPr lang="en-GB" sz="2400">
                <a:latin typeface="Cambria" panose="02040503050406030204" pitchFamily="18" charset="0"/>
                <a:ea typeface="Cambria" panose="02040503050406030204" pitchFamily="18" charset="0"/>
              </a:rPr>
              <a:t>Topic 			:	IEEE referencing format</a:t>
            </a:r>
            <a:endParaRPr lang="en-GB" sz="2400" b="1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>
              <a:lnSpc>
                <a:spcPct val="150000"/>
              </a:lnSpc>
            </a:pPr>
            <a:r>
              <a:rPr lang="en-GB" sz="2400" b="1">
                <a:latin typeface="Cambria" panose="02040503050406030204" pitchFamily="18" charset="0"/>
                <a:ea typeface="Cambria" panose="02040503050406030204" pitchFamily="18" charset="0"/>
              </a:rPr>
              <a:t>Lecture – 1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622107F-2526-AB59-9017-BBB8723591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927131" y="6382954"/>
            <a:ext cx="4883484" cy="365125"/>
          </a:xfrm>
        </p:spPr>
        <p:txBody>
          <a:bodyPr/>
          <a:lstStyle/>
          <a:p>
            <a:r>
              <a:rPr lang="en-US"/>
              <a:t>Lecture -1      IEEE Referencing Styles</a:t>
            </a:r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D398169-E58D-02FD-95BC-21DE6B81E8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823DD61-5F1F-AF01-2B15-F4A01F18ABEA}"/>
              </a:ext>
            </a:extLst>
          </p:cNvPr>
          <p:cNvSpPr txBox="1"/>
          <p:nvPr/>
        </p:nvSpPr>
        <p:spPr>
          <a:xfrm>
            <a:off x="0" y="651946"/>
            <a:ext cx="8906704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sz="3200" b="1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r>
              <a:rPr lang="en-GB" sz="3200" b="1">
                <a:latin typeface="Cambria" panose="02040503050406030204" pitchFamily="18" charset="0"/>
                <a:ea typeface="Cambria" panose="02040503050406030204" pitchFamily="18" charset="0"/>
              </a:rPr>
              <a:t>Examples of IEEE Style References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F71D540-3966-0D82-9D50-B1F14236F134}"/>
              </a:ext>
            </a:extLst>
          </p:cNvPr>
          <p:cNvSpPr txBox="1"/>
          <p:nvPr/>
        </p:nvSpPr>
        <p:spPr>
          <a:xfrm>
            <a:off x="3974410" y="347077"/>
            <a:ext cx="645795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>
                <a:solidFill>
                  <a:schemeClr val="bg1"/>
                </a:solidFill>
              </a:rPr>
              <a:t>IEEE Referencing Style</a:t>
            </a:r>
          </a:p>
        </p:txBody>
      </p:sp>
      <p:pic>
        <p:nvPicPr>
          <p:cNvPr id="3" name="Picture 2" descr="Graphical user interface, application, Word&#10;&#10;Description automatically generated">
            <a:extLst>
              <a:ext uri="{FF2B5EF4-FFF2-40B4-BE49-F238E27FC236}">
                <a16:creationId xmlns:a16="http://schemas.microsoft.com/office/drawing/2014/main" id="{854C5714-B740-699E-67FD-8E3DA49DD56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1895" y="1729164"/>
            <a:ext cx="8348869" cy="46962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72513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56182"/>
    </mc:Choice>
    <mc:Fallback xmlns="">
      <p:transition spd="slow" advTm="256182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48858" y="5508765"/>
            <a:ext cx="5315818" cy="3088946"/>
          </a:xfrm>
        </p:spPr>
        <p:txBody>
          <a:bodyPr/>
          <a:lstStyle/>
          <a:p>
            <a:r>
              <a:rPr lang="en-GB" sz="2000" b="1">
                <a:latin typeface="Arial" panose="020B0604020202020204" pitchFamily="34" charset="0"/>
              </a:rPr>
              <a:t>Prepared By,</a:t>
            </a:r>
          </a:p>
          <a:p>
            <a:r>
              <a:rPr lang="en-GB" sz="2000" b="1">
                <a:latin typeface="Arial" panose="020B0604020202020204" pitchFamily="34" charset="0"/>
              </a:rPr>
              <a:t>                    - Jenifer Prince Devaraj M.E., M.Ed. </a:t>
            </a:r>
          </a:p>
        </p:txBody>
      </p:sp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AA205271-8453-0C56-CE04-6289558BCEE4}"/>
              </a:ext>
            </a:extLst>
          </p:cNvPr>
          <p:cNvSpPr txBox="1">
            <a:spLocks/>
          </p:cNvSpPr>
          <p:nvPr/>
        </p:nvSpPr>
        <p:spPr>
          <a:xfrm>
            <a:off x="5103618" y="313132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GB" sz="2400" b="1">
                <a:latin typeface="Cambria" panose="02040503050406030204" pitchFamily="18" charset="0"/>
                <a:ea typeface="Cambria" panose="02040503050406030204" pitchFamily="18" charset="0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428412618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7D09DC4-48CE-45C2-9393-0A8E48C8FD95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75</Words>
  <Application>Microsoft Office PowerPoint</Application>
  <PresentationFormat>Widescreen</PresentationFormat>
  <Paragraphs>14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3</vt:i4>
      </vt:variant>
    </vt:vector>
  </HeadingPairs>
  <TitlesOfParts>
    <vt:vector size="27" baseType="lpstr">
      <vt:lpstr>Arial</vt:lpstr>
      <vt:lpstr>Calibri</vt:lpstr>
      <vt:lpstr>Calibri Light</vt:lpstr>
      <vt:lpstr>Cambria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1</cp:revision>
  <dcterms:created xsi:type="dcterms:W3CDTF">2021-03-09T15:35:42Z</dcterms:created>
  <dcterms:modified xsi:type="dcterms:W3CDTF">2023-02-11T20:44:21Z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