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D7EE4-D887-4817-8515-BA34FE3725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BC1D6D-3164-E24C-13C8-00B9377998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18354A-7F20-32AB-0E1E-3BE44C6E1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917A-68E8-4476-B0FE-2291B42FC8B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144AF-72AC-34E1-2736-59AF9A4A2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CDCE55-173D-5D7A-92AA-16A21BDF4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5F79-32C8-40C6-9F32-A0851228F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3215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5BE74-D3A8-4A26-A111-8EC2D7AA0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FA2F3-2B67-E356-8773-E29142DAFD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03DE4-A698-5B5B-0AFB-F1833F4B1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917A-68E8-4476-B0FE-2291B42FC8B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A436FE-862D-1310-CA8F-1C0B7788B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5146D9-C20D-488E-9A4B-8E1D3BAE9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5F79-32C8-40C6-9F32-A0851228F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534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8D9BE-E03C-378F-BD84-E08CFCEB3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521AE-CAA7-2860-89DE-03850B026B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68FAA1-CEDF-C566-5A48-053BDC254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917A-68E8-4476-B0FE-2291B42FC8B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222B82-A550-5D88-EF88-87EAFB86E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BA59B-2F48-EB6F-BE22-0EFC1B4FB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5F79-32C8-40C6-9F32-A0851228F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7939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F5F49-775F-254C-F87E-81A96DD51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2C381A-6D94-4A6E-69A9-6F639AD86F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E5D909-56AB-56C0-845C-992B2AAAB5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7612D1-3D63-7198-B50D-B773036E5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917A-68E8-4476-B0FE-2291B42FC8B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AB6ECF-DA0C-EB4C-A6F7-717155007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38C167-E894-3374-F3CB-64F3B251C5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5F79-32C8-40C6-9F32-A0851228F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144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13D7F-5701-D67D-EF60-B7990DF27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386CE2-E940-C2B1-43BE-D01D9D9AD4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918C0E-DCD2-E136-5500-C26BEB5B41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591C3B-9FDD-FB25-12C1-FFCC2C86963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7A1E9D-3C88-5831-10CB-49D4202882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CA8AED-CE6E-CA2B-E231-17DFFD5D69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917A-68E8-4476-B0FE-2291B42FC8B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3368ED-4AE8-F68A-D1A3-2B8D9A571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AA46B-3923-E677-9C25-4CE6A4727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5F79-32C8-40C6-9F32-A0851228F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956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F47A1-CEDC-1777-DBF6-B3C97FAA5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3601D4-945D-A9E5-4074-DACBEC12C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917A-68E8-4476-B0FE-2291B42FC8B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83385D-CE89-BF7D-905E-76CBCD9F6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ED712B-FF1B-BEFB-BD51-180F4DBDA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5F79-32C8-40C6-9F32-A0851228F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6450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032A08-9D03-8342-7E4F-FDDB3C10C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917A-68E8-4476-B0FE-2291B42FC8B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6F6F6B-7B95-27AC-F029-66CB1EB4F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5E57BE-F7A9-055F-8411-E93E0433C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5F79-32C8-40C6-9F32-A0851228F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786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1A54D-B305-7F68-D343-0834729C8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07C7D-8914-7B13-A78F-EFCF0F139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DA761C-8107-86CC-73F8-44F91F9E7E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B7158A-A397-8466-2872-982841E50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917A-68E8-4476-B0FE-2291B42FC8B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DA91DA-0DCD-F9DB-2FF5-BF1BA7B1E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DE3D-7DB1-41A1-9E86-928E95F78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5F79-32C8-40C6-9F32-A0851228F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644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CC459-03D1-47E5-D3A8-DD8A561C8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8A7C204-E237-E682-4779-DF638B6E73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A42536-BE0C-3986-8010-9652964FF5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A0DE79-9FFC-7D97-88FE-5FAD8E15F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917A-68E8-4476-B0FE-2291B42FC8B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477FCC-CD41-6B4F-1256-9CA154575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AFC3F9-34CD-F0B6-8599-A1A69EA4A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5F79-32C8-40C6-9F32-A0851228F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322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5AEE0-2492-BE24-A164-E7B080B57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3F1FCB-45AA-99EE-6D6C-B691749C0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F8806-D302-B32E-0308-F12265E706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917A-68E8-4476-B0FE-2291B42FC8B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CB9A17-B04E-B8B9-B0D1-7532AAFF11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40D5A-2CB3-57C3-E77C-71BD5F7DD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5F79-32C8-40C6-9F32-A0851228F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93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B3062B-A12B-1B5E-2F40-50B25C94E9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C7BC69-A0DF-39F3-A9BC-9BBCC68272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33F277-1CED-EFE3-A469-F164E191C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4917A-68E8-4476-B0FE-2291B42FC8B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9C057-AD42-87CD-4C7C-6C6392EE7A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7A3F4D-8544-2D55-55EA-252D28243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675F79-32C8-40C6-9F32-A0851228F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6094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CAB07F-7FB3-66D1-DDCA-CD160DBC4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14868B-9CAF-FEFB-5012-717FA253F2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F5E9F8-B6DB-9ACC-F6DE-FEA266DC45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4917A-68E8-4476-B0FE-2291B42FC8BB}" type="datetimeFigureOut">
              <a:rPr lang="en-GB" smtClean="0"/>
              <a:t>08/03/2023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65443F-AD57-A7DF-71FD-3642269980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EB789F-AD4D-0FE8-8010-11A34CF6DD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675F79-32C8-40C6-9F32-A0851228FC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34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43C94-7926-49AB-7825-2EEA0C3F51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Reviewing: The Arms, Armor, and Iconography of Early Greek Hoplite Warfare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30554E-45D9-49FB-DC99-9A94EB8010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chapter written by Gregory F. </a:t>
            </a:r>
            <a:r>
              <a:rPr lang="en-GB" dirty="0" err="1"/>
              <a:t>Viggiano</a:t>
            </a:r>
            <a:r>
              <a:rPr lang="en-GB" dirty="0"/>
              <a:t> and Hans Van Wees in the book Men of Bronze</a:t>
            </a:r>
          </a:p>
        </p:txBody>
      </p:sp>
    </p:spTree>
    <p:extLst>
      <p:ext uri="{BB962C8B-B14F-4D97-AF65-F5344CB8AC3E}">
        <p14:creationId xmlns:p14="http://schemas.microsoft.com/office/powerpoint/2010/main" val="12485326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8D321-23B7-B8B9-9343-7C0AD35AD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What’s in the chapter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81BF3-94A3-DB01-4B7F-FEDA2D8BE5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Gave a run through of all equipment that hoplites are depicted to have used</a:t>
            </a:r>
          </a:p>
          <a:p>
            <a:r>
              <a:rPr lang="en-GB" dirty="0"/>
              <a:t>Talked on how these pieces of equipment may have changed how battles were conducted</a:t>
            </a:r>
          </a:p>
          <a:p>
            <a:r>
              <a:rPr lang="en-GB" dirty="0"/>
              <a:t>Focus on the iconography and what it implied about the equipment used and also what potential formations were used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626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364BD-26CE-10E9-9BCC-F37CF7570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shields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21B59-E2BE-31A7-D693-7E7DE06D0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09750"/>
            <a:ext cx="4772025" cy="4367213"/>
          </a:xfrm>
        </p:spPr>
        <p:txBody>
          <a:bodyPr/>
          <a:lstStyle/>
          <a:p>
            <a:r>
              <a:rPr lang="en-GB"/>
              <a:t>Had a two strap on forearm and a handle. Bigger than previous used shileds and first seen c. 700 BCE</a:t>
            </a:r>
          </a:p>
          <a:p>
            <a:r>
              <a:rPr lang="en-GB"/>
              <a:t>Reduced mobility and depending on stance may not have given full protection</a:t>
            </a:r>
          </a:p>
          <a:p>
            <a:r>
              <a:rPr lang="en-GB"/>
              <a:t>May have been used for shoving manoeuvrer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FA9B27-FE23-04AE-D08C-3CB4D41B16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77000" y="270653"/>
            <a:ext cx="3102284" cy="28821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E5BA4F6-DBD6-47B5-D370-F17E4840C9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8762" y="270653"/>
            <a:ext cx="3208238" cy="43672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18F3F6-D0CC-B311-B867-A551AD7407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89986" y="3152775"/>
            <a:ext cx="2115034" cy="27701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F1BD6B-7382-99D7-E01C-F4D34D6C1B0C}"/>
              </a:ext>
            </a:extLst>
          </p:cNvPr>
          <p:cNvSpPr txBox="1"/>
          <p:nvPr/>
        </p:nvSpPr>
        <p:spPr>
          <a:xfrm>
            <a:off x="5695950" y="4981575"/>
            <a:ext cx="3419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uhu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10847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E9324-08F9-E35B-20C0-D573D665D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armour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9EF41-D6AE-7FA0-079C-DA5EA93FD2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Other main piece of equipment was the Corinthian helmet</a:t>
            </a:r>
          </a:p>
          <a:p>
            <a:r>
              <a:rPr lang="en-GB" dirty="0"/>
              <a:t>This was heavier and offered more protection than previous but also restricted vision and hearing of the person wearing it</a:t>
            </a:r>
          </a:p>
          <a:p>
            <a:r>
              <a:rPr lang="en-GB" dirty="0"/>
              <a:t>Corselets were also depicted as being worn. Were pieces of metal on front and back that were attached by leather bands</a:t>
            </a:r>
          </a:p>
          <a:p>
            <a:r>
              <a:rPr lang="en-GB" dirty="0"/>
              <a:t>Greeves, arm guards and thigh guards were also potentially worn by hoplites</a:t>
            </a:r>
          </a:p>
          <a:p>
            <a:r>
              <a:rPr lang="en-GB" dirty="0"/>
              <a:t>Although all of these except the helmets are more commonly found in depictions than in actual physicality</a:t>
            </a:r>
          </a:p>
        </p:txBody>
      </p:sp>
    </p:spTree>
    <p:extLst>
      <p:ext uri="{BB962C8B-B14F-4D97-AF65-F5344CB8AC3E}">
        <p14:creationId xmlns:p14="http://schemas.microsoft.com/office/powerpoint/2010/main" val="2846430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F591F-1D7D-A1C4-357E-0F67D3E452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phalanx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5B488-A7E1-2961-49D9-98E9E43EF6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of these show early representation of hoplites fighting</a:t>
            </a:r>
          </a:p>
          <a:p>
            <a:r>
              <a:rPr lang="en-GB" dirty="0"/>
              <a:t>Argued that they could be drawing parallels from homers Iliad and so not showing complete accuracy for the time</a:t>
            </a:r>
          </a:p>
          <a:p>
            <a:r>
              <a:rPr lang="en-GB" dirty="0"/>
              <a:t>Though there is the possibility that some of these suggested heroic factors are just implying that the hoplite style and phalanx were not fully integrated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E66496-BF22-3BA6-99D2-61B45DF340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573" y="5064898"/>
            <a:ext cx="5694158" cy="160338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DDE199-A17D-3061-B6E5-3C8FD166CF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9691" y="4577036"/>
            <a:ext cx="4410736" cy="21260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F9D186-D7D9-F6C5-F1C3-6558B1A070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5157" y="189715"/>
            <a:ext cx="5017358" cy="1579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6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7A2C8-B693-5FF6-9E7E-71377C1A5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840" y="72265"/>
            <a:ext cx="10515600" cy="4671185"/>
          </a:xfrm>
        </p:spPr>
        <p:txBody>
          <a:bodyPr>
            <a:normAutofit/>
          </a:bodyPr>
          <a:lstStyle/>
          <a:p>
            <a:r>
              <a:rPr lang="en-GB" dirty="0"/>
              <a:t>This is the first piece that the majority of scholars believe to show the classical phalanx</a:t>
            </a:r>
          </a:p>
          <a:p>
            <a:r>
              <a:rPr lang="en-GB" dirty="0"/>
              <a:t>Closely organised hoplites that are engaging at close range. There are also some details that suggest multiple ranks of hoplites as well</a:t>
            </a:r>
          </a:p>
          <a:p>
            <a:r>
              <a:rPr lang="en-GB" dirty="0"/>
              <a:t>Van Wees on the other hand claims that this in not a phalanx but a more fluid battle situation with irregular groups of people coming to join the melee</a:t>
            </a:r>
          </a:p>
          <a:p>
            <a:r>
              <a:rPr lang="en-GB" dirty="0"/>
              <a:t>Also stating that none of these show</a:t>
            </a:r>
          </a:p>
          <a:p>
            <a:pPr marL="0" indent="0">
              <a:buNone/>
            </a:pPr>
            <a:r>
              <a:rPr lang="en-GB" dirty="0"/>
              <a:t>a real phalanx and that they are </a:t>
            </a:r>
          </a:p>
          <a:p>
            <a:pPr marL="0" indent="0">
              <a:buNone/>
            </a:pPr>
            <a:r>
              <a:rPr lang="en-GB" dirty="0"/>
              <a:t>analogies of Homeric narratives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B40647-CB18-D2D5-4EA5-9327888CB5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1886" y="3124200"/>
            <a:ext cx="6131123" cy="36615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895E97-39EF-4BA2-749F-26167FBC6EF9}"/>
              </a:ext>
            </a:extLst>
          </p:cNvPr>
          <p:cNvSpPr txBox="1"/>
          <p:nvPr/>
        </p:nvSpPr>
        <p:spPr>
          <a:xfrm>
            <a:off x="1171575" y="4836200"/>
            <a:ext cx="444031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Continue to suggest that they would have fought more like the highland warriors of Papua New Guinea.</a:t>
            </a:r>
          </a:p>
          <a:p>
            <a:r>
              <a:rPr lang="en-GB" dirty="0"/>
              <a:t>In that they have a fully fluid formation that people move from the back to the front and are not fighting constantly or in any formation</a:t>
            </a:r>
          </a:p>
        </p:txBody>
      </p:sp>
    </p:spTree>
    <p:extLst>
      <p:ext uri="{BB962C8B-B14F-4D97-AF65-F5344CB8AC3E}">
        <p14:creationId xmlns:p14="http://schemas.microsoft.com/office/powerpoint/2010/main" val="35332794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B9AA1-A7F2-3904-5147-CB340DB6D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Own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5CC7A2-2F07-FE90-9D56-DBD5D002A1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Detailed usage of iconographical source with one for each of the major points</a:t>
            </a:r>
          </a:p>
          <a:p>
            <a:r>
              <a:rPr lang="en-GB" dirty="0"/>
              <a:t>Mention of some literary sources and other places where it is shown but does not actually give any of them</a:t>
            </a:r>
          </a:p>
          <a:p>
            <a:r>
              <a:rPr lang="en-GB" dirty="0"/>
              <a:t>Personally like that both sides of the argument are explored</a:t>
            </a:r>
          </a:p>
          <a:p>
            <a:r>
              <a:rPr lang="en-GB" dirty="0"/>
              <a:t>Some of Van Wees arguments do not seem as believable as the counters to them</a:t>
            </a:r>
          </a:p>
          <a:p>
            <a:r>
              <a:rPr lang="en-GB" dirty="0"/>
              <a:t>The possibility of artist intentions of capability could have also been explored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7774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DC1395-2951-CD2B-6593-F088CA6E1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4E8F4-F8D1-948A-A9D0-C73116AD9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Viggiano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G.F., Van Wees, H. and Kagan and </a:t>
            </a:r>
            <a:r>
              <a:rPr lang="en-GB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Viggiano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2013. The arms, </a:t>
            </a:r>
            <a:r>
              <a:rPr lang="en-GB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armor</a:t>
            </a:r>
            <a:r>
              <a:rPr lang="en-GB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and iconography of early Greek hoplite warfare. 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 of bronze: Hoplite warfare in ancient Greece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pp.57-73.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99802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511</Words>
  <Application>Microsoft Office PowerPoint</Application>
  <PresentationFormat>Widescreen</PresentationFormat>
  <Paragraphs>37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Reviewing: The Arms, Armor, and Iconography of Early Greek Hoplite Warfare</vt:lpstr>
      <vt:lpstr>What’s in the chapter</vt:lpstr>
      <vt:lpstr>shields</vt:lpstr>
      <vt:lpstr>Other armour</vt:lpstr>
      <vt:lpstr>phalanx</vt:lpstr>
      <vt:lpstr>PowerPoint Presentation</vt:lpstr>
      <vt:lpstr>Own thoughts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Reviewing: The Arms, Armor, and Iconography of Early Greek Hoplite Warfare</dc:title>
  <dc:creator>connor rush</dc:creator>
  <cp:lastModifiedBy>connor rush</cp:lastModifiedBy>
  <cp:revision>1</cp:revision>
  <dcterms:created xsi:type="dcterms:W3CDTF">2023-03-08T22:38:17Z</dcterms:created>
  <dcterms:modified xsi:type="dcterms:W3CDTF">2023-03-09T00:02:10Z</dcterms:modified>
</cp:coreProperties>
</file>