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1" r:id="rId1"/>
    <p:sldMasterId id="2147483673" r:id="rId2"/>
    <p:sldMasterId id="2147483648" r:id="rId3"/>
  </p:sldMasterIdLst>
  <p:notesMasterIdLst>
    <p:notesMasterId r:id="rId30"/>
  </p:notesMasterIdLst>
  <p:sldIdLst>
    <p:sldId id="280" r:id="rId4"/>
    <p:sldId id="284" r:id="rId5"/>
    <p:sldId id="256" r:id="rId6"/>
    <p:sldId id="257" r:id="rId7"/>
    <p:sldId id="258" r:id="rId8"/>
    <p:sldId id="259" r:id="rId9"/>
    <p:sldId id="260" r:id="rId10"/>
    <p:sldId id="261" r:id="rId11"/>
    <p:sldId id="265" r:id="rId12"/>
    <p:sldId id="264" r:id="rId13"/>
    <p:sldId id="266" r:id="rId14"/>
    <p:sldId id="267" r:id="rId15"/>
    <p:sldId id="268" r:id="rId16"/>
    <p:sldId id="269" r:id="rId17"/>
    <p:sldId id="271" r:id="rId18"/>
    <p:sldId id="272" r:id="rId19"/>
    <p:sldId id="273" r:id="rId20"/>
    <p:sldId id="274" r:id="rId21"/>
    <p:sldId id="275" r:id="rId22"/>
    <p:sldId id="276" r:id="rId23"/>
    <p:sldId id="277" r:id="rId24"/>
    <p:sldId id="278" r:id="rId25"/>
    <p:sldId id="279" r:id="rId26"/>
    <p:sldId id="286" r:id="rId27"/>
    <p:sldId id="282" r:id="rId28"/>
    <p:sldId id="262" r:id="rId29"/>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iW0mJnUG2nV/F8EUqurmUw3Q59FA=="/>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QCM Cleverbee Research" initials=""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8707E2-1494-90BC-42D9-A36C17C23AC8}" v="152" dt="2026-07-12T13:33:36.792"/>
    <p1510:client id="{F197114B-646F-7132-71C8-22E1570F677C}" v="1506" dt="2026-07-12T18:32:48.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6/11/relationships/changesInfo" Target="changesInfos/changesInfo1.xml"/><Relationship Id="rId21" Type="http://schemas.openxmlformats.org/officeDocument/2006/relationships/slide" Target="slides/slide18.xml"/><Relationship Id="rId34"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customschemas.google.com/relationships/presentationmetadata" Target="metadata"/><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ana Begum" userId="8a4913b4ddb08575" providerId="Windows Live" clId="Web-{41F80C41-1C6A-844F-48AA-A6B3DD265EED}"/>
    <pc:docChg chg="modSld">
      <pc:chgData name="Afsana Begum" userId="8a4913b4ddb08575" providerId="Windows Live" clId="Web-{41F80C41-1C6A-844F-48AA-A6B3DD265EED}" dt="2026-07-05T13:29:17.706" v="164" actId="20577"/>
      <pc:docMkLst>
        <pc:docMk/>
      </pc:docMkLst>
      <pc:sldChg chg="modSp">
        <pc:chgData name="Afsana Begum" userId="8a4913b4ddb08575" providerId="Windows Live" clId="Web-{41F80C41-1C6A-844F-48AA-A6B3DD265EED}" dt="2026-07-05T13:05:00.153" v="9" actId="20577"/>
        <pc:sldMkLst>
          <pc:docMk/>
          <pc:sldMk cId="0" sldId="256"/>
        </pc:sldMkLst>
        <pc:spChg chg="mod">
          <ac:chgData name="Afsana Begum" userId="8a4913b4ddb08575" providerId="Windows Live" clId="Web-{41F80C41-1C6A-844F-48AA-A6B3DD265EED}" dt="2026-07-05T13:05:00.153" v="9" actId="20577"/>
          <ac:spMkLst>
            <pc:docMk/>
            <pc:sldMk cId="0" sldId="256"/>
            <ac:spMk id="89" creationId="{00000000-0000-0000-0000-000000000000}"/>
          </ac:spMkLst>
        </pc:spChg>
      </pc:sldChg>
      <pc:sldChg chg="addSp delSp modSp">
        <pc:chgData name="Afsana Begum" userId="8a4913b4ddb08575" providerId="Windows Live" clId="Web-{41F80C41-1C6A-844F-48AA-A6B3DD265EED}" dt="2026-07-05T13:29:09.721" v="162" actId="20577"/>
        <pc:sldMkLst>
          <pc:docMk/>
          <pc:sldMk cId="0" sldId="257"/>
        </pc:sldMkLst>
        <pc:spChg chg="add mod">
          <ac:chgData name="Afsana Begum" userId="8a4913b4ddb08575" providerId="Windows Live" clId="Web-{41F80C41-1C6A-844F-48AA-A6B3DD265EED}" dt="2026-07-05T13:29:09.721" v="162" actId="20577"/>
          <ac:spMkLst>
            <pc:docMk/>
            <pc:sldMk cId="0" sldId="257"/>
            <ac:spMk id="3" creationId="{8E077F62-F193-5394-AA64-5ABC7D81DC50}"/>
          </ac:spMkLst>
        </pc:spChg>
      </pc:sldChg>
      <pc:sldChg chg="addSp modSp">
        <pc:chgData name="Afsana Begum" userId="8a4913b4ddb08575" providerId="Windows Live" clId="Web-{41F80C41-1C6A-844F-48AA-A6B3DD265EED}" dt="2026-07-05T13:29:17.706" v="164" actId="20577"/>
        <pc:sldMkLst>
          <pc:docMk/>
          <pc:sldMk cId="0" sldId="258"/>
        </pc:sldMkLst>
        <pc:spChg chg="add mod">
          <ac:chgData name="Afsana Begum" userId="8a4913b4ddb08575" providerId="Windows Live" clId="Web-{41F80C41-1C6A-844F-48AA-A6B3DD265EED}" dt="2026-07-05T13:29:17.706" v="164" actId="20577"/>
          <ac:spMkLst>
            <pc:docMk/>
            <pc:sldMk cId="0" sldId="258"/>
            <ac:spMk id="2" creationId="{652CA7D1-9771-0465-6D0A-645F3AF7D555}"/>
          </ac:spMkLst>
        </pc:spChg>
      </pc:sldChg>
      <pc:sldChg chg="addSp modSp">
        <pc:chgData name="Afsana Begum" userId="8a4913b4ddb08575" providerId="Windows Live" clId="Web-{41F80C41-1C6A-844F-48AA-A6B3DD265EED}" dt="2026-07-05T13:27:07.057" v="98" actId="1076"/>
        <pc:sldMkLst>
          <pc:docMk/>
          <pc:sldMk cId="0" sldId="259"/>
        </pc:sldMkLst>
        <pc:spChg chg="add mod">
          <ac:chgData name="Afsana Begum" userId="8a4913b4ddb08575" providerId="Windows Live" clId="Web-{41F80C41-1C6A-844F-48AA-A6B3DD265EED}" dt="2026-07-05T13:27:07.057" v="98" actId="1076"/>
          <ac:spMkLst>
            <pc:docMk/>
            <pc:sldMk cId="0" sldId="259"/>
            <ac:spMk id="2" creationId="{AF163F79-0739-3351-CF93-31D15E9667E4}"/>
          </ac:spMkLst>
        </pc:spChg>
      </pc:sldChg>
      <pc:sldChg chg="addSp modSp">
        <pc:chgData name="Afsana Begum" userId="8a4913b4ddb08575" providerId="Windows Live" clId="Web-{41F80C41-1C6A-844F-48AA-A6B3DD265EED}" dt="2026-07-05T13:27:41.262" v="118" actId="1076"/>
        <pc:sldMkLst>
          <pc:docMk/>
          <pc:sldMk cId="0" sldId="260"/>
        </pc:sldMkLst>
        <pc:spChg chg="add mod">
          <ac:chgData name="Afsana Begum" userId="8a4913b4ddb08575" providerId="Windows Live" clId="Web-{41F80C41-1C6A-844F-48AA-A6B3DD265EED}" dt="2026-07-05T13:27:41.262" v="118" actId="1076"/>
          <ac:spMkLst>
            <pc:docMk/>
            <pc:sldMk cId="0" sldId="260"/>
            <ac:spMk id="2" creationId="{B1780404-4339-3708-4FA9-4D3E870F0D84}"/>
          </ac:spMkLst>
        </pc:spChg>
      </pc:sldChg>
      <pc:sldChg chg="addSp modSp">
        <pc:chgData name="Afsana Begum" userId="8a4913b4ddb08575" providerId="Windows Live" clId="Web-{41F80C41-1C6A-844F-48AA-A6B3DD265EED}" dt="2026-07-05T13:28:20.359" v="143" actId="1076"/>
        <pc:sldMkLst>
          <pc:docMk/>
          <pc:sldMk cId="0" sldId="261"/>
        </pc:sldMkLst>
        <pc:spChg chg="add mod">
          <ac:chgData name="Afsana Begum" userId="8a4913b4ddb08575" providerId="Windows Live" clId="Web-{41F80C41-1C6A-844F-48AA-A6B3DD265EED}" dt="2026-07-05T13:28:20.359" v="143" actId="1076"/>
          <ac:spMkLst>
            <pc:docMk/>
            <pc:sldMk cId="0" sldId="261"/>
            <ac:spMk id="2" creationId="{70EE7834-7FA9-AF5B-49CE-C60949B85608}"/>
          </ac:spMkLst>
        </pc:spChg>
      </pc:sldChg>
      <pc:sldChg chg="addSp modSp mod modShow">
        <pc:chgData name="Afsana Begum" userId="8a4913b4ddb08575" providerId="Windows Live" clId="Web-{41F80C41-1C6A-844F-48AA-A6B3DD265EED}" dt="2026-07-05T13:28:51.298" v="160" actId="1076"/>
        <pc:sldMkLst>
          <pc:docMk/>
          <pc:sldMk cId="0" sldId="262"/>
        </pc:sldMkLst>
        <pc:spChg chg="mod">
          <ac:chgData name="Afsana Begum" userId="8a4913b4ddb08575" providerId="Windows Live" clId="Web-{41F80C41-1C6A-844F-48AA-A6B3DD265EED}" dt="2026-07-05T13:22:12.349" v="46" actId="20577"/>
          <ac:spMkLst>
            <pc:docMk/>
            <pc:sldMk cId="0" sldId="262"/>
            <ac:spMk id="3" creationId="{02A77C7D-50AA-4252-88DB-04224DAB3C60}"/>
          </ac:spMkLst>
        </pc:spChg>
      </pc:sldChg>
    </pc:docChg>
  </pc:docChgLst>
  <pc:docChgLst>
    <pc:chgData name="Afsana Begum" userId="8a4913b4ddb08575" providerId="Windows Live" clId="Web-{F197114B-646F-7132-71C8-22E1570F677C}"/>
    <pc:docChg chg="addSld delSld modSld sldOrd modMainMaster">
      <pc:chgData name="Afsana Begum" userId="8a4913b4ddb08575" providerId="Windows Live" clId="Web-{F197114B-646F-7132-71C8-22E1570F677C}" dt="2026-07-12T18:32:48.923" v="1132" actId="1076"/>
      <pc:docMkLst>
        <pc:docMk/>
      </pc:docMkLst>
      <pc:sldChg chg="delSp modSp mod ord setBg">
        <pc:chgData name="Afsana Begum" userId="8a4913b4ddb08575" providerId="Windows Live" clId="Web-{F197114B-646F-7132-71C8-22E1570F677C}" dt="2026-07-12T18:32:48.923" v="1132" actId="1076"/>
        <pc:sldMkLst>
          <pc:docMk/>
          <pc:sldMk cId="0" sldId="256"/>
        </pc:sldMkLst>
        <pc:spChg chg="mod">
          <ac:chgData name="Afsana Begum" userId="8a4913b4ddb08575" providerId="Windows Live" clId="Web-{F197114B-646F-7132-71C8-22E1570F677C}" dt="2026-07-12T13:59:23.841" v="173" actId="20577"/>
          <ac:spMkLst>
            <pc:docMk/>
            <pc:sldMk cId="0" sldId="256"/>
            <ac:spMk id="88" creationId="{00000000-0000-0000-0000-000000000000}"/>
          </ac:spMkLst>
        </pc:spChg>
        <pc:spChg chg="mod">
          <ac:chgData name="Afsana Begum" userId="8a4913b4ddb08575" providerId="Windows Live" clId="Web-{F197114B-646F-7132-71C8-22E1570F677C}" dt="2026-07-12T18:32:48.923" v="1132" actId="1076"/>
          <ac:spMkLst>
            <pc:docMk/>
            <pc:sldMk cId="0" sldId="256"/>
            <ac:spMk id="89" creationId="{00000000-0000-0000-0000-000000000000}"/>
          </ac:spMkLst>
        </pc:spChg>
        <pc:spChg chg="del mod">
          <ac:chgData name="Afsana Begum" userId="8a4913b4ddb08575" providerId="Windows Live" clId="Web-{F197114B-646F-7132-71C8-22E1570F677C}" dt="2026-07-12T13:47:06.204" v="65"/>
          <ac:spMkLst>
            <pc:docMk/>
            <pc:sldMk cId="0" sldId="256"/>
            <ac:spMk id="90" creationId="{00000000-0000-0000-0000-000000000000}"/>
          </ac:spMkLst>
        </pc:spChg>
      </pc:sldChg>
      <pc:sldChg chg="modSp mod setBg">
        <pc:chgData name="Afsana Begum" userId="8a4913b4ddb08575" providerId="Windows Live" clId="Web-{F197114B-646F-7132-71C8-22E1570F677C}" dt="2026-07-12T18:26:42.406" v="1077"/>
        <pc:sldMkLst>
          <pc:docMk/>
          <pc:sldMk cId="0" sldId="257"/>
        </pc:sldMkLst>
        <pc:spChg chg="mod">
          <ac:chgData name="Afsana Begum" userId="8a4913b4ddb08575" providerId="Windows Live" clId="Web-{F197114B-646F-7132-71C8-22E1570F677C}" dt="2026-07-12T13:58:58.450" v="170" actId="20577"/>
          <ac:spMkLst>
            <pc:docMk/>
            <pc:sldMk cId="0" sldId="257"/>
            <ac:spMk id="99" creationId="{00000000-0000-0000-0000-000000000000}"/>
          </ac:spMkLst>
        </pc:spChg>
        <pc:spChg chg="mod">
          <ac:chgData name="Afsana Begum" userId="8a4913b4ddb08575" providerId="Windows Live" clId="Web-{F197114B-646F-7132-71C8-22E1570F677C}" dt="2026-07-12T13:58:30.809" v="161" actId="20577"/>
          <ac:spMkLst>
            <pc:docMk/>
            <pc:sldMk cId="0" sldId="257"/>
            <ac:spMk id="101" creationId="{00000000-0000-0000-0000-000000000000}"/>
          </ac:spMkLst>
        </pc:spChg>
        <pc:spChg chg="mod">
          <ac:chgData name="Afsana Begum" userId="8a4913b4ddb08575" providerId="Windows Live" clId="Web-{F197114B-646F-7132-71C8-22E1570F677C}" dt="2026-07-12T13:58:37.762" v="163" actId="20577"/>
          <ac:spMkLst>
            <pc:docMk/>
            <pc:sldMk cId="0" sldId="257"/>
            <ac:spMk id="103" creationId="{00000000-0000-0000-0000-000000000000}"/>
          </ac:spMkLst>
        </pc:spChg>
        <pc:spChg chg="mod">
          <ac:chgData name="Afsana Begum" userId="8a4913b4ddb08575" providerId="Windows Live" clId="Web-{F197114B-646F-7132-71C8-22E1570F677C}" dt="2026-07-12T13:58:42.325" v="165" actId="20577"/>
          <ac:spMkLst>
            <pc:docMk/>
            <pc:sldMk cId="0" sldId="257"/>
            <ac:spMk id="105" creationId="{00000000-0000-0000-0000-000000000000}"/>
          </ac:spMkLst>
        </pc:spChg>
        <pc:spChg chg="mod">
          <ac:chgData name="Afsana Begum" userId="8a4913b4ddb08575" providerId="Windows Live" clId="Web-{F197114B-646F-7132-71C8-22E1570F677C}" dt="2026-07-12T14:27:52.745" v="257" actId="20577"/>
          <ac:spMkLst>
            <pc:docMk/>
            <pc:sldMk cId="0" sldId="257"/>
            <ac:spMk id="107" creationId="{00000000-0000-0000-0000-000000000000}"/>
          </ac:spMkLst>
        </pc:spChg>
      </pc:sldChg>
      <pc:sldChg chg="modSp mod setBg">
        <pc:chgData name="Afsana Begum" userId="8a4913b4ddb08575" providerId="Windows Live" clId="Web-{F197114B-646F-7132-71C8-22E1570F677C}" dt="2026-07-12T18:26:42.406" v="1077"/>
        <pc:sldMkLst>
          <pc:docMk/>
          <pc:sldMk cId="0" sldId="258"/>
        </pc:sldMkLst>
        <pc:spChg chg="mod">
          <ac:chgData name="Afsana Begum" userId="8a4913b4ddb08575" providerId="Windows Live" clId="Web-{F197114B-646F-7132-71C8-22E1570F677C}" dt="2026-07-12T13:58:17.590" v="158" actId="20577"/>
          <ac:spMkLst>
            <pc:docMk/>
            <pc:sldMk cId="0" sldId="258"/>
            <ac:spMk id="114" creationId="{00000000-0000-0000-0000-000000000000}"/>
          </ac:spMkLst>
        </pc:spChg>
        <pc:spChg chg="mod">
          <ac:chgData name="Afsana Begum" userId="8a4913b4ddb08575" providerId="Windows Live" clId="Web-{F197114B-646F-7132-71C8-22E1570F677C}" dt="2026-07-12T13:58:11.278" v="156" actId="20577"/>
          <ac:spMkLst>
            <pc:docMk/>
            <pc:sldMk cId="0" sldId="258"/>
            <ac:spMk id="115" creationId="{00000000-0000-0000-0000-000000000000}"/>
          </ac:spMkLst>
        </pc:spChg>
      </pc:sldChg>
      <pc:sldChg chg="modSp mod setBg">
        <pc:chgData name="Afsana Begum" userId="8a4913b4ddb08575" providerId="Windows Live" clId="Web-{F197114B-646F-7132-71C8-22E1570F677C}" dt="2026-07-12T18:26:42.406" v="1077"/>
        <pc:sldMkLst>
          <pc:docMk/>
          <pc:sldMk cId="0" sldId="259"/>
        </pc:sldMkLst>
        <pc:spChg chg="mod">
          <ac:chgData name="Afsana Begum" userId="8a4913b4ddb08575" providerId="Windows Live" clId="Web-{F197114B-646F-7132-71C8-22E1570F677C}" dt="2026-07-12T13:57:13.339" v="146" actId="20577"/>
          <ac:spMkLst>
            <pc:docMk/>
            <pc:sldMk cId="0" sldId="259"/>
            <ac:spMk id="124" creationId="{00000000-0000-0000-0000-000000000000}"/>
          </ac:spMkLst>
        </pc:spChg>
        <pc:spChg chg="mod">
          <ac:chgData name="Afsana Begum" userId="8a4913b4ddb08575" providerId="Windows Live" clId="Web-{F197114B-646F-7132-71C8-22E1570F677C}" dt="2026-07-12T13:57:39.230" v="151" actId="20577"/>
          <ac:spMkLst>
            <pc:docMk/>
            <pc:sldMk cId="0" sldId="259"/>
            <ac:spMk id="125" creationId="{00000000-0000-0000-0000-000000000000}"/>
          </ac:spMkLst>
        </pc:spChg>
        <pc:spChg chg="mod">
          <ac:chgData name="Afsana Begum" userId="8a4913b4ddb08575" providerId="Windows Live" clId="Web-{F197114B-646F-7132-71C8-22E1570F677C}" dt="2026-07-12T13:57:53.121" v="154" actId="20577"/>
          <ac:spMkLst>
            <pc:docMk/>
            <pc:sldMk cId="0" sldId="259"/>
            <ac:spMk id="126" creationId="{00000000-0000-0000-0000-000000000000}"/>
          </ac:spMkLst>
        </pc:spChg>
        <pc:spChg chg="mod">
          <ac:chgData name="Afsana Begum" userId="8a4913b4ddb08575" providerId="Windows Live" clId="Web-{F197114B-646F-7132-71C8-22E1570F677C}" dt="2026-07-12T13:57:20.730" v="148" actId="20577"/>
          <ac:spMkLst>
            <pc:docMk/>
            <pc:sldMk cId="0" sldId="259"/>
            <ac:spMk id="127" creationId="{00000000-0000-0000-0000-000000000000}"/>
          </ac:spMkLst>
        </pc:spChg>
      </pc:sldChg>
      <pc:sldChg chg="modSp mod setBg">
        <pc:chgData name="Afsana Begum" userId="8a4913b4ddb08575" providerId="Windows Live" clId="Web-{F197114B-646F-7132-71C8-22E1570F677C}" dt="2026-07-12T18:26:42.406" v="1077"/>
        <pc:sldMkLst>
          <pc:docMk/>
          <pc:sldMk cId="0" sldId="260"/>
        </pc:sldMkLst>
        <pc:spChg chg="mod">
          <ac:chgData name="Afsana Begum" userId="8a4913b4ddb08575" providerId="Windows Live" clId="Web-{F197114B-646F-7132-71C8-22E1570F677C}" dt="2026-07-12T13:57:02.386" v="143" actId="20577"/>
          <ac:spMkLst>
            <pc:docMk/>
            <pc:sldMk cId="0" sldId="260"/>
            <ac:spMk id="139" creationId="{00000000-0000-0000-0000-000000000000}"/>
          </ac:spMkLst>
        </pc:spChg>
        <pc:spChg chg="mod">
          <ac:chgData name="Afsana Begum" userId="8a4913b4ddb08575" providerId="Windows Live" clId="Web-{F197114B-646F-7132-71C8-22E1570F677C}" dt="2026-07-12T15:38:57.179" v="730" actId="20577"/>
          <ac:spMkLst>
            <pc:docMk/>
            <pc:sldMk cId="0" sldId="260"/>
            <ac:spMk id="140" creationId="{00000000-0000-0000-0000-000000000000}"/>
          </ac:spMkLst>
        </pc:spChg>
      </pc:sldChg>
      <pc:sldChg chg="modSp mod setBg">
        <pc:chgData name="Afsana Begum" userId="8a4913b4ddb08575" providerId="Windows Live" clId="Web-{F197114B-646F-7132-71C8-22E1570F677C}" dt="2026-07-12T18:26:42.406" v="1077"/>
        <pc:sldMkLst>
          <pc:docMk/>
          <pc:sldMk cId="0" sldId="261"/>
        </pc:sldMkLst>
        <pc:spChg chg="mod">
          <ac:chgData name="Afsana Begum" userId="8a4913b4ddb08575" providerId="Windows Live" clId="Web-{F197114B-646F-7132-71C8-22E1570F677C}" dt="2026-07-12T13:56:37.339" v="139" actId="20577"/>
          <ac:spMkLst>
            <pc:docMk/>
            <pc:sldMk cId="0" sldId="261"/>
            <ac:spMk id="146" creationId="{00000000-0000-0000-0000-000000000000}"/>
          </ac:spMkLst>
        </pc:spChg>
        <pc:spChg chg="mod">
          <ac:chgData name="Afsana Begum" userId="8a4913b4ddb08575" providerId="Windows Live" clId="Web-{F197114B-646F-7132-71C8-22E1570F677C}" dt="2026-07-12T15:38:43.976" v="729" actId="20577"/>
          <ac:spMkLst>
            <pc:docMk/>
            <pc:sldMk cId="0" sldId="261"/>
            <ac:spMk id="147" creationId="{00000000-0000-0000-0000-000000000000}"/>
          </ac:spMkLst>
        </pc:spChg>
      </pc:sldChg>
      <pc:sldChg chg="delSp modSp mod ord setBg">
        <pc:chgData name="Afsana Begum" userId="8a4913b4ddb08575" providerId="Windows Live" clId="Web-{F197114B-646F-7132-71C8-22E1570F677C}" dt="2026-07-12T18:26:42.406" v="1077"/>
        <pc:sldMkLst>
          <pc:docMk/>
          <pc:sldMk cId="0" sldId="262"/>
        </pc:sldMkLst>
        <pc:spChg chg="del mod">
          <ac:chgData name="Afsana Begum" userId="8a4913b4ddb08575" providerId="Windows Live" clId="Web-{F197114B-646F-7132-71C8-22E1570F677C}" dt="2026-07-12T14:50:17.080" v="684"/>
          <ac:spMkLst>
            <pc:docMk/>
            <pc:sldMk cId="0" sldId="262"/>
            <ac:spMk id="2" creationId="{075DD44F-7ED1-1024-FE40-AE5A03954F5A}"/>
          </ac:spMkLst>
        </pc:spChg>
        <pc:spChg chg="mod">
          <ac:chgData name="Afsana Begum" userId="8a4913b4ddb08575" providerId="Windows Live" clId="Web-{F197114B-646F-7132-71C8-22E1570F677C}" dt="2026-07-12T16:26:18.045" v="950" actId="1076"/>
          <ac:spMkLst>
            <pc:docMk/>
            <pc:sldMk cId="0" sldId="262"/>
            <ac:spMk id="3" creationId="{02A77C7D-50AA-4252-88DB-04224DAB3C60}"/>
          </ac:spMkLst>
        </pc:spChg>
        <pc:spChg chg="mod">
          <ac:chgData name="Afsana Begum" userId="8a4913b4ddb08575" providerId="Windows Live" clId="Web-{F197114B-646F-7132-71C8-22E1570F677C}" dt="2026-07-12T16:26:14.373" v="949" actId="1076"/>
          <ac:spMkLst>
            <pc:docMk/>
            <pc:sldMk cId="0" sldId="262"/>
            <ac:spMk id="152" creationId="{00000000-0000-0000-0000-000000000000}"/>
          </ac:spMkLst>
        </pc:spChg>
      </pc:sldChg>
      <pc:sldChg chg="del mod ord setBg">
        <pc:chgData name="Afsana Begum" userId="8a4913b4ddb08575" providerId="Windows Live" clId="Web-{F197114B-646F-7132-71C8-22E1570F677C}" dt="2026-07-12T15:47:23.064" v="769"/>
        <pc:sldMkLst>
          <pc:docMk/>
          <pc:sldMk cId="0" sldId="263"/>
        </pc:sldMkLst>
      </pc:sldChg>
      <pc:sldChg chg="mod setBg">
        <pc:chgData name="Afsana Begum" userId="8a4913b4ddb08575" providerId="Windows Live" clId="Web-{F197114B-646F-7132-71C8-22E1570F677C}" dt="2026-07-12T18:26:42.406" v="1077"/>
        <pc:sldMkLst>
          <pc:docMk/>
          <pc:sldMk cId="2659122386" sldId="264"/>
        </pc:sldMkLst>
      </pc:sldChg>
      <pc:sldChg chg="delSp modSp mod setBg">
        <pc:chgData name="Afsana Begum" userId="8a4913b4ddb08575" providerId="Windows Live" clId="Web-{F197114B-646F-7132-71C8-22E1570F677C}" dt="2026-07-12T18:32:30.875" v="1124" actId="20577"/>
        <pc:sldMkLst>
          <pc:docMk/>
          <pc:sldMk cId="309027745" sldId="265"/>
        </pc:sldMkLst>
        <pc:spChg chg="mod">
          <ac:chgData name="Afsana Begum" userId="8a4913b4ddb08575" providerId="Windows Live" clId="Web-{F197114B-646F-7132-71C8-22E1570F677C}" dt="2026-07-12T13:51:42.646" v="109" actId="1076"/>
          <ac:spMkLst>
            <pc:docMk/>
            <pc:sldMk cId="309027745" sldId="265"/>
            <ac:spMk id="3" creationId="{00000000-0000-0000-0000-000000000000}"/>
          </ac:spMkLst>
        </pc:spChg>
        <pc:spChg chg="mod">
          <ac:chgData name="Afsana Begum" userId="8a4913b4ddb08575" providerId="Windows Live" clId="Web-{F197114B-646F-7132-71C8-22E1570F677C}" dt="2026-07-12T13:52:02.803" v="113" actId="1076"/>
          <ac:spMkLst>
            <pc:docMk/>
            <pc:sldMk cId="309027745" sldId="265"/>
            <ac:spMk id="4" creationId="{00000000-0000-0000-0000-000000000000}"/>
          </ac:spMkLst>
        </pc:spChg>
        <pc:spChg chg="del">
          <ac:chgData name="Afsana Begum" userId="8a4913b4ddb08575" providerId="Windows Live" clId="Web-{F197114B-646F-7132-71C8-22E1570F677C}" dt="2026-07-12T13:51:18.818" v="103"/>
          <ac:spMkLst>
            <pc:docMk/>
            <pc:sldMk cId="309027745" sldId="265"/>
            <ac:spMk id="5" creationId="{1EA183D2-A9A3-91B8-EEFF-30E010EE0D54}"/>
          </ac:spMkLst>
        </pc:spChg>
        <pc:spChg chg="mod">
          <ac:chgData name="Afsana Begum" userId="8a4913b4ddb08575" providerId="Windows Live" clId="Web-{F197114B-646F-7132-71C8-22E1570F677C}" dt="2026-07-12T18:32:30.875" v="1124" actId="20577"/>
          <ac:spMkLst>
            <pc:docMk/>
            <pc:sldMk cId="309027745" sldId="265"/>
            <ac:spMk id="16385" creationId="{00000000-0000-0000-0000-000000000000}"/>
          </ac:spMkLst>
        </pc:spChg>
      </pc:sldChg>
      <pc:sldChg chg="modSp mod setBg">
        <pc:chgData name="Afsana Begum" userId="8a4913b4ddb08575" providerId="Windows Live" clId="Web-{F197114B-646F-7132-71C8-22E1570F677C}" dt="2026-07-12T18:26:42.406" v="1077"/>
        <pc:sldMkLst>
          <pc:docMk/>
          <pc:sldMk cId="928858406" sldId="266"/>
        </pc:sldMkLst>
        <pc:spChg chg="mod">
          <ac:chgData name="Afsana Begum" userId="8a4913b4ddb08575" providerId="Windows Live" clId="Web-{F197114B-646F-7132-71C8-22E1570F677C}" dt="2026-07-12T15:54:52.740" v="808" actId="1076"/>
          <ac:spMkLst>
            <pc:docMk/>
            <pc:sldMk cId="928858406" sldId="266"/>
            <ac:spMk id="3" creationId="{00000000-0000-0000-0000-000000000000}"/>
          </ac:spMkLst>
        </pc:spChg>
        <pc:spChg chg="mod">
          <ac:chgData name="Afsana Begum" userId="8a4913b4ddb08575" providerId="Windows Live" clId="Web-{F197114B-646F-7132-71C8-22E1570F677C}" dt="2026-07-12T15:54:57.069" v="809" actId="1076"/>
          <ac:spMkLst>
            <pc:docMk/>
            <pc:sldMk cId="928858406" sldId="266"/>
            <ac:spMk id="4" creationId="{00000000-0000-0000-0000-000000000000}"/>
          </ac:spMkLst>
        </pc:spChg>
        <pc:spChg chg="mod">
          <ac:chgData name="Afsana Begum" userId="8a4913b4ddb08575" providerId="Windows Live" clId="Web-{F197114B-646F-7132-71C8-22E1570F677C}" dt="2026-07-12T15:54:20.708" v="801" actId="20577"/>
          <ac:spMkLst>
            <pc:docMk/>
            <pc:sldMk cId="928858406" sldId="266"/>
            <ac:spMk id="6" creationId="{00000000-0000-0000-0000-000000000000}"/>
          </ac:spMkLst>
        </pc:spChg>
        <pc:spChg chg="mod">
          <ac:chgData name="Afsana Begum" userId="8a4913b4ddb08575" providerId="Windows Live" clId="Web-{F197114B-646F-7132-71C8-22E1570F677C}" dt="2026-07-12T15:54:39.021" v="806" actId="20577"/>
          <ac:spMkLst>
            <pc:docMk/>
            <pc:sldMk cId="928858406" sldId="266"/>
            <ac:spMk id="8" creationId="{00000000-0000-0000-0000-000000000000}"/>
          </ac:spMkLst>
        </pc:spChg>
        <pc:spChg chg="mod">
          <ac:chgData name="Afsana Begum" userId="8a4913b4ddb08575" providerId="Windows Live" clId="Web-{F197114B-646F-7132-71C8-22E1570F677C}" dt="2026-07-12T15:53:54.050" v="796"/>
          <ac:spMkLst>
            <pc:docMk/>
            <pc:sldMk cId="928858406" sldId="266"/>
            <ac:spMk id="9" creationId="{00000000-0000-0000-0000-000000000000}"/>
          </ac:spMkLst>
        </pc:spChg>
        <pc:spChg chg="mod">
          <ac:chgData name="Afsana Begum" userId="8a4913b4ddb08575" providerId="Windows Live" clId="Web-{F197114B-646F-7132-71C8-22E1570F677C}" dt="2026-07-12T15:54:28.739" v="803" actId="20577"/>
          <ac:spMkLst>
            <pc:docMk/>
            <pc:sldMk cId="928858406" sldId="266"/>
            <ac:spMk id="11" creationId="{00000000-0000-0000-0000-000000000000}"/>
          </ac:spMkLst>
        </pc:spChg>
      </pc:sldChg>
      <pc:sldChg chg="modSp mod setBg">
        <pc:chgData name="Afsana Begum" userId="8a4913b4ddb08575" providerId="Windows Live" clId="Web-{F197114B-646F-7132-71C8-22E1570F677C}" dt="2026-07-12T18:26:42.406" v="1077"/>
        <pc:sldMkLst>
          <pc:docMk/>
          <pc:sldMk cId="1523679811" sldId="267"/>
        </pc:sldMkLst>
        <pc:spChg chg="mod">
          <ac:chgData name="Afsana Begum" userId="8a4913b4ddb08575" providerId="Windows Live" clId="Web-{F197114B-646F-7132-71C8-22E1570F677C}" dt="2026-07-12T15:55:07.491" v="811" actId="20577"/>
          <ac:spMkLst>
            <pc:docMk/>
            <pc:sldMk cId="1523679811" sldId="267"/>
            <ac:spMk id="6" creationId="{00000000-0000-0000-0000-000000000000}"/>
          </ac:spMkLst>
        </pc:spChg>
        <pc:spChg chg="mod">
          <ac:chgData name="Afsana Begum" userId="8a4913b4ddb08575" providerId="Windows Live" clId="Web-{F197114B-646F-7132-71C8-22E1570F677C}" dt="2026-07-12T15:55:27.695" v="817" actId="20577"/>
          <ac:spMkLst>
            <pc:docMk/>
            <pc:sldMk cId="1523679811" sldId="267"/>
            <ac:spMk id="9" creationId="{00000000-0000-0000-0000-000000000000}"/>
          </ac:spMkLst>
        </pc:spChg>
        <pc:spChg chg="mod">
          <ac:chgData name="Afsana Begum" userId="8a4913b4ddb08575" providerId="Windows Live" clId="Web-{F197114B-646F-7132-71C8-22E1570F677C}" dt="2026-07-12T15:55:13.585" v="813" actId="20577"/>
          <ac:spMkLst>
            <pc:docMk/>
            <pc:sldMk cId="1523679811" sldId="267"/>
            <ac:spMk id="12" creationId="{00000000-0000-0000-0000-000000000000}"/>
          </ac:spMkLst>
        </pc:spChg>
        <pc:spChg chg="mod">
          <ac:chgData name="Afsana Begum" userId="8a4913b4ddb08575" providerId="Windows Live" clId="Web-{F197114B-646F-7132-71C8-22E1570F677C}" dt="2026-07-12T15:55:22.664" v="815" actId="20577"/>
          <ac:spMkLst>
            <pc:docMk/>
            <pc:sldMk cId="1523679811" sldId="267"/>
            <ac:spMk id="15" creationId="{00000000-0000-0000-0000-000000000000}"/>
          </ac:spMkLst>
        </pc:spChg>
      </pc:sldChg>
      <pc:sldChg chg="mod setBg">
        <pc:chgData name="Afsana Begum" userId="8a4913b4ddb08575" providerId="Windows Live" clId="Web-{F197114B-646F-7132-71C8-22E1570F677C}" dt="2026-07-12T18:26:42.406" v="1077"/>
        <pc:sldMkLst>
          <pc:docMk/>
          <pc:sldMk cId="42862968" sldId="268"/>
        </pc:sldMkLst>
      </pc:sldChg>
      <pc:sldChg chg="mod setBg">
        <pc:chgData name="Afsana Begum" userId="8a4913b4ddb08575" providerId="Windows Live" clId="Web-{F197114B-646F-7132-71C8-22E1570F677C}" dt="2026-07-12T18:26:42.406" v="1077"/>
        <pc:sldMkLst>
          <pc:docMk/>
          <pc:sldMk cId="4110777193" sldId="269"/>
        </pc:sldMkLst>
      </pc:sldChg>
      <pc:sldChg chg="del mod setBg">
        <pc:chgData name="Afsana Begum" userId="8a4913b4ddb08575" providerId="Windows Live" clId="Web-{F197114B-646F-7132-71C8-22E1570F677C}" dt="2026-07-12T14:14:04.465" v="230"/>
        <pc:sldMkLst>
          <pc:docMk/>
          <pc:sldMk cId="129073072" sldId="270"/>
        </pc:sldMkLst>
      </pc:sldChg>
      <pc:sldChg chg="mod setBg">
        <pc:chgData name="Afsana Begum" userId="8a4913b4ddb08575" providerId="Windows Live" clId="Web-{F197114B-646F-7132-71C8-22E1570F677C}" dt="2026-07-12T18:26:42.406" v="1077"/>
        <pc:sldMkLst>
          <pc:docMk/>
          <pc:sldMk cId="3598983593" sldId="271"/>
        </pc:sldMkLst>
      </pc:sldChg>
      <pc:sldChg chg="mod setBg">
        <pc:chgData name="Afsana Begum" userId="8a4913b4ddb08575" providerId="Windows Live" clId="Web-{F197114B-646F-7132-71C8-22E1570F677C}" dt="2026-07-12T18:26:42.406" v="1077"/>
        <pc:sldMkLst>
          <pc:docMk/>
          <pc:sldMk cId="3122290344" sldId="272"/>
        </pc:sldMkLst>
      </pc:sldChg>
      <pc:sldChg chg="mod setBg">
        <pc:chgData name="Afsana Begum" userId="8a4913b4ddb08575" providerId="Windows Live" clId="Web-{F197114B-646F-7132-71C8-22E1570F677C}" dt="2026-07-12T18:26:42.406" v="1077"/>
        <pc:sldMkLst>
          <pc:docMk/>
          <pc:sldMk cId="2063259785" sldId="273"/>
        </pc:sldMkLst>
      </pc:sldChg>
      <pc:sldChg chg="mod setBg">
        <pc:chgData name="Afsana Begum" userId="8a4913b4ddb08575" providerId="Windows Live" clId="Web-{F197114B-646F-7132-71C8-22E1570F677C}" dt="2026-07-12T18:27:39.268" v="1080"/>
        <pc:sldMkLst>
          <pc:docMk/>
          <pc:sldMk cId="2202449697" sldId="274"/>
        </pc:sldMkLst>
      </pc:sldChg>
      <pc:sldChg chg="mod setBg">
        <pc:chgData name="Afsana Begum" userId="8a4913b4ddb08575" providerId="Windows Live" clId="Web-{F197114B-646F-7132-71C8-22E1570F677C}" dt="2026-07-12T18:26:42.406" v="1077"/>
        <pc:sldMkLst>
          <pc:docMk/>
          <pc:sldMk cId="1395374650" sldId="275"/>
        </pc:sldMkLst>
      </pc:sldChg>
      <pc:sldChg chg="mod setBg">
        <pc:chgData name="Afsana Begum" userId="8a4913b4ddb08575" providerId="Windows Live" clId="Web-{F197114B-646F-7132-71C8-22E1570F677C}" dt="2026-07-12T18:26:42.406" v="1077"/>
        <pc:sldMkLst>
          <pc:docMk/>
          <pc:sldMk cId="3155062659" sldId="276"/>
        </pc:sldMkLst>
      </pc:sldChg>
      <pc:sldChg chg="mod setBg">
        <pc:chgData name="Afsana Begum" userId="8a4913b4ddb08575" providerId="Windows Live" clId="Web-{F197114B-646F-7132-71C8-22E1570F677C}" dt="2026-07-12T18:26:42.406" v="1077"/>
        <pc:sldMkLst>
          <pc:docMk/>
          <pc:sldMk cId="2491533223" sldId="277"/>
        </pc:sldMkLst>
      </pc:sldChg>
      <pc:sldChg chg="mod setBg">
        <pc:chgData name="Afsana Begum" userId="8a4913b4ddb08575" providerId="Windows Live" clId="Web-{F197114B-646F-7132-71C8-22E1570F677C}" dt="2026-07-12T18:26:42.406" v="1077"/>
        <pc:sldMkLst>
          <pc:docMk/>
          <pc:sldMk cId="587791952" sldId="278"/>
        </pc:sldMkLst>
      </pc:sldChg>
      <pc:sldChg chg="mod setBg">
        <pc:chgData name="Afsana Begum" userId="8a4913b4ddb08575" providerId="Windows Live" clId="Web-{F197114B-646F-7132-71C8-22E1570F677C}" dt="2026-07-12T18:26:42.406" v="1077"/>
        <pc:sldMkLst>
          <pc:docMk/>
          <pc:sldMk cId="1967054628" sldId="279"/>
        </pc:sldMkLst>
      </pc:sldChg>
      <pc:sldChg chg="addSp delSp modSp new mod setBg">
        <pc:chgData name="Afsana Begum" userId="8a4913b4ddb08575" providerId="Windows Live" clId="Web-{F197114B-646F-7132-71C8-22E1570F677C}" dt="2026-07-12T18:31:04.449" v="1120" actId="1076"/>
        <pc:sldMkLst>
          <pc:docMk/>
          <pc:sldMk cId="3401426761" sldId="280"/>
        </pc:sldMkLst>
        <pc:spChg chg="mod">
          <ac:chgData name="Afsana Begum" userId="8a4913b4ddb08575" providerId="Windows Live" clId="Web-{F197114B-646F-7132-71C8-22E1570F677C}" dt="2026-07-12T16:14:21.887" v="910" actId="1076"/>
          <ac:spMkLst>
            <pc:docMk/>
            <pc:sldMk cId="3401426761" sldId="280"/>
            <ac:spMk id="2" creationId="{0B8A6D6E-EFC5-D329-3072-8520087A071D}"/>
          </ac:spMkLst>
        </pc:spChg>
        <pc:spChg chg="mod">
          <ac:chgData name="Afsana Begum" userId="8a4913b4ddb08575" providerId="Windows Live" clId="Web-{F197114B-646F-7132-71C8-22E1570F677C}" dt="2026-07-12T18:30:40.792" v="1116" actId="20577"/>
          <ac:spMkLst>
            <pc:docMk/>
            <pc:sldMk cId="3401426761" sldId="280"/>
            <ac:spMk id="3" creationId="{E8F86A5B-9C1E-DAA6-A662-468BF7FA2DC9}"/>
          </ac:spMkLst>
        </pc:spChg>
        <pc:spChg chg="add del mod">
          <ac:chgData name="Afsana Begum" userId="8a4913b4ddb08575" providerId="Windows Live" clId="Web-{F197114B-646F-7132-71C8-22E1570F677C}" dt="2026-07-12T16:12:05.913" v="889"/>
          <ac:spMkLst>
            <pc:docMk/>
            <pc:sldMk cId="3401426761" sldId="280"/>
            <ac:spMk id="4" creationId="{2D5BEB3A-8B82-9024-E7AD-6F13A4E9FF97}"/>
          </ac:spMkLst>
        </pc:spChg>
        <pc:spChg chg="add mod">
          <ac:chgData name="Afsana Begum" userId="8a4913b4ddb08575" providerId="Windows Live" clId="Web-{F197114B-646F-7132-71C8-22E1570F677C}" dt="2026-07-12T18:31:04.449" v="1120" actId="1076"/>
          <ac:spMkLst>
            <pc:docMk/>
            <pc:sldMk cId="3401426761" sldId="280"/>
            <ac:spMk id="4" creationId="{CD2CE094-0BD8-1BDA-0393-9B55C55709FA}"/>
          </ac:spMkLst>
        </pc:spChg>
        <pc:spChg chg="add del">
          <ac:chgData name="Afsana Begum" userId="8a4913b4ddb08575" providerId="Windows Live" clId="Web-{F197114B-646F-7132-71C8-22E1570F677C}" dt="2026-07-12T15:53:17.845" v="794"/>
          <ac:spMkLst>
            <pc:docMk/>
            <pc:sldMk cId="3401426761" sldId="280"/>
            <ac:spMk id="5" creationId="{974FC0F1-AA3D-F70C-4E62-15796410A18C}"/>
          </ac:spMkLst>
        </pc:spChg>
      </pc:sldChg>
      <pc:sldChg chg="modSp new del mod ord setBg">
        <pc:chgData name="Afsana Begum" userId="8a4913b4ddb08575" providerId="Windows Live" clId="Web-{F197114B-646F-7132-71C8-22E1570F677C}" dt="2026-07-12T14:49:47.798" v="676"/>
        <pc:sldMkLst>
          <pc:docMk/>
          <pc:sldMk cId="1064395565" sldId="281"/>
        </pc:sldMkLst>
        <pc:spChg chg="mod">
          <ac:chgData name="Afsana Begum" userId="8a4913b4ddb08575" providerId="Windows Live" clId="Web-{F197114B-646F-7132-71C8-22E1570F677C}" dt="2026-07-12T14:47:09.233" v="629" actId="20577"/>
          <ac:spMkLst>
            <pc:docMk/>
            <pc:sldMk cId="1064395565" sldId="281"/>
            <ac:spMk id="2" creationId="{3CFDFF9F-2BEF-F6D2-60BC-ACF04C32A841}"/>
          </ac:spMkLst>
        </pc:spChg>
        <pc:spChg chg="mod">
          <ac:chgData name="Afsana Begum" userId="8a4913b4ddb08575" providerId="Windows Live" clId="Web-{F197114B-646F-7132-71C8-22E1570F677C}" dt="2026-07-12T14:47:26.640" v="633" actId="14100"/>
          <ac:spMkLst>
            <pc:docMk/>
            <pc:sldMk cId="1064395565" sldId="281"/>
            <ac:spMk id="3" creationId="{0AE17F9A-4C15-0CE4-6CA5-3B3E182A08D4}"/>
          </ac:spMkLst>
        </pc:spChg>
      </pc:sldChg>
      <pc:sldChg chg="modSp new mod ord setBg">
        <pc:chgData name="Afsana Begum" userId="8a4913b4ddb08575" providerId="Windows Live" clId="Web-{F197114B-646F-7132-71C8-22E1570F677C}" dt="2026-07-12T18:26:42.406" v="1077"/>
        <pc:sldMkLst>
          <pc:docMk/>
          <pc:sldMk cId="2768552933" sldId="282"/>
        </pc:sldMkLst>
        <pc:spChg chg="mod">
          <ac:chgData name="Afsana Begum" userId="8a4913b4ddb08575" providerId="Windows Live" clId="Web-{F197114B-646F-7132-71C8-22E1570F677C}" dt="2026-07-12T14:50:35.268" v="687" actId="1076"/>
          <ac:spMkLst>
            <pc:docMk/>
            <pc:sldMk cId="2768552933" sldId="282"/>
            <ac:spMk id="2" creationId="{32726B2B-869D-87BC-0A15-03B3FA562797}"/>
          </ac:spMkLst>
        </pc:spChg>
        <pc:spChg chg="mod">
          <ac:chgData name="Afsana Begum" userId="8a4913b4ddb08575" providerId="Windows Live" clId="Web-{F197114B-646F-7132-71C8-22E1570F677C}" dt="2026-07-12T16:02:18.917" v="845" actId="20577"/>
          <ac:spMkLst>
            <pc:docMk/>
            <pc:sldMk cId="2768552933" sldId="282"/>
            <ac:spMk id="3" creationId="{9AA02A51-C3AA-0034-FD93-11B94E8FE1DE}"/>
          </ac:spMkLst>
        </pc:spChg>
      </pc:sldChg>
      <pc:sldChg chg="delSp modSp new del">
        <pc:chgData name="Afsana Begum" userId="8a4913b4ddb08575" providerId="Windows Live" clId="Web-{F197114B-646F-7132-71C8-22E1570F677C}" dt="2026-07-12T17:51:55.124" v="1037"/>
        <pc:sldMkLst>
          <pc:docMk/>
          <pc:sldMk cId="3739645309" sldId="283"/>
        </pc:sldMkLst>
        <pc:spChg chg="mod">
          <ac:chgData name="Afsana Begum" userId="8a4913b4ddb08575" providerId="Windows Live" clId="Web-{F197114B-646F-7132-71C8-22E1570F677C}" dt="2026-07-12T15:48:00.394" v="780" actId="1076"/>
          <ac:spMkLst>
            <pc:docMk/>
            <pc:sldMk cId="3739645309" sldId="283"/>
            <ac:spMk id="2" creationId="{5B1E4BE5-45B0-F8EF-B31F-5640718F89D1}"/>
          </ac:spMkLst>
        </pc:spChg>
        <pc:spChg chg="del">
          <ac:chgData name="Afsana Begum" userId="8a4913b4ddb08575" providerId="Windows Live" clId="Web-{F197114B-646F-7132-71C8-22E1570F677C}" dt="2026-07-12T15:47:54.096" v="779"/>
          <ac:spMkLst>
            <pc:docMk/>
            <pc:sldMk cId="3739645309" sldId="283"/>
            <ac:spMk id="3" creationId="{C0999B4A-612A-257D-3BE9-707F66457A76}"/>
          </ac:spMkLst>
        </pc:spChg>
      </pc:sldChg>
      <pc:sldChg chg="addSp delSp modSp new mod setBg">
        <pc:chgData name="Afsana Begum" userId="8a4913b4ddb08575" providerId="Windows Live" clId="Web-{F197114B-646F-7132-71C8-22E1570F677C}" dt="2026-07-12T18:26:42.406" v="1077"/>
        <pc:sldMkLst>
          <pc:docMk/>
          <pc:sldMk cId="1118735243" sldId="284"/>
        </pc:sldMkLst>
        <pc:spChg chg="mod">
          <ac:chgData name="Afsana Begum" userId="8a4913b4ddb08575" providerId="Windows Live" clId="Web-{F197114B-646F-7132-71C8-22E1570F677C}" dt="2026-07-12T16:11:37.630" v="887" actId="1076"/>
          <ac:spMkLst>
            <pc:docMk/>
            <pc:sldMk cId="1118735243" sldId="284"/>
            <ac:spMk id="2" creationId="{93AAA602-768E-45DD-5C43-6CA1A389CD6B}"/>
          </ac:spMkLst>
        </pc:spChg>
        <pc:spChg chg="del">
          <ac:chgData name="Afsana Begum" userId="8a4913b4ddb08575" providerId="Windows Live" clId="Web-{F197114B-646F-7132-71C8-22E1570F677C}" dt="2026-07-12T16:11:12.863" v="873"/>
          <ac:spMkLst>
            <pc:docMk/>
            <pc:sldMk cId="1118735243" sldId="284"/>
            <ac:spMk id="3" creationId="{73D9E3DC-326F-D836-965C-1E64811B92AE}"/>
          </ac:spMkLst>
        </pc:spChg>
        <pc:spChg chg="add mod">
          <ac:chgData name="Afsana Begum" userId="8a4913b4ddb08575" providerId="Windows Live" clId="Web-{F197114B-646F-7132-71C8-22E1570F677C}" dt="2026-07-12T18:03:27.140" v="1055" actId="20577"/>
          <ac:spMkLst>
            <pc:docMk/>
            <pc:sldMk cId="1118735243" sldId="284"/>
            <ac:spMk id="4" creationId="{B11D9C49-9C8E-DFC8-BA2A-6C7451D14FA3}"/>
          </ac:spMkLst>
        </pc:spChg>
      </pc:sldChg>
      <pc:sldChg chg="addSp delSp modSp new del">
        <pc:chgData name="Afsana Begum" userId="8a4913b4ddb08575" providerId="Windows Live" clId="Web-{F197114B-646F-7132-71C8-22E1570F677C}" dt="2026-07-12T17:50:08.806" v="1036"/>
        <pc:sldMkLst>
          <pc:docMk/>
          <pc:sldMk cId="179144049" sldId="285"/>
        </pc:sldMkLst>
        <pc:spChg chg="del">
          <ac:chgData name="Afsana Begum" userId="8a4913b4ddb08575" providerId="Windows Live" clId="Web-{F197114B-646F-7132-71C8-22E1570F677C}" dt="2026-07-12T16:45:16.737" v="954"/>
          <ac:spMkLst>
            <pc:docMk/>
            <pc:sldMk cId="179144049" sldId="285"/>
            <ac:spMk id="2" creationId="{C145BBFD-BC5B-06E0-8E7E-29339B48160D}"/>
          </ac:spMkLst>
        </pc:spChg>
        <pc:spChg chg="del">
          <ac:chgData name="Afsana Begum" userId="8a4913b4ddb08575" providerId="Windows Live" clId="Web-{F197114B-646F-7132-71C8-22E1570F677C}" dt="2026-07-12T16:45:21.066" v="955"/>
          <ac:spMkLst>
            <pc:docMk/>
            <pc:sldMk cId="179144049" sldId="285"/>
            <ac:spMk id="3" creationId="{B15DDC34-EEA9-2EF4-63C9-330D773B1F61}"/>
          </ac:spMkLst>
        </pc:spChg>
        <pc:spChg chg="add del mod">
          <ac:chgData name="Afsana Begum" userId="8a4913b4ddb08575" providerId="Windows Live" clId="Web-{F197114B-646F-7132-71C8-22E1570F677C}" dt="2026-07-12T16:47:36.025" v="993"/>
          <ac:spMkLst>
            <pc:docMk/>
            <pc:sldMk cId="179144049" sldId="285"/>
            <ac:spMk id="4" creationId="{2F72406E-67A9-BA1D-C98B-C109083ED9FC}"/>
          </ac:spMkLst>
        </pc:spChg>
        <pc:spChg chg="add del">
          <ac:chgData name="Afsana Begum" userId="8a4913b4ddb08575" providerId="Windows Live" clId="Web-{F197114B-646F-7132-71C8-22E1570F677C}" dt="2026-07-12T16:46:41.866" v="984"/>
          <ac:spMkLst>
            <pc:docMk/>
            <pc:sldMk cId="179144049" sldId="285"/>
            <ac:spMk id="5" creationId="{8E9D0B2D-5F19-AF70-D476-6A03055D2F9A}"/>
          </ac:spMkLst>
        </pc:spChg>
        <pc:spChg chg="add del">
          <ac:chgData name="Afsana Begum" userId="8a4913b4ddb08575" providerId="Windows Live" clId="Web-{F197114B-646F-7132-71C8-22E1570F677C}" dt="2026-07-12T16:47:02.836" v="986"/>
          <ac:spMkLst>
            <pc:docMk/>
            <pc:sldMk cId="179144049" sldId="285"/>
            <ac:spMk id="6" creationId="{68484719-5859-B150-3BCD-9D26889F967B}"/>
          </ac:spMkLst>
        </pc:spChg>
        <pc:spChg chg="add del">
          <ac:chgData name="Afsana Begum" userId="8a4913b4ddb08575" providerId="Windows Live" clId="Web-{F197114B-646F-7132-71C8-22E1570F677C}" dt="2026-07-12T16:47:11.008" v="988"/>
          <ac:spMkLst>
            <pc:docMk/>
            <pc:sldMk cId="179144049" sldId="285"/>
            <ac:spMk id="7" creationId="{395EB977-5621-8B55-EFA5-1A9BFFA7AF79}"/>
          </ac:spMkLst>
        </pc:spChg>
        <pc:spChg chg="add del">
          <ac:chgData name="Afsana Begum" userId="8a4913b4ddb08575" providerId="Windows Live" clId="Web-{F197114B-646F-7132-71C8-22E1570F677C}" dt="2026-07-12T16:47:32.540" v="992"/>
          <ac:spMkLst>
            <pc:docMk/>
            <pc:sldMk cId="179144049" sldId="285"/>
            <ac:spMk id="8" creationId="{9079BFF1-0556-2C67-E6A7-B654C8F5D20E}"/>
          </ac:spMkLst>
        </pc:spChg>
        <pc:spChg chg="add mod">
          <ac:chgData name="Afsana Begum" userId="8a4913b4ddb08575" providerId="Windows Live" clId="Web-{F197114B-646F-7132-71C8-22E1570F677C}" dt="2026-07-12T16:48:30.699" v="1012" actId="20577"/>
          <ac:spMkLst>
            <pc:docMk/>
            <pc:sldMk cId="179144049" sldId="285"/>
            <ac:spMk id="9" creationId="{C5BE5546-8F23-9C9C-3144-54F592A641C8}"/>
          </ac:spMkLst>
        </pc:spChg>
      </pc:sldChg>
      <pc:sldChg chg="delSp modSp new mod">
        <pc:chgData name="Afsana Begum" userId="8a4913b4ddb08575" providerId="Windows Live" clId="Web-{F197114B-646F-7132-71C8-22E1570F677C}" dt="2026-07-12T18:28:03.816" v="1081" actId="20577"/>
        <pc:sldMkLst>
          <pc:docMk/>
          <pc:sldMk cId="1461292851" sldId="286"/>
        </pc:sldMkLst>
        <pc:spChg chg="del">
          <ac:chgData name="Afsana Begum" userId="8a4913b4ddb08575" providerId="Windows Live" clId="Web-{F197114B-646F-7132-71C8-22E1570F677C}" dt="2026-07-12T16:50:23.876" v="1031"/>
          <ac:spMkLst>
            <pc:docMk/>
            <pc:sldMk cId="1461292851" sldId="286"/>
            <ac:spMk id="2" creationId="{33B0A8C0-846E-A7FB-BA59-3FFC3099132D}"/>
          </ac:spMkLst>
        </pc:spChg>
        <pc:spChg chg="mod">
          <ac:chgData name="Afsana Begum" userId="8a4913b4ddb08575" providerId="Windows Live" clId="Web-{F197114B-646F-7132-71C8-22E1570F677C}" dt="2026-07-12T18:28:03.816" v="1081" actId="20577"/>
          <ac:spMkLst>
            <pc:docMk/>
            <pc:sldMk cId="1461292851" sldId="286"/>
            <ac:spMk id="3" creationId="{C95EDDC0-15B6-487A-2CDE-572A8B51D47C}"/>
          </ac:spMkLst>
        </pc:spChg>
      </pc:sldChg>
      <pc:sldMasterChg chg="mod setBg modSldLayout">
        <pc:chgData name="Afsana Begum" userId="8a4913b4ddb08575" providerId="Windows Live" clId="Web-{F197114B-646F-7132-71C8-22E1570F677C}" dt="2026-07-12T18:26:42.406" v="1077"/>
        <pc:sldMasterMkLst>
          <pc:docMk/>
          <pc:sldMasterMk cId="0" sldId="2147483648"/>
        </pc:sldMasterMkLst>
        <pc:sldLayoutChg chg="mod setFolMasterObjs">
          <pc:chgData name="Afsana Begum" userId="8a4913b4ddb08575" providerId="Windows Live" clId="Web-{F197114B-646F-7132-71C8-22E1570F677C}" dt="2026-07-12T18:26:42.406" v="1077"/>
          <pc:sldLayoutMkLst>
            <pc:docMk/>
            <pc:sldMasterMk cId="0" sldId="2147483648"/>
            <pc:sldLayoutMk cId="3228708008" sldId="2147483649"/>
          </pc:sldLayoutMkLst>
        </pc:sldLayoutChg>
        <pc:sldLayoutChg chg="mod">
          <pc:chgData name="Afsana Begum" userId="8a4913b4ddb08575" providerId="Windows Live" clId="Web-{F197114B-646F-7132-71C8-22E1570F677C}" dt="2026-07-12T18:26:42.406" v="1077"/>
          <pc:sldLayoutMkLst>
            <pc:docMk/>
            <pc:sldMasterMk cId="0" sldId="2147483648"/>
            <pc:sldLayoutMk cId="2160660376" sldId="2147483650"/>
          </pc:sldLayoutMkLst>
        </pc:sldLayoutChg>
        <pc:sldLayoutChg chg="mod setFolMasterObjs">
          <pc:chgData name="Afsana Begum" userId="8a4913b4ddb08575" providerId="Windows Live" clId="Web-{F197114B-646F-7132-71C8-22E1570F677C}" dt="2026-07-12T18:26:42.406" v="1077"/>
          <pc:sldLayoutMkLst>
            <pc:docMk/>
            <pc:sldMasterMk cId="0" sldId="2147483648"/>
            <pc:sldLayoutMk cId="4220361891" sldId="2147483651"/>
          </pc:sldLayoutMkLst>
        </pc:sldLayoutChg>
        <pc:sldLayoutChg chg="mod">
          <pc:chgData name="Afsana Begum" userId="8a4913b4ddb08575" providerId="Windows Live" clId="Web-{F197114B-646F-7132-71C8-22E1570F677C}" dt="2026-07-12T18:26:42.406" v="1077"/>
          <pc:sldLayoutMkLst>
            <pc:docMk/>
            <pc:sldMasterMk cId="0" sldId="2147483648"/>
            <pc:sldLayoutMk cId="3083676208" sldId="2147483652"/>
          </pc:sldLayoutMkLst>
        </pc:sldLayoutChg>
        <pc:sldLayoutChg chg="mod">
          <pc:chgData name="Afsana Begum" userId="8a4913b4ddb08575" providerId="Windows Live" clId="Web-{F197114B-646F-7132-71C8-22E1570F677C}" dt="2026-07-12T18:26:42.406" v="1077"/>
          <pc:sldLayoutMkLst>
            <pc:docMk/>
            <pc:sldMasterMk cId="0" sldId="2147483648"/>
            <pc:sldLayoutMk cId="4073145998" sldId="2147483653"/>
          </pc:sldLayoutMkLst>
        </pc:sldLayoutChg>
        <pc:sldLayoutChg chg="mod">
          <pc:chgData name="Afsana Begum" userId="8a4913b4ddb08575" providerId="Windows Live" clId="Web-{F197114B-646F-7132-71C8-22E1570F677C}" dt="2026-07-12T18:26:42.406" v="1077"/>
          <pc:sldLayoutMkLst>
            <pc:docMk/>
            <pc:sldMasterMk cId="0" sldId="2147483648"/>
            <pc:sldLayoutMk cId="2380629815" sldId="2147483654"/>
          </pc:sldLayoutMkLst>
        </pc:sldLayoutChg>
        <pc:sldLayoutChg chg="mod setFolMasterObjs">
          <pc:chgData name="Afsana Begum" userId="8a4913b4ddb08575" providerId="Windows Live" clId="Web-{F197114B-646F-7132-71C8-22E1570F677C}" dt="2026-07-12T18:26:42.406" v="1077"/>
          <pc:sldLayoutMkLst>
            <pc:docMk/>
            <pc:sldMasterMk cId="0" sldId="2147483648"/>
            <pc:sldLayoutMk cId="2250240170" sldId="2147483655"/>
          </pc:sldLayoutMkLst>
        </pc:sldLayoutChg>
        <pc:sldLayoutChg chg="mod setFolMasterObjs">
          <pc:chgData name="Afsana Begum" userId="8a4913b4ddb08575" providerId="Windows Live" clId="Web-{F197114B-646F-7132-71C8-22E1570F677C}" dt="2026-07-12T18:26:42.406" v="1077"/>
          <pc:sldLayoutMkLst>
            <pc:docMk/>
            <pc:sldMasterMk cId="0" sldId="2147483648"/>
            <pc:sldLayoutMk cId="3290080300" sldId="2147483656"/>
          </pc:sldLayoutMkLst>
        </pc:sldLayoutChg>
        <pc:sldLayoutChg chg="mod setFolMasterObjs">
          <pc:chgData name="Afsana Begum" userId="8a4913b4ddb08575" providerId="Windows Live" clId="Web-{F197114B-646F-7132-71C8-22E1570F677C}" dt="2026-07-12T18:26:42.406" v="1077"/>
          <pc:sldLayoutMkLst>
            <pc:docMk/>
            <pc:sldMasterMk cId="0" sldId="2147483648"/>
            <pc:sldLayoutMk cId="735636374" sldId="2147483657"/>
          </pc:sldLayoutMkLst>
        </pc:sldLayoutChg>
        <pc:sldLayoutChg chg="mod">
          <pc:chgData name="Afsana Begum" userId="8a4913b4ddb08575" providerId="Windows Live" clId="Web-{F197114B-646F-7132-71C8-22E1570F677C}" dt="2026-07-12T18:26:42.406" v="1077"/>
          <pc:sldLayoutMkLst>
            <pc:docMk/>
            <pc:sldMasterMk cId="0" sldId="2147483648"/>
            <pc:sldLayoutMk cId="85025453" sldId="2147483658"/>
          </pc:sldLayoutMkLst>
        </pc:sldLayoutChg>
        <pc:sldLayoutChg chg="mod setFolMasterObjs">
          <pc:chgData name="Afsana Begum" userId="8a4913b4ddb08575" providerId="Windows Live" clId="Web-{F197114B-646F-7132-71C8-22E1570F677C}" dt="2026-07-12T18:26:42.406" v="1077"/>
          <pc:sldLayoutMkLst>
            <pc:docMk/>
            <pc:sldMasterMk cId="0" sldId="2147483648"/>
            <pc:sldLayoutMk cId="3755247259" sldId="2147483659"/>
          </pc:sldLayoutMkLst>
        </pc:sldLayoutChg>
      </pc:sldMasterChg>
      <pc:sldMasterChg chg="mod setBg modSldLayout">
        <pc:chgData name="Afsana Begum" userId="8a4913b4ddb08575" providerId="Windows Live" clId="Web-{F197114B-646F-7132-71C8-22E1570F677C}" dt="2026-07-12T18:26:42.406" v="1077"/>
        <pc:sldMasterMkLst>
          <pc:docMk/>
          <pc:sldMasterMk cId="0" sldId="2147483661"/>
        </pc:sldMasterMkLst>
        <pc:sldLayoutChg chg="mod">
          <pc:chgData name="Afsana Begum" userId="8a4913b4ddb08575" providerId="Windows Live" clId="Web-{F197114B-646F-7132-71C8-22E1570F677C}" dt="2026-07-12T18:26:42.406" v="1077"/>
          <pc:sldLayoutMkLst>
            <pc:docMk/>
            <pc:sldMasterMk cId="0" sldId="2147483661"/>
            <pc:sldLayoutMk cId="2476395862" sldId="2147483660"/>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2"/>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3"/>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4"/>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5"/>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6"/>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7"/>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8"/>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69"/>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70"/>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71"/>
          </pc:sldLayoutMkLst>
        </pc:sldLayoutChg>
        <pc:sldLayoutChg chg="mod">
          <pc:chgData name="Afsana Begum" userId="8a4913b4ddb08575" providerId="Windows Live" clId="Web-{F197114B-646F-7132-71C8-22E1570F677C}" dt="2026-07-12T18:26:42.406" v="1077"/>
          <pc:sldLayoutMkLst>
            <pc:docMk/>
            <pc:sldMasterMk cId="0" sldId="2147483661"/>
            <pc:sldLayoutMk cId="0" sldId="2147483672"/>
          </pc:sldLayoutMkLst>
        </pc:sldLayoutChg>
      </pc:sldMasterChg>
      <pc:sldMasterChg chg="mod setBg modSldLayout">
        <pc:chgData name="Afsana Begum" userId="8a4913b4ddb08575" providerId="Windows Live" clId="Web-{F197114B-646F-7132-71C8-22E1570F677C}" dt="2026-07-12T18:26:42.406" v="1077"/>
        <pc:sldMasterMkLst>
          <pc:docMk/>
          <pc:sldMasterMk cId="3651530434" sldId="2147483673"/>
        </pc:sldMasterMkLst>
        <pc:sldLayoutChg chg="mod">
          <pc:chgData name="Afsana Begum" userId="8a4913b4ddb08575" providerId="Windows Live" clId="Web-{F197114B-646F-7132-71C8-22E1570F677C}" dt="2026-07-12T18:26:42.406" v="1077"/>
          <pc:sldLayoutMkLst>
            <pc:docMk/>
            <pc:sldMasterMk cId="3651530434" sldId="2147483673"/>
            <pc:sldLayoutMk cId="1136508878" sldId="2147483674"/>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2184232124" sldId="2147483675"/>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490262031" sldId="2147483676"/>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4276023073" sldId="2147483677"/>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2058068495" sldId="2147483678"/>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825447635" sldId="2147483679"/>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4255450111" sldId="2147483680"/>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2158297536" sldId="2147483681"/>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2391531492" sldId="2147483682"/>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602957006" sldId="2147483683"/>
          </pc:sldLayoutMkLst>
        </pc:sldLayoutChg>
        <pc:sldLayoutChg chg="mod">
          <pc:chgData name="Afsana Begum" userId="8a4913b4ddb08575" providerId="Windows Live" clId="Web-{F197114B-646F-7132-71C8-22E1570F677C}" dt="2026-07-12T18:26:42.406" v="1077"/>
          <pc:sldLayoutMkLst>
            <pc:docMk/>
            <pc:sldMasterMk cId="3651530434" sldId="2147483673"/>
            <pc:sldLayoutMk cId="3083780399" sldId="2147483684"/>
          </pc:sldLayoutMkLst>
        </pc:sldLayoutChg>
      </pc:sldMasterChg>
    </pc:docChg>
  </pc:docChgLst>
  <pc:docChgLst>
    <pc:chgData name="Afsana Begum" userId="8a4913b4ddb08575" providerId="Windows Live" clId="Web-{45112156-87F5-3716-F10E-863B5AD67A5C}"/>
    <pc:docChg chg="addSld delSld modSld">
      <pc:chgData name="Afsana Begum" userId="8a4913b4ddb08575" providerId="Windows Live" clId="Web-{45112156-87F5-3716-F10E-863B5AD67A5C}" dt="2026-07-05T16:13:28.162" v="13" actId="1076"/>
      <pc:docMkLst>
        <pc:docMk/>
      </pc:docMkLst>
      <pc:sldChg chg="modSp">
        <pc:chgData name="Afsana Begum" userId="8a4913b4ddb08575" providerId="Windows Live" clId="Web-{45112156-87F5-3716-F10E-863B5AD67A5C}" dt="2026-07-05T16:13:28.162" v="13" actId="1076"/>
        <pc:sldMkLst>
          <pc:docMk/>
          <pc:sldMk cId="0" sldId="258"/>
        </pc:sldMkLst>
        <pc:spChg chg="mod">
          <ac:chgData name="Afsana Begum" userId="8a4913b4ddb08575" providerId="Windows Live" clId="Web-{45112156-87F5-3716-F10E-863B5AD67A5C}" dt="2026-07-05T16:13:28.162" v="13" actId="1076"/>
          <ac:spMkLst>
            <pc:docMk/>
            <pc:sldMk cId="0" sldId="258"/>
            <ac:spMk id="112" creationId="{00000000-0000-0000-0000-000000000000}"/>
          </ac:spMkLst>
        </pc:spChg>
      </pc:sldChg>
      <pc:sldChg chg="modSp">
        <pc:chgData name="Afsana Begum" userId="8a4913b4ddb08575" providerId="Windows Live" clId="Web-{45112156-87F5-3716-F10E-863B5AD67A5C}" dt="2026-07-05T15:54:17.800" v="10" actId="20577"/>
        <pc:sldMkLst>
          <pc:docMk/>
          <pc:sldMk cId="0" sldId="262"/>
        </pc:sldMkLst>
        <pc:spChg chg="mod">
          <ac:chgData name="Afsana Begum" userId="8a4913b4ddb08575" providerId="Windows Live" clId="Web-{45112156-87F5-3716-F10E-863B5AD67A5C}" dt="2026-07-05T15:54:17.800" v="10" actId="20577"/>
          <ac:spMkLst>
            <pc:docMk/>
            <pc:sldMk cId="0" sldId="262"/>
            <ac:spMk id="3" creationId="{02A77C7D-50AA-4252-88DB-04224DAB3C60}"/>
          </ac:spMkLst>
        </pc:spChg>
      </pc:sldChg>
    </pc:docChg>
  </pc:docChgLst>
  <pc:docChgLst>
    <pc:chgData name="Afsana Begum" userId="8a4913b4ddb08575" providerId="Windows Live" clId="Web-{B48707E2-1494-90BC-42D9-A36C17C23AC8}"/>
    <pc:docChg chg="addSld delSld modSld sldOrd addMainMaster modMainMaster">
      <pc:chgData name="Afsana Begum" userId="8a4913b4ddb08575" providerId="Windows Live" clId="Web-{B48707E2-1494-90BC-42D9-A36C17C23AC8}" dt="2026-07-12T13:33:36.792" v="144" actId="20577"/>
      <pc:docMkLst>
        <pc:docMk/>
      </pc:docMkLst>
      <pc:sldChg chg="delSp modSp">
        <pc:chgData name="Afsana Begum" userId="8a4913b4ddb08575" providerId="Windows Live" clId="Web-{B48707E2-1494-90BC-42D9-A36C17C23AC8}" dt="2026-07-12T13:31:54.899" v="129" actId="1076"/>
        <pc:sldMkLst>
          <pc:docMk/>
          <pc:sldMk cId="0" sldId="256"/>
        </pc:sldMkLst>
        <pc:spChg chg="del">
          <ac:chgData name="Afsana Begum" userId="8a4913b4ddb08575" providerId="Windows Live" clId="Web-{B48707E2-1494-90BC-42D9-A36C17C23AC8}" dt="2026-07-12T13:31:19.179" v="125"/>
          <ac:spMkLst>
            <pc:docMk/>
            <pc:sldMk cId="0" sldId="256"/>
            <ac:spMk id="84" creationId="{00000000-0000-0000-0000-000000000000}"/>
          </ac:spMkLst>
        </pc:spChg>
        <pc:spChg chg="del">
          <ac:chgData name="Afsana Begum" userId="8a4913b4ddb08575" providerId="Windows Live" clId="Web-{B48707E2-1494-90BC-42D9-A36C17C23AC8}" dt="2026-07-12T13:31:23.038" v="126"/>
          <ac:spMkLst>
            <pc:docMk/>
            <pc:sldMk cId="0" sldId="256"/>
            <ac:spMk id="85" creationId="{00000000-0000-0000-0000-000000000000}"/>
          </ac:spMkLst>
        </pc:spChg>
        <pc:spChg chg="del">
          <ac:chgData name="Afsana Begum" userId="8a4913b4ddb08575" providerId="Windows Live" clId="Web-{B48707E2-1494-90BC-42D9-A36C17C23AC8}" dt="2026-07-12T13:31:14.491" v="123"/>
          <ac:spMkLst>
            <pc:docMk/>
            <pc:sldMk cId="0" sldId="256"/>
            <ac:spMk id="86" creationId="{00000000-0000-0000-0000-000000000000}"/>
          </ac:spMkLst>
        </pc:spChg>
        <pc:spChg chg="del">
          <ac:chgData name="Afsana Begum" userId="8a4913b4ddb08575" providerId="Windows Live" clId="Web-{B48707E2-1494-90BC-42D9-A36C17C23AC8}" dt="2026-07-12T13:31:16.929" v="124"/>
          <ac:spMkLst>
            <pc:docMk/>
            <pc:sldMk cId="0" sldId="256"/>
            <ac:spMk id="87" creationId="{00000000-0000-0000-0000-000000000000}"/>
          </ac:spMkLst>
        </pc:spChg>
        <pc:spChg chg="mod">
          <ac:chgData name="Afsana Begum" userId="8a4913b4ddb08575" providerId="Windows Live" clId="Web-{B48707E2-1494-90BC-42D9-A36C17C23AC8}" dt="2026-07-12T13:31:28.679" v="127" actId="1076"/>
          <ac:spMkLst>
            <pc:docMk/>
            <pc:sldMk cId="0" sldId="256"/>
            <ac:spMk id="88" creationId="{00000000-0000-0000-0000-000000000000}"/>
          </ac:spMkLst>
        </pc:spChg>
        <pc:spChg chg="mod">
          <ac:chgData name="Afsana Begum" userId="8a4913b4ddb08575" providerId="Windows Live" clId="Web-{B48707E2-1494-90BC-42D9-A36C17C23AC8}" dt="2026-07-12T13:31:54.899" v="129" actId="1076"/>
          <ac:spMkLst>
            <pc:docMk/>
            <pc:sldMk cId="0" sldId="256"/>
            <ac:spMk id="89" creationId="{00000000-0000-0000-0000-000000000000}"/>
          </ac:spMkLst>
        </pc:spChg>
        <pc:spChg chg="mod">
          <ac:chgData name="Afsana Begum" userId="8a4913b4ddb08575" providerId="Windows Live" clId="Web-{B48707E2-1494-90BC-42D9-A36C17C23AC8}" dt="2026-07-12T13:31:37.179" v="128" actId="1076"/>
          <ac:spMkLst>
            <pc:docMk/>
            <pc:sldMk cId="0" sldId="256"/>
            <ac:spMk id="90" creationId="{00000000-0000-0000-0000-000000000000}"/>
          </ac:spMkLst>
        </pc:spChg>
      </pc:sldChg>
      <pc:sldChg chg="modSp add">
        <pc:chgData name="Afsana Begum" userId="8a4913b4ddb08575" providerId="Windows Live" clId="Web-{B48707E2-1494-90BC-42D9-A36C17C23AC8}" dt="2026-07-12T13:19:28.688" v="66" actId="20577"/>
        <pc:sldMkLst>
          <pc:docMk/>
          <pc:sldMk cId="0" sldId="263"/>
        </pc:sldMkLst>
        <pc:spChg chg="mod">
          <ac:chgData name="Afsana Begum" userId="8a4913b4ddb08575" providerId="Windows Live" clId="Web-{B48707E2-1494-90BC-42D9-A36C17C23AC8}" dt="2026-07-12T13:12:40.955" v="56" actId="20577"/>
          <ac:spMkLst>
            <pc:docMk/>
            <pc:sldMk cId="0" sldId="263"/>
            <ac:spMk id="4" creationId="{00000000-0000-0000-0000-000000000000}"/>
          </ac:spMkLst>
        </pc:spChg>
        <pc:spChg chg="mod">
          <ac:chgData name="Afsana Begum" userId="8a4913b4ddb08575" providerId="Windows Live" clId="Web-{B48707E2-1494-90BC-42D9-A36C17C23AC8}" dt="2026-07-12T13:12:45.861" v="57" actId="20577"/>
          <ac:spMkLst>
            <pc:docMk/>
            <pc:sldMk cId="0" sldId="263"/>
            <ac:spMk id="5" creationId="{00000000-0000-0000-0000-000000000000}"/>
          </ac:spMkLst>
        </pc:spChg>
        <pc:spChg chg="mod">
          <ac:chgData name="Afsana Begum" userId="8a4913b4ddb08575" providerId="Windows Live" clId="Web-{B48707E2-1494-90BC-42D9-A36C17C23AC8}" dt="2026-07-12T13:19:24.188" v="65" actId="20577"/>
          <ac:spMkLst>
            <pc:docMk/>
            <pc:sldMk cId="0" sldId="263"/>
            <ac:spMk id="6" creationId="{00000000-0000-0000-0000-000000000000}"/>
          </ac:spMkLst>
        </pc:spChg>
        <pc:spChg chg="mod">
          <ac:chgData name="Afsana Begum" userId="8a4913b4ddb08575" providerId="Windows Live" clId="Web-{B48707E2-1494-90BC-42D9-A36C17C23AC8}" dt="2026-07-12T13:19:28.688" v="66" actId="20577"/>
          <ac:spMkLst>
            <pc:docMk/>
            <pc:sldMk cId="0" sldId="263"/>
            <ac:spMk id="7" creationId="{00000000-0000-0000-0000-000000000000}"/>
          </ac:spMkLst>
        </pc:spChg>
        <pc:spChg chg="mod">
          <ac:chgData name="Afsana Begum" userId="8a4913b4ddb08575" providerId="Windows Live" clId="Web-{B48707E2-1494-90BC-42D9-A36C17C23AC8}" dt="2026-07-12T13:18:35.045" v="58" actId="20577"/>
          <ac:spMkLst>
            <pc:docMk/>
            <pc:sldMk cId="0" sldId="263"/>
            <ac:spMk id="8" creationId="{00000000-0000-0000-0000-000000000000}"/>
          </ac:spMkLst>
        </pc:spChg>
        <pc:spChg chg="mod">
          <ac:chgData name="Afsana Begum" userId="8a4913b4ddb08575" providerId="Windows Live" clId="Web-{B48707E2-1494-90BC-42D9-A36C17C23AC8}" dt="2026-07-12T13:19:07.187" v="63" actId="20577"/>
          <ac:spMkLst>
            <pc:docMk/>
            <pc:sldMk cId="0" sldId="263"/>
            <ac:spMk id="9" creationId="{00000000-0000-0000-0000-000000000000}"/>
          </ac:spMkLst>
        </pc:spChg>
        <pc:spChg chg="mod">
          <ac:chgData name="Afsana Begum" userId="8a4913b4ddb08575" providerId="Windows Live" clId="Web-{B48707E2-1494-90BC-42D9-A36C17C23AC8}" dt="2026-07-12T13:19:13.344" v="64" actId="20577"/>
          <ac:spMkLst>
            <pc:docMk/>
            <pc:sldMk cId="0" sldId="263"/>
            <ac:spMk id="10" creationId="{00000000-0000-0000-0000-000000000000}"/>
          </ac:spMkLst>
        </pc:spChg>
        <pc:spChg chg="mod">
          <ac:chgData name="Afsana Begum" userId="8a4913b4ddb08575" providerId="Windows Live" clId="Web-{B48707E2-1494-90BC-42D9-A36C17C23AC8}" dt="2026-07-12T13:18:40.155" v="59" actId="20577"/>
          <ac:spMkLst>
            <pc:docMk/>
            <pc:sldMk cId="0" sldId="263"/>
            <ac:spMk id="11" creationId="{00000000-0000-0000-0000-000000000000}"/>
          </ac:spMkLst>
        </pc:spChg>
        <pc:spChg chg="mod">
          <ac:chgData name="Afsana Begum" userId="8a4913b4ddb08575" providerId="Windows Live" clId="Web-{B48707E2-1494-90BC-42D9-A36C17C23AC8}" dt="2026-07-12T13:18:50.436" v="61" actId="20577"/>
          <ac:spMkLst>
            <pc:docMk/>
            <pc:sldMk cId="0" sldId="263"/>
            <ac:spMk id="12" creationId="{00000000-0000-0000-0000-000000000000}"/>
          </ac:spMkLst>
        </pc:spChg>
        <pc:spChg chg="mod">
          <ac:chgData name="Afsana Begum" userId="8a4913b4ddb08575" providerId="Windows Live" clId="Web-{B48707E2-1494-90BC-42D9-A36C17C23AC8}" dt="2026-07-12T13:18:55.530" v="62" actId="20577"/>
          <ac:spMkLst>
            <pc:docMk/>
            <pc:sldMk cId="0" sldId="263"/>
            <ac:spMk id="13" creationId="{00000000-0000-0000-0000-000000000000}"/>
          </ac:spMkLst>
        </pc:spChg>
        <pc:spChg chg="mod">
          <ac:chgData name="Afsana Begum" userId="8a4913b4ddb08575" providerId="Windows Live" clId="Web-{B48707E2-1494-90BC-42D9-A36C17C23AC8}" dt="2026-07-12T13:18:45.264" v="60" actId="20577"/>
          <ac:spMkLst>
            <pc:docMk/>
            <pc:sldMk cId="0" sldId="263"/>
            <ac:spMk id="14" creationId="{00000000-0000-0000-0000-000000000000}"/>
          </ac:spMkLst>
        </pc:spChg>
      </pc:sldChg>
      <pc:sldChg chg="add del">
        <pc:chgData name="Afsana Begum" userId="8a4913b4ddb08575" providerId="Windows Live" clId="Web-{B48707E2-1494-90BC-42D9-A36C17C23AC8}" dt="2026-07-12T12:58:07.661" v="2"/>
        <pc:sldMkLst>
          <pc:docMk/>
          <pc:sldMk cId="213137558" sldId="263"/>
        </pc:sldMkLst>
      </pc:sldChg>
      <pc:sldChg chg="modSp add ord">
        <pc:chgData name="Afsana Begum" userId="8a4913b4ddb08575" providerId="Windows Live" clId="Web-{B48707E2-1494-90BC-42D9-A36C17C23AC8}" dt="2026-07-12T13:04:31.987" v="8" actId="20577"/>
        <pc:sldMkLst>
          <pc:docMk/>
          <pc:sldMk cId="2659122386" sldId="264"/>
        </pc:sldMkLst>
        <pc:spChg chg="mod">
          <ac:chgData name="Afsana Begum" userId="8a4913b4ddb08575" providerId="Windows Live" clId="Web-{B48707E2-1494-90BC-42D9-A36C17C23AC8}" dt="2026-07-12T13:04:31.987" v="8" actId="20577"/>
          <ac:spMkLst>
            <pc:docMk/>
            <pc:sldMk cId="2659122386" sldId="264"/>
            <ac:spMk id="3" creationId="{00000000-0000-0000-0000-000000000000}"/>
          </ac:spMkLst>
        </pc:spChg>
      </pc:sldChg>
      <pc:sldChg chg="delSp modSp add">
        <pc:chgData name="Afsana Begum" userId="8a4913b4ddb08575" providerId="Windows Live" clId="Web-{B48707E2-1494-90BC-42D9-A36C17C23AC8}" dt="2026-07-12T13:05:43.412" v="28" actId="1076"/>
        <pc:sldMkLst>
          <pc:docMk/>
          <pc:sldMk cId="309027745" sldId="265"/>
        </pc:sldMkLst>
        <pc:spChg chg="mod">
          <ac:chgData name="Afsana Begum" userId="8a4913b4ddb08575" providerId="Windows Live" clId="Web-{B48707E2-1494-90BC-42D9-A36C17C23AC8}" dt="2026-07-12T13:04:57.098" v="11" actId="1076"/>
          <ac:spMkLst>
            <pc:docMk/>
            <pc:sldMk cId="309027745" sldId="265"/>
            <ac:spMk id="3" creationId="{00000000-0000-0000-0000-000000000000}"/>
          </ac:spMkLst>
        </pc:spChg>
        <pc:spChg chg="mod">
          <ac:chgData name="Afsana Begum" userId="8a4913b4ddb08575" providerId="Windows Live" clId="Web-{B48707E2-1494-90BC-42D9-A36C17C23AC8}" dt="2026-07-12T13:05:04.067" v="12" actId="1076"/>
          <ac:spMkLst>
            <pc:docMk/>
            <pc:sldMk cId="309027745" sldId="265"/>
            <ac:spMk id="4" creationId="{00000000-0000-0000-0000-000000000000}"/>
          </ac:spMkLst>
        </pc:spChg>
        <pc:spChg chg="mod">
          <ac:chgData name="Afsana Begum" userId="8a4913b4ddb08575" providerId="Windows Live" clId="Web-{B48707E2-1494-90BC-42D9-A36C17C23AC8}" dt="2026-07-12T13:05:16.301" v="14" actId="1076"/>
          <ac:spMkLst>
            <pc:docMk/>
            <pc:sldMk cId="309027745" sldId="265"/>
            <ac:spMk id="5" creationId="{1EA183D2-A9A3-91B8-EEFF-30E010EE0D54}"/>
          </ac:spMkLst>
        </pc:spChg>
        <pc:spChg chg="mod">
          <ac:chgData name="Afsana Begum" userId="8a4913b4ddb08575" providerId="Windows Live" clId="Web-{B48707E2-1494-90BC-42D9-A36C17C23AC8}" dt="2026-07-12T13:05:43.412" v="28" actId="1076"/>
          <ac:spMkLst>
            <pc:docMk/>
            <pc:sldMk cId="309027745" sldId="265"/>
            <ac:spMk id="16385" creationId="{00000000-0000-0000-0000-000000000000}"/>
          </ac:spMkLst>
        </pc:spChg>
        <pc:picChg chg="del">
          <ac:chgData name="Afsana Begum" userId="8a4913b4ddb08575" providerId="Windows Live" clId="Web-{B48707E2-1494-90BC-42D9-A36C17C23AC8}" dt="2026-07-12T13:04:46.660" v="9"/>
          <ac:picMkLst>
            <pc:docMk/>
            <pc:sldMk cId="309027745" sldId="265"/>
            <ac:picMk id="2" creationId="{00000000-0000-0000-0000-000000000000}"/>
          </ac:picMkLst>
        </pc:picChg>
      </pc:sldChg>
      <pc:sldChg chg="modSp add">
        <pc:chgData name="Afsana Begum" userId="8a4913b4ddb08575" providerId="Windows Live" clId="Web-{B48707E2-1494-90BC-42D9-A36C17C23AC8}" dt="2026-07-12T13:07:43.993" v="34" actId="20577"/>
        <pc:sldMkLst>
          <pc:docMk/>
          <pc:sldMk cId="928858406" sldId="266"/>
        </pc:sldMkLst>
        <pc:spChg chg="mod">
          <ac:chgData name="Afsana Begum" userId="8a4913b4ddb08575" providerId="Windows Live" clId="Web-{B48707E2-1494-90BC-42D9-A36C17C23AC8}" dt="2026-07-12T13:07:43.993" v="34" actId="20577"/>
          <ac:spMkLst>
            <pc:docMk/>
            <pc:sldMk cId="928858406" sldId="266"/>
            <ac:spMk id="3" creationId="{00000000-0000-0000-0000-000000000000}"/>
          </ac:spMkLst>
        </pc:spChg>
      </pc:sldChg>
      <pc:sldChg chg="add del">
        <pc:chgData name="Afsana Begum" userId="8a4913b4ddb08575" providerId="Windows Live" clId="Web-{B48707E2-1494-90BC-42D9-A36C17C23AC8}" dt="2026-07-12T13:07:25.774" v="30"/>
        <pc:sldMkLst>
          <pc:docMk/>
          <pc:sldMk cId="3341245251" sldId="266"/>
        </pc:sldMkLst>
      </pc:sldChg>
      <pc:sldChg chg="modSp add">
        <pc:chgData name="Afsana Begum" userId="8a4913b4ddb08575" providerId="Windows Live" clId="Web-{B48707E2-1494-90BC-42D9-A36C17C23AC8}" dt="2026-07-12T13:10:28.858" v="46" actId="20577"/>
        <pc:sldMkLst>
          <pc:docMk/>
          <pc:sldMk cId="1523679811" sldId="267"/>
        </pc:sldMkLst>
        <pc:spChg chg="mod">
          <ac:chgData name="Afsana Begum" userId="8a4913b4ddb08575" providerId="Windows Live" clId="Web-{B48707E2-1494-90BC-42D9-A36C17C23AC8}" dt="2026-07-12T13:09:13.340" v="38" actId="20577"/>
          <ac:spMkLst>
            <pc:docMk/>
            <pc:sldMk cId="1523679811" sldId="267"/>
            <ac:spMk id="3" creationId="{00000000-0000-0000-0000-000000000000}"/>
          </ac:spMkLst>
        </pc:spChg>
        <pc:spChg chg="mod">
          <ac:chgData name="Afsana Begum" userId="8a4913b4ddb08575" providerId="Windows Live" clId="Web-{B48707E2-1494-90BC-42D9-A36C17C23AC8}" dt="2026-07-12T13:09:25.981" v="40" actId="20577"/>
          <ac:spMkLst>
            <pc:docMk/>
            <pc:sldMk cId="1523679811" sldId="267"/>
            <ac:spMk id="5" creationId="{00000000-0000-0000-0000-000000000000}"/>
          </ac:spMkLst>
        </pc:spChg>
        <pc:spChg chg="mod">
          <ac:chgData name="Afsana Begum" userId="8a4913b4ddb08575" providerId="Windows Live" clId="Web-{B48707E2-1494-90BC-42D9-A36C17C23AC8}" dt="2026-07-12T13:09:18.809" v="39" actId="20577"/>
          <ac:spMkLst>
            <pc:docMk/>
            <pc:sldMk cId="1523679811" sldId="267"/>
            <ac:spMk id="6" creationId="{00000000-0000-0000-0000-000000000000}"/>
          </ac:spMkLst>
        </pc:spChg>
        <pc:spChg chg="mod">
          <ac:chgData name="Afsana Begum" userId="8a4913b4ddb08575" providerId="Windows Live" clId="Web-{B48707E2-1494-90BC-42D9-A36C17C23AC8}" dt="2026-07-12T13:10:02.498" v="41" actId="20577"/>
          <ac:spMkLst>
            <pc:docMk/>
            <pc:sldMk cId="1523679811" sldId="267"/>
            <ac:spMk id="8" creationId="{00000000-0000-0000-0000-000000000000}"/>
          </ac:spMkLst>
        </pc:spChg>
        <pc:spChg chg="mod">
          <ac:chgData name="Afsana Begum" userId="8a4913b4ddb08575" providerId="Windows Live" clId="Web-{B48707E2-1494-90BC-42D9-A36C17C23AC8}" dt="2026-07-12T13:10:07.498" v="42" actId="20577"/>
          <ac:spMkLst>
            <pc:docMk/>
            <pc:sldMk cId="1523679811" sldId="267"/>
            <ac:spMk id="9" creationId="{00000000-0000-0000-0000-000000000000}"/>
          </ac:spMkLst>
        </pc:spChg>
        <pc:spChg chg="mod">
          <ac:chgData name="Afsana Begum" userId="8a4913b4ddb08575" providerId="Windows Live" clId="Web-{B48707E2-1494-90BC-42D9-A36C17C23AC8}" dt="2026-07-12T13:10:28.858" v="46" actId="20577"/>
          <ac:spMkLst>
            <pc:docMk/>
            <pc:sldMk cId="1523679811" sldId="267"/>
            <ac:spMk id="11" creationId="{00000000-0000-0000-0000-000000000000}"/>
          </ac:spMkLst>
        </pc:spChg>
        <pc:spChg chg="mod">
          <ac:chgData name="Afsana Begum" userId="8a4913b4ddb08575" providerId="Windows Live" clId="Web-{B48707E2-1494-90BC-42D9-A36C17C23AC8}" dt="2026-07-12T13:10:23.108" v="45" actId="20577"/>
          <ac:spMkLst>
            <pc:docMk/>
            <pc:sldMk cId="1523679811" sldId="267"/>
            <ac:spMk id="12" creationId="{00000000-0000-0000-0000-000000000000}"/>
          </ac:spMkLst>
        </pc:spChg>
        <pc:spChg chg="mod">
          <ac:chgData name="Afsana Begum" userId="8a4913b4ddb08575" providerId="Windows Live" clId="Web-{B48707E2-1494-90BC-42D9-A36C17C23AC8}" dt="2026-07-12T13:10:13.482" v="43" actId="20577"/>
          <ac:spMkLst>
            <pc:docMk/>
            <pc:sldMk cId="1523679811" sldId="267"/>
            <ac:spMk id="14" creationId="{00000000-0000-0000-0000-000000000000}"/>
          </ac:spMkLst>
        </pc:spChg>
        <pc:spChg chg="mod">
          <ac:chgData name="Afsana Begum" userId="8a4913b4ddb08575" providerId="Windows Live" clId="Web-{B48707E2-1494-90BC-42D9-A36C17C23AC8}" dt="2026-07-12T13:10:17.764" v="44" actId="20577"/>
          <ac:spMkLst>
            <pc:docMk/>
            <pc:sldMk cId="1523679811" sldId="267"/>
            <ac:spMk id="15" creationId="{00000000-0000-0000-0000-000000000000}"/>
          </ac:spMkLst>
        </pc:spChg>
      </pc:sldChg>
      <pc:sldChg chg="modSp add">
        <pc:chgData name="Afsana Begum" userId="8a4913b4ddb08575" providerId="Windows Live" clId="Web-{B48707E2-1494-90BC-42D9-A36C17C23AC8}" dt="2026-07-12T13:11:18.828" v="52" actId="20577"/>
        <pc:sldMkLst>
          <pc:docMk/>
          <pc:sldMk cId="42862968" sldId="268"/>
        </pc:sldMkLst>
        <pc:spChg chg="mod">
          <ac:chgData name="Afsana Begum" userId="8a4913b4ddb08575" providerId="Windows Live" clId="Web-{B48707E2-1494-90BC-42D9-A36C17C23AC8}" dt="2026-07-12T13:11:18.828" v="52" actId="20577"/>
          <ac:spMkLst>
            <pc:docMk/>
            <pc:sldMk cId="42862968" sldId="268"/>
            <ac:spMk id="3" creationId="{00000000-0000-0000-0000-000000000000}"/>
          </ac:spMkLst>
        </pc:spChg>
      </pc:sldChg>
      <pc:sldChg chg="delSp modSp add">
        <pc:chgData name="Afsana Begum" userId="8a4913b4ddb08575" providerId="Windows Live" clId="Web-{B48707E2-1494-90BC-42D9-A36C17C23AC8}" dt="2026-07-12T13:20:57.785" v="70" actId="1076"/>
        <pc:sldMkLst>
          <pc:docMk/>
          <pc:sldMk cId="4110777193" sldId="269"/>
        </pc:sldMkLst>
        <pc:spChg chg="mod">
          <ac:chgData name="Afsana Begum" userId="8a4913b4ddb08575" providerId="Windows Live" clId="Web-{B48707E2-1494-90BC-42D9-A36C17C23AC8}" dt="2026-07-12T13:12:06.360" v="54" actId="20577"/>
          <ac:spMkLst>
            <pc:docMk/>
            <pc:sldMk cId="4110777193" sldId="269"/>
            <ac:spMk id="4" creationId="{00000000-0000-0000-0000-000000000000}"/>
          </ac:spMkLst>
        </pc:spChg>
        <pc:spChg chg="mod">
          <ac:chgData name="Afsana Begum" userId="8a4913b4ddb08575" providerId="Windows Live" clId="Web-{B48707E2-1494-90BC-42D9-A36C17C23AC8}" dt="2026-07-12T13:20:57.785" v="70" actId="1076"/>
          <ac:spMkLst>
            <pc:docMk/>
            <pc:sldMk cId="4110777193" sldId="269"/>
            <ac:spMk id="5" creationId="{00000000-0000-0000-0000-000000000000}"/>
          </ac:spMkLst>
        </pc:spChg>
        <pc:picChg chg="del">
          <ac:chgData name="Afsana Begum" userId="8a4913b4ddb08575" providerId="Windows Live" clId="Web-{B48707E2-1494-90BC-42D9-A36C17C23AC8}" dt="2026-07-12T13:20:40.237" v="68"/>
          <ac:picMkLst>
            <pc:docMk/>
            <pc:sldMk cId="4110777193" sldId="269"/>
            <ac:picMk id="2" creationId="{00000000-0000-0000-0000-000000000000}"/>
          </ac:picMkLst>
        </pc:picChg>
      </pc:sldChg>
      <pc:sldChg chg="add">
        <pc:chgData name="Afsana Begum" userId="8a4913b4ddb08575" providerId="Windows Live" clId="Web-{B48707E2-1494-90BC-42D9-A36C17C23AC8}" dt="2026-07-12T13:20:01.002" v="67"/>
        <pc:sldMkLst>
          <pc:docMk/>
          <pc:sldMk cId="129073072" sldId="270"/>
        </pc:sldMkLst>
      </pc:sldChg>
      <pc:sldChg chg="modSp add">
        <pc:chgData name="Afsana Begum" userId="8a4913b4ddb08575" providerId="Windows Live" clId="Web-{B48707E2-1494-90BC-42D9-A36C17C23AC8}" dt="2026-07-12T13:22:17.897" v="80" actId="20577"/>
        <pc:sldMkLst>
          <pc:docMk/>
          <pc:sldMk cId="3598983593" sldId="271"/>
        </pc:sldMkLst>
        <pc:spChg chg="mod">
          <ac:chgData name="Afsana Begum" userId="8a4913b4ddb08575" providerId="Windows Live" clId="Web-{B48707E2-1494-90BC-42D9-A36C17C23AC8}" dt="2026-07-12T13:22:17.897" v="80" actId="20577"/>
          <ac:spMkLst>
            <pc:docMk/>
            <pc:sldMk cId="3598983593" sldId="271"/>
            <ac:spMk id="5" creationId="{1B5442F4-06D6-C103-AC58-17EDCB913A8A}"/>
          </ac:spMkLst>
        </pc:spChg>
      </pc:sldChg>
      <pc:sldChg chg="add">
        <pc:chgData name="Afsana Begum" userId="8a4913b4ddb08575" providerId="Windows Live" clId="Web-{B48707E2-1494-90BC-42D9-A36C17C23AC8}" dt="2026-07-12T13:23:23.540" v="81"/>
        <pc:sldMkLst>
          <pc:docMk/>
          <pc:sldMk cId="3122290344" sldId="272"/>
        </pc:sldMkLst>
      </pc:sldChg>
      <pc:sldChg chg="modSp add">
        <pc:chgData name="Afsana Begum" userId="8a4913b4ddb08575" providerId="Windows Live" clId="Web-{B48707E2-1494-90BC-42D9-A36C17C23AC8}" dt="2026-07-12T13:24:08.229" v="83" actId="20577"/>
        <pc:sldMkLst>
          <pc:docMk/>
          <pc:sldMk cId="2063259785" sldId="273"/>
        </pc:sldMkLst>
        <pc:spChg chg="mod">
          <ac:chgData name="Afsana Begum" userId="8a4913b4ddb08575" providerId="Windows Live" clId="Web-{B48707E2-1494-90BC-42D9-A36C17C23AC8}" dt="2026-07-12T13:24:08.229" v="83" actId="20577"/>
          <ac:spMkLst>
            <pc:docMk/>
            <pc:sldMk cId="2063259785" sldId="273"/>
            <ac:spMk id="2" creationId="{E1ECC1EF-1095-2F82-3AEE-FC2EAF22AA07}"/>
          </ac:spMkLst>
        </pc:spChg>
      </pc:sldChg>
      <pc:sldChg chg="add">
        <pc:chgData name="Afsana Begum" userId="8a4913b4ddb08575" providerId="Windows Live" clId="Web-{B48707E2-1494-90BC-42D9-A36C17C23AC8}" dt="2026-07-12T13:24:35.026" v="84"/>
        <pc:sldMkLst>
          <pc:docMk/>
          <pc:sldMk cId="2202449697" sldId="274"/>
        </pc:sldMkLst>
      </pc:sldChg>
      <pc:sldChg chg="modSp add">
        <pc:chgData name="Afsana Begum" userId="8a4913b4ddb08575" providerId="Windows Live" clId="Web-{B48707E2-1494-90BC-42D9-A36C17C23AC8}" dt="2026-07-12T13:33:36.792" v="144" actId="20577"/>
        <pc:sldMkLst>
          <pc:docMk/>
          <pc:sldMk cId="1395374650" sldId="275"/>
        </pc:sldMkLst>
        <pc:spChg chg="mod">
          <ac:chgData name="Afsana Begum" userId="8a4913b4ddb08575" providerId="Windows Live" clId="Web-{B48707E2-1494-90BC-42D9-A36C17C23AC8}" dt="2026-07-12T13:27:35.126" v="96" actId="20577"/>
          <ac:spMkLst>
            <pc:docMk/>
            <pc:sldMk cId="1395374650" sldId="275"/>
            <ac:spMk id="2" creationId="{76FD139D-ADD7-7D8C-CDAA-DE4C64BEEAB0}"/>
          </ac:spMkLst>
        </pc:spChg>
        <pc:spChg chg="mod">
          <ac:chgData name="Afsana Begum" userId="8a4913b4ddb08575" providerId="Windows Live" clId="Web-{B48707E2-1494-90BC-42D9-A36C17C23AC8}" dt="2026-07-12T13:33:36.792" v="144" actId="20577"/>
          <ac:spMkLst>
            <pc:docMk/>
            <pc:sldMk cId="1395374650" sldId="275"/>
            <ac:spMk id="3" creationId="{F973886A-1C66-39F8-519F-3BC52C0E11B5}"/>
          </ac:spMkLst>
        </pc:spChg>
      </pc:sldChg>
      <pc:sldChg chg="modSp add">
        <pc:chgData name="Afsana Begum" userId="8a4913b4ddb08575" providerId="Windows Live" clId="Web-{B48707E2-1494-90BC-42D9-A36C17C23AC8}" dt="2026-07-12T13:28:22.408" v="100" actId="1076"/>
        <pc:sldMkLst>
          <pc:docMk/>
          <pc:sldMk cId="3155062659" sldId="276"/>
        </pc:sldMkLst>
        <pc:picChg chg="mod">
          <ac:chgData name="Afsana Begum" userId="8a4913b4ddb08575" providerId="Windows Live" clId="Web-{B48707E2-1494-90BC-42D9-A36C17C23AC8}" dt="2026-07-12T13:28:22.408" v="100" actId="1076"/>
          <ac:picMkLst>
            <pc:docMk/>
            <pc:sldMk cId="3155062659" sldId="276"/>
            <ac:picMk id="4" creationId="{5D04DE44-BC53-7BF3-81A4-C4F9ABE57BCA}"/>
          </ac:picMkLst>
        </pc:picChg>
      </pc:sldChg>
      <pc:sldChg chg="add del">
        <pc:chgData name="Afsana Begum" userId="8a4913b4ddb08575" providerId="Windows Live" clId="Web-{B48707E2-1494-90BC-42D9-A36C17C23AC8}" dt="2026-07-12T13:28:48.628" v="102"/>
        <pc:sldMkLst>
          <pc:docMk/>
          <pc:sldMk cId="469294678" sldId="277"/>
        </pc:sldMkLst>
      </pc:sldChg>
      <pc:sldChg chg="modSp add">
        <pc:chgData name="Afsana Begum" userId="8a4913b4ddb08575" providerId="Windows Live" clId="Web-{B48707E2-1494-90BC-42D9-A36C17C23AC8}" dt="2026-07-12T13:30:23.286" v="122" actId="20577"/>
        <pc:sldMkLst>
          <pc:docMk/>
          <pc:sldMk cId="2491533223" sldId="277"/>
        </pc:sldMkLst>
        <pc:spChg chg="mod">
          <ac:chgData name="Afsana Begum" userId="8a4913b4ddb08575" providerId="Windows Live" clId="Web-{B48707E2-1494-90BC-42D9-A36C17C23AC8}" dt="2026-07-12T13:30:23.286" v="122" actId="20577"/>
          <ac:spMkLst>
            <pc:docMk/>
            <pc:sldMk cId="2491533223" sldId="277"/>
            <ac:spMk id="2" creationId="{12EA7E31-4B8F-2570-5A41-E598F9875D0D}"/>
          </ac:spMkLst>
        </pc:spChg>
      </pc:sldChg>
      <pc:sldChg chg="modSp add">
        <pc:chgData name="Afsana Begum" userId="8a4913b4ddb08575" providerId="Windows Live" clId="Web-{B48707E2-1494-90BC-42D9-A36C17C23AC8}" dt="2026-07-12T13:30:11.817" v="114" actId="20577"/>
        <pc:sldMkLst>
          <pc:docMk/>
          <pc:sldMk cId="587791952" sldId="278"/>
        </pc:sldMkLst>
        <pc:spChg chg="mod">
          <ac:chgData name="Afsana Begum" userId="8a4913b4ddb08575" providerId="Windows Live" clId="Web-{B48707E2-1494-90BC-42D9-A36C17C23AC8}" dt="2026-07-12T13:30:11.817" v="114" actId="20577"/>
          <ac:spMkLst>
            <pc:docMk/>
            <pc:sldMk cId="587791952" sldId="278"/>
            <ac:spMk id="2" creationId="{BA89532A-CB11-9F63-DD4C-FA7E78F8480A}"/>
          </ac:spMkLst>
        </pc:spChg>
      </pc:sldChg>
      <pc:sldChg chg="add">
        <pc:chgData name="Afsana Begum" userId="8a4913b4ddb08575" providerId="Windows Live" clId="Web-{B48707E2-1494-90BC-42D9-A36C17C23AC8}" dt="2026-07-12T13:29:57.379" v="105"/>
        <pc:sldMkLst>
          <pc:docMk/>
          <pc:sldMk cId="1967054628" sldId="279"/>
        </pc:sldMkLst>
      </pc:sldChg>
      <pc:sldMasterChg chg="add addSldLayout modSldLayout">
        <pc:chgData name="Afsana Begum" userId="8a4913b4ddb08575" providerId="Windows Live" clId="Web-{B48707E2-1494-90BC-42D9-A36C17C23AC8}" dt="2026-07-12T13:27:06.984" v="85"/>
        <pc:sldMasterMkLst>
          <pc:docMk/>
          <pc:sldMasterMk cId="0" sldId="2147483648"/>
        </pc:sldMasterMkLst>
        <pc:sldLayoutChg chg="add mod">
          <pc:chgData name="Afsana Begum" userId="8a4913b4ddb08575" providerId="Windows Live" clId="Web-{B48707E2-1494-90BC-42D9-A36C17C23AC8}" dt="2026-07-12T13:27:06.984" v="85"/>
          <pc:sldLayoutMkLst>
            <pc:docMk/>
            <pc:sldMasterMk cId="0" sldId="2147483648"/>
            <pc:sldLayoutMk cId="3228708008" sldId="2147483649"/>
          </pc:sldLayoutMkLst>
        </pc:sldLayoutChg>
        <pc:sldLayoutChg chg="add mod">
          <pc:chgData name="Afsana Begum" userId="8a4913b4ddb08575" providerId="Windows Live" clId="Web-{B48707E2-1494-90BC-42D9-A36C17C23AC8}" dt="2026-07-12T13:27:06.984" v="85"/>
          <pc:sldLayoutMkLst>
            <pc:docMk/>
            <pc:sldMasterMk cId="0" sldId="2147483648"/>
            <pc:sldLayoutMk cId="2160660376" sldId="2147483650"/>
          </pc:sldLayoutMkLst>
        </pc:sldLayoutChg>
        <pc:sldLayoutChg chg="add mod">
          <pc:chgData name="Afsana Begum" userId="8a4913b4ddb08575" providerId="Windows Live" clId="Web-{B48707E2-1494-90BC-42D9-A36C17C23AC8}" dt="2026-07-12T13:27:06.984" v="85"/>
          <pc:sldLayoutMkLst>
            <pc:docMk/>
            <pc:sldMasterMk cId="0" sldId="2147483648"/>
            <pc:sldLayoutMk cId="4220361891" sldId="2147483651"/>
          </pc:sldLayoutMkLst>
        </pc:sldLayoutChg>
        <pc:sldLayoutChg chg="add mod">
          <pc:chgData name="Afsana Begum" userId="8a4913b4ddb08575" providerId="Windows Live" clId="Web-{B48707E2-1494-90BC-42D9-A36C17C23AC8}" dt="2026-07-12T13:27:06.984" v="85"/>
          <pc:sldLayoutMkLst>
            <pc:docMk/>
            <pc:sldMasterMk cId="0" sldId="2147483648"/>
            <pc:sldLayoutMk cId="3083676208" sldId="2147483652"/>
          </pc:sldLayoutMkLst>
        </pc:sldLayoutChg>
        <pc:sldLayoutChg chg="add mod">
          <pc:chgData name="Afsana Begum" userId="8a4913b4ddb08575" providerId="Windows Live" clId="Web-{B48707E2-1494-90BC-42D9-A36C17C23AC8}" dt="2026-07-12T13:27:06.984" v="85"/>
          <pc:sldLayoutMkLst>
            <pc:docMk/>
            <pc:sldMasterMk cId="0" sldId="2147483648"/>
            <pc:sldLayoutMk cId="4073145998" sldId="2147483653"/>
          </pc:sldLayoutMkLst>
        </pc:sldLayoutChg>
        <pc:sldLayoutChg chg="add mod">
          <pc:chgData name="Afsana Begum" userId="8a4913b4ddb08575" providerId="Windows Live" clId="Web-{B48707E2-1494-90BC-42D9-A36C17C23AC8}" dt="2026-07-12T13:27:06.984" v="85"/>
          <pc:sldLayoutMkLst>
            <pc:docMk/>
            <pc:sldMasterMk cId="0" sldId="2147483648"/>
            <pc:sldLayoutMk cId="2380629815" sldId="2147483654"/>
          </pc:sldLayoutMkLst>
        </pc:sldLayoutChg>
        <pc:sldLayoutChg chg="add mod">
          <pc:chgData name="Afsana Begum" userId="8a4913b4ddb08575" providerId="Windows Live" clId="Web-{B48707E2-1494-90BC-42D9-A36C17C23AC8}" dt="2026-07-12T13:27:06.984" v="85"/>
          <pc:sldLayoutMkLst>
            <pc:docMk/>
            <pc:sldMasterMk cId="0" sldId="2147483648"/>
            <pc:sldLayoutMk cId="2250240170" sldId="2147483655"/>
          </pc:sldLayoutMkLst>
        </pc:sldLayoutChg>
        <pc:sldLayoutChg chg="add mod">
          <pc:chgData name="Afsana Begum" userId="8a4913b4ddb08575" providerId="Windows Live" clId="Web-{B48707E2-1494-90BC-42D9-A36C17C23AC8}" dt="2026-07-12T13:27:06.984" v="85"/>
          <pc:sldLayoutMkLst>
            <pc:docMk/>
            <pc:sldMasterMk cId="0" sldId="2147483648"/>
            <pc:sldLayoutMk cId="3290080300" sldId="2147483656"/>
          </pc:sldLayoutMkLst>
        </pc:sldLayoutChg>
        <pc:sldLayoutChg chg="add mod">
          <pc:chgData name="Afsana Begum" userId="8a4913b4ddb08575" providerId="Windows Live" clId="Web-{B48707E2-1494-90BC-42D9-A36C17C23AC8}" dt="2026-07-12T13:27:06.984" v="85"/>
          <pc:sldLayoutMkLst>
            <pc:docMk/>
            <pc:sldMasterMk cId="0" sldId="2147483648"/>
            <pc:sldLayoutMk cId="735636374" sldId="2147483657"/>
          </pc:sldLayoutMkLst>
        </pc:sldLayoutChg>
        <pc:sldLayoutChg chg="add mod">
          <pc:chgData name="Afsana Begum" userId="8a4913b4ddb08575" providerId="Windows Live" clId="Web-{B48707E2-1494-90BC-42D9-A36C17C23AC8}" dt="2026-07-12T13:27:06.984" v="85"/>
          <pc:sldLayoutMkLst>
            <pc:docMk/>
            <pc:sldMasterMk cId="0" sldId="2147483648"/>
            <pc:sldLayoutMk cId="85025453" sldId="2147483658"/>
          </pc:sldLayoutMkLst>
        </pc:sldLayoutChg>
        <pc:sldLayoutChg chg="add mod">
          <pc:chgData name="Afsana Begum" userId="8a4913b4ddb08575" providerId="Windows Live" clId="Web-{B48707E2-1494-90BC-42D9-A36C17C23AC8}" dt="2026-07-12T13:27:06.984" v="85"/>
          <pc:sldLayoutMkLst>
            <pc:docMk/>
            <pc:sldMasterMk cId="0" sldId="2147483648"/>
            <pc:sldLayoutMk cId="3755247259" sldId="2147483659"/>
          </pc:sldLayoutMkLst>
        </pc:sldLayoutChg>
      </pc:sldMasterChg>
      <pc:sldMasterChg chg="replId addSldLayout modSldLayout">
        <pc:chgData name="Afsana Begum" userId="8a4913b4ddb08575" providerId="Windows Live" clId="Web-{B48707E2-1494-90BC-42D9-A36C17C23AC8}" dt="2026-07-12T13:24:35.026" v="84"/>
        <pc:sldMasterMkLst>
          <pc:docMk/>
          <pc:sldMasterMk cId="0" sldId="2147483661"/>
        </pc:sldMasterMkLst>
        <pc:sldLayoutChg chg="add">
          <pc:chgData name="Afsana Begum" userId="8a4913b4ddb08575" providerId="Windows Live" clId="Web-{B48707E2-1494-90BC-42D9-A36C17C23AC8}" dt="2026-07-12T12:47:59.064" v="0"/>
          <pc:sldLayoutMkLst>
            <pc:docMk/>
            <pc:sldMasterMk cId="0" sldId="2147483661"/>
            <pc:sldLayoutMk cId="2476395862" sldId="2147483660"/>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2"/>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3"/>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4"/>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5"/>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6"/>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7"/>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8"/>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69"/>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70"/>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71"/>
          </pc:sldLayoutMkLst>
        </pc:sldLayoutChg>
        <pc:sldLayoutChg chg="replId">
          <pc:chgData name="Afsana Begum" userId="8a4913b4ddb08575" providerId="Windows Live" clId="Web-{B48707E2-1494-90BC-42D9-A36C17C23AC8}" dt="2026-07-12T13:24:35.026" v="84"/>
          <pc:sldLayoutMkLst>
            <pc:docMk/>
            <pc:sldMasterMk cId="0" sldId="2147483661"/>
            <pc:sldLayoutMk cId="0" sldId="2147483672"/>
          </pc:sldLayoutMkLst>
        </pc:sldLayoutChg>
      </pc:sldMasterChg>
      <pc:sldMasterChg chg="add replId addSldLayout modSldLayout">
        <pc:chgData name="Afsana Begum" userId="8a4913b4ddb08575" providerId="Windows Live" clId="Web-{B48707E2-1494-90BC-42D9-A36C17C23AC8}" dt="2026-07-12T13:27:06.984" v="85"/>
        <pc:sldMasterMkLst>
          <pc:docMk/>
          <pc:sldMasterMk cId="3651530434" sldId="2147483673"/>
        </pc:sldMasterMkLst>
        <pc:sldLayoutChg chg="add mod replId">
          <pc:chgData name="Afsana Begum" userId="8a4913b4ddb08575" providerId="Windows Live" clId="Web-{B48707E2-1494-90BC-42D9-A36C17C23AC8}" dt="2026-07-12T13:27:06.984" v="85"/>
          <pc:sldLayoutMkLst>
            <pc:docMk/>
            <pc:sldMasterMk cId="3651530434" sldId="2147483673"/>
            <pc:sldLayoutMk cId="1136508878" sldId="2147483674"/>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2184232124" sldId="2147483675"/>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490262031" sldId="2147483676"/>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4276023073" sldId="2147483677"/>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2058068495" sldId="2147483678"/>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825447635" sldId="2147483679"/>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4255450111" sldId="2147483680"/>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2158297536" sldId="2147483681"/>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2391531492" sldId="2147483682"/>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602957006" sldId="2147483683"/>
          </pc:sldLayoutMkLst>
        </pc:sldLayoutChg>
        <pc:sldLayoutChg chg="add mod replId">
          <pc:chgData name="Afsana Begum" userId="8a4913b4ddb08575" providerId="Windows Live" clId="Web-{B48707E2-1494-90BC-42D9-A36C17C23AC8}" dt="2026-07-12T13:27:06.984" v="85"/>
          <pc:sldLayoutMkLst>
            <pc:docMk/>
            <pc:sldMasterMk cId="3651530434" sldId="2147483673"/>
            <pc:sldLayoutMk cId="3083780399" sldId="2147483684"/>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22596F4-52CB-4146-96B4-57C1529A1D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1E2C68-A388-4223-ABF3-9283BD330D73}">
      <dgm:prSet/>
      <dgm:spPr/>
      <dgm:t>
        <a:bodyPr/>
        <a:lstStyle/>
        <a:p>
          <a:r>
            <a:rPr lang="en-GB"/>
            <a:t>PowerPoint presents information clearly using text, images, Charts, and videos.</a:t>
          </a:r>
          <a:endParaRPr lang="en-US"/>
        </a:p>
      </dgm:t>
    </dgm:pt>
    <dgm:pt modelId="{59F7D98A-A811-4D8A-962E-D43063AC699C}" type="parTrans" cxnId="{7E088FA0-64E1-4C09-B969-AA629364A2FA}">
      <dgm:prSet/>
      <dgm:spPr/>
      <dgm:t>
        <a:bodyPr/>
        <a:lstStyle/>
        <a:p>
          <a:endParaRPr lang="en-US"/>
        </a:p>
      </dgm:t>
    </dgm:pt>
    <dgm:pt modelId="{2D9068E0-6637-452D-A566-B2CFE9B52EEE}" type="sibTrans" cxnId="{7E088FA0-64E1-4C09-B969-AA629364A2FA}">
      <dgm:prSet/>
      <dgm:spPr/>
      <dgm:t>
        <a:bodyPr/>
        <a:lstStyle/>
        <a:p>
          <a:endParaRPr lang="en-US"/>
        </a:p>
      </dgm:t>
    </dgm:pt>
    <dgm:pt modelId="{0FA6C062-F010-47C8-A830-698C92D4E027}">
      <dgm:prSet/>
      <dgm:spPr/>
      <dgm:t>
        <a:bodyPr/>
        <a:lstStyle/>
        <a:p>
          <a:r>
            <a:rPr lang="en-GB"/>
            <a:t>It improves understanding and keeps staff engaged during training.</a:t>
          </a:r>
          <a:endParaRPr lang="en-US"/>
        </a:p>
      </dgm:t>
    </dgm:pt>
    <dgm:pt modelId="{F4BF9662-E99B-426B-BE2D-3AA341C2015B}" type="parTrans" cxnId="{7B345E1D-51B7-4CDA-B51B-9BD39FE4F2FA}">
      <dgm:prSet/>
      <dgm:spPr/>
      <dgm:t>
        <a:bodyPr/>
        <a:lstStyle/>
        <a:p>
          <a:endParaRPr lang="en-US"/>
        </a:p>
      </dgm:t>
    </dgm:pt>
    <dgm:pt modelId="{B808420C-EB62-4175-A58D-10F0AD5140D3}" type="sibTrans" cxnId="{7B345E1D-51B7-4CDA-B51B-9BD39FE4F2FA}">
      <dgm:prSet/>
      <dgm:spPr/>
      <dgm:t>
        <a:bodyPr/>
        <a:lstStyle/>
        <a:p>
          <a:endParaRPr lang="en-US"/>
        </a:p>
      </dgm:t>
    </dgm:pt>
    <dgm:pt modelId="{2169F2FA-A114-4B9A-ADC1-EF08E62FEBFA}">
      <dgm:prSet/>
      <dgm:spPr/>
      <dgm:t>
        <a:bodyPr/>
        <a:lstStyle/>
        <a:p>
          <a:r>
            <a:rPr lang="en-GB"/>
            <a:t>Presentations can be updated and reused whenever needed (Microsoft, 2024).</a:t>
          </a:r>
          <a:endParaRPr lang="en-US"/>
        </a:p>
      </dgm:t>
    </dgm:pt>
    <dgm:pt modelId="{F776FD5A-3CD8-4716-90B3-2EDE43267ADB}" type="parTrans" cxnId="{B4D341A5-32E7-4812-A59E-C33E3969823B}">
      <dgm:prSet/>
      <dgm:spPr/>
      <dgm:t>
        <a:bodyPr/>
        <a:lstStyle/>
        <a:p>
          <a:endParaRPr lang="en-US"/>
        </a:p>
      </dgm:t>
    </dgm:pt>
    <dgm:pt modelId="{4F3F6029-51E6-4FC5-B381-79D4934E7F25}" type="sibTrans" cxnId="{B4D341A5-32E7-4812-A59E-C33E3969823B}">
      <dgm:prSet/>
      <dgm:spPr/>
      <dgm:t>
        <a:bodyPr/>
        <a:lstStyle/>
        <a:p>
          <a:endParaRPr lang="en-US"/>
        </a:p>
      </dgm:t>
    </dgm:pt>
    <dgm:pt modelId="{DF30E116-3BCA-437A-9B39-6CF6D0D7FBB7}" type="pres">
      <dgm:prSet presAssocID="{422596F4-52CB-4146-96B4-57C1529A1D01}" presName="root" presStyleCnt="0">
        <dgm:presLayoutVars>
          <dgm:dir/>
          <dgm:resizeHandles val="exact"/>
        </dgm:presLayoutVars>
      </dgm:prSet>
      <dgm:spPr/>
    </dgm:pt>
    <dgm:pt modelId="{0395E744-7003-415B-9C82-5337A6A03233}" type="pres">
      <dgm:prSet presAssocID="{6B1E2C68-A388-4223-ABF3-9283BD330D73}" presName="compNode" presStyleCnt="0"/>
      <dgm:spPr/>
    </dgm:pt>
    <dgm:pt modelId="{1139BAB8-413B-4AB8-A489-300889E4739A}" type="pres">
      <dgm:prSet presAssocID="{6B1E2C68-A388-4223-ABF3-9283BD330D73}" presName="bgRect" presStyleLbl="bgShp" presStyleIdx="0" presStyleCnt="3"/>
      <dgm:spPr/>
    </dgm:pt>
    <dgm:pt modelId="{2B262B1A-36D3-4E7F-94EE-6A4D0FCB204C}" type="pres">
      <dgm:prSet presAssocID="{6B1E2C68-A388-4223-ABF3-9283BD330D7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51019C0D-0B33-489D-B990-84769DA5EF8C}" type="pres">
      <dgm:prSet presAssocID="{6B1E2C68-A388-4223-ABF3-9283BD330D73}" presName="spaceRect" presStyleCnt="0"/>
      <dgm:spPr/>
    </dgm:pt>
    <dgm:pt modelId="{D852B70C-05CB-43DF-A4A2-6C13ADA242E9}" type="pres">
      <dgm:prSet presAssocID="{6B1E2C68-A388-4223-ABF3-9283BD330D73}" presName="parTx" presStyleLbl="revTx" presStyleIdx="0" presStyleCnt="3">
        <dgm:presLayoutVars>
          <dgm:chMax val="0"/>
          <dgm:chPref val="0"/>
        </dgm:presLayoutVars>
      </dgm:prSet>
      <dgm:spPr/>
    </dgm:pt>
    <dgm:pt modelId="{7953FD65-7CFE-423E-9B99-BB4A8695A089}" type="pres">
      <dgm:prSet presAssocID="{2D9068E0-6637-452D-A566-B2CFE9B52EEE}" presName="sibTrans" presStyleCnt="0"/>
      <dgm:spPr/>
    </dgm:pt>
    <dgm:pt modelId="{AFC889FA-926E-4FA5-BEBF-4BC794E622D0}" type="pres">
      <dgm:prSet presAssocID="{0FA6C062-F010-47C8-A830-698C92D4E027}" presName="compNode" presStyleCnt="0"/>
      <dgm:spPr/>
    </dgm:pt>
    <dgm:pt modelId="{2F58280B-5F2E-48BD-92FB-01FD3A7297ED}" type="pres">
      <dgm:prSet presAssocID="{0FA6C062-F010-47C8-A830-698C92D4E027}" presName="bgRect" presStyleLbl="bgShp" presStyleIdx="1" presStyleCnt="3"/>
      <dgm:spPr/>
    </dgm:pt>
    <dgm:pt modelId="{571AE02D-E071-43DA-AB0C-D98A71CC7915}" type="pres">
      <dgm:prSet presAssocID="{0FA6C062-F010-47C8-A830-698C92D4E02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F103BFBC-88A7-4468-B71E-1F8F711217BD}" type="pres">
      <dgm:prSet presAssocID="{0FA6C062-F010-47C8-A830-698C92D4E027}" presName="spaceRect" presStyleCnt="0"/>
      <dgm:spPr/>
    </dgm:pt>
    <dgm:pt modelId="{D38E186E-8FB3-47CF-BC96-40C5806F1D4A}" type="pres">
      <dgm:prSet presAssocID="{0FA6C062-F010-47C8-A830-698C92D4E027}" presName="parTx" presStyleLbl="revTx" presStyleIdx="1" presStyleCnt="3">
        <dgm:presLayoutVars>
          <dgm:chMax val="0"/>
          <dgm:chPref val="0"/>
        </dgm:presLayoutVars>
      </dgm:prSet>
      <dgm:spPr/>
    </dgm:pt>
    <dgm:pt modelId="{697B1B72-8A33-4ECE-BE5B-375C287F2BDF}" type="pres">
      <dgm:prSet presAssocID="{B808420C-EB62-4175-A58D-10F0AD5140D3}" presName="sibTrans" presStyleCnt="0"/>
      <dgm:spPr/>
    </dgm:pt>
    <dgm:pt modelId="{78E507B8-C89E-426B-ADD3-8CACDA0C0712}" type="pres">
      <dgm:prSet presAssocID="{2169F2FA-A114-4B9A-ADC1-EF08E62FEBFA}" presName="compNode" presStyleCnt="0"/>
      <dgm:spPr/>
    </dgm:pt>
    <dgm:pt modelId="{663A3AD1-F43B-47D4-9EEB-9F4F246213F2}" type="pres">
      <dgm:prSet presAssocID="{2169F2FA-A114-4B9A-ADC1-EF08E62FEBFA}" presName="bgRect" presStyleLbl="bgShp" presStyleIdx="2" presStyleCnt="3"/>
      <dgm:spPr/>
    </dgm:pt>
    <dgm:pt modelId="{39AADD85-F17D-4820-ADE8-0B9B5BD52D80}" type="pres">
      <dgm:prSet presAssocID="{2169F2FA-A114-4B9A-ADC1-EF08E62FEBF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eatre"/>
        </a:ext>
      </dgm:extLst>
    </dgm:pt>
    <dgm:pt modelId="{86998BA7-91BC-4131-A766-090136F19562}" type="pres">
      <dgm:prSet presAssocID="{2169F2FA-A114-4B9A-ADC1-EF08E62FEBFA}" presName="spaceRect" presStyleCnt="0"/>
      <dgm:spPr/>
    </dgm:pt>
    <dgm:pt modelId="{D7092493-F521-4571-8E79-EAF8151885DA}" type="pres">
      <dgm:prSet presAssocID="{2169F2FA-A114-4B9A-ADC1-EF08E62FEBFA}" presName="parTx" presStyleLbl="revTx" presStyleIdx="2" presStyleCnt="3">
        <dgm:presLayoutVars>
          <dgm:chMax val="0"/>
          <dgm:chPref val="0"/>
        </dgm:presLayoutVars>
      </dgm:prSet>
      <dgm:spPr/>
    </dgm:pt>
  </dgm:ptLst>
  <dgm:cxnLst>
    <dgm:cxn modelId="{93DCF013-65A4-4D1F-A82C-97F8A0B6FC26}" type="presOf" srcId="{6B1E2C68-A388-4223-ABF3-9283BD330D73}" destId="{D852B70C-05CB-43DF-A4A2-6C13ADA242E9}" srcOrd="0" destOrd="0" presId="urn:microsoft.com/office/officeart/2018/2/layout/IconVerticalSolidList"/>
    <dgm:cxn modelId="{7B345E1D-51B7-4CDA-B51B-9BD39FE4F2FA}" srcId="{422596F4-52CB-4146-96B4-57C1529A1D01}" destId="{0FA6C062-F010-47C8-A830-698C92D4E027}" srcOrd="1" destOrd="0" parTransId="{F4BF9662-E99B-426B-BE2D-3AA341C2015B}" sibTransId="{B808420C-EB62-4175-A58D-10F0AD5140D3}"/>
    <dgm:cxn modelId="{7E088FA0-64E1-4C09-B969-AA629364A2FA}" srcId="{422596F4-52CB-4146-96B4-57C1529A1D01}" destId="{6B1E2C68-A388-4223-ABF3-9283BD330D73}" srcOrd="0" destOrd="0" parTransId="{59F7D98A-A811-4D8A-962E-D43063AC699C}" sibTransId="{2D9068E0-6637-452D-A566-B2CFE9B52EEE}"/>
    <dgm:cxn modelId="{B4D341A5-32E7-4812-A59E-C33E3969823B}" srcId="{422596F4-52CB-4146-96B4-57C1529A1D01}" destId="{2169F2FA-A114-4B9A-ADC1-EF08E62FEBFA}" srcOrd="2" destOrd="0" parTransId="{F776FD5A-3CD8-4716-90B3-2EDE43267ADB}" sibTransId="{4F3F6029-51E6-4FC5-B381-79D4934E7F25}"/>
    <dgm:cxn modelId="{8FE69EA9-CD56-4E98-BF16-1E43CF5EE355}" type="presOf" srcId="{2169F2FA-A114-4B9A-ADC1-EF08E62FEBFA}" destId="{D7092493-F521-4571-8E79-EAF8151885DA}" srcOrd="0" destOrd="0" presId="urn:microsoft.com/office/officeart/2018/2/layout/IconVerticalSolidList"/>
    <dgm:cxn modelId="{AE3555D8-F6BB-4CB5-BBAC-EFF210C6CE0D}" type="presOf" srcId="{422596F4-52CB-4146-96B4-57C1529A1D01}" destId="{DF30E116-3BCA-437A-9B39-6CF6D0D7FBB7}" srcOrd="0" destOrd="0" presId="urn:microsoft.com/office/officeart/2018/2/layout/IconVerticalSolidList"/>
    <dgm:cxn modelId="{398A69DE-287F-4763-A7CF-DF592E1BE846}" type="presOf" srcId="{0FA6C062-F010-47C8-A830-698C92D4E027}" destId="{D38E186E-8FB3-47CF-BC96-40C5806F1D4A}" srcOrd="0" destOrd="0" presId="urn:microsoft.com/office/officeart/2018/2/layout/IconVerticalSolidList"/>
    <dgm:cxn modelId="{741FEB65-70FA-436F-AAFF-F21985AF719C}" type="presParOf" srcId="{DF30E116-3BCA-437A-9B39-6CF6D0D7FBB7}" destId="{0395E744-7003-415B-9C82-5337A6A03233}" srcOrd="0" destOrd="0" presId="urn:microsoft.com/office/officeart/2018/2/layout/IconVerticalSolidList"/>
    <dgm:cxn modelId="{AA058691-C426-45B9-ACC5-C219BCA805E8}" type="presParOf" srcId="{0395E744-7003-415B-9C82-5337A6A03233}" destId="{1139BAB8-413B-4AB8-A489-300889E4739A}" srcOrd="0" destOrd="0" presId="urn:microsoft.com/office/officeart/2018/2/layout/IconVerticalSolidList"/>
    <dgm:cxn modelId="{6231CEB9-489A-447E-814C-30DE97C322C3}" type="presParOf" srcId="{0395E744-7003-415B-9C82-5337A6A03233}" destId="{2B262B1A-36D3-4E7F-94EE-6A4D0FCB204C}" srcOrd="1" destOrd="0" presId="urn:microsoft.com/office/officeart/2018/2/layout/IconVerticalSolidList"/>
    <dgm:cxn modelId="{FED55243-8A3E-4C5E-955E-B5812D2A340D}" type="presParOf" srcId="{0395E744-7003-415B-9C82-5337A6A03233}" destId="{51019C0D-0B33-489D-B990-84769DA5EF8C}" srcOrd="2" destOrd="0" presId="urn:microsoft.com/office/officeart/2018/2/layout/IconVerticalSolidList"/>
    <dgm:cxn modelId="{F2B19D51-B060-4978-A229-607816B669FE}" type="presParOf" srcId="{0395E744-7003-415B-9C82-5337A6A03233}" destId="{D852B70C-05CB-43DF-A4A2-6C13ADA242E9}" srcOrd="3" destOrd="0" presId="urn:microsoft.com/office/officeart/2018/2/layout/IconVerticalSolidList"/>
    <dgm:cxn modelId="{B8D8067E-AFE0-4F4A-BFEB-1E2155368E7A}" type="presParOf" srcId="{DF30E116-3BCA-437A-9B39-6CF6D0D7FBB7}" destId="{7953FD65-7CFE-423E-9B99-BB4A8695A089}" srcOrd="1" destOrd="0" presId="urn:microsoft.com/office/officeart/2018/2/layout/IconVerticalSolidList"/>
    <dgm:cxn modelId="{364EB0F6-3193-479A-B3F1-1CF60203549D}" type="presParOf" srcId="{DF30E116-3BCA-437A-9B39-6CF6D0D7FBB7}" destId="{AFC889FA-926E-4FA5-BEBF-4BC794E622D0}" srcOrd="2" destOrd="0" presId="urn:microsoft.com/office/officeart/2018/2/layout/IconVerticalSolidList"/>
    <dgm:cxn modelId="{6AC69ED6-07F0-4615-8A72-4D76321CA4F1}" type="presParOf" srcId="{AFC889FA-926E-4FA5-BEBF-4BC794E622D0}" destId="{2F58280B-5F2E-48BD-92FB-01FD3A7297ED}" srcOrd="0" destOrd="0" presId="urn:microsoft.com/office/officeart/2018/2/layout/IconVerticalSolidList"/>
    <dgm:cxn modelId="{3FD92F45-8150-470D-A43D-EF31A5237FEB}" type="presParOf" srcId="{AFC889FA-926E-4FA5-BEBF-4BC794E622D0}" destId="{571AE02D-E071-43DA-AB0C-D98A71CC7915}" srcOrd="1" destOrd="0" presId="urn:microsoft.com/office/officeart/2018/2/layout/IconVerticalSolidList"/>
    <dgm:cxn modelId="{2E38EA77-A5C2-4CAD-85CE-72C83ED82499}" type="presParOf" srcId="{AFC889FA-926E-4FA5-BEBF-4BC794E622D0}" destId="{F103BFBC-88A7-4468-B71E-1F8F711217BD}" srcOrd="2" destOrd="0" presId="urn:microsoft.com/office/officeart/2018/2/layout/IconVerticalSolidList"/>
    <dgm:cxn modelId="{EC317182-C777-41E2-BF73-52D9B5AF0FE5}" type="presParOf" srcId="{AFC889FA-926E-4FA5-BEBF-4BC794E622D0}" destId="{D38E186E-8FB3-47CF-BC96-40C5806F1D4A}" srcOrd="3" destOrd="0" presId="urn:microsoft.com/office/officeart/2018/2/layout/IconVerticalSolidList"/>
    <dgm:cxn modelId="{154BB600-A32C-41A8-AA4A-EBD6A5D6C515}" type="presParOf" srcId="{DF30E116-3BCA-437A-9B39-6CF6D0D7FBB7}" destId="{697B1B72-8A33-4ECE-BE5B-375C287F2BDF}" srcOrd="3" destOrd="0" presId="urn:microsoft.com/office/officeart/2018/2/layout/IconVerticalSolidList"/>
    <dgm:cxn modelId="{365FF000-A506-4CDA-AE75-437FFC91671C}" type="presParOf" srcId="{DF30E116-3BCA-437A-9B39-6CF6D0D7FBB7}" destId="{78E507B8-C89E-426B-ADD3-8CACDA0C0712}" srcOrd="4" destOrd="0" presId="urn:microsoft.com/office/officeart/2018/2/layout/IconVerticalSolidList"/>
    <dgm:cxn modelId="{7D9F02E3-F26A-4754-9558-9F5B870A19B9}" type="presParOf" srcId="{78E507B8-C89E-426B-ADD3-8CACDA0C0712}" destId="{663A3AD1-F43B-47D4-9EEB-9F4F246213F2}" srcOrd="0" destOrd="0" presId="urn:microsoft.com/office/officeart/2018/2/layout/IconVerticalSolidList"/>
    <dgm:cxn modelId="{FC357B66-B942-45DA-936C-70683337B55C}" type="presParOf" srcId="{78E507B8-C89E-426B-ADD3-8CACDA0C0712}" destId="{39AADD85-F17D-4820-ADE8-0B9B5BD52D80}" srcOrd="1" destOrd="0" presId="urn:microsoft.com/office/officeart/2018/2/layout/IconVerticalSolidList"/>
    <dgm:cxn modelId="{EDEF36B3-81BB-4E53-A254-282F115499CD}" type="presParOf" srcId="{78E507B8-C89E-426B-ADD3-8CACDA0C0712}" destId="{86998BA7-91BC-4131-A766-090136F19562}" srcOrd="2" destOrd="0" presId="urn:microsoft.com/office/officeart/2018/2/layout/IconVerticalSolidList"/>
    <dgm:cxn modelId="{9A9C6138-3A56-4094-A8BC-49C3BB9334E8}" type="presParOf" srcId="{78E507B8-C89E-426B-ADD3-8CACDA0C0712}" destId="{D7092493-F521-4571-8E79-EAF8151885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9BAB8-413B-4AB8-A489-300889E4739A}">
      <dsp:nvSpPr>
        <dsp:cNvPr id="0" name=""/>
        <dsp:cNvSpPr/>
      </dsp:nvSpPr>
      <dsp:spPr>
        <a:xfrm>
          <a:off x="0" y="1023"/>
          <a:ext cx="9367898" cy="23948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62B1A-36D3-4E7F-94EE-6A4D0FCB204C}">
      <dsp:nvSpPr>
        <dsp:cNvPr id="0" name=""/>
        <dsp:cNvSpPr/>
      </dsp:nvSpPr>
      <dsp:spPr>
        <a:xfrm>
          <a:off x="724442" y="539864"/>
          <a:ext cx="1317167" cy="13171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52B70C-05CB-43DF-A4A2-6C13ADA242E9}">
      <dsp:nvSpPr>
        <dsp:cNvPr id="0" name=""/>
        <dsp:cNvSpPr/>
      </dsp:nvSpPr>
      <dsp:spPr>
        <a:xfrm>
          <a:off x="2766051" y="1023"/>
          <a:ext cx="6601846" cy="239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55" tIns="253455" rIns="253455" bIns="253455" numCol="1" spcCol="1270" anchor="ctr" anchorCtr="0">
          <a:noAutofit/>
        </a:bodyPr>
        <a:lstStyle/>
        <a:p>
          <a:pPr marL="0" lvl="0" indent="0" algn="l" defTabSz="1111250">
            <a:lnSpc>
              <a:spcPct val="90000"/>
            </a:lnSpc>
            <a:spcBef>
              <a:spcPct val="0"/>
            </a:spcBef>
            <a:spcAft>
              <a:spcPct val="35000"/>
            </a:spcAft>
            <a:buNone/>
          </a:pPr>
          <a:r>
            <a:rPr lang="en-GB" sz="2500" kern="1200"/>
            <a:t>PowerPoint presents information clearly using text, images, Charts, and videos.</a:t>
          </a:r>
          <a:endParaRPr lang="en-US" sz="2500" kern="1200"/>
        </a:p>
      </dsp:txBody>
      <dsp:txXfrm>
        <a:off x="2766051" y="1023"/>
        <a:ext cx="6601846" cy="2394849"/>
      </dsp:txXfrm>
    </dsp:sp>
    <dsp:sp modelId="{2F58280B-5F2E-48BD-92FB-01FD3A7297ED}">
      <dsp:nvSpPr>
        <dsp:cNvPr id="0" name=""/>
        <dsp:cNvSpPr/>
      </dsp:nvSpPr>
      <dsp:spPr>
        <a:xfrm>
          <a:off x="0" y="2994585"/>
          <a:ext cx="9367898" cy="23948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AE02D-E071-43DA-AB0C-D98A71CC7915}">
      <dsp:nvSpPr>
        <dsp:cNvPr id="0" name=""/>
        <dsp:cNvSpPr/>
      </dsp:nvSpPr>
      <dsp:spPr>
        <a:xfrm>
          <a:off x="724442" y="3533426"/>
          <a:ext cx="1317167" cy="13171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8E186E-8FB3-47CF-BC96-40C5806F1D4A}">
      <dsp:nvSpPr>
        <dsp:cNvPr id="0" name=""/>
        <dsp:cNvSpPr/>
      </dsp:nvSpPr>
      <dsp:spPr>
        <a:xfrm>
          <a:off x="2766051" y="2994585"/>
          <a:ext cx="6601846" cy="239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55" tIns="253455" rIns="253455" bIns="253455" numCol="1" spcCol="1270" anchor="ctr" anchorCtr="0">
          <a:noAutofit/>
        </a:bodyPr>
        <a:lstStyle/>
        <a:p>
          <a:pPr marL="0" lvl="0" indent="0" algn="l" defTabSz="1111250">
            <a:lnSpc>
              <a:spcPct val="90000"/>
            </a:lnSpc>
            <a:spcBef>
              <a:spcPct val="0"/>
            </a:spcBef>
            <a:spcAft>
              <a:spcPct val="35000"/>
            </a:spcAft>
            <a:buNone/>
          </a:pPr>
          <a:r>
            <a:rPr lang="en-GB" sz="2500" kern="1200"/>
            <a:t>It improves understanding and keeps staff engaged during training.</a:t>
          </a:r>
          <a:endParaRPr lang="en-US" sz="2500" kern="1200"/>
        </a:p>
      </dsp:txBody>
      <dsp:txXfrm>
        <a:off x="2766051" y="2994585"/>
        <a:ext cx="6601846" cy="2394849"/>
      </dsp:txXfrm>
    </dsp:sp>
    <dsp:sp modelId="{663A3AD1-F43B-47D4-9EEB-9F4F246213F2}">
      <dsp:nvSpPr>
        <dsp:cNvPr id="0" name=""/>
        <dsp:cNvSpPr/>
      </dsp:nvSpPr>
      <dsp:spPr>
        <a:xfrm>
          <a:off x="0" y="5988147"/>
          <a:ext cx="9367898" cy="239484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ADD85-F17D-4820-ADE8-0B9B5BD52D80}">
      <dsp:nvSpPr>
        <dsp:cNvPr id="0" name=""/>
        <dsp:cNvSpPr/>
      </dsp:nvSpPr>
      <dsp:spPr>
        <a:xfrm>
          <a:off x="724442" y="6526989"/>
          <a:ext cx="1317167" cy="13171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092493-F521-4571-8E79-EAF8151885DA}">
      <dsp:nvSpPr>
        <dsp:cNvPr id="0" name=""/>
        <dsp:cNvSpPr/>
      </dsp:nvSpPr>
      <dsp:spPr>
        <a:xfrm>
          <a:off x="2766051" y="5988147"/>
          <a:ext cx="6601846" cy="2394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55" tIns="253455" rIns="253455" bIns="253455" numCol="1" spcCol="1270" anchor="ctr" anchorCtr="0">
          <a:noAutofit/>
        </a:bodyPr>
        <a:lstStyle/>
        <a:p>
          <a:pPr marL="0" lvl="0" indent="0" algn="l" defTabSz="1111250">
            <a:lnSpc>
              <a:spcPct val="90000"/>
            </a:lnSpc>
            <a:spcBef>
              <a:spcPct val="0"/>
            </a:spcBef>
            <a:spcAft>
              <a:spcPct val="35000"/>
            </a:spcAft>
            <a:buNone/>
          </a:pPr>
          <a:r>
            <a:rPr lang="en-GB" sz="2500" kern="1200"/>
            <a:t>Presentations can be updated and reused whenever needed (Microsoft, 2024).</a:t>
          </a:r>
          <a:endParaRPr lang="en-US" sz="2500" kern="1200"/>
        </a:p>
      </dsp:txBody>
      <dsp:txXfrm>
        <a:off x="2766051" y="5988147"/>
        <a:ext cx="6601846" cy="23948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3" name="Google Shape;14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0"/>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0"/>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3"/>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13"/>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4"/>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4"/>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4"/>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4"/>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6"/>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6"/>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16"/>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7"/>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7"/>
          <p:cNvSpPr>
            <a:spLocks noGrp="1"/>
          </p:cNvSpPr>
          <p:nvPr>
            <p:ph type="pic" idx="2"/>
          </p:nvPr>
        </p:nvSpPr>
        <p:spPr>
          <a:xfrm>
            <a:off x="1792288" y="612775"/>
            <a:ext cx="5486400" cy="4114800"/>
          </a:xfrm>
          <a:prstGeom prst="rect">
            <a:avLst/>
          </a:prstGeom>
          <a:noFill/>
          <a:ln>
            <a:noFill/>
          </a:ln>
        </p:spPr>
      </p:sp>
      <p:sp>
        <p:nvSpPr>
          <p:cNvPr id="64" name="Google Shape;64;p17"/>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8"/>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9"/>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9"/>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6395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E70D-992E-DE6E-D5B2-CCDAB57FF116}"/>
              </a:ext>
            </a:extLst>
          </p:cNvPr>
          <p:cNvSpPr>
            <a:spLocks noGrp="1"/>
          </p:cNvSpPr>
          <p:nvPr>
            <p:ph type="ctrTitle"/>
          </p:nvPr>
        </p:nvSpPr>
        <p:spPr>
          <a:xfrm>
            <a:off x="2286000" y="1683545"/>
            <a:ext cx="13716000" cy="3581400"/>
          </a:xfrm>
        </p:spPr>
        <p:txBody>
          <a:bodyPr anchor="b"/>
          <a:lstStyle>
            <a:lvl1pPr algn="ctr">
              <a:defRPr sz="9000"/>
            </a:lvl1pPr>
          </a:lstStyle>
          <a:p>
            <a:r>
              <a:rPr lang="en-GB"/>
              <a:t>Click to edit Master title style</a:t>
            </a:r>
          </a:p>
        </p:txBody>
      </p:sp>
      <p:sp>
        <p:nvSpPr>
          <p:cNvPr id="3" name="Subtitle 2">
            <a:extLst>
              <a:ext uri="{FF2B5EF4-FFF2-40B4-BE49-F238E27FC236}">
                <a16:creationId xmlns:a16="http://schemas.microsoft.com/office/drawing/2014/main" id="{E0AAABF7-6B4F-5978-EBFB-9E83C3341682}"/>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p>
        </p:txBody>
      </p:sp>
      <p:sp>
        <p:nvSpPr>
          <p:cNvPr id="4" name="Date Placeholder 3">
            <a:extLst>
              <a:ext uri="{FF2B5EF4-FFF2-40B4-BE49-F238E27FC236}">
                <a16:creationId xmlns:a16="http://schemas.microsoft.com/office/drawing/2014/main" id="{5F9BE294-849F-29DC-0532-CF6FCECC4985}"/>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691B15A9-4950-0C41-D762-5FF6542B6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F6EC9F-44F5-8EE2-4777-3866C542846D}"/>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1136508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64309-3DBE-BF8E-48D7-2DBEBB41F5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F35343-4CBD-9300-8B9E-690AC06E68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317765A-C312-79FC-2FDC-DF9E37D87FBC}"/>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08493480-2694-F140-8407-3830952669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155CB2-DF26-BE92-DC13-766CAD3DC760}"/>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2184232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66A66-9508-8286-983C-A7DBC6840522}"/>
              </a:ext>
            </a:extLst>
          </p:cNvPr>
          <p:cNvSpPr>
            <a:spLocks noGrp="1"/>
          </p:cNvSpPr>
          <p:nvPr>
            <p:ph type="title"/>
          </p:nvPr>
        </p:nvSpPr>
        <p:spPr>
          <a:xfrm>
            <a:off x="1247775" y="2564608"/>
            <a:ext cx="15773400" cy="4279106"/>
          </a:xfrm>
        </p:spPr>
        <p:txBody>
          <a:bodyPr anchor="b"/>
          <a:lstStyle>
            <a:lvl1pPr>
              <a:defRPr sz="9000"/>
            </a:lvl1pPr>
          </a:lstStyle>
          <a:p>
            <a:r>
              <a:rPr lang="en-GB"/>
              <a:t>Click to edit Master title style</a:t>
            </a:r>
          </a:p>
        </p:txBody>
      </p:sp>
      <p:sp>
        <p:nvSpPr>
          <p:cNvPr id="3" name="Text Placeholder 2">
            <a:extLst>
              <a:ext uri="{FF2B5EF4-FFF2-40B4-BE49-F238E27FC236}">
                <a16:creationId xmlns:a16="http://schemas.microsoft.com/office/drawing/2014/main" id="{CB73DB76-9539-9748-1023-694E2A167C46}"/>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394971-D7EE-2700-7321-E188F922D89D}"/>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D9E3BD88-309B-581D-8C7B-B50F7DD37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20271D-D71B-3C5E-4F7A-AE996BCDA858}"/>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49026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4B69-A2EA-138F-B346-C448FC459C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3B4B9F-93E2-2998-9A71-62A4095C319B}"/>
              </a:ext>
            </a:extLst>
          </p:cNvPr>
          <p:cNvSpPr>
            <a:spLocks noGrp="1"/>
          </p:cNvSpPr>
          <p:nvPr>
            <p:ph sz="half" idx="1"/>
          </p:nvPr>
        </p:nvSpPr>
        <p:spPr>
          <a:xfrm>
            <a:off x="1257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071A9F4-7156-CE17-B30F-F97B2003D46E}"/>
              </a:ext>
            </a:extLst>
          </p:cNvPr>
          <p:cNvSpPr>
            <a:spLocks noGrp="1"/>
          </p:cNvSpPr>
          <p:nvPr>
            <p:ph sz="half" idx="2"/>
          </p:nvPr>
        </p:nvSpPr>
        <p:spPr>
          <a:xfrm>
            <a:off x="9258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5A8482-5CDA-502D-F655-D616DEE6AF33}"/>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6" name="Footer Placeholder 5">
            <a:extLst>
              <a:ext uri="{FF2B5EF4-FFF2-40B4-BE49-F238E27FC236}">
                <a16:creationId xmlns:a16="http://schemas.microsoft.com/office/drawing/2014/main" id="{7FAEBE6C-8584-381C-A221-E64A9107BB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CD02AA-2FEB-09D2-D369-7930612DFD7C}"/>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4276023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20C61-537F-EA87-0C20-4204089CC116}"/>
              </a:ext>
            </a:extLst>
          </p:cNvPr>
          <p:cNvSpPr>
            <a:spLocks noGrp="1"/>
          </p:cNvSpPr>
          <p:nvPr>
            <p:ph type="title"/>
          </p:nvPr>
        </p:nvSpPr>
        <p:spPr>
          <a:xfrm>
            <a:off x="1259682" y="547688"/>
            <a:ext cx="15773400" cy="1988345"/>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B50DD1-37ED-C6EA-67F3-D23279386212}"/>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id="{852F71B7-7C82-215D-2263-132E45E09B9C}"/>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672C5B7-E70A-7EEB-7535-D5B955E918FD}"/>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id="{E0C8E6D5-628C-E141-BF3E-231B0272BBB2}"/>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CDCF939-D14E-1A87-A07D-5FEBFC91072E}"/>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8" name="Footer Placeholder 7">
            <a:extLst>
              <a:ext uri="{FF2B5EF4-FFF2-40B4-BE49-F238E27FC236}">
                <a16:creationId xmlns:a16="http://schemas.microsoft.com/office/drawing/2014/main" id="{B454156C-3A86-A701-868A-861D385731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FFE75B-2D15-9C57-1398-F983504AA7E6}"/>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2058068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1760-E0BC-F43D-3B07-4874B5AAE2F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AEEFFF-30F1-36A1-7EAC-AEBDE84C34EA}"/>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4" name="Footer Placeholder 3">
            <a:extLst>
              <a:ext uri="{FF2B5EF4-FFF2-40B4-BE49-F238E27FC236}">
                <a16:creationId xmlns:a16="http://schemas.microsoft.com/office/drawing/2014/main" id="{404C247F-5B73-6D0B-0FB8-1AB8BA6FA8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F19539-E1A5-9512-2C4E-E5567BF1320B}"/>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8254476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811CDD-70B3-42AD-FA59-55FB6CF7B5A0}"/>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3" name="Footer Placeholder 2">
            <a:extLst>
              <a:ext uri="{FF2B5EF4-FFF2-40B4-BE49-F238E27FC236}">
                <a16:creationId xmlns:a16="http://schemas.microsoft.com/office/drawing/2014/main" id="{FF9C947E-1E31-96E8-3E7C-9D46273511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309647-1339-573C-D55E-7B71B438C267}"/>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42554501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5271-BFEA-38F6-4780-CD748ACCDF66}"/>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Content Placeholder 2">
            <a:extLst>
              <a:ext uri="{FF2B5EF4-FFF2-40B4-BE49-F238E27FC236}">
                <a16:creationId xmlns:a16="http://schemas.microsoft.com/office/drawing/2014/main" id="{D2F0AF6C-EE62-E727-D31F-812433192E73}"/>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9F0C656-CC02-9917-7B4F-88C537BFB58B}"/>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69B3A141-CD2C-4754-CD01-79F5A15B4FF9}"/>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6" name="Footer Placeholder 5">
            <a:extLst>
              <a:ext uri="{FF2B5EF4-FFF2-40B4-BE49-F238E27FC236}">
                <a16:creationId xmlns:a16="http://schemas.microsoft.com/office/drawing/2014/main" id="{4C71865F-EFC1-C8C4-6C8F-0F39684CD8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D1B6A-4F6F-54F5-F3D2-1F37091B1E6D}"/>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2158297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0D443-115E-EDD0-478D-0CA7987B4131}"/>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Picture Placeholder 2">
            <a:extLst>
              <a:ext uri="{FF2B5EF4-FFF2-40B4-BE49-F238E27FC236}">
                <a16:creationId xmlns:a16="http://schemas.microsoft.com/office/drawing/2014/main" id="{20B8D042-8B08-13FF-1E9B-96D5D9247276}"/>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id="{B1140BC0-89AA-5F8B-E6F1-53E2127252F5}"/>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7AE72C54-925D-1A31-7D38-48401687197F}"/>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6" name="Footer Placeholder 5">
            <a:extLst>
              <a:ext uri="{FF2B5EF4-FFF2-40B4-BE49-F238E27FC236}">
                <a16:creationId xmlns:a16="http://schemas.microsoft.com/office/drawing/2014/main" id="{EB5D228C-7B5D-9C93-652F-78F4960BE5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F85D4-0443-14BA-879E-F1F0B42139FE}"/>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23915314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371F-CA6E-BCB2-48BC-58F5950C156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18FBF42-065E-CBBC-2467-3C5B7CE6BB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9C91AC-3686-532C-92E9-25DCD4257477}"/>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6054F00C-4228-4EF0-9846-33FEA7436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D708A-0EAA-8653-FFA3-1C14DCFD6A05}"/>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6029570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48B91F-6A81-4D85-F476-61665A86185A}"/>
              </a:ext>
            </a:extLst>
          </p:cNvPr>
          <p:cNvSpPr>
            <a:spLocks noGrp="1"/>
          </p:cNvSpPr>
          <p:nvPr>
            <p:ph type="title" orient="vert"/>
          </p:nvPr>
        </p:nvSpPr>
        <p:spPr>
          <a:xfrm>
            <a:off x="13087350" y="547688"/>
            <a:ext cx="3943350" cy="8717757"/>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9BA89BC-CF8E-1D8B-84AB-333893BBAA24}"/>
              </a:ext>
            </a:extLst>
          </p:cNvPr>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134D02-FC0F-917B-9F69-F510BE85A0F9}"/>
              </a:ext>
            </a:extLst>
          </p:cNvPr>
          <p:cNvSpPr>
            <a:spLocks noGrp="1"/>
          </p:cNvSpPr>
          <p:nvPr>
            <p:ph type="dt" sz="half" idx="10"/>
          </p:nvPr>
        </p:nvSpPr>
        <p:spPr/>
        <p:txBody>
          <a:body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26C52846-3122-962A-038C-12B4D538D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FA6985-5C52-82AA-822A-66FE91A0A3D4}"/>
              </a:ext>
            </a:extLst>
          </p:cNvPr>
          <p:cNvSpPr>
            <a:spLocks noGrp="1"/>
          </p:cNvSpPr>
          <p:nvPr>
            <p:ph type="sldNum" sz="quarter" idx="12"/>
          </p:nvPr>
        </p:nvSpPr>
        <p:spPr/>
        <p:txBody>
          <a:bodyPr/>
          <a:lstStyle/>
          <a:p>
            <a:fld id="{40BE5EA4-DCC3-456D-8CE4-6F9EEA483EFA}" type="slidenum">
              <a:rPr lang="en-GB" smtClean="0"/>
              <a:t>‹#›</a:t>
            </a:fld>
            <a:endParaRPr lang="en-GB"/>
          </a:p>
        </p:txBody>
      </p:sp>
    </p:spTree>
    <p:extLst>
      <p:ext uri="{BB962C8B-B14F-4D97-AF65-F5344CB8AC3E}">
        <p14:creationId xmlns:p14="http://schemas.microsoft.com/office/powerpoint/2010/main" val="30837803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6189D7E4-E43D-7F24-CF02-792A2DB87A25}"/>
              </a:ext>
            </a:extLst>
          </p:cNvPr>
          <p:cNvSpPr/>
          <p:nvPr/>
        </p:nvSpPr>
        <p:spPr>
          <a:xfrm>
            <a:off x="4759" y="9601200"/>
            <a:ext cx="18283235" cy="6858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410D6FB7-B3F0-914E-E2E8-C23A61808433}"/>
              </a:ext>
            </a:extLst>
          </p:cNvPr>
          <p:cNvSpPr/>
          <p:nvPr/>
        </p:nvSpPr>
        <p:spPr>
          <a:xfrm>
            <a:off x="28" y="9501470"/>
            <a:ext cx="18283235" cy="9601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95B9FEF2-1870-5522-23C3-70D08F25670F}"/>
              </a:ext>
            </a:extLst>
          </p:cNvPr>
          <p:cNvSpPr txBox="1">
            <a:spLocks noGrp="1"/>
          </p:cNvSpPr>
          <p:nvPr>
            <p:ph type="ctrTitle"/>
          </p:nvPr>
        </p:nvSpPr>
        <p:spPr>
          <a:xfrm>
            <a:off x="1645920" y="1138428"/>
            <a:ext cx="15087600" cy="5349240"/>
          </a:xfrm>
        </p:spPr>
        <p:txBody>
          <a:bodyPr/>
          <a:lstStyle>
            <a:lvl1pPr>
              <a:defRPr sz="12000">
                <a:solidFill>
                  <a:srgbClr val="262626"/>
                </a:solidFill>
              </a:defRPr>
            </a:lvl1pPr>
          </a:lstStyle>
          <a:p>
            <a:pPr lvl="0"/>
            <a:r>
              <a:rPr lang="en-US"/>
              <a:t>Click to edit Master title style</a:t>
            </a:r>
          </a:p>
        </p:txBody>
      </p:sp>
      <p:sp>
        <p:nvSpPr>
          <p:cNvPr id="5" name="Subtitle 2">
            <a:extLst>
              <a:ext uri="{FF2B5EF4-FFF2-40B4-BE49-F238E27FC236}">
                <a16:creationId xmlns:a16="http://schemas.microsoft.com/office/drawing/2014/main" id="{8268AEA4-3507-66BE-97E1-B7BD0E9DBC2B}"/>
              </a:ext>
            </a:extLst>
          </p:cNvPr>
          <p:cNvSpPr txBox="1">
            <a:spLocks noGrp="1"/>
          </p:cNvSpPr>
          <p:nvPr>
            <p:ph type="subTitle" idx="1"/>
          </p:nvPr>
        </p:nvSpPr>
        <p:spPr>
          <a:xfrm>
            <a:off x="1650075" y="6683436"/>
            <a:ext cx="15087600" cy="1714500"/>
          </a:xfrm>
        </p:spPr>
        <p:txBody>
          <a:bodyPr lIns="91440" rIns="91440"/>
          <a:lstStyle>
            <a:lvl1pPr marL="0" indent="0">
              <a:buNone/>
              <a:defRPr sz="3600" cap="all" spc="300">
                <a:solidFill>
                  <a:srgbClr val="637052"/>
                </a:solidFill>
                <a:latin typeface="Calibri Light"/>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D95CF3BB-9315-0EDA-5B67-D1B35088A47D}"/>
              </a:ext>
            </a:extLst>
          </p:cNvPr>
          <p:cNvSpPr txBox="1">
            <a:spLocks noGrp="1"/>
          </p:cNvSpPr>
          <p:nvPr>
            <p:ph type="dt" sz="half" idx="7"/>
          </p:nvPr>
        </p:nvSpPr>
        <p:spPr/>
        <p:txBody>
          <a:bodyPr/>
          <a:lstStyle>
            <a:lvl1pPr>
              <a:defRPr/>
            </a:lvl1pPr>
          </a:lstStyle>
          <a:p>
            <a:pPr lvl="0"/>
            <a:fld id="{70619B81-5C30-433B-B2EF-8935A8361514}" type="datetime1">
              <a:rPr lang="en-NL"/>
              <a:pPr lvl="0"/>
              <a:t>07/12/2026</a:t>
            </a:fld>
            <a:endParaRPr lang="en-NL"/>
          </a:p>
        </p:txBody>
      </p:sp>
      <p:sp>
        <p:nvSpPr>
          <p:cNvPr id="7" name="Footer Placeholder 4">
            <a:extLst>
              <a:ext uri="{FF2B5EF4-FFF2-40B4-BE49-F238E27FC236}">
                <a16:creationId xmlns:a16="http://schemas.microsoft.com/office/drawing/2014/main" id="{4A6B10FA-C9B8-E247-6BC8-D0FAE73F4838}"/>
              </a:ext>
            </a:extLst>
          </p:cNvPr>
          <p:cNvSpPr txBox="1">
            <a:spLocks noGrp="1"/>
          </p:cNvSpPr>
          <p:nvPr>
            <p:ph type="ftr" sz="quarter" idx="9"/>
          </p:nvPr>
        </p:nvSpPr>
        <p:spPr/>
        <p:txBody>
          <a:bodyPr/>
          <a:lstStyle>
            <a:lvl1pPr>
              <a:defRPr/>
            </a:lvl1pPr>
          </a:lstStyle>
          <a:p>
            <a:pPr lvl="0"/>
            <a:endParaRPr lang="en-NL"/>
          </a:p>
        </p:txBody>
      </p:sp>
      <p:sp>
        <p:nvSpPr>
          <p:cNvPr id="8" name="Slide Number Placeholder 5">
            <a:extLst>
              <a:ext uri="{FF2B5EF4-FFF2-40B4-BE49-F238E27FC236}">
                <a16:creationId xmlns:a16="http://schemas.microsoft.com/office/drawing/2014/main" id="{4925E1D1-D6A5-BA09-5D24-F855A57A5871}"/>
              </a:ext>
            </a:extLst>
          </p:cNvPr>
          <p:cNvSpPr txBox="1">
            <a:spLocks noGrp="1"/>
          </p:cNvSpPr>
          <p:nvPr>
            <p:ph type="sldNum" sz="quarter" idx="8"/>
          </p:nvPr>
        </p:nvSpPr>
        <p:spPr/>
        <p:txBody>
          <a:bodyPr/>
          <a:lstStyle>
            <a:lvl1pPr>
              <a:defRPr/>
            </a:lvl1pPr>
          </a:lstStyle>
          <a:p>
            <a:pPr lvl="0"/>
            <a:fld id="{F1276F39-DF05-42F3-AB4B-004021B5AC47}" type="slidenum">
              <a:t>‹#›</a:t>
            </a:fld>
            <a:endParaRPr lang="en-NL"/>
          </a:p>
        </p:txBody>
      </p:sp>
      <p:cxnSp>
        <p:nvCxnSpPr>
          <p:cNvPr id="9" name="Straight Connector 8">
            <a:extLst>
              <a:ext uri="{FF2B5EF4-FFF2-40B4-BE49-F238E27FC236}">
                <a16:creationId xmlns:a16="http://schemas.microsoft.com/office/drawing/2014/main" id="{F4E65BB1-4311-84A7-9154-FB02F8C5E76E}"/>
              </a:ext>
            </a:extLst>
          </p:cNvPr>
          <p:cNvCxnSpPr/>
          <p:nvPr/>
        </p:nvCxnSpPr>
        <p:spPr>
          <a:xfrm>
            <a:off x="1811486" y="6515100"/>
            <a:ext cx="1481328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3228708008"/>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3E57E-6F38-3355-606D-BBE8510387B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F1BAAC5-FB27-72A8-4A11-D0583495C50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E93ABA-C4D3-914C-DA83-C6D37B154ACB}"/>
              </a:ext>
            </a:extLst>
          </p:cNvPr>
          <p:cNvSpPr txBox="1">
            <a:spLocks noGrp="1"/>
          </p:cNvSpPr>
          <p:nvPr>
            <p:ph type="dt" sz="half" idx="7"/>
          </p:nvPr>
        </p:nvSpPr>
        <p:spPr/>
        <p:txBody>
          <a:bodyPr/>
          <a:lstStyle>
            <a:lvl1pPr>
              <a:defRPr/>
            </a:lvl1pPr>
          </a:lstStyle>
          <a:p>
            <a:pPr lvl="0"/>
            <a:fld id="{377E1698-CDE0-43EF-B487-7D1E1AEBBE30}" type="datetime1">
              <a:rPr lang="en-NL"/>
              <a:pPr lvl="0"/>
              <a:t>07/12/2026</a:t>
            </a:fld>
            <a:endParaRPr lang="en-NL"/>
          </a:p>
        </p:txBody>
      </p:sp>
      <p:sp>
        <p:nvSpPr>
          <p:cNvPr id="5" name="Footer Placeholder 4">
            <a:extLst>
              <a:ext uri="{FF2B5EF4-FFF2-40B4-BE49-F238E27FC236}">
                <a16:creationId xmlns:a16="http://schemas.microsoft.com/office/drawing/2014/main" id="{3770E8C1-F538-3175-207C-9A1B1C3E8867}"/>
              </a:ext>
            </a:extLst>
          </p:cNvPr>
          <p:cNvSpPr txBox="1">
            <a:spLocks noGrp="1"/>
          </p:cNvSpPr>
          <p:nvPr>
            <p:ph type="ftr" sz="quarter" idx="9"/>
          </p:nvPr>
        </p:nvSpPr>
        <p:spPr/>
        <p:txBody>
          <a:bodyPr/>
          <a:lstStyle>
            <a:lvl1pPr>
              <a:defRPr/>
            </a:lvl1pPr>
          </a:lstStyle>
          <a:p>
            <a:pPr lvl="0"/>
            <a:endParaRPr lang="en-NL"/>
          </a:p>
        </p:txBody>
      </p:sp>
      <p:sp>
        <p:nvSpPr>
          <p:cNvPr id="6" name="Slide Number Placeholder 5">
            <a:extLst>
              <a:ext uri="{FF2B5EF4-FFF2-40B4-BE49-F238E27FC236}">
                <a16:creationId xmlns:a16="http://schemas.microsoft.com/office/drawing/2014/main" id="{4C9CE8F6-24D5-40E3-2A57-27AE04B036B5}"/>
              </a:ext>
            </a:extLst>
          </p:cNvPr>
          <p:cNvSpPr txBox="1">
            <a:spLocks noGrp="1"/>
          </p:cNvSpPr>
          <p:nvPr>
            <p:ph type="sldNum" sz="quarter" idx="8"/>
          </p:nvPr>
        </p:nvSpPr>
        <p:spPr/>
        <p:txBody>
          <a:bodyPr/>
          <a:lstStyle>
            <a:lvl1pPr>
              <a:defRPr/>
            </a:lvl1pPr>
          </a:lstStyle>
          <a:p>
            <a:pPr lvl="0"/>
            <a:fld id="{34C50230-234C-465A-8ADB-A4A836176ADF}" type="slidenum">
              <a:t>‹#›</a:t>
            </a:fld>
            <a:endParaRPr lang="en-NL"/>
          </a:p>
        </p:txBody>
      </p:sp>
    </p:spTree>
    <p:extLst>
      <p:ext uri="{BB962C8B-B14F-4D97-AF65-F5344CB8AC3E}">
        <p14:creationId xmlns:p14="http://schemas.microsoft.com/office/powerpoint/2010/main" val="2160660376"/>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C83953A-6F1E-BEA4-4942-C3210EE10D44}"/>
              </a:ext>
            </a:extLst>
          </p:cNvPr>
          <p:cNvSpPr/>
          <p:nvPr/>
        </p:nvSpPr>
        <p:spPr>
          <a:xfrm>
            <a:off x="4759" y="9601200"/>
            <a:ext cx="18283235" cy="6858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542552D5-13D1-2BBB-8623-19DB1600DEFC}"/>
              </a:ext>
            </a:extLst>
          </p:cNvPr>
          <p:cNvSpPr/>
          <p:nvPr/>
        </p:nvSpPr>
        <p:spPr>
          <a:xfrm>
            <a:off x="28" y="9501470"/>
            <a:ext cx="18283235" cy="9601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E37900D1-6012-F674-9C68-C636BF0D7F88}"/>
              </a:ext>
            </a:extLst>
          </p:cNvPr>
          <p:cNvSpPr txBox="1">
            <a:spLocks noGrp="1"/>
          </p:cNvSpPr>
          <p:nvPr>
            <p:ph type="title"/>
          </p:nvPr>
        </p:nvSpPr>
        <p:spPr>
          <a:xfrm>
            <a:off x="1645920" y="1138428"/>
            <a:ext cx="15087600" cy="5349240"/>
          </a:xfrm>
        </p:spPr>
        <p:txBody>
          <a:bodyPr/>
          <a:lstStyle>
            <a:lvl1pPr>
              <a:defRPr sz="12000">
                <a:solidFill>
                  <a:srgbClr val="262626"/>
                </a:solidFill>
              </a:defRPr>
            </a:lvl1pPr>
          </a:lstStyle>
          <a:p>
            <a:pPr lvl="0"/>
            <a:r>
              <a:rPr lang="en-US"/>
              <a:t>Click to edit Master title style</a:t>
            </a:r>
          </a:p>
        </p:txBody>
      </p:sp>
      <p:sp>
        <p:nvSpPr>
          <p:cNvPr id="5" name="Text Placeholder 2">
            <a:extLst>
              <a:ext uri="{FF2B5EF4-FFF2-40B4-BE49-F238E27FC236}">
                <a16:creationId xmlns:a16="http://schemas.microsoft.com/office/drawing/2014/main" id="{7F99A3FF-4973-F493-19A5-5C129537DF7E}"/>
              </a:ext>
            </a:extLst>
          </p:cNvPr>
          <p:cNvSpPr txBox="1">
            <a:spLocks noGrp="1"/>
          </p:cNvSpPr>
          <p:nvPr>
            <p:ph type="body" idx="1"/>
          </p:nvPr>
        </p:nvSpPr>
        <p:spPr>
          <a:xfrm>
            <a:off x="1645920" y="6679692"/>
            <a:ext cx="15087600" cy="1714500"/>
          </a:xfrm>
        </p:spPr>
        <p:txBody>
          <a:bodyPr lIns="91440" rIns="91440"/>
          <a:lstStyle>
            <a:lvl1pPr marL="0" indent="0">
              <a:buNone/>
              <a:defRPr sz="3600" cap="all" spc="300">
                <a:solidFill>
                  <a:srgbClr val="637052"/>
                </a:solidFill>
                <a:latin typeface="Calibri Light"/>
              </a:defRPr>
            </a:lvl1pPr>
          </a:lstStyle>
          <a:p>
            <a:pPr lvl="0"/>
            <a:r>
              <a:rPr lang="en-US"/>
              <a:t>Click to edit Master text styles</a:t>
            </a:r>
          </a:p>
        </p:txBody>
      </p:sp>
      <p:sp>
        <p:nvSpPr>
          <p:cNvPr id="6" name="Date Placeholder 3">
            <a:extLst>
              <a:ext uri="{FF2B5EF4-FFF2-40B4-BE49-F238E27FC236}">
                <a16:creationId xmlns:a16="http://schemas.microsoft.com/office/drawing/2014/main" id="{2177E1EA-8AC2-A4D9-AE45-53495AF1330D}"/>
              </a:ext>
            </a:extLst>
          </p:cNvPr>
          <p:cNvSpPr txBox="1">
            <a:spLocks noGrp="1"/>
          </p:cNvSpPr>
          <p:nvPr>
            <p:ph type="dt" sz="half" idx="7"/>
          </p:nvPr>
        </p:nvSpPr>
        <p:spPr/>
        <p:txBody>
          <a:bodyPr/>
          <a:lstStyle>
            <a:lvl1pPr>
              <a:defRPr/>
            </a:lvl1pPr>
          </a:lstStyle>
          <a:p>
            <a:pPr lvl="0"/>
            <a:fld id="{40CF5229-4AB5-4795-A30B-C412A2AFD30C}" type="datetime1">
              <a:rPr lang="en-NL"/>
              <a:pPr lvl="0"/>
              <a:t>07/12/2026</a:t>
            </a:fld>
            <a:endParaRPr lang="en-NL"/>
          </a:p>
        </p:txBody>
      </p:sp>
      <p:sp>
        <p:nvSpPr>
          <p:cNvPr id="7" name="Footer Placeholder 4">
            <a:extLst>
              <a:ext uri="{FF2B5EF4-FFF2-40B4-BE49-F238E27FC236}">
                <a16:creationId xmlns:a16="http://schemas.microsoft.com/office/drawing/2014/main" id="{E6FAC45D-45D8-A0A0-D408-F56BF32BFA9E}"/>
              </a:ext>
            </a:extLst>
          </p:cNvPr>
          <p:cNvSpPr txBox="1">
            <a:spLocks noGrp="1"/>
          </p:cNvSpPr>
          <p:nvPr>
            <p:ph type="ftr" sz="quarter" idx="9"/>
          </p:nvPr>
        </p:nvSpPr>
        <p:spPr/>
        <p:txBody>
          <a:bodyPr/>
          <a:lstStyle>
            <a:lvl1pPr>
              <a:defRPr/>
            </a:lvl1pPr>
          </a:lstStyle>
          <a:p>
            <a:pPr lvl="0"/>
            <a:endParaRPr lang="en-NL"/>
          </a:p>
        </p:txBody>
      </p:sp>
      <p:sp>
        <p:nvSpPr>
          <p:cNvPr id="8" name="Slide Number Placeholder 5">
            <a:extLst>
              <a:ext uri="{FF2B5EF4-FFF2-40B4-BE49-F238E27FC236}">
                <a16:creationId xmlns:a16="http://schemas.microsoft.com/office/drawing/2014/main" id="{79F519CA-ED85-2A0A-A1E1-9F5FF5DDDB40}"/>
              </a:ext>
            </a:extLst>
          </p:cNvPr>
          <p:cNvSpPr txBox="1">
            <a:spLocks noGrp="1"/>
          </p:cNvSpPr>
          <p:nvPr>
            <p:ph type="sldNum" sz="quarter" idx="8"/>
          </p:nvPr>
        </p:nvSpPr>
        <p:spPr/>
        <p:txBody>
          <a:bodyPr/>
          <a:lstStyle>
            <a:lvl1pPr>
              <a:defRPr/>
            </a:lvl1pPr>
          </a:lstStyle>
          <a:p>
            <a:pPr lvl="0"/>
            <a:fld id="{35822DAB-3E05-48DD-AF4E-8CB304CAB7F4}" type="slidenum">
              <a:t>‹#›</a:t>
            </a:fld>
            <a:endParaRPr lang="en-NL"/>
          </a:p>
        </p:txBody>
      </p:sp>
      <p:cxnSp>
        <p:nvCxnSpPr>
          <p:cNvPr id="9" name="Straight Connector 8">
            <a:extLst>
              <a:ext uri="{FF2B5EF4-FFF2-40B4-BE49-F238E27FC236}">
                <a16:creationId xmlns:a16="http://schemas.microsoft.com/office/drawing/2014/main" id="{D3EE289E-84D5-72D3-100D-ABD91127E8C5}"/>
              </a:ext>
            </a:extLst>
          </p:cNvPr>
          <p:cNvCxnSpPr/>
          <p:nvPr/>
        </p:nvCxnSpPr>
        <p:spPr>
          <a:xfrm>
            <a:off x="1811486" y="6515100"/>
            <a:ext cx="1481328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42203618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DBDC73F-61DE-4D85-F19E-A7F5D318335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66E872C-09C3-97BF-1B0B-4AC8DE3360C3}"/>
              </a:ext>
            </a:extLst>
          </p:cNvPr>
          <p:cNvSpPr txBox="1">
            <a:spLocks noGrp="1"/>
          </p:cNvSpPr>
          <p:nvPr>
            <p:ph idx="1"/>
          </p:nvPr>
        </p:nvSpPr>
        <p:spPr>
          <a:xfrm>
            <a:off x="1645920" y="2768601"/>
            <a:ext cx="7406640" cy="60350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EE1524-4562-9C12-43A0-678605A48A4D}"/>
              </a:ext>
            </a:extLst>
          </p:cNvPr>
          <p:cNvSpPr txBox="1">
            <a:spLocks noGrp="1"/>
          </p:cNvSpPr>
          <p:nvPr>
            <p:ph idx="2"/>
          </p:nvPr>
        </p:nvSpPr>
        <p:spPr>
          <a:xfrm>
            <a:off x="9326880" y="2768601"/>
            <a:ext cx="7406640" cy="60350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066AD1D-4D27-3CD6-8A5E-98251BBD3EDC}"/>
              </a:ext>
            </a:extLst>
          </p:cNvPr>
          <p:cNvSpPr txBox="1">
            <a:spLocks noGrp="1"/>
          </p:cNvSpPr>
          <p:nvPr>
            <p:ph type="dt" sz="half" idx="7"/>
          </p:nvPr>
        </p:nvSpPr>
        <p:spPr/>
        <p:txBody>
          <a:bodyPr/>
          <a:lstStyle>
            <a:lvl1pPr>
              <a:defRPr/>
            </a:lvl1pPr>
          </a:lstStyle>
          <a:p>
            <a:pPr lvl="0"/>
            <a:fld id="{4BD7F178-1E1C-4F8B-AD79-8C1B2AA65EE2}" type="datetime1">
              <a:rPr lang="en-NL"/>
              <a:pPr lvl="0"/>
              <a:t>07/12/2026</a:t>
            </a:fld>
            <a:endParaRPr lang="en-NL"/>
          </a:p>
        </p:txBody>
      </p:sp>
      <p:sp>
        <p:nvSpPr>
          <p:cNvPr id="6" name="Footer Placeholder 5">
            <a:extLst>
              <a:ext uri="{FF2B5EF4-FFF2-40B4-BE49-F238E27FC236}">
                <a16:creationId xmlns:a16="http://schemas.microsoft.com/office/drawing/2014/main" id="{544BADE8-0D27-D066-E321-D2ADC39C6755}"/>
              </a:ext>
            </a:extLst>
          </p:cNvPr>
          <p:cNvSpPr txBox="1">
            <a:spLocks noGrp="1"/>
          </p:cNvSpPr>
          <p:nvPr>
            <p:ph type="ftr" sz="quarter" idx="9"/>
          </p:nvPr>
        </p:nvSpPr>
        <p:spPr/>
        <p:txBody>
          <a:bodyPr/>
          <a:lstStyle>
            <a:lvl1pPr>
              <a:defRPr/>
            </a:lvl1pPr>
          </a:lstStyle>
          <a:p>
            <a:pPr lvl="0"/>
            <a:endParaRPr lang="en-NL"/>
          </a:p>
        </p:txBody>
      </p:sp>
      <p:sp>
        <p:nvSpPr>
          <p:cNvPr id="7" name="Slide Number Placeholder 6">
            <a:extLst>
              <a:ext uri="{FF2B5EF4-FFF2-40B4-BE49-F238E27FC236}">
                <a16:creationId xmlns:a16="http://schemas.microsoft.com/office/drawing/2014/main" id="{10A07E71-CC79-17EC-4D63-AEC6C3404E6D}"/>
              </a:ext>
            </a:extLst>
          </p:cNvPr>
          <p:cNvSpPr txBox="1">
            <a:spLocks noGrp="1"/>
          </p:cNvSpPr>
          <p:nvPr>
            <p:ph type="sldNum" sz="quarter" idx="8"/>
          </p:nvPr>
        </p:nvSpPr>
        <p:spPr/>
        <p:txBody>
          <a:bodyPr/>
          <a:lstStyle>
            <a:lvl1pPr>
              <a:defRPr/>
            </a:lvl1pPr>
          </a:lstStyle>
          <a:p>
            <a:pPr lvl="0"/>
            <a:fld id="{34A03603-0AE1-4CB0-BAF4-DDA4704C5B1C}" type="slidenum">
              <a:t>‹#›</a:t>
            </a:fld>
            <a:endParaRPr lang="en-NL"/>
          </a:p>
        </p:txBody>
      </p:sp>
    </p:spTree>
    <p:extLst>
      <p:ext uri="{BB962C8B-B14F-4D97-AF65-F5344CB8AC3E}">
        <p14:creationId xmlns:p14="http://schemas.microsoft.com/office/powerpoint/2010/main" val="30836762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9AA58001-3C32-611A-5F7F-8B040CE0589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116886F-EF89-1364-83E4-057DD85597EF}"/>
              </a:ext>
            </a:extLst>
          </p:cNvPr>
          <p:cNvSpPr txBox="1">
            <a:spLocks noGrp="1"/>
          </p:cNvSpPr>
          <p:nvPr>
            <p:ph type="body" idx="1"/>
          </p:nvPr>
        </p:nvSpPr>
        <p:spPr>
          <a:xfrm>
            <a:off x="1645920" y="2769081"/>
            <a:ext cx="7406640" cy="1104426"/>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165DC26-E11C-847B-766F-357DB6C653F1}"/>
              </a:ext>
            </a:extLst>
          </p:cNvPr>
          <p:cNvSpPr txBox="1">
            <a:spLocks noGrp="1"/>
          </p:cNvSpPr>
          <p:nvPr>
            <p:ph idx="2"/>
          </p:nvPr>
        </p:nvSpPr>
        <p:spPr>
          <a:xfrm>
            <a:off x="1645920" y="3873494"/>
            <a:ext cx="7406640" cy="506729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AEBA1DB-9340-0764-E886-4B9AA5A725B8}"/>
              </a:ext>
            </a:extLst>
          </p:cNvPr>
          <p:cNvSpPr txBox="1">
            <a:spLocks noGrp="1"/>
          </p:cNvSpPr>
          <p:nvPr>
            <p:ph type="body" idx="3"/>
          </p:nvPr>
        </p:nvSpPr>
        <p:spPr>
          <a:xfrm>
            <a:off x="9326880" y="2769081"/>
            <a:ext cx="7406640" cy="1104426"/>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9915C75-0B8C-BCC4-2C05-5AD637EA79CC}"/>
              </a:ext>
            </a:extLst>
          </p:cNvPr>
          <p:cNvSpPr txBox="1">
            <a:spLocks noGrp="1"/>
          </p:cNvSpPr>
          <p:nvPr>
            <p:ph idx="4"/>
          </p:nvPr>
        </p:nvSpPr>
        <p:spPr>
          <a:xfrm>
            <a:off x="9326880" y="3873494"/>
            <a:ext cx="7406640" cy="506729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5C312C7-9EF6-2D7C-6727-B2BACFA27E96}"/>
              </a:ext>
            </a:extLst>
          </p:cNvPr>
          <p:cNvSpPr txBox="1">
            <a:spLocks noGrp="1"/>
          </p:cNvSpPr>
          <p:nvPr>
            <p:ph type="dt" sz="half" idx="7"/>
          </p:nvPr>
        </p:nvSpPr>
        <p:spPr/>
        <p:txBody>
          <a:bodyPr/>
          <a:lstStyle>
            <a:lvl1pPr>
              <a:defRPr/>
            </a:lvl1pPr>
          </a:lstStyle>
          <a:p>
            <a:pPr lvl="0"/>
            <a:fld id="{48B7E281-63DB-41E1-806A-C6BE6E6C2D5E}" type="datetime1">
              <a:rPr lang="en-NL"/>
              <a:pPr lvl="0"/>
              <a:t>07/12/2026</a:t>
            </a:fld>
            <a:endParaRPr lang="en-NL"/>
          </a:p>
        </p:txBody>
      </p:sp>
      <p:sp>
        <p:nvSpPr>
          <p:cNvPr id="8" name="Footer Placeholder 7">
            <a:extLst>
              <a:ext uri="{FF2B5EF4-FFF2-40B4-BE49-F238E27FC236}">
                <a16:creationId xmlns:a16="http://schemas.microsoft.com/office/drawing/2014/main" id="{D7D52D93-728C-3DE9-CEFC-3B0A35B19840}"/>
              </a:ext>
            </a:extLst>
          </p:cNvPr>
          <p:cNvSpPr txBox="1">
            <a:spLocks noGrp="1"/>
          </p:cNvSpPr>
          <p:nvPr>
            <p:ph type="ftr" sz="quarter" idx="9"/>
          </p:nvPr>
        </p:nvSpPr>
        <p:spPr/>
        <p:txBody>
          <a:bodyPr/>
          <a:lstStyle>
            <a:lvl1pPr>
              <a:defRPr/>
            </a:lvl1pPr>
          </a:lstStyle>
          <a:p>
            <a:pPr lvl="0"/>
            <a:endParaRPr lang="en-NL"/>
          </a:p>
        </p:txBody>
      </p:sp>
      <p:sp>
        <p:nvSpPr>
          <p:cNvPr id="9" name="Slide Number Placeholder 8">
            <a:extLst>
              <a:ext uri="{FF2B5EF4-FFF2-40B4-BE49-F238E27FC236}">
                <a16:creationId xmlns:a16="http://schemas.microsoft.com/office/drawing/2014/main" id="{4967F33B-24F2-F47D-6B94-716F49C9723B}"/>
              </a:ext>
            </a:extLst>
          </p:cNvPr>
          <p:cNvSpPr txBox="1">
            <a:spLocks noGrp="1"/>
          </p:cNvSpPr>
          <p:nvPr>
            <p:ph type="sldNum" sz="quarter" idx="8"/>
          </p:nvPr>
        </p:nvSpPr>
        <p:spPr/>
        <p:txBody>
          <a:bodyPr/>
          <a:lstStyle>
            <a:lvl1pPr>
              <a:defRPr/>
            </a:lvl1pPr>
          </a:lstStyle>
          <a:p>
            <a:pPr lvl="0"/>
            <a:fld id="{8EA267AF-43F7-4F73-BFB8-C53ED673C2A2}" type="slidenum">
              <a:t>‹#›</a:t>
            </a:fld>
            <a:endParaRPr lang="en-NL"/>
          </a:p>
        </p:txBody>
      </p:sp>
    </p:spTree>
    <p:extLst>
      <p:ext uri="{BB962C8B-B14F-4D97-AF65-F5344CB8AC3E}">
        <p14:creationId xmlns:p14="http://schemas.microsoft.com/office/powerpoint/2010/main" val="40731459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10A2A-05C1-1E4E-0244-1D6C68EDCC2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954479F-530E-C2FB-ABB2-1B5C4C93465E}"/>
              </a:ext>
            </a:extLst>
          </p:cNvPr>
          <p:cNvSpPr txBox="1">
            <a:spLocks noGrp="1"/>
          </p:cNvSpPr>
          <p:nvPr>
            <p:ph type="dt" sz="half" idx="7"/>
          </p:nvPr>
        </p:nvSpPr>
        <p:spPr/>
        <p:txBody>
          <a:bodyPr/>
          <a:lstStyle>
            <a:lvl1pPr>
              <a:defRPr/>
            </a:lvl1pPr>
          </a:lstStyle>
          <a:p>
            <a:pPr lvl="0"/>
            <a:fld id="{EE0F2821-B275-4A61-8555-0E630B4CDC7D}" type="datetime1">
              <a:rPr lang="en-NL"/>
              <a:pPr lvl="0"/>
              <a:t>07/12/2026</a:t>
            </a:fld>
            <a:endParaRPr lang="en-NL"/>
          </a:p>
        </p:txBody>
      </p:sp>
      <p:sp>
        <p:nvSpPr>
          <p:cNvPr id="4" name="Footer Placeholder 3">
            <a:extLst>
              <a:ext uri="{FF2B5EF4-FFF2-40B4-BE49-F238E27FC236}">
                <a16:creationId xmlns:a16="http://schemas.microsoft.com/office/drawing/2014/main" id="{F90CFAFE-1337-9C5D-5EE8-5EB9747EB990}"/>
              </a:ext>
            </a:extLst>
          </p:cNvPr>
          <p:cNvSpPr txBox="1">
            <a:spLocks noGrp="1"/>
          </p:cNvSpPr>
          <p:nvPr>
            <p:ph type="ftr" sz="quarter" idx="9"/>
          </p:nvPr>
        </p:nvSpPr>
        <p:spPr/>
        <p:txBody>
          <a:bodyPr/>
          <a:lstStyle>
            <a:lvl1pPr>
              <a:defRPr/>
            </a:lvl1pPr>
          </a:lstStyle>
          <a:p>
            <a:pPr lvl="0"/>
            <a:endParaRPr lang="en-NL"/>
          </a:p>
        </p:txBody>
      </p:sp>
      <p:sp>
        <p:nvSpPr>
          <p:cNvPr id="5" name="Slide Number Placeholder 4">
            <a:extLst>
              <a:ext uri="{FF2B5EF4-FFF2-40B4-BE49-F238E27FC236}">
                <a16:creationId xmlns:a16="http://schemas.microsoft.com/office/drawing/2014/main" id="{20781055-AC20-F806-C84B-E6F6CAA99E8A}"/>
              </a:ext>
            </a:extLst>
          </p:cNvPr>
          <p:cNvSpPr txBox="1">
            <a:spLocks noGrp="1"/>
          </p:cNvSpPr>
          <p:nvPr>
            <p:ph type="sldNum" sz="quarter" idx="8"/>
          </p:nvPr>
        </p:nvSpPr>
        <p:spPr/>
        <p:txBody>
          <a:bodyPr/>
          <a:lstStyle>
            <a:lvl1pPr>
              <a:defRPr/>
            </a:lvl1pPr>
          </a:lstStyle>
          <a:p>
            <a:pPr lvl="0"/>
            <a:fld id="{06C09060-B2A1-47A0-910A-E11A1DF7C71B}" type="slidenum">
              <a:t>‹#›</a:t>
            </a:fld>
            <a:endParaRPr lang="en-NL"/>
          </a:p>
        </p:txBody>
      </p:sp>
    </p:spTree>
    <p:extLst>
      <p:ext uri="{BB962C8B-B14F-4D97-AF65-F5344CB8AC3E}">
        <p14:creationId xmlns:p14="http://schemas.microsoft.com/office/powerpoint/2010/main" val="23806298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37C58AF-1968-27A4-4D86-A22F49E97843}"/>
              </a:ext>
            </a:extLst>
          </p:cNvPr>
          <p:cNvSpPr/>
          <p:nvPr/>
        </p:nvSpPr>
        <p:spPr>
          <a:xfrm>
            <a:off x="4759" y="9601200"/>
            <a:ext cx="18283235" cy="6858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5">
            <a:extLst>
              <a:ext uri="{FF2B5EF4-FFF2-40B4-BE49-F238E27FC236}">
                <a16:creationId xmlns:a16="http://schemas.microsoft.com/office/drawing/2014/main" id="{C45A421B-C102-2E67-1700-FB2E01FB321A}"/>
              </a:ext>
            </a:extLst>
          </p:cNvPr>
          <p:cNvSpPr/>
          <p:nvPr/>
        </p:nvSpPr>
        <p:spPr>
          <a:xfrm>
            <a:off x="28" y="9501470"/>
            <a:ext cx="18283235" cy="9601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Date Placeholder 6">
            <a:extLst>
              <a:ext uri="{FF2B5EF4-FFF2-40B4-BE49-F238E27FC236}">
                <a16:creationId xmlns:a16="http://schemas.microsoft.com/office/drawing/2014/main" id="{7C5A9F83-83E7-6A0A-8B80-DDAB294C63C2}"/>
              </a:ext>
            </a:extLst>
          </p:cNvPr>
          <p:cNvSpPr txBox="1">
            <a:spLocks noGrp="1"/>
          </p:cNvSpPr>
          <p:nvPr>
            <p:ph type="dt" sz="half" idx="7"/>
          </p:nvPr>
        </p:nvSpPr>
        <p:spPr/>
        <p:txBody>
          <a:bodyPr/>
          <a:lstStyle>
            <a:lvl1pPr>
              <a:defRPr/>
            </a:lvl1pPr>
          </a:lstStyle>
          <a:p>
            <a:pPr lvl="0"/>
            <a:fld id="{B85F2EE0-BFDF-41B9-BD81-3D83F0D6B21D}" type="datetime1">
              <a:rPr lang="en-NL"/>
              <a:pPr lvl="0"/>
              <a:t>07/12/2026</a:t>
            </a:fld>
            <a:endParaRPr lang="en-NL"/>
          </a:p>
        </p:txBody>
      </p:sp>
      <p:sp>
        <p:nvSpPr>
          <p:cNvPr id="5" name="Footer Placeholder 7">
            <a:extLst>
              <a:ext uri="{FF2B5EF4-FFF2-40B4-BE49-F238E27FC236}">
                <a16:creationId xmlns:a16="http://schemas.microsoft.com/office/drawing/2014/main" id="{5B191235-702B-485D-8E9A-B071675B42F0}"/>
              </a:ext>
            </a:extLst>
          </p:cNvPr>
          <p:cNvSpPr txBox="1">
            <a:spLocks noGrp="1"/>
          </p:cNvSpPr>
          <p:nvPr>
            <p:ph type="ftr" sz="quarter" idx="9"/>
          </p:nvPr>
        </p:nvSpPr>
        <p:spPr/>
        <p:txBody>
          <a:bodyPr/>
          <a:lstStyle>
            <a:lvl1pPr>
              <a:defRPr/>
            </a:lvl1pPr>
          </a:lstStyle>
          <a:p>
            <a:pPr lvl="0"/>
            <a:endParaRPr lang="en-NL"/>
          </a:p>
        </p:txBody>
      </p:sp>
      <p:sp>
        <p:nvSpPr>
          <p:cNvPr id="6" name="Slide Number Placeholder 8">
            <a:extLst>
              <a:ext uri="{FF2B5EF4-FFF2-40B4-BE49-F238E27FC236}">
                <a16:creationId xmlns:a16="http://schemas.microsoft.com/office/drawing/2014/main" id="{45A39DA8-AE3C-8E9A-F5B2-3C518BE4FF41}"/>
              </a:ext>
            </a:extLst>
          </p:cNvPr>
          <p:cNvSpPr txBox="1">
            <a:spLocks noGrp="1"/>
          </p:cNvSpPr>
          <p:nvPr>
            <p:ph type="sldNum" sz="quarter" idx="8"/>
          </p:nvPr>
        </p:nvSpPr>
        <p:spPr/>
        <p:txBody>
          <a:bodyPr/>
          <a:lstStyle>
            <a:lvl1pPr>
              <a:defRPr/>
            </a:lvl1pPr>
          </a:lstStyle>
          <a:p>
            <a:pPr lvl="0"/>
            <a:fld id="{DCD51A95-3EC7-4C41-948E-3570C515ABF6}" type="slidenum">
              <a:t>‹#›</a:t>
            </a:fld>
            <a:endParaRPr lang="en-NL"/>
          </a:p>
        </p:txBody>
      </p:sp>
    </p:spTree>
    <p:extLst>
      <p:ext uri="{BB962C8B-B14F-4D97-AF65-F5344CB8AC3E}">
        <p14:creationId xmlns:p14="http://schemas.microsoft.com/office/powerpoint/2010/main" val="22502401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EE3EACB-4FD6-76E5-5A0F-918267906524}"/>
              </a:ext>
            </a:extLst>
          </p:cNvPr>
          <p:cNvSpPr/>
          <p:nvPr/>
        </p:nvSpPr>
        <p:spPr>
          <a:xfrm>
            <a:off x="27" y="0"/>
            <a:ext cx="6076188" cy="102870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8">
            <a:extLst>
              <a:ext uri="{FF2B5EF4-FFF2-40B4-BE49-F238E27FC236}">
                <a16:creationId xmlns:a16="http://schemas.microsoft.com/office/drawing/2014/main" id="{A4860469-D2E4-6955-390D-AA74B98300D2}"/>
              </a:ext>
            </a:extLst>
          </p:cNvPr>
          <p:cNvSpPr/>
          <p:nvPr/>
        </p:nvSpPr>
        <p:spPr>
          <a:xfrm>
            <a:off x="6060113" y="0"/>
            <a:ext cx="96012" cy="10287000"/>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F602C34A-1D3F-E728-4ADE-6564A4C598C4}"/>
              </a:ext>
            </a:extLst>
          </p:cNvPr>
          <p:cNvSpPr txBox="1">
            <a:spLocks noGrp="1"/>
          </p:cNvSpPr>
          <p:nvPr>
            <p:ph type="title"/>
          </p:nvPr>
        </p:nvSpPr>
        <p:spPr>
          <a:xfrm>
            <a:off x="685800" y="891540"/>
            <a:ext cx="4800600" cy="3429000"/>
          </a:xfrm>
        </p:spPr>
        <p:txBody>
          <a:bodyPr/>
          <a:lstStyle>
            <a:lvl1pPr>
              <a:defRPr sz="54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46DB6164-F950-9672-CFE8-8DFE1E1BE7AB}"/>
              </a:ext>
            </a:extLst>
          </p:cNvPr>
          <p:cNvSpPr txBox="1">
            <a:spLocks noGrp="1"/>
          </p:cNvSpPr>
          <p:nvPr>
            <p:ph idx="1"/>
          </p:nvPr>
        </p:nvSpPr>
        <p:spPr>
          <a:xfrm>
            <a:off x="7200900" y="1097280"/>
            <a:ext cx="9738360" cy="78867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D2612757-CAB0-4FA6-3409-03FCD6D7E5EF}"/>
              </a:ext>
            </a:extLst>
          </p:cNvPr>
          <p:cNvSpPr txBox="1">
            <a:spLocks noGrp="1"/>
          </p:cNvSpPr>
          <p:nvPr>
            <p:ph type="body" idx="2"/>
          </p:nvPr>
        </p:nvSpPr>
        <p:spPr>
          <a:xfrm>
            <a:off x="685800" y="4389121"/>
            <a:ext cx="4800600" cy="5068679"/>
          </a:xfrm>
        </p:spPr>
        <p:txBody>
          <a:bodyPr lIns="91440" rIns="91440"/>
          <a:lstStyle>
            <a:lvl1pPr marL="0" indent="0">
              <a:buNone/>
              <a:defRPr sz="225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06A38F47-29F7-042D-9A7B-BE5C7011DD1C}"/>
              </a:ext>
            </a:extLst>
          </p:cNvPr>
          <p:cNvSpPr txBox="1">
            <a:spLocks noGrp="1"/>
          </p:cNvSpPr>
          <p:nvPr>
            <p:ph type="dt" sz="half" idx="7"/>
          </p:nvPr>
        </p:nvSpPr>
        <p:spPr>
          <a:xfrm>
            <a:off x="698267" y="9689681"/>
            <a:ext cx="3927768" cy="547694"/>
          </a:xfrm>
        </p:spPr>
        <p:txBody>
          <a:bodyPr/>
          <a:lstStyle>
            <a:lvl1pPr>
              <a:defRPr/>
            </a:lvl1pPr>
          </a:lstStyle>
          <a:p>
            <a:pPr lvl="0"/>
            <a:fld id="{D99A3453-AB5D-44DD-ABB2-3000E344CAB0}" type="datetime1">
              <a:rPr lang="en-NL"/>
              <a:pPr lvl="0"/>
              <a:t>07/12/2026</a:t>
            </a:fld>
            <a:endParaRPr lang="en-NL"/>
          </a:p>
        </p:txBody>
      </p:sp>
      <p:sp>
        <p:nvSpPr>
          <p:cNvPr id="8" name="Footer Placeholder 5">
            <a:extLst>
              <a:ext uri="{FF2B5EF4-FFF2-40B4-BE49-F238E27FC236}">
                <a16:creationId xmlns:a16="http://schemas.microsoft.com/office/drawing/2014/main" id="{8917D991-DE49-896F-E9E9-97C390439CD1}"/>
              </a:ext>
            </a:extLst>
          </p:cNvPr>
          <p:cNvSpPr txBox="1">
            <a:spLocks noGrp="1"/>
          </p:cNvSpPr>
          <p:nvPr>
            <p:ph type="ftr" sz="quarter" idx="9"/>
          </p:nvPr>
        </p:nvSpPr>
        <p:spPr>
          <a:xfrm>
            <a:off x="7200900" y="9689681"/>
            <a:ext cx="6972294" cy="547694"/>
          </a:xfrm>
        </p:spPr>
        <p:txBody>
          <a:bodyPr anchorCtr="0"/>
          <a:lstStyle>
            <a:lvl1pPr algn="l">
              <a:defRPr>
                <a:solidFill>
                  <a:srgbClr val="637052"/>
                </a:solidFill>
              </a:defRPr>
            </a:lvl1pPr>
          </a:lstStyle>
          <a:p>
            <a:pPr lvl="0"/>
            <a:endParaRPr lang="en-NL"/>
          </a:p>
        </p:txBody>
      </p:sp>
      <p:sp>
        <p:nvSpPr>
          <p:cNvPr id="9" name="Slide Number Placeholder 6">
            <a:extLst>
              <a:ext uri="{FF2B5EF4-FFF2-40B4-BE49-F238E27FC236}">
                <a16:creationId xmlns:a16="http://schemas.microsoft.com/office/drawing/2014/main" id="{D1E00414-3064-BCAB-244D-FF5C23AA3C5D}"/>
              </a:ext>
            </a:extLst>
          </p:cNvPr>
          <p:cNvSpPr txBox="1">
            <a:spLocks noGrp="1"/>
          </p:cNvSpPr>
          <p:nvPr>
            <p:ph type="sldNum" sz="quarter" idx="8"/>
          </p:nvPr>
        </p:nvSpPr>
        <p:spPr/>
        <p:txBody>
          <a:bodyPr/>
          <a:lstStyle>
            <a:lvl1pPr>
              <a:defRPr>
                <a:solidFill>
                  <a:srgbClr val="637052"/>
                </a:solidFill>
              </a:defRPr>
            </a:lvl1pPr>
          </a:lstStyle>
          <a:p>
            <a:pPr lvl="0"/>
            <a:fld id="{1E202475-F81F-4730-B862-922922384305}" type="slidenum">
              <a:t>‹#›</a:t>
            </a:fld>
            <a:endParaRPr lang="en-NL"/>
          </a:p>
        </p:txBody>
      </p:sp>
    </p:spTree>
    <p:extLst>
      <p:ext uri="{BB962C8B-B14F-4D97-AF65-F5344CB8AC3E}">
        <p14:creationId xmlns:p14="http://schemas.microsoft.com/office/powerpoint/2010/main" val="32900803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F884B56-87F2-5EFD-571A-01E7BBFB27CC}"/>
              </a:ext>
            </a:extLst>
          </p:cNvPr>
          <p:cNvSpPr/>
          <p:nvPr/>
        </p:nvSpPr>
        <p:spPr>
          <a:xfrm>
            <a:off x="1" y="7429505"/>
            <a:ext cx="18283235" cy="2857494"/>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8">
            <a:extLst>
              <a:ext uri="{FF2B5EF4-FFF2-40B4-BE49-F238E27FC236}">
                <a16:creationId xmlns:a16="http://schemas.microsoft.com/office/drawing/2014/main" id="{F47A5444-12FD-76BC-5E98-9C140E8B93A0}"/>
              </a:ext>
            </a:extLst>
          </p:cNvPr>
          <p:cNvSpPr/>
          <p:nvPr/>
        </p:nvSpPr>
        <p:spPr>
          <a:xfrm>
            <a:off x="28" y="7372610"/>
            <a:ext cx="18283235" cy="9601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743EBAA5-0D10-1E84-AA02-BAEE1C3FD544}"/>
              </a:ext>
            </a:extLst>
          </p:cNvPr>
          <p:cNvSpPr txBox="1">
            <a:spLocks noGrp="1"/>
          </p:cNvSpPr>
          <p:nvPr>
            <p:ph type="title"/>
          </p:nvPr>
        </p:nvSpPr>
        <p:spPr>
          <a:xfrm>
            <a:off x="1645920" y="7612380"/>
            <a:ext cx="15169896" cy="1234440"/>
          </a:xfrm>
        </p:spPr>
        <p:txBody>
          <a:bodyPr tIns="0" bIns="0">
            <a:noAutofit/>
          </a:bodyPr>
          <a:lstStyle>
            <a:lvl1pPr>
              <a:defRPr sz="5400">
                <a:solidFill>
                  <a:srgbClr val="FFFFFF"/>
                </a:solidFill>
              </a:defRPr>
            </a:lvl1pPr>
          </a:lstStyle>
          <a:p>
            <a:pPr lvl="0"/>
            <a:r>
              <a:rPr lang="en-US"/>
              <a:t>Click to edit Master title style</a:t>
            </a:r>
          </a:p>
        </p:txBody>
      </p:sp>
      <p:sp>
        <p:nvSpPr>
          <p:cNvPr id="5" name="Picture Placeholder 2">
            <a:extLst>
              <a:ext uri="{FF2B5EF4-FFF2-40B4-BE49-F238E27FC236}">
                <a16:creationId xmlns:a16="http://schemas.microsoft.com/office/drawing/2014/main" id="{02FEA347-2969-5DA7-081E-53FF196CC02E}"/>
              </a:ext>
            </a:extLst>
          </p:cNvPr>
          <p:cNvSpPr txBox="1">
            <a:spLocks noGrp="1"/>
          </p:cNvSpPr>
          <p:nvPr>
            <p:ph type="pic" idx="1"/>
          </p:nvPr>
        </p:nvSpPr>
        <p:spPr>
          <a:xfrm>
            <a:off x="28" y="1"/>
            <a:ext cx="18287981" cy="7372610"/>
          </a:xfrm>
          <a:blipFill>
            <a:blip r:embed="rId2"/>
            <a:stretch>
              <a:fillRect/>
            </a:stretch>
          </a:blipFill>
        </p:spPr>
        <p:txBody>
          <a:bodyPr lIns="457200" tIns="457200"/>
          <a:lstStyle>
            <a:lvl1pPr marL="0" indent="0">
              <a:buNone/>
              <a:defRPr sz="4800">
                <a:solidFill>
                  <a:srgbClr val="FFFFFF"/>
                </a:solidFill>
              </a:defRPr>
            </a:lvl1pPr>
          </a:lstStyle>
          <a:p>
            <a:pPr lvl="0"/>
            <a:r>
              <a:rPr lang="en-US"/>
              <a:t>Click icon to add picture</a:t>
            </a:r>
          </a:p>
        </p:txBody>
      </p:sp>
      <p:sp>
        <p:nvSpPr>
          <p:cNvPr id="6" name="Text Placeholder 3">
            <a:extLst>
              <a:ext uri="{FF2B5EF4-FFF2-40B4-BE49-F238E27FC236}">
                <a16:creationId xmlns:a16="http://schemas.microsoft.com/office/drawing/2014/main" id="{D98ABBFF-61FE-269A-2B75-C0C1D63412A9}"/>
              </a:ext>
            </a:extLst>
          </p:cNvPr>
          <p:cNvSpPr txBox="1">
            <a:spLocks noGrp="1"/>
          </p:cNvSpPr>
          <p:nvPr>
            <p:ph type="body" idx="2"/>
          </p:nvPr>
        </p:nvSpPr>
        <p:spPr>
          <a:xfrm>
            <a:off x="1645920" y="8860536"/>
            <a:ext cx="15169896" cy="891540"/>
          </a:xfrm>
        </p:spPr>
        <p:txBody>
          <a:bodyPr lIns="91440" tIns="0" rIns="91440" bIns="0"/>
          <a:lstStyle>
            <a:lvl1pPr marL="0" indent="0">
              <a:spcBef>
                <a:spcPts val="0"/>
              </a:spcBef>
              <a:spcAft>
                <a:spcPts val="900"/>
              </a:spcAft>
              <a:buNone/>
              <a:defRPr sz="225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3B9158ED-6E3C-DE59-5B5A-6E0FF0C6143C}"/>
              </a:ext>
            </a:extLst>
          </p:cNvPr>
          <p:cNvSpPr txBox="1">
            <a:spLocks noGrp="1"/>
          </p:cNvSpPr>
          <p:nvPr>
            <p:ph type="dt" sz="half" idx="7"/>
          </p:nvPr>
        </p:nvSpPr>
        <p:spPr/>
        <p:txBody>
          <a:bodyPr/>
          <a:lstStyle>
            <a:lvl1pPr>
              <a:defRPr/>
            </a:lvl1pPr>
          </a:lstStyle>
          <a:p>
            <a:pPr lvl="0"/>
            <a:fld id="{9F7C55E5-1504-4FDA-8D4E-6A9D7FF171E0}" type="datetime1">
              <a:rPr lang="en-NL"/>
              <a:pPr lvl="0"/>
              <a:t>07/12/2026</a:t>
            </a:fld>
            <a:endParaRPr lang="en-NL"/>
          </a:p>
        </p:txBody>
      </p:sp>
      <p:sp>
        <p:nvSpPr>
          <p:cNvPr id="8" name="Footer Placeholder 5">
            <a:extLst>
              <a:ext uri="{FF2B5EF4-FFF2-40B4-BE49-F238E27FC236}">
                <a16:creationId xmlns:a16="http://schemas.microsoft.com/office/drawing/2014/main" id="{CEDAD55F-AEDE-66C1-39FD-E4BA0936AF8A}"/>
              </a:ext>
            </a:extLst>
          </p:cNvPr>
          <p:cNvSpPr txBox="1">
            <a:spLocks noGrp="1"/>
          </p:cNvSpPr>
          <p:nvPr>
            <p:ph type="ftr" sz="quarter" idx="9"/>
          </p:nvPr>
        </p:nvSpPr>
        <p:spPr/>
        <p:txBody>
          <a:bodyPr/>
          <a:lstStyle>
            <a:lvl1pPr>
              <a:defRPr/>
            </a:lvl1pPr>
          </a:lstStyle>
          <a:p>
            <a:pPr lvl="0"/>
            <a:endParaRPr lang="en-NL"/>
          </a:p>
        </p:txBody>
      </p:sp>
      <p:sp>
        <p:nvSpPr>
          <p:cNvPr id="9" name="Slide Number Placeholder 6">
            <a:extLst>
              <a:ext uri="{FF2B5EF4-FFF2-40B4-BE49-F238E27FC236}">
                <a16:creationId xmlns:a16="http://schemas.microsoft.com/office/drawing/2014/main" id="{F6AC6251-18D6-8245-27E3-7BD0D4DD835B}"/>
              </a:ext>
            </a:extLst>
          </p:cNvPr>
          <p:cNvSpPr txBox="1">
            <a:spLocks noGrp="1"/>
          </p:cNvSpPr>
          <p:nvPr>
            <p:ph type="sldNum" sz="quarter" idx="8"/>
          </p:nvPr>
        </p:nvSpPr>
        <p:spPr/>
        <p:txBody>
          <a:bodyPr/>
          <a:lstStyle>
            <a:lvl1pPr>
              <a:defRPr/>
            </a:lvl1pPr>
          </a:lstStyle>
          <a:p>
            <a:pPr lvl="0"/>
            <a:fld id="{E52C126A-0246-4545-AE3D-4CB3703C101E}" type="slidenum">
              <a:t>‹#›</a:t>
            </a:fld>
            <a:endParaRPr lang="en-NL"/>
          </a:p>
        </p:txBody>
      </p:sp>
    </p:spTree>
    <p:extLst>
      <p:ext uri="{BB962C8B-B14F-4D97-AF65-F5344CB8AC3E}">
        <p14:creationId xmlns:p14="http://schemas.microsoft.com/office/powerpoint/2010/main" val="7356363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1E381-6F70-7B19-8624-667AB056550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937B367-1C44-4E24-5D7B-178F80E6EB5A}"/>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A25CF6-A2B3-1105-3E21-3F1D15A563E2}"/>
              </a:ext>
            </a:extLst>
          </p:cNvPr>
          <p:cNvSpPr txBox="1">
            <a:spLocks noGrp="1"/>
          </p:cNvSpPr>
          <p:nvPr>
            <p:ph type="dt" sz="half" idx="7"/>
          </p:nvPr>
        </p:nvSpPr>
        <p:spPr/>
        <p:txBody>
          <a:bodyPr/>
          <a:lstStyle>
            <a:lvl1pPr>
              <a:defRPr/>
            </a:lvl1pPr>
          </a:lstStyle>
          <a:p>
            <a:pPr lvl="0"/>
            <a:fld id="{6F947BD7-9850-4B2A-8D7E-A44C95A15A0A}" type="datetime1">
              <a:rPr lang="en-NL"/>
              <a:pPr lvl="0"/>
              <a:t>07/12/2026</a:t>
            </a:fld>
            <a:endParaRPr lang="en-NL"/>
          </a:p>
        </p:txBody>
      </p:sp>
      <p:sp>
        <p:nvSpPr>
          <p:cNvPr id="5" name="Footer Placeholder 4">
            <a:extLst>
              <a:ext uri="{FF2B5EF4-FFF2-40B4-BE49-F238E27FC236}">
                <a16:creationId xmlns:a16="http://schemas.microsoft.com/office/drawing/2014/main" id="{C575BA5E-7C51-ECD2-16D5-8BC8090385C0}"/>
              </a:ext>
            </a:extLst>
          </p:cNvPr>
          <p:cNvSpPr txBox="1">
            <a:spLocks noGrp="1"/>
          </p:cNvSpPr>
          <p:nvPr>
            <p:ph type="ftr" sz="quarter" idx="9"/>
          </p:nvPr>
        </p:nvSpPr>
        <p:spPr/>
        <p:txBody>
          <a:bodyPr/>
          <a:lstStyle>
            <a:lvl1pPr>
              <a:defRPr/>
            </a:lvl1pPr>
          </a:lstStyle>
          <a:p>
            <a:pPr lvl="0"/>
            <a:endParaRPr lang="en-NL"/>
          </a:p>
        </p:txBody>
      </p:sp>
      <p:sp>
        <p:nvSpPr>
          <p:cNvPr id="6" name="Slide Number Placeholder 5">
            <a:extLst>
              <a:ext uri="{FF2B5EF4-FFF2-40B4-BE49-F238E27FC236}">
                <a16:creationId xmlns:a16="http://schemas.microsoft.com/office/drawing/2014/main" id="{AE7B54A6-67D5-AFD3-CD3D-61C9C937F40E}"/>
              </a:ext>
            </a:extLst>
          </p:cNvPr>
          <p:cNvSpPr txBox="1">
            <a:spLocks noGrp="1"/>
          </p:cNvSpPr>
          <p:nvPr>
            <p:ph type="sldNum" sz="quarter" idx="8"/>
          </p:nvPr>
        </p:nvSpPr>
        <p:spPr/>
        <p:txBody>
          <a:bodyPr/>
          <a:lstStyle>
            <a:lvl1pPr>
              <a:defRPr/>
            </a:lvl1pPr>
          </a:lstStyle>
          <a:p>
            <a:pPr lvl="0"/>
            <a:fld id="{BA065BED-022F-4F54-B492-862EA4DBE27F}" type="slidenum">
              <a:t>‹#›</a:t>
            </a:fld>
            <a:endParaRPr lang="en-NL"/>
          </a:p>
        </p:txBody>
      </p:sp>
    </p:spTree>
    <p:extLst>
      <p:ext uri="{BB962C8B-B14F-4D97-AF65-F5344CB8AC3E}">
        <p14:creationId xmlns:p14="http://schemas.microsoft.com/office/powerpoint/2010/main" val="850254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5BB76FF-44A4-86D2-58A4-4E9914AFBCC2}"/>
              </a:ext>
            </a:extLst>
          </p:cNvPr>
          <p:cNvSpPr/>
          <p:nvPr/>
        </p:nvSpPr>
        <p:spPr>
          <a:xfrm>
            <a:off x="4759" y="9601200"/>
            <a:ext cx="18283235" cy="6858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2EB16E5F-1DDA-869C-ECBA-B4C377B7231B}"/>
              </a:ext>
            </a:extLst>
          </p:cNvPr>
          <p:cNvSpPr/>
          <p:nvPr/>
        </p:nvSpPr>
        <p:spPr>
          <a:xfrm>
            <a:off x="28" y="9501470"/>
            <a:ext cx="18283235" cy="9601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Vertical Title 1">
            <a:extLst>
              <a:ext uri="{FF2B5EF4-FFF2-40B4-BE49-F238E27FC236}">
                <a16:creationId xmlns:a16="http://schemas.microsoft.com/office/drawing/2014/main" id="{A2A0B970-10E9-ABBF-D1B5-9EB655414EF5}"/>
              </a:ext>
            </a:extLst>
          </p:cNvPr>
          <p:cNvSpPr txBox="1">
            <a:spLocks noGrp="1"/>
          </p:cNvSpPr>
          <p:nvPr>
            <p:ph type="title" orient="vert"/>
          </p:nvPr>
        </p:nvSpPr>
        <p:spPr>
          <a:xfrm>
            <a:off x="13087355" y="622171"/>
            <a:ext cx="3943349" cy="8636129"/>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0699D4DE-611C-6CD9-491D-5945777775A5}"/>
              </a:ext>
            </a:extLst>
          </p:cNvPr>
          <p:cNvSpPr txBox="1">
            <a:spLocks noGrp="1"/>
          </p:cNvSpPr>
          <p:nvPr>
            <p:ph type="body" orient="vert" idx="1"/>
          </p:nvPr>
        </p:nvSpPr>
        <p:spPr>
          <a:xfrm>
            <a:off x="1257305" y="622171"/>
            <a:ext cx="11601444" cy="8636129"/>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44C17174-2B9F-302A-E7F7-DBADE3E63FFA}"/>
              </a:ext>
            </a:extLst>
          </p:cNvPr>
          <p:cNvSpPr txBox="1">
            <a:spLocks noGrp="1"/>
          </p:cNvSpPr>
          <p:nvPr>
            <p:ph type="dt" sz="half" idx="7"/>
          </p:nvPr>
        </p:nvSpPr>
        <p:spPr/>
        <p:txBody>
          <a:bodyPr/>
          <a:lstStyle>
            <a:lvl1pPr>
              <a:defRPr/>
            </a:lvl1pPr>
          </a:lstStyle>
          <a:p>
            <a:pPr lvl="0"/>
            <a:fld id="{0B8D2761-D006-4B73-BBAB-15478A17A927}" type="datetime1">
              <a:rPr lang="en-NL"/>
              <a:pPr lvl="0"/>
              <a:t>07/12/2026</a:t>
            </a:fld>
            <a:endParaRPr lang="en-NL"/>
          </a:p>
        </p:txBody>
      </p:sp>
      <p:sp>
        <p:nvSpPr>
          <p:cNvPr id="7" name="Footer Placeholder 4">
            <a:extLst>
              <a:ext uri="{FF2B5EF4-FFF2-40B4-BE49-F238E27FC236}">
                <a16:creationId xmlns:a16="http://schemas.microsoft.com/office/drawing/2014/main" id="{F08AF6E1-F491-B04D-38B9-AE24B6AC6556}"/>
              </a:ext>
            </a:extLst>
          </p:cNvPr>
          <p:cNvSpPr txBox="1">
            <a:spLocks noGrp="1"/>
          </p:cNvSpPr>
          <p:nvPr>
            <p:ph type="ftr" sz="quarter" idx="9"/>
          </p:nvPr>
        </p:nvSpPr>
        <p:spPr/>
        <p:txBody>
          <a:bodyPr/>
          <a:lstStyle>
            <a:lvl1pPr>
              <a:defRPr/>
            </a:lvl1pPr>
          </a:lstStyle>
          <a:p>
            <a:pPr lvl="0"/>
            <a:endParaRPr lang="en-NL"/>
          </a:p>
        </p:txBody>
      </p:sp>
      <p:sp>
        <p:nvSpPr>
          <p:cNvPr id="8" name="Slide Number Placeholder 5">
            <a:extLst>
              <a:ext uri="{FF2B5EF4-FFF2-40B4-BE49-F238E27FC236}">
                <a16:creationId xmlns:a16="http://schemas.microsoft.com/office/drawing/2014/main" id="{8645D900-D419-5D63-19EF-929273B6A52D}"/>
              </a:ext>
            </a:extLst>
          </p:cNvPr>
          <p:cNvSpPr txBox="1">
            <a:spLocks noGrp="1"/>
          </p:cNvSpPr>
          <p:nvPr>
            <p:ph type="sldNum" sz="quarter" idx="8"/>
          </p:nvPr>
        </p:nvSpPr>
        <p:spPr/>
        <p:txBody>
          <a:bodyPr/>
          <a:lstStyle>
            <a:lvl1pPr>
              <a:defRPr/>
            </a:lvl1pPr>
          </a:lstStyle>
          <a:p>
            <a:pPr lvl="0"/>
            <a:fld id="{26E43B1E-9F05-49B6-891C-6DC2B1F11726}" type="slidenum">
              <a:t>‹#›</a:t>
            </a:fld>
            <a:endParaRPr lang="en-NL"/>
          </a:p>
        </p:txBody>
      </p:sp>
    </p:spTree>
    <p:extLst>
      <p:ext uri="{BB962C8B-B14F-4D97-AF65-F5344CB8AC3E}">
        <p14:creationId xmlns:p14="http://schemas.microsoft.com/office/powerpoint/2010/main" val="3755247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Shape 5"/>
        <p:cNvGrpSpPr/>
        <p:nvPr/>
      </p:nvGrpSpPr>
      <p:grpSpPr>
        <a:xfrm>
          <a:off x="0" y="0"/>
          <a:ext cx="0" cy="0"/>
          <a:chOff x="0" y="0"/>
          <a:chExt cx="0" cy="0"/>
        </a:xfrm>
      </p:grpSpPr>
      <p:sp>
        <p:nvSpPr>
          <p:cNvPr id="6" name="Google Shape;6;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7C950E-C576-1476-12ED-9CD7D1D20CD4}"/>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CF26C19-F9E3-7033-22FD-5838EC5EE5B3}"/>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5E3AB6-FB52-D23D-F88D-FEB2FBEB82D5}"/>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9BF3A00A-4D9E-481A-9DD9-36787B9DFAC2}" type="datetimeFigureOut">
              <a:rPr lang="en-GB" smtClean="0"/>
              <a:t>12/07/2026</a:t>
            </a:fld>
            <a:endParaRPr lang="en-GB"/>
          </a:p>
        </p:txBody>
      </p:sp>
      <p:sp>
        <p:nvSpPr>
          <p:cNvPr id="5" name="Footer Placeholder 4">
            <a:extLst>
              <a:ext uri="{FF2B5EF4-FFF2-40B4-BE49-F238E27FC236}">
                <a16:creationId xmlns:a16="http://schemas.microsoft.com/office/drawing/2014/main" id="{AB413BB1-4784-15BA-4F9F-C7B9D175CAF2}"/>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449E3C-208B-70E9-46B5-FA197E0E838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40BE5EA4-DCC3-456D-8CE4-6F9EEA483EFA}" type="slidenum">
              <a:rPr lang="en-GB" smtClean="0"/>
              <a:t>‹#›</a:t>
            </a:fld>
            <a:endParaRPr lang="en-GB"/>
          </a:p>
        </p:txBody>
      </p:sp>
    </p:spTree>
    <p:extLst>
      <p:ext uri="{BB962C8B-B14F-4D97-AF65-F5344CB8AC3E}">
        <p14:creationId xmlns:p14="http://schemas.microsoft.com/office/powerpoint/2010/main" val="365153043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2FC95B9-C2F4-3D1E-AD62-D1570D8969F9}"/>
              </a:ext>
            </a:extLst>
          </p:cNvPr>
          <p:cNvSpPr/>
          <p:nvPr/>
        </p:nvSpPr>
        <p:spPr>
          <a:xfrm>
            <a:off x="0" y="9601200"/>
            <a:ext cx="18287994" cy="6858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3" name="Rectangle 8">
            <a:extLst>
              <a:ext uri="{FF2B5EF4-FFF2-40B4-BE49-F238E27FC236}">
                <a16:creationId xmlns:a16="http://schemas.microsoft.com/office/drawing/2014/main" id="{ADD572A9-BE7F-AD13-0D88-5136A2362FB3}"/>
              </a:ext>
            </a:extLst>
          </p:cNvPr>
          <p:cNvSpPr/>
          <p:nvPr/>
        </p:nvSpPr>
        <p:spPr>
          <a:xfrm>
            <a:off x="0" y="9501470"/>
            <a:ext cx="18287994" cy="99002"/>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13716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4" name="Title Placeholder 1">
            <a:extLst>
              <a:ext uri="{FF2B5EF4-FFF2-40B4-BE49-F238E27FC236}">
                <a16:creationId xmlns:a16="http://schemas.microsoft.com/office/drawing/2014/main" id="{3CEAAD2E-46ED-8C22-1A0E-239B04621F0D}"/>
              </a:ext>
            </a:extLst>
          </p:cNvPr>
          <p:cNvSpPr txBox="1">
            <a:spLocks noGrp="1"/>
          </p:cNvSpPr>
          <p:nvPr>
            <p:ph type="title"/>
          </p:nvPr>
        </p:nvSpPr>
        <p:spPr>
          <a:xfrm>
            <a:off x="1645920" y="429901"/>
            <a:ext cx="15087600" cy="217613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9EB14B12-0AC3-023D-BD7C-096DB481E5E7}"/>
              </a:ext>
            </a:extLst>
          </p:cNvPr>
          <p:cNvSpPr txBox="1">
            <a:spLocks noGrp="1"/>
          </p:cNvSpPr>
          <p:nvPr>
            <p:ph type="body" idx="1"/>
          </p:nvPr>
        </p:nvSpPr>
        <p:spPr>
          <a:xfrm>
            <a:off x="1645920" y="2768601"/>
            <a:ext cx="15087600" cy="603504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243536B3-3D92-9824-48C3-22E58696D402}"/>
              </a:ext>
            </a:extLst>
          </p:cNvPr>
          <p:cNvSpPr txBox="1">
            <a:spLocks noGrp="1"/>
          </p:cNvSpPr>
          <p:nvPr>
            <p:ph type="dt" sz="half" idx="2"/>
          </p:nvPr>
        </p:nvSpPr>
        <p:spPr>
          <a:xfrm>
            <a:off x="1645920" y="9689681"/>
            <a:ext cx="3708408" cy="547694"/>
          </a:xfrm>
          <a:prstGeom prst="rect">
            <a:avLst/>
          </a:prstGeom>
          <a:noFill/>
          <a:ln>
            <a:noFill/>
          </a:ln>
        </p:spPr>
        <p:txBody>
          <a:bodyPr vert="horz" wrap="square" lIns="91440" tIns="45720" rIns="91440" bIns="45720" anchor="ctr" anchorCtr="0" compatLnSpc="1">
            <a:noAutofit/>
          </a:bodyPr>
          <a:lstStyle>
            <a:lvl1pPr marL="0" marR="0" lvl="0" indent="0" algn="l" defTabSz="685800" rtl="0" fontAlgn="auto" hangingPunct="1">
              <a:lnSpc>
                <a:spcPct val="100000"/>
              </a:lnSpc>
              <a:spcBef>
                <a:spcPts val="0"/>
              </a:spcBef>
              <a:spcAft>
                <a:spcPts val="0"/>
              </a:spcAft>
              <a:buNone/>
              <a:tabLst/>
              <a:defRPr lang="en-NL" sz="1350" b="0" i="0" u="none" strike="noStrike" kern="1200" cap="none" spc="0" baseline="0">
                <a:solidFill>
                  <a:srgbClr val="FFFFFF"/>
                </a:solidFill>
                <a:uFillTx/>
                <a:latin typeface="Calibri"/>
              </a:defRPr>
            </a:lvl1pPr>
          </a:lstStyle>
          <a:p>
            <a:pPr lvl="0"/>
            <a:fld id="{EB905622-B92F-4237-8E90-CBEC81BD99F2}" type="datetime1">
              <a:rPr lang="en-NL"/>
              <a:pPr lvl="0"/>
              <a:t>07/12/2026</a:t>
            </a:fld>
            <a:endParaRPr lang="en-NL"/>
          </a:p>
        </p:txBody>
      </p:sp>
      <p:sp>
        <p:nvSpPr>
          <p:cNvPr id="7" name="Footer Placeholder 4">
            <a:extLst>
              <a:ext uri="{FF2B5EF4-FFF2-40B4-BE49-F238E27FC236}">
                <a16:creationId xmlns:a16="http://schemas.microsoft.com/office/drawing/2014/main" id="{4BDB091B-A80E-E742-8757-E035D2043F84}"/>
              </a:ext>
            </a:extLst>
          </p:cNvPr>
          <p:cNvSpPr txBox="1">
            <a:spLocks noGrp="1"/>
          </p:cNvSpPr>
          <p:nvPr>
            <p:ph type="ftr" sz="quarter" idx="3"/>
          </p:nvPr>
        </p:nvSpPr>
        <p:spPr>
          <a:xfrm>
            <a:off x="5529277" y="9689681"/>
            <a:ext cx="7234202" cy="547694"/>
          </a:xfrm>
          <a:prstGeom prst="rect">
            <a:avLst/>
          </a:prstGeom>
          <a:noFill/>
          <a:ln>
            <a:noFill/>
          </a:ln>
        </p:spPr>
        <p:txBody>
          <a:bodyPr vert="horz" wrap="square" lIns="91440" tIns="45720" rIns="91440" bIns="45720" anchor="ctr" anchorCtr="1" compatLnSpc="1">
            <a:noAutofit/>
          </a:bodyPr>
          <a:lstStyle>
            <a:lvl1pPr marL="0" marR="0" lvl="0" indent="0" algn="ctr" defTabSz="685800" rtl="0" fontAlgn="auto" hangingPunct="1">
              <a:lnSpc>
                <a:spcPct val="100000"/>
              </a:lnSpc>
              <a:spcBef>
                <a:spcPts val="0"/>
              </a:spcBef>
              <a:spcAft>
                <a:spcPts val="0"/>
              </a:spcAft>
              <a:buNone/>
              <a:tabLst/>
              <a:defRPr lang="en-NL" sz="1350" b="0" i="0" u="none" strike="noStrike" kern="1200" cap="all" spc="0" baseline="0">
                <a:solidFill>
                  <a:srgbClr val="FFFFFF"/>
                </a:solidFill>
                <a:uFillTx/>
                <a:latin typeface="Calibri"/>
              </a:defRPr>
            </a:lvl1pPr>
          </a:lstStyle>
          <a:p>
            <a:pPr lvl="0"/>
            <a:endParaRPr lang="en-NL"/>
          </a:p>
        </p:txBody>
      </p:sp>
      <p:sp>
        <p:nvSpPr>
          <p:cNvPr id="8" name="Slide Number Placeholder 5">
            <a:extLst>
              <a:ext uri="{FF2B5EF4-FFF2-40B4-BE49-F238E27FC236}">
                <a16:creationId xmlns:a16="http://schemas.microsoft.com/office/drawing/2014/main" id="{C19F067A-7070-FA3D-8758-377E89231462}"/>
              </a:ext>
            </a:extLst>
          </p:cNvPr>
          <p:cNvSpPr txBox="1">
            <a:spLocks noGrp="1"/>
          </p:cNvSpPr>
          <p:nvPr>
            <p:ph type="sldNum" sz="quarter" idx="4"/>
          </p:nvPr>
        </p:nvSpPr>
        <p:spPr>
          <a:xfrm>
            <a:off x="14850683" y="9689681"/>
            <a:ext cx="1968039" cy="547694"/>
          </a:xfrm>
          <a:prstGeom prst="rect">
            <a:avLst/>
          </a:prstGeom>
          <a:noFill/>
          <a:ln>
            <a:noFill/>
          </a:ln>
        </p:spPr>
        <p:txBody>
          <a:bodyPr vert="horz" wrap="square" lIns="91440" tIns="45720" rIns="91440" bIns="45720" anchor="ctr" anchorCtr="0" compatLnSpc="1">
            <a:noAutofit/>
          </a:bodyPr>
          <a:lstStyle>
            <a:lvl1pPr marL="0" marR="0" lvl="0" indent="0" algn="r" defTabSz="685800" rtl="0" fontAlgn="auto" hangingPunct="1">
              <a:lnSpc>
                <a:spcPct val="100000"/>
              </a:lnSpc>
              <a:spcBef>
                <a:spcPts val="0"/>
              </a:spcBef>
              <a:spcAft>
                <a:spcPts val="0"/>
              </a:spcAft>
              <a:buNone/>
              <a:tabLst/>
              <a:defRPr lang="en-NL" sz="1575" b="0" i="0" u="none" strike="noStrike" kern="1200" cap="none" spc="0" baseline="0">
                <a:solidFill>
                  <a:srgbClr val="FFFFFF"/>
                </a:solidFill>
                <a:uFillTx/>
                <a:latin typeface="Calibri"/>
              </a:defRPr>
            </a:lvl1pPr>
          </a:lstStyle>
          <a:p>
            <a:pPr lvl="0"/>
            <a:fld id="{30D6D304-AA75-41E4-A5D1-2E9B65A1F1D3}" type="slidenum">
              <a:t>‹#›</a:t>
            </a:fld>
            <a:endParaRPr lang="en-NL"/>
          </a:p>
        </p:txBody>
      </p:sp>
      <p:cxnSp>
        <p:nvCxnSpPr>
          <p:cNvPr id="9" name="Straight Connector 9">
            <a:extLst>
              <a:ext uri="{FF2B5EF4-FFF2-40B4-BE49-F238E27FC236}">
                <a16:creationId xmlns:a16="http://schemas.microsoft.com/office/drawing/2014/main" id="{ED61CAF0-DD42-9E4D-2DE2-AC047664D50E}"/>
              </a:ext>
            </a:extLst>
          </p:cNvPr>
          <p:cNvCxnSpPr/>
          <p:nvPr/>
        </p:nvCxnSpPr>
        <p:spPr>
          <a:xfrm>
            <a:off x="1790293" y="2606766"/>
            <a:ext cx="14950440" cy="0"/>
          </a:xfrm>
          <a:prstGeom prst="straightConnector1">
            <a:avLst/>
          </a:prstGeom>
          <a:noFill/>
          <a:ln w="6345" cap="flat">
            <a:solidFill>
              <a:srgbClr val="7F7F7F"/>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000"/>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90000"/>
        </a:lnSpc>
        <a:spcBef>
          <a:spcPts val="1200"/>
        </a:spcBef>
        <a:spcAft>
          <a:spcPts val="200"/>
        </a:spcAft>
        <a:buClr>
          <a:srgbClr val="E48312"/>
        </a:buClr>
        <a:buSzPct val="1000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crosoft.com/?utm_source=chatgpt.com" TargetMode="External"/><Relationship Id="rId7" Type="http://schemas.openxmlformats.org/officeDocument/2006/relationships/hyperlink" Target="https://www.researchgate.net/search.Search.html?query=micrososoft+onedrive&amp;type=publication"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learn.microsoft.com/en-us/sharepoint/onedrive-overview" TargetMode="External"/><Relationship Id="rId5" Type="http://schemas.openxmlformats.org/officeDocument/2006/relationships/hyperlink" Target="https://www.microsoft.com/microsoft-365/powerpoint" TargetMode="External"/><Relationship Id="rId4" Type="http://schemas.openxmlformats.org/officeDocument/2006/relationships/hyperlink" Target="https://jurnal.stkipahsingaraja.ac.id/index.php/jpmi/article/view/5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6D6E-EFC5-D329-3072-8520087A071D}"/>
              </a:ext>
            </a:extLst>
          </p:cNvPr>
          <p:cNvSpPr>
            <a:spLocks noGrp="1"/>
          </p:cNvSpPr>
          <p:nvPr>
            <p:ph type="ctrTitle"/>
          </p:nvPr>
        </p:nvSpPr>
        <p:spPr>
          <a:xfrm>
            <a:off x="2481943" y="2576739"/>
            <a:ext cx="13313228" cy="3919310"/>
          </a:xfrm>
        </p:spPr>
        <p:txBody>
          <a:bodyPr>
            <a:normAutofit/>
          </a:bodyPr>
          <a:lstStyle/>
          <a:p>
            <a:r>
              <a:rPr lang="en-US" sz="5400" b="1" u="sng">
                <a:solidFill>
                  <a:schemeClr val="tx1"/>
                </a:solidFill>
                <a:latin typeface="Arial"/>
                <a:cs typeface="Arial"/>
              </a:rPr>
              <a:t>Module title and code: Digital Skills and Research Methods (LCHS4007)</a:t>
            </a:r>
            <a:endParaRPr lang="en-US" sz="5400" u="sng">
              <a:solidFill>
                <a:schemeClr val="tx1"/>
              </a:solidFill>
            </a:endParaRPr>
          </a:p>
        </p:txBody>
      </p:sp>
      <p:sp>
        <p:nvSpPr>
          <p:cNvPr id="3" name="Subtitle 2">
            <a:extLst>
              <a:ext uri="{FF2B5EF4-FFF2-40B4-BE49-F238E27FC236}">
                <a16:creationId xmlns:a16="http://schemas.microsoft.com/office/drawing/2014/main" id="{E8F86A5B-9C1E-DAA6-A662-468BF7FA2DC9}"/>
              </a:ext>
            </a:extLst>
          </p:cNvPr>
          <p:cNvSpPr>
            <a:spLocks noGrp="1"/>
          </p:cNvSpPr>
          <p:nvPr>
            <p:ph type="subTitle" idx="1"/>
          </p:nvPr>
        </p:nvSpPr>
        <p:spPr>
          <a:xfrm>
            <a:off x="3222171" y="9416142"/>
            <a:ext cx="11865428" cy="1752600"/>
          </a:xfrm>
        </p:spPr>
        <p:txBody>
          <a:bodyPr spcFirstLastPara="1" wrap="square" lIns="91425" tIns="45700" rIns="91425" bIns="45700" anchor="t" anchorCtr="0">
            <a:noAutofit/>
          </a:bodyPr>
          <a:lstStyle/>
          <a:p>
            <a:r>
              <a:rPr lang="en-US" sz="2400" b="1" dirty="0">
                <a:solidFill>
                  <a:schemeClr val="tx1"/>
                </a:solidFill>
                <a:latin typeface="Arial"/>
                <a:cs typeface="Arial"/>
              </a:rPr>
              <a:t>Presented by: Afsana 2541181, </a:t>
            </a:r>
            <a:r>
              <a:rPr lang="en-US" sz="2400" b="1" dirty="0" err="1">
                <a:solidFill>
                  <a:schemeClr val="tx1"/>
                </a:solidFill>
                <a:latin typeface="Arial"/>
                <a:cs typeface="Arial"/>
              </a:rPr>
              <a:t>Olinta</a:t>
            </a:r>
            <a:r>
              <a:rPr lang="en-US" sz="2400" b="1" dirty="0">
                <a:solidFill>
                  <a:schemeClr val="tx1"/>
                </a:solidFill>
                <a:latin typeface="Arial"/>
                <a:cs typeface="Arial"/>
              </a:rPr>
              <a:t> 2542342, Hana 2545102, Esther 2545467</a:t>
            </a:r>
            <a:endParaRPr lang="en-US" sz="2400">
              <a:solidFill>
                <a:schemeClr val="tx1"/>
              </a:solidFill>
              <a:latin typeface="Arial"/>
              <a:cs typeface="Arial"/>
            </a:endParaRPr>
          </a:p>
        </p:txBody>
      </p:sp>
      <p:sp>
        <p:nvSpPr>
          <p:cNvPr id="4" name="TextBox 3">
            <a:extLst>
              <a:ext uri="{FF2B5EF4-FFF2-40B4-BE49-F238E27FC236}">
                <a16:creationId xmlns:a16="http://schemas.microsoft.com/office/drawing/2014/main" id="{CD2CE094-0BD8-1BDA-0393-9B55C55709FA}"/>
              </a:ext>
            </a:extLst>
          </p:cNvPr>
          <p:cNvSpPr txBox="1"/>
          <p:nvPr/>
        </p:nvSpPr>
        <p:spPr>
          <a:xfrm>
            <a:off x="3412671" y="8958943"/>
            <a:ext cx="105918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Lecturer</a:t>
            </a:r>
            <a:r>
              <a:rPr lang="en-US" sz="2400" b="1" dirty="0"/>
              <a:t> Name: DR INYE ABEL-TARIAH</a:t>
            </a:r>
          </a:p>
        </p:txBody>
      </p:sp>
    </p:spTree>
    <p:extLst>
      <p:ext uri="{BB962C8B-B14F-4D97-AF65-F5344CB8AC3E}">
        <p14:creationId xmlns:p14="http://schemas.microsoft.com/office/powerpoint/2010/main" val="3401426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A602-768E-45DD-5C43-6CA1A389CD6B}"/>
              </a:ext>
            </a:extLst>
          </p:cNvPr>
          <p:cNvSpPr>
            <a:spLocks noGrp="1"/>
          </p:cNvSpPr>
          <p:nvPr>
            <p:ph type="ctrTitle"/>
          </p:nvPr>
        </p:nvSpPr>
        <p:spPr>
          <a:xfrm>
            <a:off x="5257800" y="943882"/>
            <a:ext cx="7772400" cy="1470025"/>
          </a:xfrm>
        </p:spPr>
        <p:txBody>
          <a:bodyPr/>
          <a:lstStyle/>
          <a:p>
            <a:r>
              <a:rPr lang="en-US" dirty="0"/>
              <a:t>Introduct</a:t>
            </a:r>
            <a:r>
              <a:rPr lang="en-US"/>
              <a:t>ion:</a:t>
            </a:r>
          </a:p>
        </p:txBody>
      </p:sp>
      <p:sp>
        <p:nvSpPr>
          <p:cNvPr id="4" name="TextBox 3">
            <a:extLst>
              <a:ext uri="{FF2B5EF4-FFF2-40B4-BE49-F238E27FC236}">
                <a16:creationId xmlns:a16="http://schemas.microsoft.com/office/drawing/2014/main" id="{B11D9C49-9C8E-DFC8-BA2A-6C7451D14FA3}"/>
              </a:ext>
            </a:extLst>
          </p:cNvPr>
          <p:cNvSpPr txBox="1"/>
          <p:nvPr/>
        </p:nvSpPr>
        <p:spPr>
          <a:xfrm>
            <a:off x="1480457" y="2411186"/>
            <a:ext cx="12355285"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baseline="0" dirty="0">
                <a:solidFill>
                  <a:srgbClr val="000000"/>
                </a:solidFill>
                <a:latin typeface="Arial"/>
                <a:ea typeface="Segoe UI"/>
                <a:cs typeface="Segoe UI"/>
              </a:rPr>
              <a:t>Introduction:</a:t>
            </a:r>
            <a:r>
              <a:rPr lang="en-US" sz="3200" b="1" i="0" u="none" strike="noStrike" baseline="0" dirty="0">
                <a:solidFill>
                  <a:srgbClr val="18375F"/>
                </a:solidFill>
                <a:latin typeface="Arial"/>
                <a:ea typeface="Segoe UI"/>
                <a:cs typeface="Segoe UI"/>
              </a:rPr>
              <a:t> </a:t>
            </a:r>
            <a:r>
              <a:rPr lang="en-US" sz="3200" i="0" u="none" strike="noStrike" baseline="0" dirty="0">
                <a:solidFill>
                  <a:srgbClr val="18375F"/>
                </a:solidFill>
                <a:latin typeface="Arial"/>
                <a:ea typeface="Segoe UI"/>
                <a:cs typeface="Segoe UI"/>
              </a:rPr>
              <a:t>Good afternoon, everyone. We are </a:t>
            </a:r>
            <a:r>
              <a:rPr lang="en-US" sz="3200" dirty="0" err="1">
                <a:solidFill>
                  <a:srgbClr val="18375F"/>
                </a:solidFill>
                <a:ea typeface="Segoe UI"/>
                <a:cs typeface="Segoe UI"/>
              </a:rPr>
              <a:t>Olinta</a:t>
            </a:r>
            <a:r>
              <a:rPr lang="en-US" sz="3200" i="0" u="none" strike="noStrike" baseline="0" dirty="0">
                <a:solidFill>
                  <a:srgbClr val="18375F"/>
                </a:solidFill>
                <a:latin typeface="Arial"/>
                <a:ea typeface="Segoe UI"/>
                <a:cs typeface="Segoe UI"/>
              </a:rPr>
              <a:t>, </a:t>
            </a:r>
            <a:r>
              <a:rPr lang="en-US" sz="3200" dirty="0">
                <a:solidFill>
                  <a:srgbClr val="18375F"/>
                </a:solidFill>
                <a:ea typeface="Segoe UI"/>
                <a:cs typeface="Segoe UI"/>
              </a:rPr>
              <a:t>Afsana</a:t>
            </a:r>
            <a:r>
              <a:rPr lang="en-US" sz="3200" i="0" u="none" strike="noStrike" baseline="0" dirty="0">
                <a:solidFill>
                  <a:srgbClr val="18375F"/>
                </a:solidFill>
                <a:latin typeface="Arial"/>
                <a:ea typeface="Segoe UI"/>
                <a:cs typeface="Segoe UI"/>
              </a:rPr>
              <a:t>, Hana and Esther. Today, we will present our case study on Riverdale Nursing Home. We researched Microsoft 365 tools and matched them to different workplace tasks to improve communication and efficiency. Let's begin.</a:t>
            </a:r>
            <a:endParaRPr lang="en-US" dirty="0"/>
          </a:p>
          <a:p>
            <a:pPr algn="ctr"/>
            <a:endParaRPr lang="en-US"/>
          </a:p>
        </p:txBody>
      </p:sp>
    </p:spTree>
    <p:extLst>
      <p:ext uri="{BB962C8B-B14F-4D97-AF65-F5344CB8AC3E}">
        <p14:creationId xmlns:p14="http://schemas.microsoft.com/office/powerpoint/2010/main" val="1118735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8" name="Google Shape;88;p1"/>
          <p:cNvSpPr txBox="1"/>
          <p:nvPr/>
        </p:nvSpPr>
        <p:spPr>
          <a:xfrm>
            <a:off x="2074889" y="3003296"/>
            <a:ext cx="14143286" cy="2012859"/>
          </a:xfrm>
          <a:prstGeom prst="rect">
            <a:avLst/>
          </a:prstGeom>
          <a:noFill/>
          <a:ln>
            <a:noFill/>
          </a:ln>
        </p:spPr>
        <p:txBody>
          <a:bodyPr spcFirstLastPara="1" wrap="square" lIns="0" tIns="0" rIns="0" bIns="0" anchor="t" anchorCtr="0">
            <a:spAutoFit/>
          </a:bodyPr>
          <a:lstStyle/>
          <a:p>
            <a:pPr marL="0" marR="0" lvl="0" indent="0" algn="ctr" rtl="0">
              <a:lnSpc>
                <a:spcPct val="109001"/>
              </a:lnSpc>
              <a:spcBef>
                <a:spcPts val="0"/>
              </a:spcBef>
              <a:spcAft>
                <a:spcPts val="0"/>
              </a:spcAft>
              <a:buNone/>
            </a:pPr>
            <a:r>
              <a:rPr lang="en-US" sz="6000" b="1" i="0" u="none" strike="noStrike" cap="none">
                <a:solidFill>
                  <a:schemeClr val="bg2"/>
                </a:solidFill>
                <a:latin typeface="Arial"/>
                <a:ea typeface="Arial"/>
                <a:cs typeface="Arial"/>
                <a:sym typeface="Arial"/>
              </a:rPr>
              <a:t>Improving Staff Communication Using Microsoft Outlook</a:t>
            </a:r>
            <a:endParaRPr lang="en-US" sz="6000">
              <a:solidFill>
                <a:schemeClr val="bg2"/>
              </a:solidFill>
            </a:endParaRPr>
          </a:p>
        </p:txBody>
      </p:sp>
      <p:sp>
        <p:nvSpPr>
          <p:cNvPr id="89" name="Google Shape;89;p1"/>
          <p:cNvSpPr txBox="1"/>
          <p:nvPr/>
        </p:nvSpPr>
        <p:spPr>
          <a:xfrm>
            <a:off x="4861631" y="9419191"/>
            <a:ext cx="8280873" cy="603242"/>
          </a:xfrm>
          <a:prstGeom prst="rect">
            <a:avLst/>
          </a:prstGeom>
          <a:noFill/>
          <a:ln>
            <a:noFill/>
          </a:ln>
        </p:spPr>
        <p:txBody>
          <a:bodyPr spcFirstLastPara="1" wrap="square" lIns="0" tIns="0" rIns="0" bIns="0" anchor="t" anchorCtr="0">
            <a:spAutoFit/>
          </a:bodyPr>
          <a:lstStyle/>
          <a:p>
            <a:pPr>
              <a:lnSpc>
                <a:spcPct val="140000"/>
              </a:lnSpc>
            </a:pPr>
            <a:r>
              <a:rPr lang="en-US" sz="2800" b="1" i="0" u="none" strike="noStrike" cap="none">
                <a:solidFill>
                  <a:schemeClr val="tx1"/>
                </a:solidFill>
                <a:latin typeface="Arial"/>
                <a:ea typeface="Arial"/>
                <a:cs typeface="Arial"/>
                <a:sym typeface="Arial"/>
              </a:rPr>
              <a:t>Presented by: </a:t>
            </a:r>
            <a:r>
              <a:rPr lang="en-US" sz="2800" b="1">
                <a:solidFill>
                  <a:schemeClr val="tx1"/>
                </a:solidFill>
              </a:rPr>
              <a:t>Afsana Begum 2541181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cxnSp>
        <p:nvCxnSpPr>
          <p:cNvPr id="95" name="Google Shape;95;p2"/>
          <p:cNvCxnSpPr/>
          <p:nvPr/>
        </p:nvCxnSpPr>
        <p:spPr>
          <a:xfrm rot="5400000">
            <a:off x="947290" y="6860683"/>
            <a:ext cx="6843109" cy="0"/>
          </a:xfrm>
          <a:prstGeom prst="straightConnector1">
            <a:avLst/>
          </a:prstGeom>
          <a:noFill/>
          <a:ln w="9525" cap="rnd" cmpd="sng">
            <a:solidFill>
              <a:srgbClr val="FFFFFF"/>
            </a:solidFill>
            <a:prstDash val="solid"/>
            <a:round/>
            <a:headEnd type="none" w="sm" len="sm"/>
            <a:tailEnd type="none" w="sm" len="sm"/>
          </a:ln>
        </p:spPr>
      </p:cxnSp>
      <p:cxnSp>
        <p:nvCxnSpPr>
          <p:cNvPr id="96" name="Google Shape;96;p2"/>
          <p:cNvCxnSpPr/>
          <p:nvPr/>
        </p:nvCxnSpPr>
        <p:spPr>
          <a:xfrm>
            <a:off x="0" y="3443891"/>
            <a:ext cx="18246628" cy="0"/>
          </a:xfrm>
          <a:prstGeom prst="straightConnector1">
            <a:avLst/>
          </a:prstGeom>
          <a:noFill/>
          <a:ln w="9525" cap="rnd" cmpd="sng">
            <a:solidFill>
              <a:srgbClr val="FFFFFF"/>
            </a:solidFill>
            <a:prstDash val="solid"/>
            <a:round/>
            <a:headEnd type="none" w="sm" len="sm"/>
            <a:tailEnd type="none" w="sm" len="sm"/>
          </a:ln>
        </p:spPr>
      </p:cxnSp>
      <p:cxnSp>
        <p:nvCxnSpPr>
          <p:cNvPr id="97" name="Google Shape;97;p2"/>
          <p:cNvCxnSpPr/>
          <p:nvPr/>
        </p:nvCxnSpPr>
        <p:spPr>
          <a:xfrm rot="5400000">
            <a:off x="5243715" y="7053476"/>
            <a:ext cx="7228694" cy="0"/>
          </a:xfrm>
          <a:prstGeom prst="straightConnector1">
            <a:avLst/>
          </a:prstGeom>
          <a:noFill/>
          <a:ln w="9525" cap="rnd" cmpd="sng">
            <a:solidFill>
              <a:srgbClr val="FFFFFF"/>
            </a:solidFill>
            <a:prstDash val="solid"/>
            <a:round/>
            <a:headEnd type="none" w="sm" len="sm"/>
            <a:tailEnd type="none" w="sm" len="sm"/>
          </a:ln>
        </p:spPr>
      </p:cxnSp>
      <p:cxnSp>
        <p:nvCxnSpPr>
          <p:cNvPr id="98" name="Google Shape;98;p2"/>
          <p:cNvCxnSpPr/>
          <p:nvPr/>
        </p:nvCxnSpPr>
        <p:spPr>
          <a:xfrm rot="5400000">
            <a:off x="10172548" y="6860683"/>
            <a:ext cx="6843109" cy="0"/>
          </a:xfrm>
          <a:prstGeom prst="straightConnector1">
            <a:avLst/>
          </a:prstGeom>
          <a:noFill/>
          <a:ln w="9525" cap="rnd" cmpd="sng">
            <a:solidFill>
              <a:srgbClr val="FFFFFF"/>
            </a:solidFill>
            <a:prstDash val="solid"/>
            <a:round/>
            <a:headEnd type="none" w="sm" len="sm"/>
            <a:tailEnd type="none" w="sm" len="sm"/>
          </a:ln>
        </p:spPr>
      </p:cxnSp>
      <p:sp>
        <p:nvSpPr>
          <p:cNvPr id="99" name="Google Shape;99;p2"/>
          <p:cNvSpPr txBox="1"/>
          <p:nvPr/>
        </p:nvSpPr>
        <p:spPr>
          <a:xfrm>
            <a:off x="2730426" y="1009650"/>
            <a:ext cx="12827148" cy="206825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5600" b="1" i="0" u="none" strike="noStrike" cap="none">
                <a:solidFill>
                  <a:schemeClr val="tx1"/>
                </a:solidFill>
                <a:latin typeface="Arial"/>
                <a:ea typeface="Arial"/>
                <a:cs typeface="Arial"/>
                <a:sym typeface="Arial"/>
              </a:rPr>
              <a:t>Workplace Task – Staff Communication</a:t>
            </a:r>
            <a:endParaRPr>
              <a:solidFill>
                <a:schemeClr val="tx1"/>
              </a:solidFill>
            </a:endParaRPr>
          </a:p>
        </p:txBody>
      </p:sp>
      <p:sp>
        <p:nvSpPr>
          <p:cNvPr id="100" name="Google Shape;100;p2"/>
          <p:cNvSpPr/>
          <p:nvPr/>
        </p:nvSpPr>
        <p:spPr>
          <a:xfrm>
            <a:off x="1746599" y="4809269"/>
            <a:ext cx="932983" cy="1357516"/>
          </a:xfrm>
          <a:custGeom>
            <a:avLst/>
            <a:gdLst/>
            <a:ahLst/>
            <a:cxnLst/>
            <a:rect l="l" t="t" r="r" b="b"/>
            <a:pathLst>
              <a:path w="932983" h="1357516" extrusionOk="0">
                <a:moveTo>
                  <a:pt x="0" y="0"/>
                </a:moveTo>
                <a:lnTo>
                  <a:pt x="932983" y="0"/>
                </a:lnTo>
                <a:lnTo>
                  <a:pt x="932983" y="1357516"/>
                </a:lnTo>
                <a:lnTo>
                  <a:pt x="0" y="1357516"/>
                </a:lnTo>
                <a:lnTo>
                  <a:pt x="0" y="0"/>
                </a:lnTo>
                <a:close/>
              </a:path>
            </a:pathLst>
          </a:custGeom>
          <a:blipFill rotWithShape="1">
            <a:blip r:embed="rId3">
              <a:alphaModFix/>
            </a:blip>
            <a:stretch>
              <a:fillRect/>
            </a:stretch>
          </a:blipFill>
          <a:ln>
            <a:noFill/>
          </a:ln>
        </p:spPr>
      </p:sp>
      <p:sp>
        <p:nvSpPr>
          <p:cNvPr id="101" name="Google Shape;101;p2"/>
          <p:cNvSpPr txBox="1"/>
          <p:nvPr/>
        </p:nvSpPr>
        <p:spPr>
          <a:xfrm>
            <a:off x="526516" y="6911962"/>
            <a:ext cx="3373149" cy="2340641"/>
          </a:xfrm>
          <a:prstGeom prst="rect">
            <a:avLst/>
          </a:prstGeom>
          <a:noFill/>
          <a:ln>
            <a:noFill/>
          </a:ln>
        </p:spPr>
        <p:txBody>
          <a:bodyPr spcFirstLastPara="1" wrap="square" lIns="0" tIns="0" rIns="0" bIns="0" anchor="t" anchorCtr="0">
            <a:spAutoFit/>
          </a:bodyPr>
          <a:lstStyle/>
          <a:p>
            <a:pPr marL="0" marR="0" lvl="0" indent="0" algn="ctr" rtl="0">
              <a:lnSpc>
                <a:spcPct val="129989"/>
              </a:lnSpc>
              <a:spcBef>
                <a:spcPts val="0"/>
              </a:spcBef>
              <a:spcAft>
                <a:spcPts val="0"/>
              </a:spcAft>
              <a:buNone/>
            </a:pPr>
            <a:r>
              <a:rPr lang="en-US" sz="1950" b="0" i="0" u="none" strike="noStrike" cap="none">
                <a:solidFill>
                  <a:schemeClr val="tx1"/>
                </a:solidFill>
                <a:latin typeface="Arial"/>
                <a:ea typeface="Arial"/>
                <a:cs typeface="Arial"/>
                <a:sym typeface="Arial"/>
              </a:rPr>
              <a:t>Staff communication involves interaction between carers, nurses, and administrative staff in Riverdale Nursing Home (McGonigle &amp; Mastrian, 2021).</a:t>
            </a:r>
            <a:endParaRPr sz="1950">
              <a:solidFill>
                <a:schemeClr val="tx1"/>
              </a:solidFill>
            </a:endParaRPr>
          </a:p>
        </p:txBody>
      </p:sp>
      <p:sp>
        <p:nvSpPr>
          <p:cNvPr id="102" name="Google Shape;102;p2"/>
          <p:cNvSpPr/>
          <p:nvPr/>
        </p:nvSpPr>
        <p:spPr>
          <a:xfrm>
            <a:off x="6058106" y="4714461"/>
            <a:ext cx="1110695" cy="1357516"/>
          </a:xfrm>
          <a:custGeom>
            <a:avLst/>
            <a:gdLst/>
            <a:ahLst/>
            <a:cxnLst/>
            <a:rect l="l" t="t" r="r" b="b"/>
            <a:pathLst>
              <a:path w="1110695" h="1357516" extrusionOk="0">
                <a:moveTo>
                  <a:pt x="0" y="0"/>
                </a:moveTo>
                <a:lnTo>
                  <a:pt x="1110695" y="0"/>
                </a:lnTo>
                <a:lnTo>
                  <a:pt x="1110695" y="1357516"/>
                </a:lnTo>
                <a:lnTo>
                  <a:pt x="0" y="1357516"/>
                </a:lnTo>
                <a:lnTo>
                  <a:pt x="0" y="0"/>
                </a:lnTo>
                <a:close/>
              </a:path>
            </a:pathLst>
          </a:custGeom>
          <a:blipFill rotWithShape="1">
            <a:blip r:embed="rId4">
              <a:alphaModFix/>
            </a:blip>
            <a:stretch>
              <a:fillRect/>
            </a:stretch>
          </a:blipFill>
          <a:ln>
            <a:noFill/>
          </a:ln>
        </p:spPr>
      </p:sp>
      <p:sp>
        <p:nvSpPr>
          <p:cNvPr id="103" name="Google Shape;103;p2"/>
          <p:cNvSpPr txBox="1"/>
          <p:nvPr/>
        </p:nvSpPr>
        <p:spPr>
          <a:xfrm>
            <a:off x="4926879" y="6911962"/>
            <a:ext cx="3373149" cy="2640723"/>
          </a:xfrm>
          <a:prstGeom prst="rect">
            <a:avLst/>
          </a:prstGeom>
          <a:noFill/>
          <a:ln>
            <a:noFill/>
          </a:ln>
        </p:spPr>
        <p:txBody>
          <a:bodyPr spcFirstLastPara="1" wrap="square" lIns="0" tIns="0" rIns="0" bIns="0" anchor="t" anchorCtr="0">
            <a:spAutoFit/>
          </a:bodyPr>
          <a:lstStyle/>
          <a:p>
            <a:pPr marL="0" marR="0" lvl="0" indent="0" algn="ctr" rtl="0">
              <a:lnSpc>
                <a:spcPct val="130045"/>
              </a:lnSpc>
              <a:spcBef>
                <a:spcPts val="0"/>
              </a:spcBef>
              <a:spcAft>
                <a:spcPts val="0"/>
              </a:spcAft>
              <a:buNone/>
            </a:pPr>
            <a:r>
              <a:rPr lang="en-US" sz="2200" b="0" i="0" u="none" strike="noStrike" cap="none">
                <a:solidFill>
                  <a:schemeClr val="tx1"/>
                </a:solidFill>
                <a:latin typeface="Arial"/>
                <a:ea typeface="Arial"/>
                <a:cs typeface="Arial"/>
                <a:sym typeface="Arial"/>
              </a:rPr>
              <a:t>It includes sharing shift updates, patient-related information, and </a:t>
            </a:r>
            <a:r>
              <a:rPr lang="en-US" sz="2200" b="0" i="0" u="none" strike="noStrike" cap="none" err="1">
                <a:solidFill>
                  <a:schemeClr val="tx1"/>
                </a:solidFill>
                <a:latin typeface="Arial"/>
                <a:ea typeface="Arial"/>
                <a:cs typeface="Arial"/>
                <a:sym typeface="Arial"/>
              </a:rPr>
              <a:t>organisational</a:t>
            </a:r>
            <a:r>
              <a:rPr lang="en-US" sz="2200" b="0" i="0" u="none" strike="noStrike" cap="none">
                <a:solidFill>
                  <a:schemeClr val="tx1"/>
                </a:solidFill>
                <a:latin typeface="Arial"/>
                <a:ea typeface="Arial"/>
                <a:cs typeface="Arial"/>
                <a:sym typeface="Arial"/>
              </a:rPr>
              <a:t> announcements (Nuffield Trust, 2022).</a:t>
            </a:r>
            <a:endParaRPr>
              <a:solidFill>
                <a:schemeClr val="tx1"/>
              </a:solidFill>
            </a:endParaRPr>
          </a:p>
        </p:txBody>
      </p:sp>
      <p:sp>
        <p:nvSpPr>
          <p:cNvPr id="104" name="Google Shape;104;p2"/>
          <p:cNvSpPr/>
          <p:nvPr/>
        </p:nvSpPr>
        <p:spPr>
          <a:xfrm>
            <a:off x="10547325" y="4714461"/>
            <a:ext cx="1357516" cy="1288406"/>
          </a:xfrm>
          <a:custGeom>
            <a:avLst/>
            <a:gdLst/>
            <a:ahLst/>
            <a:cxnLst/>
            <a:rect l="l" t="t" r="r" b="b"/>
            <a:pathLst>
              <a:path w="1357516" h="1288406" extrusionOk="0">
                <a:moveTo>
                  <a:pt x="0" y="0"/>
                </a:moveTo>
                <a:lnTo>
                  <a:pt x="1357515" y="0"/>
                </a:lnTo>
                <a:lnTo>
                  <a:pt x="1357515" y="1288406"/>
                </a:lnTo>
                <a:lnTo>
                  <a:pt x="0" y="1288406"/>
                </a:lnTo>
                <a:lnTo>
                  <a:pt x="0" y="0"/>
                </a:lnTo>
                <a:close/>
              </a:path>
            </a:pathLst>
          </a:custGeom>
          <a:blipFill rotWithShape="1">
            <a:blip r:embed="rId5">
              <a:alphaModFix/>
            </a:blip>
            <a:stretch>
              <a:fillRect/>
            </a:stretch>
          </a:blipFill>
          <a:ln>
            <a:noFill/>
          </a:ln>
        </p:spPr>
      </p:sp>
      <p:sp>
        <p:nvSpPr>
          <p:cNvPr id="105" name="Google Shape;105;p2"/>
          <p:cNvSpPr txBox="1"/>
          <p:nvPr/>
        </p:nvSpPr>
        <p:spPr>
          <a:xfrm>
            <a:off x="9539508" y="6911962"/>
            <a:ext cx="3373149" cy="2200602"/>
          </a:xfrm>
          <a:prstGeom prst="rect">
            <a:avLst/>
          </a:prstGeom>
          <a:noFill/>
          <a:ln>
            <a:noFill/>
          </a:ln>
        </p:spPr>
        <p:txBody>
          <a:bodyPr spcFirstLastPara="1" wrap="square" lIns="0" tIns="0" rIns="0" bIns="0" anchor="t" anchorCtr="0">
            <a:spAutoFit/>
          </a:bodyPr>
          <a:lstStyle/>
          <a:p>
            <a:pPr marL="0" marR="0" lvl="0" indent="0" algn="ctr" rtl="0">
              <a:lnSpc>
                <a:spcPct val="130045"/>
              </a:lnSpc>
              <a:spcBef>
                <a:spcPts val="0"/>
              </a:spcBef>
              <a:spcAft>
                <a:spcPts val="0"/>
              </a:spcAft>
              <a:buNone/>
            </a:pPr>
            <a:r>
              <a:rPr lang="en-US" sz="2200" b="0" i="0" u="none" strike="noStrike" cap="none">
                <a:solidFill>
                  <a:schemeClr val="tx1"/>
                </a:solidFill>
                <a:latin typeface="Arial"/>
                <a:ea typeface="Arial"/>
                <a:cs typeface="Arial"/>
                <a:sym typeface="Arial"/>
              </a:rPr>
              <a:t>Effective communication is essential to ensure coordinated care and patient safety (McGonigle &amp; Mastrian, 2021).</a:t>
            </a:r>
            <a:endParaRPr>
              <a:solidFill>
                <a:schemeClr val="tx1"/>
              </a:solidFill>
            </a:endParaRPr>
          </a:p>
        </p:txBody>
      </p:sp>
      <p:sp>
        <p:nvSpPr>
          <p:cNvPr id="106" name="Google Shape;106;p2"/>
          <p:cNvSpPr/>
          <p:nvPr/>
        </p:nvSpPr>
        <p:spPr>
          <a:xfrm>
            <a:off x="15283364" y="4809269"/>
            <a:ext cx="1239042" cy="1357516"/>
          </a:xfrm>
          <a:custGeom>
            <a:avLst/>
            <a:gdLst/>
            <a:ahLst/>
            <a:cxnLst/>
            <a:rect l="l" t="t" r="r" b="b"/>
            <a:pathLst>
              <a:path w="1239042" h="1357516" extrusionOk="0">
                <a:moveTo>
                  <a:pt x="0" y="0"/>
                </a:moveTo>
                <a:lnTo>
                  <a:pt x="1239041" y="0"/>
                </a:lnTo>
                <a:lnTo>
                  <a:pt x="1239041" y="1357516"/>
                </a:lnTo>
                <a:lnTo>
                  <a:pt x="0" y="1357516"/>
                </a:lnTo>
                <a:lnTo>
                  <a:pt x="0" y="0"/>
                </a:lnTo>
                <a:close/>
              </a:path>
            </a:pathLst>
          </a:custGeom>
          <a:blipFill rotWithShape="1">
            <a:blip r:embed="rId6">
              <a:alphaModFix/>
            </a:blip>
            <a:stretch>
              <a:fillRect/>
            </a:stretch>
          </a:blipFill>
          <a:ln>
            <a:noFill/>
          </a:ln>
        </p:spPr>
      </p:sp>
      <p:sp>
        <p:nvSpPr>
          <p:cNvPr id="107" name="Google Shape;107;p2"/>
          <p:cNvSpPr txBox="1"/>
          <p:nvPr/>
        </p:nvSpPr>
        <p:spPr>
          <a:xfrm>
            <a:off x="14216310" y="6902437"/>
            <a:ext cx="3373149" cy="1600438"/>
          </a:xfrm>
          <a:prstGeom prst="rect">
            <a:avLst/>
          </a:prstGeom>
          <a:noFill/>
          <a:ln>
            <a:noFill/>
          </a:ln>
        </p:spPr>
        <p:txBody>
          <a:bodyPr spcFirstLastPara="1" wrap="square" lIns="0" tIns="0" rIns="0" bIns="0" anchor="t" anchorCtr="0">
            <a:spAutoFit/>
          </a:bodyPr>
          <a:lstStyle/>
          <a:p>
            <a:pPr marL="0" marR="0" lvl="0" indent="0" algn="ctr" rtl="0">
              <a:lnSpc>
                <a:spcPct val="130024"/>
              </a:lnSpc>
              <a:spcBef>
                <a:spcPts val="0"/>
              </a:spcBef>
              <a:spcAft>
                <a:spcPts val="0"/>
              </a:spcAft>
              <a:buNone/>
            </a:pPr>
            <a:r>
              <a:rPr lang="en-US" sz="2000" b="0" i="0" u="none" strike="noStrike" cap="none">
                <a:solidFill>
                  <a:schemeClr val="tx1"/>
                </a:solidFill>
                <a:latin typeface="Arial"/>
                <a:ea typeface="Arial"/>
                <a:cs typeface="Arial"/>
                <a:sym typeface="Arial"/>
              </a:rPr>
              <a:t>Current challenges include missed messages, duplicated communication, and lack of clarity (Nuffield Trust, 2022).</a:t>
            </a:r>
            <a:endParaRPr lang="en-US">
              <a:solidFill>
                <a:schemeClr val="tx1"/>
              </a:solidFill>
            </a:endParaRPr>
          </a:p>
        </p:txBody>
      </p:sp>
      <p:sp>
        <p:nvSpPr>
          <p:cNvPr id="3" name="TextBox 2">
            <a:extLst>
              <a:ext uri="{FF2B5EF4-FFF2-40B4-BE49-F238E27FC236}">
                <a16:creationId xmlns:a16="http://schemas.microsoft.com/office/drawing/2014/main" id="{8E077F62-F193-5394-AA64-5ABC7D81DC50}"/>
              </a:ext>
            </a:extLst>
          </p:cNvPr>
          <p:cNvSpPr txBox="1"/>
          <p:nvPr/>
        </p:nvSpPr>
        <p:spPr>
          <a:xfrm>
            <a:off x="14768890" y="9823752"/>
            <a:ext cx="43403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Afsana Begum 2541181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3"/>
          <p:cNvSpPr/>
          <p:nvPr/>
        </p:nvSpPr>
        <p:spPr>
          <a:xfrm>
            <a:off x="315542" y="239342"/>
            <a:ext cx="7908899" cy="9743002"/>
          </a:xfrm>
          <a:custGeom>
            <a:avLst/>
            <a:gdLst/>
            <a:ahLst/>
            <a:cxnLst/>
            <a:rect l="l" t="t" r="r" b="b"/>
            <a:pathLst>
              <a:path w="812800" h="1001291" extrusionOk="0">
                <a:moveTo>
                  <a:pt x="0" y="0"/>
                </a:moveTo>
                <a:lnTo>
                  <a:pt x="812800" y="0"/>
                </a:lnTo>
                <a:lnTo>
                  <a:pt x="812800" y="1001291"/>
                </a:lnTo>
                <a:lnTo>
                  <a:pt x="0" y="1001291"/>
                </a:lnTo>
                <a:close/>
              </a:path>
            </a:pathLst>
          </a:custGeom>
          <a:blipFill rotWithShape="1">
            <a:blip r:embed="rId3">
              <a:alphaModFix/>
            </a:blip>
            <a:stretch>
              <a:fillRect l="-17621" r="-67106"/>
            </a:stretch>
          </a:blipFill>
          <a:ln>
            <a:noFill/>
          </a:ln>
        </p:spPr>
      </p:sp>
      <p:cxnSp>
        <p:nvCxnSpPr>
          <p:cNvPr id="113" name="Google Shape;113;p3"/>
          <p:cNvCxnSpPr/>
          <p:nvPr/>
        </p:nvCxnSpPr>
        <p:spPr>
          <a:xfrm>
            <a:off x="9144000" y="3240722"/>
            <a:ext cx="8384422" cy="0"/>
          </a:xfrm>
          <a:prstGeom prst="straightConnector1">
            <a:avLst/>
          </a:prstGeom>
          <a:noFill/>
          <a:ln w="104775" cap="flat" cmpd="sng">
            <a:solidFill>
              <a:srgbClr val="FFFFFF"/>
            </a:solidFill>
            <a:prstDash val="solid"/>
            <a:round/>
            <a:headEnd type="none" w="sm" len="sm"/>
            <a:tailEnd type="none" w="sm" len="sm"/>
          </a:ln>
        </p:spPr>
      </p:cxnSp>
      <p:sp>
        <p:nvSpPr>
          <p:cNvPr id="114" name="Google Shape;114;p3"/>
          <p:cNvSpPr txBox="1"/>
          <p:nvPr/>
        </p:nvSpPr>
        <p:spPr>
          <a:xfrm>
            <a:off x="9265250" y="962782"/>
            <a:ext cx="7767627" cy="2068259"/>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5600" b="1" i="0" u="none" strike="noStrike" cap="none">
                <a:solidFill>
                  <a:schemeClr val="tx1"/>
                </a:solidFill>
                <a:latin typeface="Arial"/>
                <a:ea typeface="Arial"/>
                <a:cs typeface="Arial"/>
                <a:sym typeface="Arial"/>
              </a:rPr>
              <a:t>Selected Tool – Microsoft Outlook</a:t>
            </a:r>
            <a:endParaRPr>
              <a:solidFill>
                <a:schemeClr val="tx1"/>
              </a:solidFill>
            </a:endParaRPr>
          </a:p>
        </p:txBody>
      </p:sp>
      <p:sp>
        <p:nvSpPr>
          <p:cNvPr id="115" name="Google Shape;115;p3"/>
          <p:cNvSpPr txBox="1"/>
          <p:nvPr/>
        </p:nvSpPr>
        <p:spPr>
          <a:xfrm>
            <a:off x="9144000" y="3835278"/>
            <a:ext cx="7767627" cy="4501232"/>
          </a:xfrm>
          <a:prstGeom prst="rect">
            <a:avLst/>
          </a:prstGeom>
          <a:noFill/>
          <a:ln>
            <a:noFill/>
          </a:ln>
        </p:spPr>
        <p:txBody>
          <a:bodyPr spcFirstLastPara="1" wrap="square" lIns="0" tIns="0" rIns="0" bIns="0" anchor="t" anchorCtr="0">
            <a:spAutoFit/>
          </a:bodyPr>
          <a:lstStyle/>
          <a:p>
            <a:pPr marL="603885" marR="0" lvl="1" indent="-302260" algn="l" rtl="0">
              <a:lnSpc>
                <a:spcPct val="130010"/>
              </a:lnSpc>
              <a:spcBef>
                <a:spcPts val="0"/>
              </a:spcBef>
              <a:spcAft>
                <a:spcPts val="0"/>
              </a:spcAft>
              <a:buClr>
                <a:srgbClr val="FFFFFF"/>
              </a:buClr>
              <a:buSzPts val="2799"/>
              <a:buFont typeface="Arial"/>
              <a:buChar char="•"/>
            </a:pPr>
            <a:r>
              <a:rPr lang="en-US" sz="2500" b="0" i="0" u="none" strike="noStrike" cap="none">
                <a:solidFill>
                  <a:schemeClr val="tx1"/>
                </a:solidFill>
                <a:latin typeface="Arial"/>
                <a:ea typeface="Arial"/>
                <a:cs typeface="Arial"/>
                <a:sym typeface="Arial"/>
              </a:rPr>
              <a:t>Microsoft Outlook is an email-based communication tool within Microsoft 365 (Microsoft, 2023).</a:t>
            </a:r>
            <a:endParaRPr lang="en-US" sz="2500">
              <a:solidFill>
                <a:schemeClr val="tx1"/>
              </a:solidFill>
            </a:endParaRPr>
          </a:p>
          <a:p>
            <a:pPr marL="603885" marR="0" lvl="1" indent="-302260" algn="l" rtl="0">
              <a:lnSpc>
                <a:spcPct val="130010"/>
              </a:lnSpc>
              <a:spcBef>
                <a:spcPts val="0"/>
              </a:spcBef>
              <a:spcAft>
                <a:spcPts val="0"/>
              </a:spcAft>
              <a:buClr>
                <a:srgbClr val="FFFFFF"/>
              </a:buClr>
              <a:buSzPts val="2799"/>
              <a:buFont typeface="Arial"/>
              <a:buChar char="•"/>
            </a:pPr>
            <a:r>
              <a:rPr lang="en-US" sz="2500" b="0" i="0" u="none" strike="noStrike" cap="none">
                <a:solidFill>
                  <a:schemeClr val="tx1"/>
                </a:solidFill>
                <a:latin typeface="Arial"/>
                <a:ea typeface="Arial"/>
                <a:cs typeface="Arial"/>
                <a:sym typeface="Arial"/>
              </a:rPr>
              <a:t>It allows users to send and receive emails for formal communication (Laudon &amp; Laudon, 2022).</a:t>
            </a:r>
            <a:endParaRPr sz="2500">
              <a:solidFill>
                <a:schemeClr val="tx1"/>
              </a:solidFill>
            </a:endParaRPr>
          </a:p>
          <a:p>
            <a:pPr marL="603885" marR="0" lvl="1" indent="-302260" algn="l" rtl="0">
              <a:lnSpc>
                <a:spcPct val="130010"/>
              </a:lnSpc>
              <a:spcBef>
                <a:spcPts val="0"/>
              </a:spcBef>
              <a:spcAft>
                <a:spcPts val="0"/>
              </a:spcAft>
              <a:buClr>
                <a:srgbClr val="FFFFFF"/>
              </a:buClr>
              <a:buSzPts val="2799"/>
              <a:buFont typeface="Arial"/>
              <a:buChar char="•"/>
            </a:pPr>
            <a:r>
              <a:rPr lang="en-US" sz="2500" b="0" i="0" u="none" strike="noStrike" cap="none">
                <a:solidFill>
                  <a:schemeClr val="tx1"/>
                </a:solidFill>
                <a:latin typeface="Arial"/>
                <a:ea typeface="Arial"/>
                <a:cs typeface="Arial"/>
                <a:sym typeface="Arial"/>
              </a:rPr>
              <a:t>Outlook includes features such as shared calendars and scheduling tools (Microsoft, 2023).</a:t>
            </a:r>
            <a:endParaRPr sz="2500">
              <a:solidFill>
                <a:schemeClr val="tx1"/>
              </a:solidFill>
            </a:endParaRPr>
          </a:p>
          <a:p>
            <a:pPr marL="603885" marR="0" lvl="1" indent="-302260" algn="l" rtl="0">
              <a:lnSpc>
                <a:spcPct val="130010"/>
              </a:lnSpc>
              <a:spcBef>
                <a:spcPts val="0"/>
              </a:spcBef>
              <a:spcAft>
                <a:spcPts val="0"/>
              </a:spcAft>
              <a:buClr>
                <a:srgbClr val="FFFFFF"/>
              </a:buClr>
              <a:buSzPts val="2799"/>
              <a:buFont typeface="Arial"/>
              <a:buChar char="•"/>
            </a:pPr>
            <a:r>
              <a:rPr lang="en-US" sz="2500" b="0" i="0" u="none" strike="noStrike" cap="none">
                <a:solidFill>
                  <a:schemeClr val="tx1"/>
                </a:solidFill>
                <a:latin typeface="Arial"/>
                <a:ea typeface="Arial"/>
                <a:cs typeface="Arial"/>
                <a:sym typeface="Arial"/>
              </a:rPr>
              <a:t>It is accessible via desktop, mobile devices, and web applications (Laudon &amp; Laudon, 2022).</a:t>
            </a:r>
            <a:endParaRPr sz="2500">
              <a:solidFill>
                <a:schemeClr val="tx1"/>
              </a:solidFill>
            </a:endParaRPr>
          </a:p>
        </p:txBody>
      </p:sp>
      <p:sp>
        <p:nvSpPr>
          <p:cNvPr id="2" name="TextBox 1">
            <a:extLst>
              <a:ext uri="{FF2B5EF4-FFF2-40B4-BE49-F238E27FC236}">
                <a16:creationId xmlns:a16="http://schemas.microsoft.com/office/drawing/2014/main" id="{652CA7D1-9771-0465-6D0A-645F3AF7D555}"/>
              </a:ext>
            </a:extLst>
          </p:cNvPr>
          <p:cNvSpPr txBox="1"/>
          <p:nvPr/>
        </p:nvSpPr>
        <p:spPr>
          <a:xfrm>
            <a:off x="14819689" y="9777185"/>
            <a:ext cx="442383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Afsana Begum 2541181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4"/>
          <p:cNvSpPr/>
          <p:nvPr/>
        </p:nvSpPr>
        <p:spPr>
          <a:xfrm>
            <a:off x="7683500" y="755986"/>
            <a:ext cx="2402348" cy="2402348"/>
          </a:xfrm>
          <a:custGeom>
            <a:avLst/>
            <a:gdLst/>
            <a:ahLst/>
            <a:cxnLst/>
            <a:rect l="l" t="t" r="r" b="b"/>
            <a:pathLst>
              <a:path w="6350000" h="6350000" extrusionOk="0">
                <a:moveTo>
                  <a:pt x="5080000" y="6350000"/>
                </a:moveTo>
                <a:lnTo>
                  <a:pt x="1270000" y="6350000"/>
                </a:lnTo>
                <a:cubicBezTo>
                  <a:pt x="568960" y="6350000"/>
                  <a:pt x="0" y="5781040"/>
                  <a:pt x="0" y="5080000"/>
                </a:cubicBezTo>
                <a:lnTo>
                  <a:pt x="0" y="1270000"/>
                </a:lnTo>
                <a:cubicBezTo>
                  <a:pt x="0" y="568960"/>
                  <a:pt x="568960" y="0"/>
                  <a:pt x="1270000" y="0"/>
                </a:cubicBezTo>
                <a:lnTo>
                  <a:pt x="5080000" y="0"/>
                </a:lnTo>
                <a:cubicBezTo>
                  <a:pt x="5781040" y="0"/>
                  <a:pt x="6350000" y="568960"/>
                  <a:pt x="6350000" y="1270000"/>
                </a:cubicBezTo>
                <a:lnTo>
                  <a:pt x="6350000" y="5080000"/>
                </a:lnTo>
                <a:cubicBezTo>
                  <a:pt x="6350000" y="5781040"/>
                  <a:pt x="5781040" y="6350000"/>
                  <a:pt x="5080000" y="6350000"/>
                </a:cubicBezTo>
                <a:close/>
              </a:path>
            </a:pathLst>
          </a:custGeom>
          <a:blipFill rotWithShape="1">
            <a:blip r:embed="rId3">
              <a:alphaModFix/>
            </a:blip>
            <a:stretch>
              <a:fillRect l="-38889" r="-3888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7683500" y="3942326"/>
            <a:ext cx="2402348" cy="2402348"/>
          </a:xfrm>
          <a:custGeom>
            <a:avLst/>
            <a:gdLst/>
            <a:ahLst/>
            <a:cxnLst/>
            <a:rect l="l" t="t" r="r" b="b"/>
            <a:pathLst>
              <a:path w="6350000" h="6350000" extrusionOk="0">
                <a:moveTo>
                  <a:pt x="5080000" y="6350000"/>
                </a:moveTo>
                <a:lnTo>
                  <a:pt x="1270000" y="6350000"/>
                </a:lnTo>
                <a:cubicBezTo>
                  <a:pt x="568960" y="6350000"/>
                  <a:pt x="0" y="5781040"/>
                  <a:pt x="0" y="5080000"/>
                </a:cubicBezTo>
                <a:lnTo>
                  <a:pt x="0" y="1270000"/>
                </a:lnTo>
                <a:cubicBezTo>
                  <a:pt x="0" y="568960"/>
                  <a:pt x="568960" y="0"/>
                  <a:pt x="1270000" y="0"/>
                </a:cubicBezTo>
                <a:lnTo>
                  <a:pt x="5080000" y="0"/>
                </a:lnTo>
                <a:cubicBezTo>
                  <a:pt x="5781040" y="0"/>
                  <a:pt x="6350000" y="568960"/>
                  <a:pt x="6350000" y="1270000"/>
                </a:cubicBezTo>
                <a:lnTo>
                  <a:pt x="6350000" y="5080000"/>
                </a:lnTo>
                <a:cubicBezTo>
                  <a:pt x="6350000" y="5781040"/>
                  <a:pt x="5781040" y="6350000"/>
                  <a:pt x="5080000" y="6350000"/>
                </a:cubicBezTo>
                <a:close/>
              </a:path>
            </a:pathLst>
          </a:custGeom>
          <a:blipFill rotWithShape="1">
            <a:blip r:embed="rId4">
              <a:alphaModFix/>
            </a:blip>
            <a:stretch>
              <a:fillRect l="-38709" r="-3870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7683500" y="6855952"/>
            <a:ext cx="2402348" cy="2402348"/>
          </a:xfrm>
          <a:custGeom>
            <a:avLst/>
            <a:gdLst/>
            <a:ahLst/>
            <a:cxnLst/>
            <a:rect l="l" t="t" r="r" b="b"/>
            <a:pathLst>
              <a:path w="6350000" h="6350000" extrusionOk="0">
                <a:moveTo>
                  <a:pt x="5080000" y="6350000"/>
                </a:moveTo>
                <a:lnTo>
                  <a:pt x="1270000" y="6350000"/>
                </a:lnTo>
                <a:cubicBezTo>
                  <a:pt x="568960" y="6350000"/>
                  <a:pt x="0" y="5781040"/>
                  <a:pt x="0" y="5080000"/>
                </a:cubicBezTo>
                <a:lnTo>
                  <a:pt x="0" y="1270000"/>
                </a:lnTo>
                <a:cubicBezTo>
                  <a:pt x="0" y="568960"/>
                  <a:pt x="568960" y="0"/>
                  <a:pt x="1270000" y="0"/>
                </a:cubicBezTo>
                <a:lnTo>
                  <a:pt x="5080000" y="0"/>
                </a:lnTo>
                <a:cubicBezTo>
                  <a:pt x="5781040" y="0"/>
                  <a:pt x="6350000" y="568960"/>
                  <a:pt x="6350000" y="1270000"/>
                </a:cubicBezTo>
                <a:lnTo>
                  <a:pt x="6350000" y="5080000"/>
                </a:lnTo>
                <a:cubicBezTo>
                  <a:pt x="6350000" y="5781040"/>
                  <a:pt x="5781040" y="6350000"/>
                  <a:pt x="5080000" y="6350000"/>
                </a:cubicBezTo>
                <a:close/>
              </a:path>
            </a:pathLst>
          </a:custGeom>
          <a:blipFill rotWithShape="1">
            <a:blip r:embed="rId5">
              <a:alphaModFix/>
            </a:blip>
            <a:stretch>
              <a:fillRect l="-25001" r="-2500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3" name="Google Shape;123;p4"/>
          <p:cNvCxnSpPr/>
          <p:nvPr/>
        </p:nvCxnSpPr>
        <p:spPr>
          <a:xfrm>
            <a:off x="1069865" y="6860715"/>
            <a:ext cx="5326010" cy="0"/>
          </a:xfrm>
          <a:prstGeom prst="straightConnector1">
            <a:avLst/>
          </a:prstGeom>
          <a:noFill/>
          <a:ln w="19050" cap="flat" cmpd="sng">
            <a:solidFill>
              <a:srgbClr val="FFFFFF"/>
            </a:solidFill>
            <a:prstDash val="solid"/>
            <a:round/>
            <a:headEnd type="none" w="sm" len="sm"/>
            <a:tailEnd type="none" w="sm" len="sm"/>
          </a:ln>
        </p:spPr>
      </p:cxnSp>
      <p:sp>
        <p:nvSpPr>
          <p:cNvPr id="124" name="Google Shape;124;p4"/>
          <p:cNvSpPr txBox="1"/>
          <p:nvPr/>
        </p:nvSpPr>
        <p:spPr>
          <a:xfrm>
            <a:off x="1069865" y="4326674"/>
            <a:ext cx="5522970" cy="2068259"/>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5600" b="1" i="0" u="none" strike="noStrike" cap="none">
                <a:solidFill>
                  <a:schemeClr val="tx1"/>
                </a:solidFill>
                <a:latin typeface="Arial"/>
                <a:ea typeface="Arial"/>
                <a:cs typeface="Arial"/>
                <a:sym typeface="Arial"/>
              </a:rPr>
              <a:t>Why Outlook is Suitable</a:t>
            </a:r>
            <a:endParaRPr>
              <a:solidFill>
                <a:schemeClr val="tx1"/>
              </a:solidFill>
            </a:endParaRPr>
          </a:p>
        </p:txBody>
      </p:sp>
      <p:sp>
        <p:nvSpPr>
          <p:cNvPr id="125" name="Google Shape;125;p4"/>
          <p:cNvSpPr txBox="1"/>
          <p:nvPr/>
        </p:nvSpPr>
        <p:spPr>
          <a:xfrm>
            <a:off x="10552384" y="1292114"/>
            <a:ext cx="6706916" cy="1904367"/>
          </a:xfrm>
          <a:prstGeom prst="rect">
            <a:avLst/>
          </a:prstGeom>
          <a:noFill/>
          <a:ln>
            <a:noFill/>
          </a:ln>
        </p:spPr>
        <p:txBody>
          <a:bodyPr spcFirstLastPara="1" wrap="square" lIns="0" tIns="0" rIns="0" bIns="0" anchor="t" anchorCtr="0">
            <a:spAutoFit/>
          </a:bodyPr>
          <a:lstStyle/>
          <a:p>
            <a:pPr marL="0" marR="0" lvl="0" indent="0" algn="l" rtl="0">
              <a:lnSpc>
                <a:spcPct val="150017"/>
              </a:lnSpc>
              <a:spcBef>
                <a:spcPts val="0"/>
              </a:spcBef>
              <a:spcAft>
                <a:spcPts val="0"/>
              </a:spcAft>
              <a:buNone/>
            </a:pPr>
            <a:r>
              <a:rPr lang="en-US" sz="2750" b="0" i="0" u="none" strike="noStrike" cap="none">
                <a:solidFill>
                  <a:schemeClr val="tx1"/>
                </a:solidFill>
                <a:latin typeface="Arial"/>
                <a:ea typeface="Arial"/>
                <a:cs typeface="Arial"/>
                <a:sym typeface="Arial"/>
              </a:rPr>
              <a:t>Outlook provides formal and traceable communication between staff members (McGonigle &amp; Mastrian, 2021).</a:t>
            </a:r>
            <a:endParaRPr sz="2750">
              <a:solidFill>
                <a:schemeClr val="tx1"/>
              </a:solidFill>
            </a:endParaRPr>
          </a:p>
        </p:txBody>
      </p:sp>
      <p:sp>
        <p:nvSpPr>
          <p:cNvPr id="126" name="Google Shape;126;p4"/>
          <p:cNvSpPr txBox="1"/>
          <p:nvPr/>
        </p:nvSpPr>
        <p:spPr>
          <a:xfrm>
            <a:off x="10552384" y="4375251"/>
            <a:ext cx="6706916" cy="1269578"/>
          </a:xfrm>
          <a:prstGeom prst="rect">
            <a:avLst/>
          </a:prstGeom>
          <a:noFill/>
          <a:ln>
            <a:noFill/>
          </a:ln>
        </p:spPr>
        <p:txBody>
          <a:bodyPr spcFirstLastPara="1" wrap="square" lIns="0" tIns="0" rIns="0" bIns="0" anchor="t" anchorCtr="0">
            <a:spAutoFit/>
          </a:bodyPr>
          <a:lstStyle/>
          <a:p>
            <a:pPr marL="0" marR="0" lvl="0" indent="0" algn="l" rtl="0">
              <a:lnSpc>
                <a:spcPct val="150017"/>
              </a:lnSpc>
              <a:spcBef>
                <a:spcPts val="0"/>
              </a:spcBef>
              <a:spcAft>
                <a:spcPts val="0"/>
              </a:spcAft>
              <a:buNone/>
            </a:pPr>
            <a:r>
              <a:rPr lang="en-US" sz="2750" b="0" i="0" u="none" strike="noStrike" cap="none">
                <a:solidFill>
                  <a:schemeClr val="tx1"/>
                </a:solidFill>
                <a:latin typeface="Arial"/>
                <a:ea typeface="Arial"/>
                <a:cs typeface="Arial"/>
                <a:sym typeface="Arial"/>
              </a:rPr>
              <a:t>Staff can attach important documents such as reports and policies (Microsoft, 2023).</a:t>
            </a:r>
            <a:endParaRPr lang="en-US" sz="2750">
              <a:solidFill>
                <a:schemeClr val="tx1"/>
              </a:solidFill>
            </a:endParaRPr>
          </a:p>
        </p:txBody>
      </p:sp>
      <p:sp>
        <p:nvSpPr>
          <p:cNvPr id="127" name="Google Shape;127;p4"/>
          <p:cNvSpPr txBox="1"/>
          <p:nvPr/>
        </p:nvSpPr>
        <p:spPr>
          <a:xfrm>
            <a:off x="10552384" y="7358490"/>
            <a:ext cx="6494618" cy="1904367"/>
          </a:xfrm>
          <a:prstGeom prst="rect">
            <a:avLst/>
          </a:prstGeom>
          <a:noFill/>
          <a:ln>
            <a:noFill/>
          </a:ln>
        </p:spPr>
        <p:txBody>
          <a:bodyPr spcFirstLastPara="1" wrap="square" lIns="0" tIns="0" rIns="0" bIns="0" anchor="t" anchorCtr="0">
            <a:spAutoFit/>
          </a:bodyPr>
          <a:lstStyle/>
          <a:p>
            <a:pPr marL="0" marR="0" lvl="0" indent="0" algn="l" rtl="0">
              <a:lnSpc>
                <a:spcPct val="150017"/>
              </a:lnSpc>
              <a:spcBef>
                <a:spcPts val="0"/>
              </a:spcBef>
              <a:spcAft>
                <a:spcPts val="0"/>
              </a:spcAft>
              <a:buNone/>
            </a:pPr>
            <a:r>
              <a:rPr lang="en-US" sz="2750" b="0" i="0" u="none" strike="noStrike" cap="none">
                <a:solidFill>
                  <a:schemeClr val="tx1"/>
                </a:solidFill>
                <a:latin typeface="Arial"/>
                <a:ea typeface="Arial"/>
                <a:cs typeface="Arial"/>
                <a:sym typeface="Arial"/>
              </a:rPr>
              <a:t>It supports </a:t>
            </a:r>
            <a:r>
              <a:rPr lang="en-US" sz="2750" b="0" i="0" u="none" strike="noStrike" cap="none" err="1">
                <a:solidFill>
                  <a:schemeClr val="tx1"/>
                </a:solidFill>
                <a:latin typeface="Arial"/>
                <a:ea typeface="Arial"/>
                <a:cs typeface="Arial"/>
                <a:sym typeface="Arial"/>
              </a:rPr>
              <a:t>organised</a:t>
            </a:r>
            <a:r>
              <a:rPr lang="en-US" sz="2750" b="0" i="0" u="none" strike="noStrike" cap="none">
                <a:solidFill>
                  <a:schemeClr val="tx1"/>
                </a:solidFill>
                <a:latin typeface="Arial"/>
                <a:ea typeface="Arial"/>
                <a:cs typeface="Arial"/>
                <a:sym typeface="Arial"/>
              </a:rPr>
              <a:t> communication through folders and </a:t>
            </a:r>
            <a:r>
              <a:rPr lang="en-US" sz="2750" b="0" i="0" u="none" strike="noStrike" cap="none" err="1">
                <a:solidFill>
                  <a:schemeClr val="tx1"/>
                </a:solidFill>
                <a:latin typeface="Arial"/>
                <a:ea typeface="Arial"/>
                <a:cs typeface="Arial"/>
                <a:sym typeface="Arial"/>
              </a:rPr>
              <a:t>categorisation</a:t>
            </a:r>
            <a:r>
              <a:rPr lang="en-US" sz="2750" b="0" i="0" u="none" strike="noStrike" cap="none">
                <a:solidFill>
                  <a:schemeClr val="tx1"/>
                </a:solidFill>
                <a:latin typeface="Arial"/>
                <a:ea typeface="Arial"/>
                <a:cs typeface="Arial"/>
                <a:sym typeface="Arial"/>
              </a:rPr>
              <a:t> (Laudon &amp; Laudon, 2022).</a:t>
            </a:r>
            <a:endParaRPr sz="2750">
              <a:solidFill>
                <a:schemeClr val="tx1"/>
              </a:solidFill>
            </a:endParaRPr>
          </a:p>
        </p:txBody>
      </p:sp>
      <p:sp>
        <p:nvSpPr>
          <p:cNvPr id="2" name="TextBox 1">
            <a:extLst>
              <a:ext uri="{FF2B5EF4-FFF2-40B4-BE49-F238E27FC236}">
                <a16:creationId xmlns:a16="http://schemas.microsoft.com/office/drawing/2014/main" id="{AF163F79-0739-3351-CF93-31D15E9667E4}"/>
              </a:ext>
            </a:extLst>
          </p:cNvPr>
          <p:cNvSpPr txBox="1"/>
          <p:nvPr/>
        </p:nvSpPr>
        <p:spPr>
          <a:xfrm>
            <a:off x="14863233" y="9829195"/>
            <a:ext cx="39158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Afsana Begum 2541181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grpSp>
        <p:nvGrpSpPr>
          <p:cNvPr id="132" name="Google Shape;132;p5"/>
          <p:cNvGrpSpPr/>
          <p:nvPr/>
        </p:nvGrpSpPr>
        <p:grpSpPr>
          <a:xfrm>
            <a:off x="8190708" y="-245282"/>
            <a:ext cx="10097292" cy="10532282"/>
            <a:chOff x="0" y="-66675"/>
            <a:chExt cx="2744745" cy="2862988"/>
          </a:xfrm>
        </p:grpSpPr>
        <p:sp>
          <p:nvSpPr>
            <p:cNvPr id="133" name="Google Shape;133;p5"/>
            <p:cNvSpPr/>
            <p:nvPr/>
          </p:nvSpPr>
          <p:spPr>
            <a:xfrm>
              <a:off x="0" y="0"/>
              <a:ext cx="2744745" cy="2796313"/>
            </a:xfrm>
            <a:custGeom>
              <a:avLst/>
              <a:gdLst/>
              <a:ahLst/>
              <a:cxnLst/>
              <a:rect l="l" t="t" r="r" b="b"/>
              <a:pathLst>
                <a:path w="2744745" h="2796313" extrusionOk="0">
                  <a:moveTo>
                    <a:pt x="0" y="0"/>
                  </a:moveTo>
                  <a:lnTo>
                    <a:pt x="2744745" y="0"/>
                  </a:lnTo>
                  <a:lnTo>
                    <a:pt x="2744745" y="2796313"/>
                  </a:lnTo>
                  <a:lnTo>
                    <a:pt x="0" y="2796313"/>
                  </a:lnTo>
                  <a:close/>
                </a:path>
              </a:pathLst>
            </a:custGeom>
            <a:solidFill>
              <a:srgbClr val="FFFFFF"/>
            </a:solidFill>
            <a:ln>
              <a:noFill/>
            </a:ln>
          </p:spPr>
        </p:sp>
        <p:sp>
          <p:nvSpPr>
            <p:cNvPr id="134" name="Google Shape;134;p5"/>
            <p:cNvSpPr txBox="1"/>
            <p:nvPr/>
          </p:nvSpPr>
          <p:spPr>
            <a:xfrm>
              <a:off x="0" y="-66675"/>
              <a:ext cx="2744745" cy="2862988"/>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5" name="Google Shape;135;p5"/>
          <p:cNvSpPr/>
          <p:nvPr/>
        </p:nvSpPr>
        <p:spPr>
          <a:xfrm>
            <a:off x="13254301" y="1316681"/>
            <a:ext cx="4153392" cy="4153392"/>
          </a:xfrm>
          <a:custGeom>
            <a:avLst/>
            <a:gdLst/>
            <a:ahLst/>
            <a:cxnLst/>
            <a:rect l="l" t="t" r="r" b="b"/>
            <a:pathLst>
              <a:path w="6350000" h="6350000" extrusionOk="0">
                <a:moveTo>
                  <a:pt x="0" y="0"/>
                </a:moveTo>
                <a:lnTo>
                  <a:pt x="0" y="6350000"/>
                </a:lnTo>
                <a:lnTo>
                  <a:pt x="6350000" y="6350000"/>
                </a:lnTo>
                <a:cubicBezTo>
                  <a:pt x="6350000" y="2843530"/>
                  <a:pt x="3506470" y="0"/>
                  <a:pt x="0" y="0"/>
                </a:cubicBezTo>
                <a:close/>
              </a:path>
            </a:pathLst>
          </a:custGeom>
          <a:blipFill rotWithShape="1">
            <a:blip r:embed="rId3">
              <a:alphaModFix/>
            </a:blip>
            <a:stretch>
              <a:fillRect l="-25001" r="-2500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13254301" y="5878492"/>
            <a:ext cx="4153392" cy="3411805"/>
          </a:xfrm>
          <a:custGeom>
            <a:avLst/>
            <a:gdLst/>
            <a:ahLst/>
            <a:cxnLst/>
            <a:rect l="l" t="t" r="r" b="b"/>
            <a:pathLst>
              <a:path w="989469" h="812800" extrusionOk="0">
                <a:moveTo>
                  <a:pt x="0" y="0"/>
                </a:moveTo>
                <a:lnTo>
                  <a:pt x="989469" y="0"/>
                </a:lnTo>
                <a:lnTo>
                  <a:pt x="989469" y="812800"/>
                </a:lnTo>
                <a:lnTo>
                  <a:pt x="0" y="812800"/>
                </a:lnTo>
                <a:close/>
              </a:path>
            </a:pathLst>
          </a:custGeom>
          <a:blipFill rotWithShape="1">
            <a:blip r:embed="rId4">
              <a:alphaModFix/>
            </a:blip>
            <a:stretch>
              <a:fillRect l="-15021" r="-15021"/>
            </a:stretch>
          </a:blipFill>
          <a:ln>
            <a:noFill/>
          </a:ln>
        </p:spPr>
      </p:sp>
      <p:sp>
        <p:nvSpPr>
          <p:cNvPr id="137" name="Google Shape;137;p5"/>
          <p:cNvSpPr/>
          <p:nvPr/>
        </p:nvSpPr>
        <p:spPr>
          <a:xfrm>
            <a:off x="8746002" y="1316681"/>
            <a:ext cx="4153392" cy="4153392"/>
          </a:xfrm>
          <a:custGeom>
            <a:avLst/>
            <a:gdLst/>
            <a:ahLst/>
            <a:cxnLst/>
            <a:rect l="l" t="t" r="r" b="b"/>
            <a:pathLst>
              <a:path w="6350000" h="6350000" extrusionOk="0">
                <a:moveTo>
                  <a:pt x="0" y="6350000"/>
                </a:moveTo>
                <a:lnTo>
                  <a:pt x="6350000" y="6350000"/>
                </a:lnTo>
                <a:lnTo>
                  <a:pt x="6350000" y="0"/>
                </a:lnTo>
                <a:cubicBezTo>
                  <a:pt x="2843530" y="0"/>
                  <a:pt x="0" y="2843530"/>
                  <a:pt x="0" y="6350000"/>
                </a:cubicBezTo>
                <a:close/>
              </a:path>
            </a:pathLst>
          </a:custGeom>
          <a:blipFill rotWithShape="1">
            <a:blip r:embed="rId5">
              <a:alphaModFix/>
            </a:blip>
            <a:stretch>
              <a:fillRect l="-25001" r="-25001"/>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8746002" y="5878492"/>
            <a:ext cx="4153392" cy="3411805"/>
          </a:xfrm>
          <a:custGeom>
            <a:avLst/>
            <a:gdLst/>
            <a:ahLst/>
            <a:cxnLst/>
            <a:rect l="l" t="t" r="r" b="b"/>
            <a:pathLst>
              <a:path w="989469" h="812800" extrusionOk="0">
                <a:moveTo>
                  <a:pt x="0" y="0"/>
                </a:moveTo>
                <a:lnTo>
                  <a:pt x="989469" y="0"/>
                </a:lnTo>
                <a:lnTo>
                  <a:pt x="989469" y="812800"/>
                </a:lnTo>
                <a:lnTo>
                  <a:pt x="0" y="812800"/>
                </a:lnTo>
                <a:close/>
              </a:path>
            </a:pathLst>
          </a:custGeom>
          <a:blipFill rotWithShape="1">
            <a:blip r:embed="rId6">
              <a:alphaModFix/>
            </a:blip>
            <a:stretch>
              <a:fillRect l="-11608" r="-11608"/>
            </a:stretch>
          </a:blipFill>
          <a:ln>
            <a:noFill/>
          </a:ln>
        </p:spPr>
      </p:sp>
      <p:sp>
        <p:nvSpPr>
          <p:cNvPr id="139" name="Google Shape;139;p5"/>
          <p:cNvSpPr txBox="1"/>
          <p:nvPr/>
        </p:nvSpPr>
        <p:spPr>
          <a:xfrm>
            <a:off x="1028700" y="799170"/>
            <a:ext cx="6479359" cy="284385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5600" b="1" i="0" u="none" strike="noStrike" cap="none">
                <a:solidFill>
                  <a:schemeClr val="tx1"/>
                </a:solidFill>
                <a:latin typeface="Arial"/>
                <a:ea typeface="Arial"/>
                <a:cs typeface="Arial"/>
                <a:sym typeface="Arial"/>
              </a:rPr>
              <a:t>Improving Efficiency &amp; Communication</a:t>
            </a:r>
            <a:endParaRPr>
              <a:solidFill>
                <a:schemeClr val="tx1"/>
              </a:solidFill>
            </a:endParaRPr>
          </a:p>
        </p:txBody>
      </p:sp>
      <p:sp>
        <p:nvSpPr>
          <p:cNvPr id="140" name="Google Shape;140;p5"/>
          <p:cNvSpPr txBox="1"/>
          <p:nvPr/>
        </p:nvSpPr>
        <p:spPr>
          <a:xfrm>
            <a:off x="1028700" y="4013712"/>
            <a:ext cx="6807101" cy="5170646"/>
          </a:xfrm>
          <a:prstGeom prst="rect">
            <a:avLst/>
          </a:prstGeom>
          <a:noFill/>
          <a:ln>
            <a:noFill/>
          </a:ln>
        </p:spPr>
        <p:txBody>
          <a:bodyPr spcFirstLastPara="1" wrap="square" lIns="0" tIns="0" rIns="0" bIns="0" anchor="t" anchorCtr="0">
            <a:spAutoFit/>
          </a:bodyPr>
          <a:lstStyle/>
          <a:p>
            <a:pPr marL="518160" marR="0" lvl="1" indent="-259080" algn="l" rtl="0">
              <a:lnSpc>
                <a:spcPct val="139958"/>
              </a:lnSpc>
              <a:spcBef>
                <a:spcPts val="0"/>
              </a:spcBef>
              <a:spcAft>
                <a:spcPts val="0"/>
              </a:spcAft>
              <a:buClr>
                <a:srgbClr val="FFFFFF"/>
              </a:buClr>
              <a:buSzPts val="2400"/>
              <a:buFont typeface="Arial"/>
              <a:buChar char="•"/>
            </a:pPr>
            <a:r>
              <a:rPr lang="en-US" sz="2400" b="0" i="0" u="none" strike="noStrike" cap="none" dirty="0">
                <a:solidFill>
                  <a:schemeClr val="tx1"/>
                </a:solidFill>
                <a:latin typeface="Arial"/>
                <a:ea typeface="Arial"/>
                <a:cs typeface="Arial"/>
                <a:sym typeface="Arial"/>
              </a:rPr>
              <a:t>Outlook reduces missed messages through structured email </a:t>
            </a:r>
            <a:r>
              <a:rPr lang="en-US" sz="2400">
                <a:solidFill>
                  <a:schemeClr val="tx1"/>
                </a:solidFill>
              </a:rPr>
              <a:t>organization</a:t>
            </a:r>
            <a:r>
              <a:rPr lang="en-US" sz="2400" b="0" i="0" u="none" strike="noStrike" cap="none" dirty="0">
                <a:solidFill>
                  <a:schemeClr val="tx1"/>
                </a:solidFill>
                <a:latin typeface="Arial"/>
                <a:ea typeface="Arial"/>
                <a:cs typeface="Arial"/>
                <a:sym typeface="Arial"/>
              </a:rPr>
              <a:t> (Laudon &amp; Laudon, 2022).</a:t>
            </a:r>
            <a:endParaRPr lang="en-US" dirty="0">
              <a:solidFill>
                <a:schemeClr val="tx1"/>
              </a:solidFill>
            </a:endParaRPr>
          </a:p>
          <a:p>
            <a:pPr marL="518160" marR="0" lvl="1" indent="-259080" algn="l" rtl="0">
              <a:lnSpc>
                <a:spcPct val="139958"/>
              </a:lnSpc>
              <a:spcBef>
                <a:spcPts val="0"/>
              </a:spcBef>
              <a:spcAft>
                <a:spcPts val="0"/>
              </a:spcAft>
              <a:buClr>
                <a:srgbClr val="FFFFFF"/>
              </a:buClr>
              <a:buSzPts val="2400"/>
              <a:buFont typeface="Arial"/>
              <a:buChar char="•"/>
            </a:pPr>
            <a:r>
              <a:rPr lang="en-US" sz="2400" b="0" i="0" u="none" strike="noStrike" cap="none">
                <a:solidFill>
                  <a:schemeClr val="tx1"/>
                </a:solidFill>
                <a:latin typeface="Arial"/>
                <a:ea typeface="Arial"/>
                <a:cs typeface="Arial"/>
                <a:sym typeface="Arial"/>
              </a:rPr>
              <a:t>The calendar feature helps schedule meetings and manage staff activities (Microsoft, 2023).</a:t>
            </a:r>
            <a:endParaRPr>
              <a:solidFill>
                <a:schemeClr val="tx1"/>
              </a:solidFill>
            </a:endParaRPr>
          </a:p>
          <a:p>
            <a:pPr marL="518160" marR="0" lvl="1" indent="-259080" algn="l" rtl="0">
              <a:lnSpc>
                <a:spcPct val="139958"/>
              </a:lnSpc>
              <a:spcBef>
                <a:spcPts val="0"/>
              </a:spcBef>
              <a:spcAft>
                <a:spcPts val="0"/>
              </a:spcAft>
              <a:buClr>
                <a:srgbClr val="FFFFFF"/>
              </a:buClr>
              <a:buSzPts val="2400"/>
              <a:buFont typeface="Arial"/>
              <a:buChar char="•"/>
            </a:pPr>
            <a:r>
              <a:rPr lang="en-US" sz="2400" b="0" i="0" u="none" strike="noStrike" cap="none">
                <a:solidFill>
                  <a:schemeClr val="tx1"/>
                </a:solidFill>
                <a:latin typeface="Arial"/>
                <a:ea typeface="Arial"/>
                <a:cs typeface="Arial"/>
                <a:sym typeface="Arial"/>
              </a:rPr>
              <a:t>The search function allows quick retrieval of previous communications (NHS Digital, 2022).</a:t>
            </a:r>
            <a:endParaRPr>
              <a:solidFill>
                <a:schemeClr val="tx1"/>
              </a:solidFill>
            </a:endParaRPr>
          </a:p>
          <a:p>
            <a:pPr marL="518160" marR="0" lvl="1" indent="-259080" algn="l" rtl="0">
              <a:lnSpc>
                <a:spcPct val="139958"/>
              </a:lnSpc>
              <a:spcBef>
                <a:spcPts val="0"/>
              </a:spcBef>
              <a:spcAft>
                <a:spcPts val="0"/>
              </a:spcAft>
              <a:buClr>
                <a:srgbClr val="FFFFFF"/>
              </a:buClr>
              <a:buSzPts val="2400"/>
              <a:buFont typeface="Arial"/>
              <a:buChar char="•"/>
            </a:pPr>
            <a:r>
              <a:rPr lang="en-US" sz="2400" b="0" i="0" u="none" strike="noStrike" cap="none">
                <a:solidFill>
                  <a:schemeClr val="tx1"/>
                </a:solidFill>
                <a:latin typeface="Arial"/>
                <a:ea typeface="Arial"/>
                <a:cs typeface="Arial"/>
                <a:sym typeface="Arial"/>
              </a:rPr>
              <a:t>It improves accountability as communication is recorded and traceable (McGonigle &amp; Mastrian, 2021).</a:t>
            </a:r>
            <a:endParaRPr>
              <a:solidFill>
                <a:schemeClr val="tx1"/>
              </a:solidFill>
            </a:endParaRPr>
          </a:p>
        </p:txBody>
      </p:sp>
      <p:sp>
        <p:nvSpPr>
          <p:cNvPr id="2" name="TextBox 1">
            <a:extLst>
              <a:ext uri="{FF2B5EF4-FFF2-40B4-BE49-F238E27FC236}">
                <a16:creationId xmlns:a16="http://schemas.microsoft.com/office/drawing/2014/main" id="{B1780404-4339-3708-4FA9-4D3E870F0D84}"/>
              </a:ext>
            </a:extLst>
          </p:cNvPr>
          <p:cNvSpPr txBox="1"/>
          <p:nvPr/>
        </p:nvSpPr>
        <p:spPr>
          <a:xfrm>
            <a:off x="14920080" y="9839476"/>
            <a:ext cx="35983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Afsana Begum 2541181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6"/>
          <p:cNvSpPr/>
          <p:nvPr/>
        </p:nvSpPr>
        <p:spPr>
          <a:xfrm>
            <a:off x="0" y="0"/>
            <a:ext cx="7285647" cy="10287000"/>
          </a:xfrm>
          <a:custGeom>
            <a:avLst/>
            <a:gdLst/>
            <a:ahLst/>
            <a:cxnLst/>
            <a:rect l="l" t="t" r="r" b="b"/>
            <a:pathLst>
              <a:path w="812800" h="1147636" extrusionOk="0">
                <a:moveTo>
                  <a:pt x="0" y="0"/>
                </a:moveTo>
                <a:lnTo>
                  <a:pt x="812800" y="0"/>
                </a:lnTo>
                <a:lnTo>
                  <a:pt x="812800" y="1147636"/>
                </a:lnTo>
                <a:lnTo>
                  <a:pt x="0" y="1147636"/>
                </a:lnTo>
                <a:close/>
              </a:path>
            </a:pathLst>
          </a:custGeom>
          <a:blipFill rotWithShape="1">
            <a:blip r:embed="rId3">
              <a:alphaModFix/>
            </a:blip>
            <a:stretch>
              <a:fillRect l="-23734" r="-88194"/>
            </a:stretch>
          </a:blipFill>
          <a:ln>
            <a:noFill/>
          </a:ln>
        </p:spPr>
      </p:sp>
      <p:sp>
        <p:nvSpPr>
          <p:cNvPr id="146" name="Google Shape;146;p6"/>
          <p:cNvSpPr txBox="1"/>
          <p:nvPr/>
        </p:nvSpPr>
        <p:spPr>
          <a:xfrm>
            <a:off x="7987120" y="1009650"/>
            <a:ext cx="9272180"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0" u="none" strike="noStrike" cap="none">
                <a:solidFill>
                  <a:schemeClr val="tx1"/>
                </a:solidFill>
                <a:latin typeface="Arial"/>
                <a:ea typeface="Arial"/>
                <a:cs typeface="Arial"/>
                <a:sym typeface="Arial"/>
              </a:rPr>
              <a:t>Advantages and Limitations</a:t>
            </a:r>
            <a:endParaRPr lang="en-US" sz="4800">
              <a:solidFill>
                <a:schemeClr val="tx1"/>
              </a:solidFill>
            </a:endParaRPr>
          </a:p>
        </p:txBody>
      </p:sp>
      <p:sp>
        <p:nvSpPr>
          <p:cNvPr id="147" name="Google Shape;147;p6"/>
          <p:cNvSpPr txBox="1"/>
          <p:nvPr/>
        </p:nvSpPr>
        <p:spPr>
          <a:xfrm>
            <a:off x="7987120" y="2367321"/>
            <a:ext cx="9764167" cy="6555641"/>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2800" b="1" i="0" u="none" strike="noStrike" cap="none">
                <a:solidFill>
                  <a:schemeClr val="tx1"/>
                </a:solidFill>
                <a:latin typeface="Arial"/>
                <a:ea typeface="Arial"/>
                <a:cs typeface="Arial"/>
                <a:sym typeface="Arial"/>
              </a:rPr>
              <a:t>Advantages:</a:t>
            </a:r>
            <a:endParaRPr lang="en-US" sz="120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a:solidFill>
                  <a:schemeClr val="tx1"/>
                </a:solidFill>
                <a:latin typeface="Arial"/>
                <a:ea typeface="Arial"/>
                <a:cs typeface="Arial"/>
                <a:sym typeface="Arial"/>
              </a:rPr>
              <a:t>Outlook provides a professional and widely used communication platform (Microsoft, 2023).</a:t>
            </a:r>
            <a:endParaRPr sz="120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dirty="0">
                <a:solidFill>
                  <a:schemeClr val="tx1"/>
                </a:solidFill>
                <a:latin typeface="Arial"/>
                <a:ea typeface="Arial"/>
                <a:cs typeface="Arial"/>
                <a:sym typeface="Arial"/>
              </a:rPr>
              <a:t>It supports secure communication with </a:t>
            </a:r>
            <a:r>
              <a:rPr lang="en-US" sz="2000">
                <a:solidFill>
                  <a:schemeClr val="tx1"/>
                </a:solidFill>
              </a:rPr>
              <a:t>organizational</a:t>
            </a:r>
            <a:r>
              <a:rPr lang="en-US" sz="2000" b="0" i="0" u="none" strike="noStrike" cap="none" dirty="0">
                <a:solidFill>
                  <a:schemeClr val="tx1"/>
                </a:solidFill>
                <a:latin typeface="Arial"/>
                <a:ea typeface="Arial"/>
                <a:cs typeface="Arial"/>
                <a:sym typeface="Arial"/>
              </a:rPr>
              <a:t> data protection measures (NHS Digital, 2022).</a:t>
            </a:r>
            <a:endParaRPr sz="1200" dirty="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a:solidFill>
                  <a:schemeClr val="tx1"/>
                </a:solidFill>
                <a:latin typeface="Arial"/>
                <a:ea typeface="Arial"/>
                <a:cs typeface="Arial"/>
                <a:sym typeface="Arial"/>
              </a:rPr>
              <a:t>It integrates email, calendar, and task management in one system (Laudon &amp; Laudon, 2022).</a:t>
            </a:r>
            <a:endParaRPr sz="1200">
              <a:solidFill>
                <a:schemeClr val="tx1"/>
              </a:solidFill>
            </a:endParaRPr>
          </a:p>
          <a:p>
            <a:pPr marL="0" marR="0" lvl="0" indent="0" algn="l" rtl="0">
              <a:lnSpc>
                <a:spcPct val="150000"/>
              </a:lnSpc>
              <a:spcBef>
                <a:spcPts val="0"/>
              </a:spcBef>
              <a:spcAft>
                <a:spcPts val="0"/>
              </a:spcAft>
              <a:buNone/>
            </a:pPr>
            <a:r>
              <a:rPr lang="en-US" sz="2800" b="1" i="0" u="none" strike="noStrike" cap="none">
                <a:solidFill>
                  <a:schemeClr val="tx1"/>
                </a:solidFill>
                <a:latin typeface="Arial"/>
                <a:ea typeface="Arial"/>
                <a:cs typeface="Arial"/>
                <a:sym typeface="Arial"/>
              </a:rPr>
              <a:t>Limitations:</a:t>
            </a:r>
            <a:endParaRPr sz="120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dirty="0">
                <a:solidFill>
                  <a:schemeClr val="tx1"/>
                </a:solidFill>
                <a:latin typeface="Arial"/>
                <a:ea typeface="Arial"/>
                <a:cs typeface="Arial"/>
                <a:sym typeface="Arial"/>
              </a:rPr>
              <a:t>Outlook does not support </a:t>
            </a:r>
            <a:r>
              <a:rPr lang="en-US" sz="2000">
                <a:solidFill>
                  <a:schemeClr val="tx1"/>
                </a:solidFill>
              </a:rPr>
              <a:t>real</a:t>
            </a:r>
            <a:r>
              <a:rPr lang="en-US" sz="2000" dirty="0">
                <a:solidFill>
                  <a:schemeClr val="tx1"/>
                </a:solidFill>
              </a:rPr>
              <a:t>-time</a:t>
            </a:r>
            <a:r>
              <a:rPr lang="en-US" sz="2000" b="0" i="0" u="none" strike="noStrike" cap="none" dirty="0">
                <a:solidFill>
                  <a:schemeClr val="tx1"/>
                </a:solidFill>
                <a:latin typeface="Arial"/>
                <a:ea typeface="Arial"/>
                <a:cs typeface="Arial"/>
                <a:sym typeface="Arial"/>
              </a:rPr>
              <a:t> communication like instant messaging tools (Mayer, 2020).</a:t>
            </a:r>
            <a:endParaRPr sz="1200" dirty="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a:solidFill>
                  <a:schemeClr val="tx1"/>
                </a:solidFill>
                <a:latin typeface="Arial"/>
                <a:ea typeface="Arial"/>
                <a:cs typeface="Arial"/>
                <a:sym typeface="Arial"/>
              </a:rPr>
              <a:t>Email overload can reduce efficiency and delay responses (Mayer, 2020).</a:t>
            </a:r>
            <a:endParaRPr sz="1200">
              <a:solidFill>
                <a:schemeClr val="tx1"/>
              </a:solidFill>
            </a:endParaRPr>
          </a:p>
          <a:p>
            <a:pPr marL="518160" marR="0" lvl="1" indent="-259080" algn="l" rtl="0">
              <a:lnSpc>
                <a:spcPct val="150000"/>
              </a:lnSpc>
              <a:spcBef>
                <a:spcPts val="0"/>
              </a:spcBef>
              <a:spcAft>
                <a:spcPts val="0"/>
              </a:spcAft>
              <a:buClr>
                <a:srgbClr val="FFFFFF"/>
              </a:buClr>
              <a:buSzPts val="2400"/>
              <a:buFont typeface="Arial"/>
              <a:buChar char="•"/>
            </a:pPr>
            <a:r>
              <a:rPr lang="en-US" sz="2000" b="0" i="0" u="none" strike="noStrike" cap="none">
                <a:solidFill>
                  <a:schemeClr val="tx1"/>
                </a:solidFill>
                <a:latin typeface="Arial"/>
                <a:ea typeface="Arial"/>
                <a:cs typeface="Arial"/>
                <a:sym typeface="Arial"/>
              </a:rPr>
              <a:t>It requires regular monitoring to avoid missing important messages (Microsoft, 2023).</a:t>
            </a:r>
            <a:endParaRPr sz="1200">
              <a:solidFill>
                <a:schemeClr val="tx1"/>
              </a:solidFill>
            </a:endParaRPr>
          </a:p>
        </p:txBody>
      </p:sp>
      <p:sp>
        <p:nvSpPr>
          <p:cNvPr id="2" name="TextBox 1">
            <a:extLst>
              <a:ext uri="{FF2B5EF4-FFF2-40B4-BE49-F238E27FC236}">
                <a16:creationId xmlns:a16="http://schemas.microsoft.com/office/drawing/2014/main" id="{70EE7834-7FA9-AF5B-49CE-C60949B85608}"/>
              </a:ext>
            </a:extLst>
          </p:cNvPr>
          <p:cNvSpPr txBox="1"/>
          <p:nvPr/>
        </p:nvSpPr>
        <p:spPr>
          <a:xfrm>
            <a:off x="15238186" y="9886647"/>
            <a:ext cx="33020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Afsana Begum 2541181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4094664" y="2045409"/>
            <a:ext cx="9445526" cy="775096"/>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ctr">
              <a:lnSpc>
                <a:spcPct val="104000"/>
              </a:lnSpc>
              <a:buNone/>
            </a:pPr>
            <a:r>
              <a:rPr lang="en-US" sz="6600" b="1">
                <a:solidFill>
                  <a:srgbClr val="F94CAF"/>
                </a:solidFill>
                <a:latin typeface="Arial Narrow"/>
                <a:ea typeface="Inconsolata Bold"/>
                <a:cs typeface="Inconsolata Bold" pitchFamily="34" charset="-120"/>
              </a:rPr>
              <a:t>Writing Care-Related Documents</a:t>
            </a:r>
            <a:endParaRPr lang="en-US" sz="6600">
              <a:latin typeface="Arial Narrow"/>
              <a:ea typeface="Inconsolata Bold"/>
            </a:endParaRPr>
          </a:p>
        </p:txBody>
      </p:sp>
      <p:sp>
        <p:nvSpPr>
          <p:cNvPr id="4" name="Text 1"/>
          <p:cNvSpPr/>
          <p:nvPr/>
        </p:nvSpPr>
        <p:spPr>
          <a:xfrm>
            <a:off x="4421237" y="3155542"/>
            <a:ext cx="9445526" cy="1410926"/>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ctr">
              <a:lnSpc>
                <a:spcPct val="133000"/>
              </a:lnSpc>
              <a:buNone/>
            </a:pPr>
            <a:r>
              <a:rPr lang="en-US" sz="2800">
                <a:latin typeface="Arial Narrow"/>
                <a:ea typeface="Fira Sans" pitchFamily="34" charset="-122"/>
                <a:cs typeface="Fira Sans" pitchFamily="34" charset="-120"/>
              </a:rPr>
              <a:t>Using </a:t>
            </a:r>
            <a:r>
              <a:rPr lang="en-US" sz="2800" b="1">
                <a:latin typeface="Arial Narrow"/>
                <a:ea typeface="Fira Sans Bold" pitchFamily="34" charset="-122"/>
                <a:cs typeface="Fira Sans Bold" pitchFamily="34" charset="-120"/>
              </a:rPr>
              <a:t>Microsoft Word</a:t>
            </a:r>
            <a:r>
              <a:rPr lang="en-US" sz="2800">
                <a:latin typeface="Arial Narrow"/>
                <a:ea typeface="Fira Sans" pitchFamily="34" charset="-122"/>
                <a:cs typeface="Fira Sans" pitchFamily="34" charset="-120"/>
              </a:rPr>
              <a:t> to create professional, accurate, and consistent care records at Riverdale Nursing Home</a:t>
            </a:r>
            <a:endParaRPr lang="en-US" sz="2800">
              <a:latin typeface="Arial Narrow"/>
            </a:endParaRPr>
          </a:p>
        </p:txBody>
      </p:sp>
      <p:sp>
        <p:nvSpPr>
          <p:cNvPr id="16385" name="Rectangle 1"/>
          <p:cNvSpPr>
            <a:spLocks noChangeArrowheads="1"/>
          </p:cNvSpPr>
          <p:nvPr/>
        </p:nvSpPr>
        <p:spPr bwMode="auto">
          <a:xfrm>
            <a:off x="2487268" y="9038194"/>
            <a:ext cx="12653429" cy="615553"/>
          </a:xfrm>
          <a:prstGeom prst="rect">
            <a:avLst/>
          </a:prstGeom>
          <a:noFill/>
          <a:ln w="9525">
            <a:noFill/>
            <a:miter lim="800000"/>
            <a:headEnd/>
            <a:tailEnd/>
          </a:ln>
          <a:effectLst/>
        </p:spPr>
        <p:txBody>
          <a:bodyPr vert="horz" wrap="square" lIns="182880" tIns="91440" rIns="182880" bIns="91440" numCol="1" anchor="ctr" anchorCtr="0" compatLnSpc="1">
            <a:prstTxWarp prst="textNoShape">
              <a:avLst/>
            </a:prstTxWarp>
            <a:sp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algn="ctr" defTabSz="1828800" fontAlgn="base">
              <a:spcBef>
                <a:spcPct val="0"/>
              </a:spcBef>
              <a:spcAft>
                <a:spcPct val="0"/>
              </a:spcAft>
              <a:buClrTx/>
            </a:pPr>
            <a:r>
              <a:rPr kumimoji="0" lang="fr-FR" sz="2800" b="1" i="0" u="none" strike="noStrike" cap="none" normalizeH="0" baseline="0" dirty="0">
                <a:ln>
                  <a:noFill/>
                </a:ln>
                <a:effectLst/>
                <a:latin typeface="Times New Roman"/>
                <a:ea typeface="Times New Roman" pitchFamily="18" charset="0"/>
                <a:cs typeface="Times New Roman"/>
              </a:rPr>
              <a:t>Student Name:</a:t>
            </a:r>
            <a:r>
              <a:rPr lang="fr-FR" sz="2800" b="1" dirty="0">
                <a:latin typeface="Times New Roman"/>
                <a:ea typeface="Times New Roman" pitchFamily="18" charset="0"/>
                <a:cs typeface="Times New Roman"/>
              </a:rPr>
              <a:t> </a:t>
            </a:r>
            <a:r>
              <a:rPr lang="fr-FR" sz="2800" b="1" dirty="0" err="1">
                <a:latin typeface="Times New Roman"/>
                <a:ea typeface="Times New Roman" pitchFamily="18" charset="0"/>
                <a:cs typeface="Times New Roman"/>
              </a:rPr>
              <a:t>Olinta</a:t>
            </a:r>
            <a:r>
              <a:rPr lang="fr-FR" sz="2800" b="1" dirty="0">
                <a:latin typeface="Times New Roman"/>
                <a:ea typeface="Times New Roman" pitchFamily="18" charset="0"/>
                <a:cs typeface="Times New Roman"/>
              </a:rPr>
              <a:t> Student</a:t>
            </a:r>
            <a:r>
              <a:rPr kumimoji="0" lang="fr-FR" sz="2800" b="1" i="0" u="none" strike="noStrike" cap="none" normalizeH="0" baseline="0" dirty="0">
                <a:ln>
                  <a:noFill/>
                </a:ln>
                <a:effectLst/>
                <a:latin typeface="Times New Roman"/>
                <a:ea typeface="Times New Roman" pitchFamily="18" charset="0"/>
                <a:cs typeface="Times New Roman"/>
              </a:rPr>
              <a:t> ID:</a:t>
            </a:r>
            <a:r>
              <a:rPr lang="fr-FR" sz="2800" b="1" dirty="0">
                <a:latin typeface="Times New Roman"/>
                <a:ea typeface="Times New Roman" pitchFamily="18" charset="0"/>
                <a:cs typeface="Times New Roman"/>
              </a:rPr>
              <a:t>2542342</a:t>
            </a:r>
            <a:endParaRPr lang="fr-FR" sz="2800" b="0" i="0" u="none" strike="noStrike" cap="none" normalizeH="0" baseline="0">
              <a:ln>
                <a:noFill/>
              </a:ln>
              <a:effectLst/>
              <a:latin typeface="Arial" pitchFamily="34" charset="0"/>
              <a:cs typeface="Arial" pitchFamily="34" charset="0"/>
            </a:endParaRPr>
          </a:p>
        </p:txBody>
      </p:sp>
    </p:spTree>
    <p:extLst>
      <p:ext uri="{BB962C8B-B14F-4D97-AF65-F5344CB8AC3E}">
        <p14:creationId xmlns:p14="http://schemas.microsoft.com/office/powerpoint/2010/main" val="309027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992239" y="1624310"/>
            <a:ext cx="16303526" cy="775096"/>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4800" b="1">
                <a:solidFill>
                  <a:srgbClr val="F94CAF"/>
                </a:solidFill>
                <a:latin typeface="Arial Narrow" panose="020B0606020202030204" pitchFamily="34" charset="0"/>
                <a:ea typeface="Inconsolata Bold" pitchFamily="34" charset="-122"/>
                <a:cs typeface="Inconsolata Bold" pitchFamily="34" charset="-120"/>
              </a:rPr>
              <a:t>What Are Care-Related Documents?</a:t>
            </a:r>
            <a:endParaRPr lang="en-US" sz="4800">
              <a:latin typeface="Arial Narrow" panose="020B0606020202030204" pitchFamily="34" charset="0"/>
            </a:endParaRPr>
          </a:p>
        </p:txBody>
      </p:sp>
      <p:sp>
        <p:nvSpPr>
          <p:cNvPr id="3" name="Text 1"/>
          <p:cNvSpPr/>
          <p:nvPr/>
        </p:nvSpPr>
        <p:spPr>
          <a:xfrm>
            <a:off x="992239" y="2895453"/>
            <a:ext cx="16303526" cy="1190774"/>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Care-related documents are the essential records that underpin safe, consistent, and high-quality care delivery. They enable carers, nurses, and managers to understand each resident's health condition, personal preferences, and specific care needs — ensuring every shift begins with the right information (Paterson et al., 2022).</a:t>
            </a:r>
            <a:endParaRPr lang="en-US" sz="2400">
              <a:latin typeface="Arial Narrow"/>
            </a:endParaRPr>
          </a:p>
        </p:txBody>
      </p:sp>
      <p:sp>
        <p:nvSpPr>
          <p:cNvPr id="4" name="Shape 2"/>
          <p:cNvSpPr/>
          <p:nvPr/>
        </p:nvSpPr>
        <p:spPr>
          <a:xfrm>
            <a:off x="992239" y="4365279"/>
            <a:ext cx="5269110" cy="2223194"/>
          </a:xfrm>
          <a:prstGeom prst="roundRect">
            <a:avLst>
              <a:gd name="adj" fmla="val 1674"/>
            </a:avLst>
          </a:prstGeom>
          <a:solidFill>
            <a:srgbClr val="433550"/>
          </a:solidFill>
          <a:ln/>
        </p:spPr>
      </p:sp>
      <p:sp>
        <p:nvSpPr>
          <p:cNvPr id="5" name="Text 3"/>
          <p:cNvSpPr/>
          <p:nvPr/>
        </p:nvSpPr>
        <p:spPr>
          <a:xfrm>
            <a:off x="1240184" y="4613227"/>
            <a:ext cx="4773216"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DAD1E6"/>
                </a:solidFill>
                <a:latin typeface="Arial Narrow" panose="020B0606020202030204" pitchFamily="34" charset="0"/>
                <a:ea typeface="Inconsolata Bold" pitchFamily="34" charset="-122"/>
                <a:cs typeface="Inconsolata Bold" pitchFamily="34" charset="-120"/>
              </a:rPr>
              <a:t>Daily Care Notes</a:t>
            </a:r>
            <a:endParaRPr lang="en-US" sz="2400">
              <a:latin typeface="Arial Narrow" panose="020B0606020202030204" pitchFamily="34" charset="0"/>
            </a:endParaRPr>
          </a:p>
        </p:txBody>
      </p:sp>
      <p:sp>
        <p:nvSpPr>
          <p:cNvPr id="6" name="Text 4"/>
          <p:cNvSpPr/>
          <p:nvPr/>
        </p:nvSpPr>
        <p:spPr>
          <a:xfrm>
            <a:off x="1240184" y="5149751"/>
            <a:ext cx="4773216" cy="793850"/>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Shift-by-shift records of resident activities, observations, and wellbeing</a:t>
            </a:r>
            <a:endParaRPr lang="en-US" sz="1900">
              <a:latin typeface="Arial Narrow" panose="020B0606020202030204" pitchFamily="34" charset="0"/>
            </a:endParaRPr>
          </a:p>
        </p:txBody>
      </p:sp>
      <p:sp>
        <p:nvSpPr>
          <p:cNvPr id="7" name="Shape 5"/>
          <p:cNvSpPr/>
          <p:nvPr/>
        </p:nvSpPr>
        <p:spPr>
          <a:xfrm>
            <a:off x="6509296" y="4365279"/>
            <a:ext cx="5269260" cy="2223194"/>
          </a:xfrm>
          <a:prstGeom prst="roundRect">
            <a:avLst>
              <a:gd name="adj" fmla="val 1674"/>
            </a:avLst>
          </a:prstGeom>
          <a:solidFill>
            <a:srgbClr val="433550"/>
          </a:solidFill>
          <a:ln/>
        </p:spPr>
      </p:sp>
      <p:sp>
        <p:nvSpPr>
          <p:cNvPr id="8" name="Text 6"/>
          <p:cNvSpPr/>
          <p:nvPr/>
        </p:nvSpPr>
        <p:spPr>
          <a:xfrm>
            <a:off x="6757244" y="4613227"/>
            <a:ext cx="477336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DAD1E6"/>
                </a:solidFill>
                <a:latin typeface="Arial Narrow" panose="020B0606020202030204" pitchFamily="34" charset="0"/>
                <a:ea typeface="Inconsolata Bold" pitchFamily="34" charset="-122"/>
                <a:cs typeface="Inconsolata Bold" pitchFamily="34" charset="-120"/>
              </a:rPr>
              <a:t>Care Plans</a:t>
            </a:r>
            <a:endParaRPr lang="en-US" sz="2400">
              <a:latin typeface="Arial Narrow" panose="020B0606020202030204" pitchFamily="34" charset="0"/>
            </a:endParaRPr>
          </a:p>
        </p:txBody>
      </p:sp>
      <p:sp>
        <p:nvSpPr>
          <p:cNvPr id="9" name="Text 7"/>
          <p:cNvSpPr/>
          <p:nvPr/>
        </p:nvSpPr>
        <p:spPr>
          <a:xfrm>
            <a:off x="6757244" y="5149751"/>
            <a:ext cx="4773364"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Personalised plans outlining each resident's health goals and care requirements</a:t>
            </a:r>
            <a:endParaRPr lang="en-US" sz="1900">
              <a:latin typeface="Arial Narrow" panose="020B0606020202030204" pitchFamily="34" charset="0"/>
            </a:endParaRPr>
          </a:p>
        </p:txBody>
      </p:sp>
      <p:sp>
        <p:nvSpPr>
          <p:cNvPr id="10" name="Shape 8"/>
          <p:cNvSpPr/>
          <p:nvPr/>
        </p:nvSpPr>
        <p:spPr>
          <a:xfrm>
            <a:off x="12026505" y="4365279"/>
            <a:ext cx="5269110" cy="2223194"/>
          </a:xfrm>
          <a:prstGeom prst="roundRect">
            <a:avLst>
              <a:gd name="adj" fmla="val 1674"/>
            </a:avLst>
          </a:prstGeom>
          <a:solidFill>
            <a:srgbClr val="433550"/>
          </a:solidFill>
          <a:ln/>
        </p:spPr>
      </p:sp>
      <p:sp>
        <p:nvSpPr>
          <p:cNvPr id="11" name="Text 9"/>
          <p:cNvSpPr/>
          <p:nvPr/>
        </p:nvSpPr>
        <p:spPr>
          <a:xfrm>
            <a:off x="12274450" y="4613227"/>
            <a:ext cx="4773216"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DAD1E6"/>
                </a:solidFill>
                <a:latin typeface="Arial Narrow" panose="020B0606020202030204" pitchFamily="34" charset="0"/>
                <a:ea typeface="Inconsolata Bold" pitchFamily="34" charset="-122"/>
                <a:cs typeface="Inconsolata Bold" pitchFamily="34" charset="-120"/>
              </a:rPr>
              <a:t>Medication Records</a:t>
            </a:r>
            <a:endParaRPr lang="en-US" sz="2400">
              <a:latin typeface="Arial Narrow" panose="020B0606020202030204" pitchFamily="34" charset="0"/>
            </a:endParaRPr>
          </a:p>
        </p:txBody>
      </p:sp>
      <p:sp>
        <p:nvSpPr>
          <p:cNvPr id="12" name="Text 10"/>
          <p:cNvSpPr/>
          <p:nvPr/>
        </p:nvSpPr>
        <p:spPr>
          <a:xfrm>
            <a:off x="12274450" y="5149751"/>
            <a:ext cx="4773216" cy="793850"/>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Accurate logs of prescriptions, dosages, and administration times</a:t>
            </a:r>
            <a:endParaRPr lang="en-US" sz="1900">
              <a:latin typeface="Arial Narrow" panose="020B0606020202030204" pitchFamily="34" charset="0"/>
            </a:endParaRPr>
          </a:p>
        </p:txBody>
      </p:sp>
      <p:sp>
        <p:nvSpPr>
          <p:cNvPr id="13" name="Shape 11"/>
          <p:cNvSpPr/>
          <p:nvPr/>
        </p:nvSpPr>
        <p:spPr>
          <a:xfrm>
            <a:off x="992238" y="6836421"/>
            <a:ext cx="8027640" cy="1826270"/>
          </a:xfrm>
          <a:prstGeom prst="roundRect">
            <a:avLst>
              <a:gd name="adj" fmla="val 2038"/>
            </a:avLst>
          </a:prstGeom>
          <a:solidFill>
            <a:srgbClr val="433550"/>
          </a:solidFill>
          <a:ln/>
        </p:spPr>
      </p:sp>
      <p:sp>
        <p:nvSpPr>
          <p:cNvPr id="14" name="Text 12"/>
          <p:cNvSpPr/>
          <p:nvPr/>
        </p:nvSpPr>
        <p:spPr>
          <a:xfrm>
            <a:off x="1240184" y="7084369"/>
            <a:ext cx="753174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DAD1E6"/>
                </a:solidFill>
                <a:latin typeface="Arial Narrow" panose="020B0606020202030204" pitchFamily="34" charset="0"/>
                <a:ea typeface="Inconsolata Bold" pitchFamily="34" charset="-122"/>
                <a:cs typeface="Inconsolata Bold" pitchFamily="34" charset="-120"/>
              </a:rPr>
              <a:t>Incident Reports</a:t>
            </a:r>
            <a:endParaRPr lang="en-US" sz="2400">
              <a:latin typeface="Arial Narrow" panose="020B0606020202030204" pitchFamily="34" charset="0"/>
            </a:endParaRPr>
          </a:p>
        </p:txBody>
      </p:sp>
      <p:sp>
        <p:nvSpPr>
          <p:cNvPr id="15" name="Text 13"/>
          <p:cNvSpPr/>
          <p:nvPr/>
        </p:nvSpPr>
        <p:spPr>
          <a:xfrm>
            <a:off x="1240184" y="7620893"/>
            <a:ext cx="7531744" cy="793850"/>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Formal documentation of any unexpected events or safety concerns</a:t>
            </a:r>
            <a:endParaRPr lang="en-US" sz="1900">
              <a:latin typeface="Arial Narrow" panose="020B0606020202030204" pitchFamily="34" charset="0"/>
            </a:endParaRPr>
          </a:p>
        </p:txBody>
      </p:sp>
      <p:sp>
        <p:nvSpPr>
          <p:cNvPr id="16" name="Shape 14"/>
          <p:cNvSpPr/>
          <p:nvPr/>
        </p:nvSpPr>
        <p:spPr>
          <a:xfrm>
            <a:off x="9267827" y="6836421"/>
            <a:ext cx="8027790" cy="1826270"/>
          </a:xfrm>
          <a:prstGeom prst="roundRect">
            <a:avLst>
              <a:gd name="adj" fmla="val 2038"/>
            </a:avLst>
          </a:prstGeom>
          <a:solidFill>
            <a:srgbClr val="433550"/>
          </a:solidFill>
          <a:ln/>
        </p:spPr>
      </p:sp>
      <p:sp>
        <p:nvSpPr>
          <p:cNvPr id="17" name="Text 15"/>
          <p:cNvSpPr/>
          <p:nvPr/>
        </p:nvSpPr>
        <p:spPr>
          <a:xfrm>
            <a:off x="9515773" y="7084369"/>
            <a:ext cx="753189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DAD1E6"/>
                </a:solidFill>
                <a:latin typeface="Arial Narrow" panose="020B0606020202030204" pitchFamily="34" charset="0"/>
                <a:ea typeface="Inconsolata Bold" pitchFamily="34" charset="-122"/>
                <a:cs typeface="Inconsolata Bold" pitchFamily="34" charset="-120"/>
              </a:rPr>
              <a:t>Risk Assessments</a:t>
            </a:r>
            <a:endParaRPr lang="en-US" sz="2400">
              <a:latin typeface="Arial Narrow" panose="020B0606020202030204" pitchFamily="34" charset="0"/>
            </a:endParaRPr>
          </a:p>
        </p:txBody>
      </p:sp>
      <p:sp>
        <p:nvSpPr>
          <p:cNvPr id="18" name="Text 16"/>
          <p:cNvSpPr/>
          <p:nvPr/>
        </p:nvSpPr>
        <p:spPr>
          <a:xfrm>
            <a:off x="9515773" y="7620893"/>
            <a:ext cx="7531894" cy="793850"/>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Evaluations identifying potential hazards and preventative measures</a:t>
            </a:r>
            <a:endParaRPr lang="en-US" sz="1900">
              <a:latin typeface="Arial Narrow" panose="020B0606020202030204" pitchFamily="34" charset="0"/>
            </a:endParaRPr>
          </a:p>
        </p:txBody>
      </p:sp>
    </p:spTree>
    <p:extLst>
      <p:ext uri="{BB962C8B-B14F-4D97-AF65-F5344CB8AC3E}">
        <p14:creationId xmlns:p14="http://schemas.microsoft.com/office/powerpoint/2010/main" val="2659122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992239" y="1377702"/>
            <a:ext cx="16303526" cy="775096"/>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4800" b="1">
                <a:solidFill>
                  <a:srgbClr val="F94CAF"/>
                </a:solidFill>
                <a:latin typeface="Arial Narrow" panose="020B0606020202030204" pitchFamily="34" charset="0"/>
                <a:ea typeface="Inconsolata Bold" pitchFamily="34" charset="-122"/>
                <a:cs typeface="Inconsolata Bold" pitchFamily="34" charset="-120"/>
              </a:rPr>
              <a:t>Why Microsoft Word?</a:t>
            </a:r>
            <a:endParaRPr lang="en-US" sz="4800">
              <a:latin typeface="Arial Narrow" panose="020B0606020202030204" pitchFamily="34" charset="0"/>
            </a:endParaRPr>
          </a:p>
        </p:txBody>
      </p:sp>
      <p:sp>
        <p:nvSpPr>
          <p:cNvPr id="3" name="Text 1"/>
          <p:cNvSpPr/>
          <p:nvPr/>
        </p:nvSpPr>
        <p:spPr>
          <a:xfrm>
            <a:off x="992239" y="2148100"/>
            <a:ext cx="16303526" cy="793850"/>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800">
                <a:latin typeface="Arial Narrow"/>
                <a:ea typeface="Fira Sans" pitchFamily="34" charset="-122"/>
                <a:cs typeface="Fira Sans" pitchFamily="34" charset="-120"/>
              </a:rPr>
              <a:t>Microsoft Word is the most suitable Microsoft 365 tool for creating care-related documents (Lambert, 2023). It combines professional formatting capabilities with powerful editing tools, making it ideal for healthcare documentation that must be clear, accurate, and shareable</a:t>
            </a:r>
            <a:r>
              <a:rPr lang="en-US" sz="2400">
                <a:latin typeface="Arial Narrow"/>
                <a:ea typeface="Fira Sans" pitchFamily="34" charset="-122"/>
                <a:cs typeface="Fira Sans" pitchFamily="34" charset="-120"/>
              </a:rPr>
              <a:t>.</a:t>
            </a:r>
            <a:endParaRPr lang="en-US" sz="2400">
              <a:latin typeface="Arial Narrow"/>
            </a:endParaRPr>
          </a:p>
        </p:txBody>
      </p:sp>
      <p:sp>
        <p:nvSpPr>
          <p:cNvPr id="4" name="Shape 2"/>
          <p:cNvSpPr/>
          <p:nvPr/>
        </p:nvSpPr>
        <p:spPr>
          <a:xfrm>
            <a:off x="813645" y="3993887"/>
            <a:ext cx="8206382" cy="5187404"/>
          </a:xfrm>
          <a:prstGeom prst="roundRect">
            <a:avLst>
              <a:gd name="adj" fmla="val 717"/>
            </a:avLst>
          </a:prstGeom>
          <a:solidFill>
            <a:schemeClr val="tx2">
              <a:lumMod val="90000"/>
            </a:schemeClr>
          </a:solidFill>
          <a:ln/>
        </p:spPr>
      </p:sp>
      <p:sp>
        <p:nvSpPr>
          <p:cNvPr id="5" name="Text 3"/>
          <p:cNvSpPr/>
          <p:nvPr/>
        </p:nvSpPr>
        <p:spPr>
          <a:xfrm>
            <a:off x="1061592" y="3969693"/>
            <a:ext cx="7710488"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Inconsolata Bold" pitchFamily="34" charset="-122"/>
                <a:cs typeface="Inconsolata Bold" pitchFamily="34" charset="-120"/>
              </a:rPr>
              <a:t>Key Capabilities</a:t>
            </a:r>
            <a:endParaRPr lang="en-US" sz="2400">
              <a:latin typeface="Arial Narrow" panose="020B0606020202030204" pitchFamily="34" charset="0"/>
            </a:endParaRPr>
          </a:p>
        </p:txBody>
      </p:sp>
      <p:sp>
        <p:nvSpPr>
          <p:cNvPr id="6" name="Text 4"/>
          <p:cNvSpPr/>
          <p:nvPr/>
        </p:nvSpPr>
        <p:spPr>
          <a:xfrm>
            <a:off x="1061592" y="4605339"/>
            <a:ext cx="7710488" cy="2331690"/>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386080" indent="-386080" algn="l">
              <a:lnSpc>
                <a:spcPct val="133000"/>
              </a:lnSpc>
              <a:buSzPct val="100000"/>
              <a:buChar char="•"/>
            </a:pPr>
            <a:r>
              <a:rPr lang="en-US" sz="2800">
                <a:solidFill>
                  <a:srgbClr val="000000"/>
                </a:solidFill>
                <a:latin typeface="Arial Narrow"/>
                <a:ea typeface="Fira Sans" pitchFamily="34" charset="-122"/>
                <a:cs typeface="Fira Sans" pitchFamily="34" charset="-120"/>
              </a:rPr>
              <a:t>Create professional, well-structured care documents</a:t>
            </a:r>
            <a:endParaRPr lang="en-US" sz="2800">
              <a:latin typeface="Arial Narrow"/>
            </a:endParaRPr>
          </a:p>
          <a:p>
            <a:pPr marL="386080" indent="-386080" algn="l">
              <a:lnSpc>
                <a:spcPct val="133000"/>
              </a:lnSpc>
              <a:buSzPct val="100000"/>
              <a:buChar char="•"/>
            </a:pPr>
            <a:r>
              <a:rPr lang="en-US" sz="2800">
                <a:solidFill>
                  <a:srgbClr val="000000"/>
                </a:solidFill>
                <a:latin typeface="Arial Narrow"/>
                <a:ea typeface="Fira Sans" pitchFamily="34" charset="-122"/>
                <a:cs typeface="Fira Sans" pitchFamily="34" charset="-120"/>
              </a:rPr>
              <a:t>Use templates for consistent formatting across all records</a:t>
            </a:r>
            <a:endParaRPr lang="en-US" sz="2800">
              <a:latin typeface="Arial Narrow"/>
            </a:endParaRPr>
          </a:p>
          <a:p>
            <a:pPr marL="386080" indent="-386080" algn="l">
              <a:lnSpc>
                <a:spcPct val="133000"/>
              </a:lnSpc>
              <a:buSzPct val="100000"/>
              <a:buChar char="•"/>
            </a:pPr>
            <a:r>
              <a:rPr lang="en-US" sz="2800">
                <a:solidFill>
                  <a:srgbClr val="000000"/>
                </a:solidFill>
                <a:latin typeface="Arial Narrow"/>
                <a:ea typeface="Fira Sans" pitchFamily="34" charset="-122"/>
                <a:cs typeface="Fira Sans" pitchFamily="34" charset="-120"/>
              </a:rPr>
              <a:t>Edit and update records quickly without rewriting</a:t>
            </a:r>
            <a:endParaRPr lang="en-US" sz="2800">
              <a:latin typeface="Arial Narrow"/>
            </a:endParaRPr>
          </a:p>
          <a:p>
            <a:pPr marL="386080" indent="-386080" algn="l">
              <a:lnSpc>
                <a:spcPct val="133000"/>
              </a:lnSpc>
              <a:buSzPct val="100000"/>
              <a:buChar char="•"/>
            </a:pPr>
            <a:r>
              <a:rPr lang="en-US" sz="2800">
                <a:solidFill>
                  <a:srgbClr val="000000"/>
                </a:solidFill>
                <a:latin typeface="Arial Narrow"/>
                <a:ea typeface="Fira Sans" pitchFamily="34" charset="-122"/>
                <a:cs typeface="Fira Sans" pitchFamily="34" charset="-120"/>
              </a:rPr>
              <a:t>Check spelling and grammar automatically</a:t>
            </a:r>
            <a:endParaRPr lang="en-US" sz="2800">
              <a:latin typeface="Arial Narrow"/>
            </a:endParaRPr>
          </a:p>
          <a:p>
            <a:pPr marL="386080" indent="-386080" algn="l">
              <a:lnSpc>
                <a:spcPct val="133000"/>
              </a:lnSpc>
              <a:buSzPct val="100000"/>
              <a:buChar char="•"/>
            </a:pPr>
            <a:r>
              <a:rPr lang="en-US" sz="2800">
                <a:solidFill>
                  <a:srgbClr val="000000"/>
                </a:solidFill>
                <a:latin typeface="Arial Narrow"/>
                <a:ea typeface="Fira Sans" pitchFamily="34" charset="-122"/>
                <a:cs typeface="Fira Sans" pitchFamily="34" charset="-120"/>
              </a:rPr>
              <a:t>Save and share securely via Microsoft 365</a:t>
            </a:r>
            <a:endParaRPr lang="en-US" sz="2800">
              <a:latin typeface="Arial Narrow"/>
            </a:endParaRPr>
          </a:p>
        </p:txBody>
      </p:sp>
      <p:sp>
        <p:nvSpPr>
          <p:cNvPr id="7" name="Text 5"/>
          <p:cNvSpPr/>
          <p:nvPr/>
        </p:nvSpPr>
        <p:spPr>
          <a:xfrm>
            <a:off x="9456092" y="3969693"/>
            <a:ext cx="7849196"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F94CAF"/>
                </a:solidFill>
                <a:latin typeface="Arial Narrow" panose="020B0606020202030204" pitchFamily="34" charset="0"/>
                <a:ea typeface="Inconsolata Bold" pitchFamily="34" charset="-122"/>
                <a:cs typeface="Inconsolata Bold" pitchFamily="34" charset="-120"/>
              </a:rPr>
              <a:t>Why It Matters in Care Settings</a:t>
            </a:r>
            <a:endParaRPr lang="en-US" sz="2400">
              <a:latin typeface="Arial Narrow" panose="020B0606020202030204" pitchFamily="34" charset="0"/>
            </a:endParaRPr>
          </a:p>
        </p:txBody>
      </p:sp>
      <p:sp>
        <p:nvSpPr>
          <p:cNvPr id="8" name="Text 6"/>
          <p:cNvSpPr/>
          <p:nvPr/>
        </p:nvSpPr>
        <p:spPr>
          <a:xfrm>
            <a:off x="9456092" y="4605338"/>
            <a:ext cx="7849196" cy="1984624"/>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000">
                <a:latin typeface="Arial Narrow"/>
                <a:ea typeface="Fira Sans" pitchFamily="34" charset="-122"/>
                <a:cs typeface="Fira Sans" pitchFamily="34" charset="-120"/>
              </a:rPr>
              <a:t>In a nursing home environment, documentation must be both accurate and accessible (Bunting and Klerk, 2022). Word produces clear, organized documents that can be shared with authorized staff, reviewed by managers, and updated as residents' needs change — all while maintaining a professional standard.</a:t>
            </a:r>
            <a:endParaRPr lang="en-US" sz="2000">
              <a:latin typeface="Arial Narrow"/>
            </a:endParaRPr>
          </a:p>
        </p:txBody>
      </p:sp>
      <p:sp>
        <p:nvSpPr>
          <p:cNvPr id="9" name="Shape 7"/>
          <p:cNvSpPr/>
          <p:nvPr/>
        </p:nvSpPr>
        <p:spPr>
          <a:xfrm>
            <a:off x="9456092" y="6869014"/>
            <a:ext cx="7849196" cy="1761084"/>
          </a:xfrm>
          <a:prstGeom prst="roundRect">
            <a:avLst>
              <a:gd name="adj" fmla="val 2113"/>
            </a:avLst>
          </a:prstGeom>
          <a:solidFill>
            <a:schemeClr val="tx2">
              <a:lumMod val="90000"/>
            </a:schemeClr>
          </a:solidFill>
          <a:ln/>
        </p:spPr>
      </p:sp>
      <p:pic>
        <p:nvPicPr>
          <p:cNvPr id="10" name="Image 0" descr="preencoded.png"/>
          <p:cNvPicPr>
            <a:picLocks noChangeAspect="1"/>
          </p:cNvPicPr>
          <p:nvPr/>
        </p:nvPicPr>
        <p:blipFill>
          <a:blip r:embed="rId3"/>
          <a:stretch>
            <a:fillRect/>
          </a:stretch>
        </p:blipFill>
        <p:spPr>
          <a:xfrm>
            <a:off x="9704040" y="7238108"/>
            <a:ext cx="310008" cy="247948"/>
          </a:xfrm>
          <a:prstGeom prst="rect">
            <a:avLst/>
          </a:prstGeom>
        </p:spPr>
      </p:pic>
      <p:sp>
        <p:nvSpPr>
          <p:cNvPr id="11" name="Text 8"/>
          <p:cNvSpPr/>
          <p:nvPr/>
        </p:nvSpPr>
        <p:spPr>
          <a:xfrm>
            <a:off x="10261996" y="7154169"/>
            <a:ext cx="6795344" cy="1190774"/>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Word documents can be stored on OneDrive, ensuring records are backed up and accessible to authorized team members.</a:t>
            </a:r>
            <a:endParaRPr lang="en-US" sz="2400">
              <a:latin typeface="Arial Narrow"/>
            </a:endParaRPr>
          </a:p>
        </p:txBody>
      </p:sp>
    </p:spTree>
    <p:extLst>
      <p:ext uri="{BB962C8B-B14F-4D97-AF65-F5344CB8AC3E}">
        <p14:creationId xmlns:p14="http://schemas.microsoft.com/office/powerpoint/2010/main" val="928858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992239" y="1065908"/>
            <a:ext cx="16303526" cy="775096"/>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4800" b="1">
                <a:solidFill>
                  <a:srgbClr val="F94CAF"/>
                </a:solidFill>
                <a:latin typeface="Arial Narrow" panose="020B0606020202030204" pitchFamily="34" charset="0"/>
                <a:ea typeface="Inconsolata Bold" pitchFamily="34" charset="-122"/>
                <a:cs typeface="Inconsolata Bold" pitchFamily="34" charset="-120"/>
              </a:rPr>
              <a:t>How Microsoft Word Improves Efficiency</a:t>
            </a:r>
            <a:endParaRPr lang="en-US" sz="4800">
              <a:latin typeface="Arial Narrow" panose="020B0606020202030204" pitchFamily="34" charset="0"/>
            </a:endParaRPr>
          </a:p>
        </p:txBody>
      </p:sp>
      <p:sp>
        <p:nvSpPr>
          <p:cNvPr id="3" name="Text 1"/>
          <p:cNvSpPr/>
          <p:nvPr/>
        </p:nvSpPr>
        <p:spPr>
          <a:xfrm>
            <a:off x="992239" y="2337049"/>
            <a:ext cx="16303526" cy="793850"/>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At Riverdale Nursing Home, efficient documentation directly supports better care outcomes. Microsoft Word reduces administrative burden and helps staff focus on what matters most — the residents.</a:t>
            </a:r>
            <a:endParaRPr lang="en-US" sz="1900">
              <a:latin typeface="Arial Narrow"/>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2239" y="3409951"/>
            <a:ext cx="620166" cy="620166"/>
          </a:xfrm>
          <a:prstGeom prst="rect">
            <a:avLst/>
          </a:prstGeom>
        </p:spPr>
      </p:pic>
      <p:sp>
        <p:nvSpPr>
          <p:cNvPr id="5" name="Text 2"/>
          <p:cNvSpPr/>
          <p:nvPr/>
        </p:nvSpPr>
        <p:spPr>
          <a:xfrm>
            <a:off x="992238" y="4340127"/>
            <a:ext cx="799668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err="1">
                <a:latin typeface="Arial Narrow"/>
                <a:ea typeface="Inconsolata Bold"/>
                <a:cs typeface="Inconsolata Bold" pitchFamily="34" charset="-120"/>
              </a:rPr>
              <a:t>Standardised</a:t>
            </a:r>
            <a:r>
              <a:rPr lang="en-US" sz="2400" b="1">
                <a:latin typeface="Arial Narrow"/>
                <a:ea typeface="Inconsolata Bold"/>
                <a:cs typeface="Inconsolata Bold" pitchFamily="34" charset="-120"/>
              </a:rPr>
              <a:t> Templates</a:t>
            </a:r>
            <a:endParaRPr lang="en-US" sz="2400">
              <a:latin typeface="Arial Narrow"/>
              <a:ea typeface="Inconsolata Bold"/>
            </a:endParaRPr>
          </a:p>
        </p:txBody>
      </p:sp>
      <p:sp>
        <p:nvSpPr>
          <p:cNvPr id="6" name="Text 3"/>
          <p:cNvSpPr/>
          <p:nvPr/>
        </p:nvSpPr>
        <p:spPr>
          <a:xfrm>
            <a:off x="992238" y="4876653"/>
            <a:ext cx="7996684" cy="1190774"/>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Pre-designed templates ensure every care note follows the same format, reducing variation and making records easier to read across shifts (Yulanda, 2023).</a:t>
            </a:r>
            <a:endParaRPr lang="en-US" sz="2400">
              <a:latin typeface="Arial Narrow"/>
            </a:endParaRPr>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298931" y="3409951"/>
            <a:ext cx="620166" cy="620166"/>
          </a:xfrm>
          <a:prstGeom prst="rect">
            <a:avLst/>
          </a:prstGeom>
        </p:spPr>
      </p:pic>
      <p:sp>
        <p:nvSpPr>
          <p:cNvPr id="8" name="Text 4"/>
          <p:cNvSpPr/>
          <p:nvPr/>
        </p:nvSpPr>
        <p:spPr>
          <a:xfrm>
            <a:off x="9298930" y="4340127"/>
            <a:ext cx="7996832"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latin typeface="Arial Narrow"/>
                <a:ea typeface="Inconsolata Bold"/>
                <a:cs typeface="Inconsolata Bold" pitchFamily="34" charset="-120"/>
              </a:rPr>
              <a:t>Fewer Errors</a:t>
            </a:r>
            <a:endParaRPr lang="en-US" sz="2400">
              <a:latin typeface="Arial Narrow"/>
              <a:ea typeface="Inconsolata Bold"/>
            </a:endParaRPr>
          </a:p>
        </p:txBody>
      </p:sp>
      <p:sp>
        <p:nvSpPr>
          <p:cNvPr id="9" name="Text 5"/>
          <p:cNvSpPr/>
          <p:nvPr/>
        </p:nvSpPr>
        <p:spPr>
          <a:xfrm>
            <a:off x="9298930" y="4876653"/>
            <a:ext cx="7996832" cy="793850"/>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Built-in spelling and grammar tools catch mistakes before documents are finalized, improving the accuracy of resident records.</a:t>
            </a:r>
            <a:endParaRPr lang="en-US" sz="2400">
              <a:latin typeface="Arial Narrow"/>
            </a:endParaRPr>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2239" y="6563471"/>
            <a:ext cx="620166" cy="620166"/>
          </a:xfrm>
          <a:prstGeom prst="rect">
            <a:avLst/>
          </a:prstGeom>
        </p:spPr>
      </p:pic>
      <p:sp>
        <p:nvSpPr>
          <p:cNvPr id="11" name="Text 6"/>
          <p:cNvSpPr/>
          <p:nvPr/>
        </p:nvSpPr>
        <p:spPr>
          <a:xfrm>
            <a:off x="992238" y="7493645"/>
            <a:ext cx="799668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latin typeface="Arial Narrow"/>
                <a:ea typeface="Inconsolata Bold"/>
                <a:cs typeface="Inconsolata Bold" pitchFamily="34" charset="-120"/>
              </a:rPr>
              <a:t>Easy to Update</a:t>
            </a:r>
            <a:endParaRPr lang="en-US" sz="2400">
              <a:latin typeface="Arial Narrow"/>
              <a:ea typeface="Inconsolata Bold"/>
            </a:endParaRPr>
          </a:p>
        </p:txBody>
      </p:sp>
      <p:sp>
        <p:nvSpPr>
          <p:cNvPr id="12" name="Text 7"/>
          <p:cNvSpPr/>
          <p:nvPr/>
        </p:nvSpPr>
        <p:spPr>
          <a:xfrm>
            <a:off x="992238" y="8030171"/>
            <a:ext cx="7996684" cy="793850"/>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Records can be edited and revised without starting from scratch, saving time when care plans need to be updated.</a:t>
            </a:r>
            <a:endParaRPr lang="en-US" sz="1900">
              <a:latin typeface="Arial Narrow"/>
            </a:endParaRPr>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298931" y="6563471"/>
            <a:ext cx="620166" cy="620166"/>
          </a:xfrm>
          <a:prstGeom prst="rect">
            <a:avLst/>
          </a:prstGeom>
        </p:spPr>
      </p:pic>
      <p:sp>
        <p:nvSpPr>
          <p:cNvPr id="14" name="Text 8"/>
          <p:cNvSpPr/>
          <p:nvPr/>
        </p:nvSpPr>
        <p:spPr>
          <a:xfrm>
            <a:off x="9298930" y="7493645"/>
            <a:ext cx="7996832"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latin typeface="Arial Narrow"/>
                <a:ea typeface="Inconsolata Bold"/>
                <a:cs typeface="Inconsolata Bold" pitchFamily="34" charset="-120"/>
              </a:rPr>
              <a:t>Seamless Collaboration</a:t>
            </a:r>
            <a:endParaRPr lang="en-US" sz="2400">
              <a:latin typeface="Arial Narrow"/>
              <a:ea typeface="Inconsolata Bold"/>
            </a:endParaRPr>
          </a:p>
        </p:txBody>
      </p:sp>
      <p:sp>
        <p:nvSpPr>
          <p:cNvPr id="15" name="Text 9"/>
          <p:cNvSpPr/>
          <p:nvPr/>
        </p:nvSpPr>
        <p:spPr>
          <a:xfrm>
            <a:off x="9298930" y="8030171"/>
            <a:ext cx="7996832" cy="1190774"/>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Files shared through Microsoft 365 allow multiple authorized staff to access and contribute to documents, improving communication between shifts.</a:t>
            </a:r>
            <a:endParaRPr lang="en-US" sz="2400">
              <a:latin typeface="Arial Narrow"/>
            </a:endParaRPr>
          </a:p>
        </p:txBody>
      </p:sp>
    </p:spTree>
    <p:extLst>
      <p:ext uri="{BB962C8B-B14F-4D97-AF65-F5344CB8AC3E}">
        <p14:creationId xmlns:p14="http://schemas.microsoft.com/office/powerpoint/2010/main" val="152367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992239" y="1377850"/>
            <a:ext cx="16303526" cy="775096"/>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4800" b="1">
                <a:solidFill>
                  <a:srgbClr val="F94CAF"/>
                </a:solidFill>
                <a:latin typeface="Arial Narrow" panose="020B0606020202030204" pitchFamily="34" charset="0"/>
                <a:ea typeface="Inconsolata Bold" pitchFamily="34" charset="-122"/>
                <a:cs typeface="Inconsolata Bold" pitchFamily="34" charset="-120"/>
              </a:rPr>
              <a:t>Advantages of Using Microsoft Word</a:t>
            </a:r>
            <a:endParaRPr lang="en-US" sz="4800">
              <a:latin typeface="Arial Narrow" panose="020B0606020202030204" pitchFamily="34" charset="0"/>
            </a:endParaRPr>
          </a:p>
        </p:txBody>
      </p:sp>
      <p:sp>
        <p:nvSpPr>
          <p:cNvPr id="3" name="Text 1"/>
          <p:cNvSpPr/>
          <p:nvPr/>
        </p:nvSpPr>
        <p:spPr>
          <a:xfrm>
            <a:off x="992239" y="2648992"/>
            <a:ext cx="17217926" cy="396924"/>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2400">
                <a:latin typeface="Arial Narrow"/>
                <a:ea typeface="Fira Sans" pitchFamily="34" charset="-122"/>
                <a:cs typeface="Fira Sans" pitchFamily="34" charset="-120"/>
              </a:rPr>
              <a:t>Microsoft Word offers a range of benefits that make it particularly well-suited to the documentation needs of a busy nursing home environment.</a:t>
            </a:r>
            <a:endParaRPr lang="en-US" sz="2400">
              <a:latin typeface="Arial Narrow"/>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2239" y="3324971"/>
            <a:ext cx="5269110" cy="2668042"/>
          </a:xfrm>
          <a:prstGeom prst="rect">
            <a:avLst/>
          </a:prstGeom>
        </p:spPr>
      </p:pic>
      <p:sp>
        <p:nvSpPr>
          <p:cNvPr id="5" name="Text 2"/>
          <p:cNvSpPr/>
          <p:nvPr/>
        </p:nvSpPr>
        <p:spPr>
          <a:xfrm>
            <a:off x="1383061" y="3601493"/>
            <a:ext cx="4601766"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Twemoji Mozilla" pitchFamily="34" charset="-122"/>
                <a:cs typeface="Twemoji Mozilla" pitchFamily="34" charset="-120"/>
              </a:rPr>
              <a:t>✔</a:t>
            </a:r>
            <a:r>
              <a:rPr lang="en-US" sz="2400" b="1">
                <a:solidFill>
                  <a:srgbClr val="DAD1E6"/>
                </a:solidFill>
                <a:latin typeface="Arial Narrow" panose="020B0606020202030204" pitchFamily="34" charset="0"/>
                <a:ea typeface="Inconsolata Bold" pitchFamily="34" charset="-122"/>
                <a:cs typeface="Inconsolata Bold" pitchFamily="34" charset="-120"/>
              </a:rPr>
              <a:t> Professional Appearance</a:t>
            </a:r>
            <a:endParaRPr lang="en-US" sz="2400">
              <a:latin typeface="Arial Narrow" panose="020B0606020202030204" pitchFamily="34" charset="0"/>
            </a:endParaRPr>
          </a:p>
        </p:txBody>
      </p:sp>
      <p:sp>
        <p:nvSpPr>
          <p:cNvPr id="6" name="Text 3"/>
          <p:cNvSpPr/>
          <p:nvPr/>
        </p:nvSpPr>
        <p:spPr>
          <a:xfrm>
            <a:off x="1383061" y="4138019"/>
            <a:ext cx="4601766"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Documents look polished and consistent, reflecting the high standards of Riverdale Nursing Home.</a:t>
            </a:r>
            <a:endParaRPr lang="en-US" sz="1900">
              <a:latin typeface="Arial Narrow" panose="020B0606020202030204" pitchFamily="34" charset="0"/>
            </a:endParaRPr>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509296" y="3324971"/>
            <a:ext cx="5269260" cy="2668042"/>
          </a:xfrm>
          <a:prstGeom prst="rect">
            <a:avLst/>
          </a:prstGeom>
        </p:spPr>
      </p:pic>
      <p:sp>
        <p:nvSpPr>
          <p:cNvPr id="8" name="Text 4"/>
          <p:cNvSpPr/>
          <p:nvPr/>
        </p:nvSpPr>
        <p:spPr>
          <a:xfrm>
            <a:off x="6900119" y="3601493"/>
            <a:ext cx="460191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Twemoji Mozilla" pitchFamily="34" charset="-122"/>
                <a:cs typeface="Twemoji Mozilla" pitchFamily="34" charset="-120"/>
              </a:rPr>
              <a:t>✔</a:t>
            </a:r>
            <a:r>
              <a:rPr lang="en-US" sz="2400" b="1">
                <a:solidFill>
                  <a:srgbClr val="DAD1E6"/>
                </a:solidFill>
                <a:latin typeface="Arial Narrow" panose="020B0606020202030204" pitchFamily="34" charset="0"/>
                <a:ea typeface="Inconsolata Bold" pitchFamily="34" charset="-122"/>
                <a:cs typeface="Inconsolata Bold" pitchFamily="34" charset="-120"/>
              </a:rPr>
              <a:t> Easy to Edit and Update</a:t>
            </a:r>
            <a:endParaRPr lang="en-US" sz="2400">
              <a:latin typeface="Arial Narrow" panose="020B0606020202030204" pitchFamily="34" charset="0"/>
            </a:endParaRPr>
          </a:p>
        </p:txBody>
      </p:sp>
      <p:sp>
        <p:nvSpPr>
          <p:cNvPr id="9" name="Text 5"/>
          <p:cNvSpPr/>
          <p:nvPr/>
        </p:nvSpPr>
        <p:spPr>
          <a:xfrm>
            <a:off x="6900119" y="4138019"/>
            <a:ext cx="4601914"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Care records can be quickly revised as residents' needs change, without recreating documents from scratch (Yulanda, 2023).</a:t>
            </a:r>
            <a:endParaRPr lang="en-US" sz="1900">
              <a:latin typeface="Arial Narrow" panose="020B0606020202030204" pitchFamily="34" charset="0"/>
            </a:endParaRPr>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026505" y="3324971"/>
            <a:ext cx="5269110" cy="2668042"/>
          </a:xfrm>
          <a:prstGeom prst="rect">
            <a:avLst/>
          </a:prstGeom>
        </p:spPr>
      </p:pic>
      <p:sp>
        <p:nvSpPr>
          <p:cNvPr id="11" name="Text 6"/>
          <p:cNvSpPr/>
          <p:nvPr/>
        </p:nvSpPr>
        <p:spPr>
          <a:xfrm>
            <a:off x="12417327" y="3601493"/>
            <a:ext cx="4601766" cy="77539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Twemoji Mozilla" pitchFamily="34" charset="-122"/>
                <a:cs typeface="Twemoji Mozilla" pitchFamily="34" charset="-120"/>
              </a:rPr>
              <a:t>✔</a:t>
            </a:r>
            <a:r>
              <a:rPr lang="en-US" sz="2400" b="1">
                <a:solidFill>
                  <a:srgbClr val="DAD1E6"/>
                </a:solidFill>
                <a:latin typeface="Arial Narrow" panose="020B0606020202030204" pitchFamily="34" charset="0"/>
                <a:ea typeface="Inconsolata Bold" pitchFamily="34" charset="-122"/>
                <a:cs typeface="Inconsolata Bold" pitchFamily="34" charset="-120"/>
              </a:rPr>
              <a:t> Built-In Spelling and Grammar Checking</a:t>
            </a:r>
            <a:endParaRPr lang="en-US" sz="2400">
              <a:latin typeface="Arial Narrow" panose="020B0606020202030204" pitchFamily="34" charset="0"/>
            </a:endParaRPr>
          </a:p>
        </p:txBody>
      </p:sp>
      <p:sp>
        <p:nvSpPr>
          <p:cNvPr id="12" name="Text 7"/>
          <p:cNvSpPr/>
          <p:nvPr/>
        </p:nvSpPr>
        <p:spPr>
          <a:xfrm>
            <a:off x="12417327" y="4525715"/>
            <a:ext cx="4601766"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Automatic error detection helps maintain accuracy and professionalism in all written records.</a:t>
            </a:r>
            <a:endParaRPr lang="en-US" sz="1900">
              <a:latin typeface="Arial Narrow" panose="020B0606020202030204" pitchFamily="34" charset="0"/>
            </a:endParaRPr>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2239" y="6240959"/>
            <a:ext cx="5269110" cy="2668042"/>
          </a:xfrm>
          <a:prstGeom prst="rect">
            <a:avLst/>
          </a:prstGeom>
        </p:spPr>
      </p:pic>
      <p:sp>
        <p:nvSpPr>
          <p:cNvPr id="14" name="Text 8"/>
          <p:cNvSpPr/>
          <p:nvPr/>
        </p:nvSpPr>
        <p:spPr>
          <a:xfrm>
            <a:off x="1383061" y="6517483"/>
            <a:ext cx="4601766" cy="77539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Twemoji Mozilla" pitchFamily="34" charset="-122"/>
                <a:cs typeface="Twemoji Mozilla" pitchFamily="34" charset="-120"/>
              </a:rPr>
              <a:t>✔</a:t>
            </a:r>
            <a:r>
              <a:rPr lang="en-US" sz="2400" b="1">
                <a:solidFill>
                  <a:srgbClr val="DAD1E6"/>
                </a:solidFill>
                <a:latin typeface="Arial Narrow" panose="020B0606020202030204" pitchFamily="34" charset="0"/>
                <a:ea typeface="Inconsolata Bold" pitchFamily="34" charset="-122"/>
                <a:cs typeface="Inconsolata Bold" pitchFamily="34" charset="-120"/>
              </a:rPr>
              <a:t> Templates Improve Consistency</a:t>
            </a:r>
            <a:endParaRPr lang="en-US" sz="2400">
              <a:latin typeface="Arial Narrow" panose="020B0606020202030204" pitchFamily="34" charset="0"/>
            </a:endParaRPr>
          </a:p>
        </p:txBody>
      </p:sp>
      <p:sp>
        <p:nvSpPr>
          <p:cNvPr id="15" name="Text 9"/>
          <p:cNvSpPr/>
          <p:nvPr/>
        </p:nvSpPr>
        <p:spPr>
          <a:xfrm>
            <a:off x="1383061" y="7441705"/>
            <a:ext cx="4601766"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Standardized templates ensure all staff produce documentation in the same format, reducing confusion (Yulanda, 2023).</a:t>
            </a:r>
            <a:endParaRPr lang="en-US" sz="1900">
              <a:latin typeface="Arial Narrow" panose="020B0606020202030204" pitchFamily="34" charset="0"/>
            </a:endParaRPr>
          </a:p>
        </p:txBody>
      </p:sp>
      <p:pic>
        <p:nvPicPr>
          <p:cNvPr id="16"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509296" y="6240959"/>
            <a:ext cx="5269260" cy="2668042"/>
          </a:xfrm>
          <a:prstGeom prst="rect">
            <a:avLst/>
          </a:prstGeom>
        </p:spPr>
      </p:pic>
      <p:sp>
        <p:nvSpPr>
          <p:cNvPr id="17" name="Text 10"/>
          <p:cNvSpPr/>
          <p:nvPr/>
        </p:nvSpPr>
        <p:spPr>
          <a:xfrm>
            <a:off x="6900119" y="6517483"/>
            <a:ext cx="4601914" cy="387698"/>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400" b="1">
                <a:solidFill>
                  <a:srgbClr val="000000"/>
                </a:solidFill>
                <a:latin typeface="Arial Narrow" panose="020B0606020202030204" pitchFamily="34" charset="0"/>
                <a:ea typeface="Twemoji Mozilla" pitchFamily="34" charset="-122"/>
                <a:cs typeface="Twemoji Mozilla" pitchFamily="34" charset="-120"/>
              </a:rPr>
              <a:t>✔</a:t>
            </a:r>
            <a:r>
              <a:rPr lang="en-US" sz="2400" b="1">
                <a:solidFill>
                  <a:srgbClr val="DAD1E6"/>
                </a:solidFill>
                <a:latin typeface="Arial Narrow" panose="020B0606020202030204" pitchFamily="34" charset="0"/>
                <a:ea typeface="Inconsolata Bold" pitchFamily="34" charset="-122"/>
                <a:cs typeface="Inconsolata Bold" pitchFamily="34" charset="-120"/>
              </a:rPr>
              <a:t> OneDrive Integration</a:t>
            </a:r>
            <a:endParaRPr lang="en-US" sz="2400">
              <a:latin typeface="Arial Narrow" panose="020B0606020202030204" pitchFamily="34" charset="0"/>
            </a:endParaRPr>
          </a:p>
        </p:txBody>
      </p:sp>
      <p:sp>
        <p:nvSpPr>
          <p:cNvPr id="18" name="Text 11"/>
          <p:cNvSpPr/>
          <p:nvPr/>
        </p:nvSpPr>
        <p:spPr>
          <a:xfrm>
            <a:off x="6900119" y="7054007"/>
            <a:ext cx="4601914" cy="1190774"/>
          </a:xfrm>
          <a:prstGeom prst="rect">
            <a:avLst/>
          </a:prstGeom>
          <a:noFill/>
          <a:ln/>
        </p:spPr>
        <p:txBody>
          <a:bodyPr wrap="square" lIns="0" tIns="0" rIns="0" bIns="0" rtlCol="0" anchor="t">
            <a:norm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33000"/>
              </a:lnSpc>
              <a:buNone/>
            </a:pPr>
            <a:r>
              <a:rPr lang="en-US" sz="1900">
                <a:solidFill>
                  <a:srgbClr val="DAD1E6"/>
                </a:solidFill>
                <a:latin typeface="Arial Narrow" panose="020B0606020202030204" pitchFamily="34" charset="0"/>
                <a:ea typeface="Fira Sans" pitchFamily="34" charset="-122"/>
                <a:cs typeface="Fira Sans" pitchFamily="34" charset="-120"/>
              </a:rPr>
              <a:t>Secure cloud storage and sharing through OneDrive keeps documents safe and accessible to authorized staff.</a:t>
            </a:r>
            <a:endParaRPr lang="en-US" sz="1900">
              <a:latin typeface="Arial Narrow" panose="020B0606020202030204" pitchFamily="34" charset="0"/>
            </a:endParaRPr>
          </a:p>
        </p:txBody>
      </p:sp>
    </p:spTree>
    <p:extLst>
      <p:ext uri="{BB962C8B-B14F-4D97-AF65-F5344CB8AC3E}">
        <p14:creationId xmlns:p14="http://schemas.microsoft.com/office/powerpoint/2010/main" val="42862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3" name="Text 0"/>
          <p:cNvSpPr/>
          <p:nvPr/>
        </p:nvSpPr>
        <p:spPr>
          <a:xfrm>
            <a:off x="992239" y="791320"/>
            <a:ext cx="9445526" cy="581472"/>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4800" b="1">
                <a:solidFill>
                  <a:srgbClr val="F94CAF"/>
                </a:solidFill>
                <a:latin typeface="Arial Narrow" panose="020B0606020202030204" pitchFamily="34" charset="0"/>
                <a:ea typeface="Inconsolata Bold" pitchFamily="34" charset="-122"/>
                <a:cs typeface="Inconsolata Bold" pitchFamily="34" charset="-120"/>
              </a:rPr>
              <a:t>Recommendation</a:t>
            </a:r>
            <a:endParaRPr lang="en-US" sz="4800">
              <a:latin typeface="Arial Narrow" panose="020B0606020202030204" pitchFamily="34" charset="0"/>
            </a:endParaRPr>
          </a:p>
        </p:txBody>
      </p:sp>
      <p:sp>
        <p:nvSpPr>
          <p:cNvPr id="4" name="Text 1"/>
          <p:cNvSpPr/>
          <p:nvPr/>
        </p:nvSpPr>
        <p:spPr>
          <a:xfrm>
            <a:off x="992239" y="1582043"/>
            <a:ext cx="9445526" cy="520898"/>
          </a:xfrm>
          <a:prstGeom prst="rect">
            <a:avLst/>
          </a:prstGeom>
          <a:noFill/>
          <a:ln/>
        </p:spPr>
        <p:txBody>
          <a:bodyPr wrap="square" lIns="0" tIns="0" rIns="0" bIns="0" rtlCol="0" anchor="t">
            <a:noAutofit/>
          </a:bodyPr>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17000"/>
              </a:lnSpc>
              <a:buNone/>
            </a:pPr>
            <a:r>
              <a:rPr lang="en-US" sz="1800">
                <a:latin typeface="Arial Narrow"/>
                <a:ea typeface="Fira Sans" pitchFamily="34" charset="-122"/>
                <a:cs typeface="Fira Sans" pitchFamily="34" charset="-120"/>
              </a:rPr>
              <a:t>Riverdale Nursing Home should adopt </a:t>
            </a:r>
            <a:r>
              <a:rPr lang="en-US" sz="1800" b="1">
                <a:latin typeface="Arial Narrow"/>
                <a:ea typeface="Fira Sans Bold" pitchFamily="34" charset="-122"/>
                <a:cs typeface="Fira Sans Bold" pitchFamily="34" charset="-120"/>
              </a:rPr>
              <a:t>Microsoft Word</a:t>
            </a:r>
            <a:r>
              <a:rPr lang="en-US" sz="1800">
                <a:latin typeface="Arial Narrow"/>
                <a:ea typeface="Fira Sans" pitchFamily="34" charset="-122"/>
                <a:cs typeface="Fira Sans" pitchFamily="34" charset="-120"/>
              </a:rPr>
              <a:t> as the primary tool for all care-related documentation. It offers the right balance of functionality, ease of use, and security for a healthcare setting.</a:t>
            </a:r>
            <a:endParaRPr lang="en-US" sz="1800">
              <a:latin typeface="Arial Narrow"/>
            </a:endParaRPr>
          </a:p>
        </p:txBody>
      </p:sp>
      <p:sp>
        <p:nvSpPr>
          <p:cNvPr id="5" name="Shape 2"/>
          <p:cNvSpPr/>
          <p:nvPr/>
        </p:nvSpPr>
        <p:spPr>
          <a:xfrm>
            <a:off x="992239" y="2259806"/>
            <a:ext cx="9445526" cy="1704380"/>
          </a:xfrm>
          <a:prstGeom prst="roundRect">
            <a:avLst>
              <a:gd name="adj" fmla="val 1638"/>
            </a:avLst>
          </a:prstGeom>
          <a:solidFill>
            <a:srgbClr val="433550"/>
          </a:solidFill>
          <a:ln/>
        </p:spPr>
      </p:sp>
      <p:sp>
        <p:nvSpPr>
          <p:cNvPr id="6" name="Shape 3"/>
          <p:cNvSpPr/>
          <p:nvPr/>
        </p:nvSpPr>
        <p:spPr>
          <a:xfrm>
            <a:off x="1178273" y="2445843"/>
            <a:ext cx="558106" cy="558106"/>
          </a:xfrm>
          <a:prstGeom prst="ellipse">
            <a:avLst/>
          </a:prstGeom>
          <a:solidFill>
            <a:srgbClr val="FF6680"/>
          </a:solidFill>
          <a:ln/>
        </p:spPr>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31715" y="2599285"/>
            <a:ext cx="251074" cy="251074"/>
          </a:xfrm>
          <a:prstGeom prst="rect">
            <a:avLst/>
          </a:prstGeom>
        </p:spPr>
      </p:pic>
      <p:sp>
        <p:nvSpPr>
          <p:cNvPr id="8" name="Text 4"/>
          <p:cNvSpPr/>
          <p:nvPr/>
        </p:nvSpPr>
        <p:spPr>
          <a:xfrm>
            <a:off x="1178272" y="3143399"/>
            <a:ext cx="9073456" cy="290662"/>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100" b="1">
                <a:solidFill>
                  <a:srgbClr val="DAD1E6"/>
                </a:solidFill>
                <a:latin typeface="Arial Narrow" panose="020B0606020202030204" pitchFamily="34" charset="0"/>
                <a:ea typeface="Inconsolata Bold" pitchFamily="34" charset="-122"/>
                <a:cs typeface="Inconsolata Bold" pitchFamily="34" charset="-120"/>
              </a:rPr>
              <a:t>Improved Documentation Quality</a:t>
            </a:r>
            <a:endParaRPr lang="en-US" sz="2100">
              <a:latin typeface="Arial Narrow" panose="020B0606020202030204" pitchFamily="34" charset="0"/>
            </a:endParaRPr>
          </a:p>
        </p:txBody>
      </p:sp>
      <p:sp>
        <p:nvSpPr>
          <p:cNvPr id="9" name="Text 5"/>
          <p:cNvSpPr/>
          <p:nvPr/>
        </p:nvSpPr>
        <p:spPr>
          <a:xfrm>
            <a:off x="1178272" y="3517703"/>
            <a:ext cx="9073456" cy="260450"/>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17000"/>
              </a:lnSpc>
              <a:buNone/>
            </a:pPr>
            <a:r>
              <a:rPr lang="en-US" sz="1800">
                <a:solidFill>
                  <a:srgbClr val="DAD1E6"/>
                </a:solidFill>
                <a:latin typeface="Arial Narrow" panose="020B0606020202030204" pitchFamily="34" charset="0"/>
                <a:ea typeface="Fira Sans" pitchFamily="34" charset="-122"/>
                <a:cs typeface="Fira Sans" pitchFamily="34" charset="-120"/>
              </a:rPr>
              <a:t>Professional formatting and error-checking tools raise the standard of all resident records.</a:t>
            </a:r>
            <a:endParaRPr lang="en-US" sz="1800">
              <a:latin typeface="Arial Narrow" panose="020B0606020202030204" pitchFamily="34" charset="0"/>
            </a:endParaRPr>
          </a:p>
        </p:txBody>
      </p:sp>
      <p:sp>
        <p:nvSpPr>
          <p:cNvPr id="10" name="Shape 6"/>
          <p:cNvSpPr/>
          <p:nvPr/>
        </p:nvSpPr>
        <p:spPr>
          <a:xfrm>
            <a:off x="992239" y="4103638"/>
            <a:ext cx="9445526" cy="1704380"/>
          </a:xfrm>
          <a:prstGeom prst="roundRect">
            <a:avLst>
              <a:gd name="adj" fmla="val 1638"/>
            </a:avLst>
          </a:prstGeom>
          <a:solidFill>
            <a:srgbClr val="433550"/>
          </a:solidFill>
          <a:ln/>
        </p:spPr>
      </p:sp>
      <p:sp>
        <p:nvSpPr>
          <p:cNvPr id="11" name="Shape 7"/>
          <p:cNvSpPr/>
          <p:nvPr/>
        </p:nvSpPr>
        <p:spPr>
          <a:xfrm>
            <a:off x="1178273" y="4289675"/>
            <a:ext cx="558106" cy="558106"/>
          </a:xfrm>
          <a:prstGeom prst="ellipse">
            <a:avLst/>
          </a:prstGeom>
          <a:solidFill>
            <a:srgbClr val="FF6680"/>
          </a:solidFill>
          <a:ln/>
        </p:spPr>
      </p:sp>
      <p:pic>
        <p:nvPicPr>
          <p:cNvPr id="12"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31715" y="4443115"/>
            <a:ext cx="251074" cy="251074"/>
          </a:xfrm>
          <a:prstGeom prst="rect">
            <a:avLst/>
          </a:prstGeom>
        </p:spPr>
      </p:pic>
      <p:sp>
        <p:nvSpPr>
          <p:cNvPr id="13" name="Text 8"/>
          <p:cNvSpPr/>
          <p:nvPr/>
        </p:nvSpPr>
        <p:spPr>
          <a:xfrm>
            <a:off x="1178272" y="4987231"/>
            <a:ext cx="9073456" cy="290662"/>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100" b="1">
                <a:solidFill>
                  <a:srgbClr val="DAD1E6"/>
                </a:solidFill>
                <a:latin typeface="Arial Narrow" panose="020B0606020202030204" pitchFamily="34" charset="0"/>
                <a:ea typeface="Inconsolata Bold" pitchFamily="34" charset="-122"/>
                <a:cs typeface="Inconsolata Bold" pitchFamily="34" charset="-120"/>
              </a:rPr>
              <a:t>Accurate Resident Records</a:t>
            </a:r>
            <a:endParaRPr lang="en-US" sz="2100">
              <a:latin typeface="Arial Narrow" panose="020B0606020202030204" pitchFamily="34" charset="0"/>
            </a:endParaRPr>
          </a:p>
        </p:txBody>
      </p:sp>
      <p:sp>
        <p:nvSpPr>
          <p:cNvPr id="14" name="Text 9"/>
          <p:cNvSpPr/>
          <p:nvPr/>
        </p:nvSpPr>
        <p:spPr>
          <a:xfrm>
            <a:off x="1178272" y="5361535"/>
            <a:ext cx="9073456" cy="260450"/>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17000"/>
              </a:lnSpc>
              <a:buNone/>
            </a:pPr>
            <a:r>
              <a:rPr lang="en-US" sz="1800">
                <a:solidFill>
                  <a:srgbClr val="DAD1E6"/>
                </a:solidFill>
                <a:latin typeface="Arial Narrow" panose="020B0606020202030204" pitchFamily="34" charset="0"/>
                <a:ea typeface="Fira Sans" pitchFamily="34" charset="-122"/>
                <a:cs typeface="Fira Sans" pitchFamily="34" charset="-120"/>
              </a:rPr>
              <a:t>Easy editing and templates support up-to-date, consistent documentation for every resident.</a:t>
            </a:r>
            <a:endParaRPr lang="en-US" sz="1800">
              <a:latin typeface="Arial Narrow" panose="020B0606020202030204" pitchFamily="34" charset="0"/>
            </a:endParaRPr>
          </a:p>
        </p:txBody>
      </p:sp>
      <p:sp>
        <p:nvSpPr>
          <p:cNvPr id="15" name="Shape 10"/>
          <p:cNvSpPr/>
          <p:nvPr/>
        </p:nvSpPr>
        <p:spPr>
          <a:xfrm>
            <a:off x="992239" y="5947470"/>
            <a:ext cx="9445526" cy="1704380"/>
          </a:xfrm>
          <a:prstGeom prst="roundRect">
            <a:avLst>
              <a:gd name="adj" fmla="val 1638"/>
            </a:avLst>
          </a:prstGeom>
          <a:solidFill>
            <a:srgbClr val="433550"/>
          </a:solidFill>
          <a:ln/>
        </p:spPr>
      </p:sp>
      <p:sp>
        <p:nvSpPr>
          <p:cNvPr id="16" name="Shape 11"/>
          <p:cNvSpPr/>
          <p:nvPr/>
        </p:nvSpPr>
        <p:spPr>
          <a:xfrm>
            <a:off x="1178273" y="6133505"/>
            <a:ext cx="558106" cy="558106"/>
          </a:xfrm>
          <a:prstGeom prst="ellipse">
            <a:avLst/>
          </a:prstGeom>
          <a:solidFill>
            <a:srgbClr val="FF6680"/>
          </a:solidFill>
          <a:ln/>
        </p:spPr>
      </p:sp>
      <p:pic>
        <p:nvPicPr>
          <p:cNvPr id="17"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31715" y="6286947"/>
            <a:ext cx="251074" cy="251074"/>
          </a:xfrm>
          <a:prstGeom prst="rect">
            <a:avLst/>
          </a:prstGeom>
        </p:spPr>
      </p:pic>
      <p:sp>
        <p:nvSpPr>
          <p:cNvPr id="18" name="Text 12"/>
          <p:cNvSpPr/>
          <p:nvPr/>
        </p:nvSpPr>
        <p:spPr>
          <a:xfrm>
            <a:off x="1178272" y="6831063"/>
            <a:ext cx="9073456" cy="290662"/>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100" b="1">
                <a:solidFill>
                  <a:srgbClr val="DAD1E6"/>
                </a:solidFill>
                <a:latin typeface="Arial Narrow" panose="020B0606020202030204" pitchFamily="34" charset="0"/>
                <a:ea typeface="Inconsolata Bold" pitchFamily="34" charset="-122"/>
                <a:cs typeface="Inconsolata Bold" pitchFamily="34" charset="-120"/>
              </a:rPr>
              <a:t>Effective Staff Communication</a:t>
            </a:r>
            <a:endParaRPr lang="en-US" sz="2100">
              <a:latin typeface="Arial Narrow" panose="020B0606020202030204" pitchFamily="34" charset="0"/>
            </a:endParaRPr>
          </a:p>
        </p:txBody>
      </p:sp>
      <p:sp>
        <p:nvSpPr>
          <p:cNvPr id="19" name="Text 13"/>
          <p:cNvSpPr/>
          <p:nvPr/>
        </p:nvSpPr>
        <p:spPr>
          <a:xfrm>
            <a:off x="1178272" y="7205365"/>
            <a:ext cx="9073456" cy="260450"/>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17000"/>
              </a:lnSpc>
              <a:buNone/>
            </a:pPr>
            <a:r>
              <a:rPr lang="en-US" sz="1800">
                <a:solidFill>
                  <a:srgbClr val="DAD1E6"/>
                </a:solidFill>
                <a:latin typeface="Arial Narrow" panose="020B0606020202030204" pitchFamily="34" charset="0"/>
                <a:ea typeface="Fira Sans" pitchFamily="34" charset="-122"/>
                <a:cs typeface="Fira Sans" pitchFamily="34" charset="-120"/>
              </a:rPr>
              <a:t>Shared documents improve handover quality and ensure continuity of care across shifts.</a:t>
            </a:r>
            <a:endParaRPr lang="en-US" sz="1800">
              <a:latin typeface="Arial Narrow" panose="020B0606020202030204" pitchFamily="34" charset="0"/>
            </a:endParaRPr>
          </a:p>
        </p:txBody>
      </p:sp>
      <p:sp>
        <p:nvSpPr>
          <p:cNvPr id="20" name="Shape 14"/>
          <p:cNvSpPr/>
          <p:nvPr/>
        </p:nvSpPr>
        <p:spPr>
          <a:xfrm>
            <a:off x="992239" y="7791302"/>
            <a:ext cx="9445526" cy="1704380"/>
          </a:xfrm>
          <a:prstGeom prst="roundRect">
            <a:avLst>
              <a:gd name="adj" fmla="val 1638"/>
            </a:avLst>
          </a:prstGeom>
          <a:solidFill>
            <a:srgbClr val="433550"/>
          </a:solidFill>
          <a:ln/>
        </p:spPr>
      </p:sp>
      <p:sp>
        <p:nvSpPr>
          <p:cNvPr id="21" name="Shape 15"/>
          <p:cNvSpPr/>
          <p:nvPr/>
        </p:nvSpPr>
        <p:spPr>
          <a:xfrm>
            <a:off x="1178273" y="7977337"/>
            <a:ext cx="558106" cy="558106"/>
          </a:xfrm>
          <a:prstGeom prst="ellipse">
            <a:avLst/>
          </a:prstGeom>
          <a:solidFill>
            <a:srgbClr val="FF6680"/>
          </a:solidFill>
          <a:ln/>
        </p:spPr>
      </p:sp>
      <p:pic>
        <p:nvPicPr>
          <p:cNvPr id="22"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331715" y="8130779"/>
            <a:ext cx="251074" cy="251074"/>
          </a:xfrm>
          <a:prstGeom prst="rect">
            <a:avLst/>
          </a:prstGeom>
        </p:spPr>
      </p:pic>
      <p:sp>
        <p:nvSpPr>
          <p:cNvPr id="23" name="Text 16"/>
          <p:cNvSpPr/>
          <p:nvPr/>
        </p:nvSpPr>
        <p:spPr>
          <a:xfrm>
            <a:off x="1178272" y="8674895"/>
            <a:ext cx="9073456" cy="290662"/>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04000"/>
              </a:lnSpc>
              <a:buNone/>
            </a:pPr>
            <a:r>
              <a:rPr lang="en-US" sz="2100" b="1">
                <a:solidFill>
                  <a:srgbClr val="DAD1E6"/>
                </a:solidFill>
                <a:latin typeface="Arial Narrow" panose="020B0606020202030204" pitchFamily="34" charset="0"/>
                <a:ea typeface="Inconsolata Bold" pitchFamily="34" charset="-122"/>
                <a:cs typeface="Inconsolata Bold" pitchFamily="34" charset="-120"/>
              </a:rPr>
              <a:t>Greater Workplace Efficiency</a:t>
            </a:r>
            <a:endParaRPr lang="en-US" sz="2100">
              <a:latin typeface="Arial Narrow" panose="020B0606020202030204" pitchFamily="34" charset="0"/>
            </a:endParaRPr>
          </a:p>
        </p:txBody>
      </p:sp>
      <p:sp>
        <p:nvSpPr>
          <p:cNvPr id="24" name="Text 17"/>
          <p:cNvSpPr/>
          <p:nvPr/>
        </p:nvSpPr>
        <p:spPr>
          <a:xfrm>
            <a:off x="1178272" y="9049197"/>
            <a:ext cx="9073456" cy="260450"/>
          </a:xfrm>
          <a:prstGeom prst="rect">
            <a:avLst/>
          </a:prstGeom>
          <a:noFill/>
          <a:ln/>
        </p:spPr>
        <p:txBody>
          <a:bodyPr wrap="none" lIns="0" tIns="0" rIns="0" bIns="0" rtlCol="0" anchor="t"/>
          <a:lstStyle>
            <a:defPPr>
              <a:defRPr lang="en-US"/>
            </a:defPPr>
            <a:lvl1pPr marL="0" algn="l" defTabSz="914400" rtl="0" eaLnBrk="1" latinLnBrk="0" hangingPunct="1">
              <a:defRPr sz="3600" kern="1200">
                <a:solidFill>
                  <a:schemeClr val="tx1"/>
                </a:solidFill>
                <a:latin typeface="+mn-lt"/>
                <a:ea typeface="+mn-ea"/>
                <a:cs typeface="+mn-cs"/>
              </a:defRPr>
            </a:lvl1pPr>
            <a:lvl2pPr marL="914400" algn="l" defTabSz="914400" rtl="0" eaLnBrk="1" latinLnBrk="0" hangingPunct="1">
              <a:defRPr sz="3600" kern="1200">
                <a:solidFill>
                  <a:schemeClr val="tx1"/>
                </a:solidFill>
                <a:latin typeface="+mn-lt"/>
                <a:ea typeface="+mn-ea"/>
                <a:cs typeface="+mn-cs"/>
              </a:defRPr>
            </a:lvl2pPr>
            <a:lvl3pPr marL="1828800" algn="l" defTabSz="914400" rtl="0" eaLnBrk="1" latinLnBrk="0" hangingPunct="1">
              <a:defRPr sz="3600" kern="1200">
                <a:solidFill>
                  <a:schemeClr val="tx1"/>
                </a:solidFill>
                <a:latin typeface="+mn-lt"/>
                <a:ea typeface="+mn-ea"/>
                <a:cs typeface="+mn-cs"/>
              </a:defRPr>
            </a:lvl3pPr>
            <a:lvl4pPr marL="2743200" algn="l" defTabSz="914400" rtl="0" eaLnBrk="1" latinLnBrk="0" hangingPunct="1">
              <a:defRPr sz="3600" kern="1200">
                <a:solidFill>
                  <a:schemeClr val="tx1"/>
                </a:solidFill>
                <a:latin typeface="+mn-lt"/>
                <a:ea typeface="+mn-ea"/>
                <a:cs typeface="+mn-cs"/>
              </a:defRPr>
            </a:lvl4pPr>
            <a:lvl5pPr marL="3657600" algn="l" defTabSz="914400" rtl="0" eaLnBrk="1" latinLnBrk="0" hangingPunct="1">
              <a:defRPr sz="3600" kern="1200">
                <a:solidFill>
                  <a:schemeClr val="tx1"/>
                </a:solidFill>
                <a:latin typeface="+mn-lt"/>
                <a:ea typeface="+mn-ea"/>
                <a:cs typeface="+mn-cs"/>
              </a:defRPr>
            </a:lvl5pPr>
            <a:lvl6pPr marL="4572000" algn="l" defTabSz="914400" rtl="0" eaLnBrk="1" latinLnBrk="0" hangingPunct="1">
              <a:defRPr sz="3600" kern="1200">
                <a:solidFill>
                  <a:schemeClr val="tx1"/>
                </a:solidFill>
                <a:latin typeface="+mn-lt"/>
                <a:ea typeface="+mn-ea"/>
                <a:cs typeface="+mn-cs"/>
              </a:defRPr>
            </a:lvl6pPr>
            <a:lvl7pPr marL="5486400" algn="l" defTabSz="914400" rtl="0" eaLnBrk="1" latinLnBrk="0" hangingPunct="1">
              <a:defRPr sz="3600" kern="1200">
                <a:solidFill>
                  <a:schemeClr val="tx1"/>
                </a:solidFill>
                <a:latin typeface="+mn-lt"/>
                <a:ea typeface="+mn-ea"/>
                <a:cs typeface="+mn-cs"/>
              </a:defRPr>
            </a:lvl7pPr>
            <a:lvl8pPr marL="6400800" algn="l" defTabSz="914400" rtl="0" eaLnBrk="1" latinLnBrk="0" hangingPunct="1">
              <a:defRPr sz="3600" kern="1200">
                <a:solidFill>
                  <a:schemeClr val="tx1"/>
                </a:solidFill>
                <a:latin typeface="+mn-lt"/>
                <a:ea typeface="+mn-ea"/>
                <a:cs typeface="+mn-cs"/>
              </a:defRPr>
            </a:lvl8pPr>
            <a:lvl9pPr marL="7315200" algn="l" defTabSz="914400" rtl="0" eaLnBrk="1" latinLnBrk="0" hangingPunct="1">
              <a:defRPr sz="3600" kern="1200">
                <a:solidFill>
                  <a:schemeClr val="tx1"/>
                </a:solidFill>
                <a:latin typeface="+mn-lt"/>
                <a:ea typeface="+mn-ea"/>
                <a:cs typeface="+mn-cs"/>
              </a:defRPr>
            </a:lvl9pPr>
          </a:lstStyle>
          <a:p>
            <a:pPr marL="0" indent="0" algn="l">
              <a:lnSpc>
                <a:spcPct val="117000"/>
              </a:lnSpc>
              <a:buNone/>
            </a:pPr>
            <a:r>
              <a:rPr lang="en-US" sz="1800">
                <a:solidFill>
                  <a:srgbClr val="DAD1E6"/>
                </a:solidFill>
                <a:latin typeface="Arial Narrow" panose="020B0606020202030204" pitchFamily="34" charset="0"/>
                <a:ea typeface="Fira Sans" pitchFamily="34" charset="-122"/>
                <a:cs typeface="Fira Sans" pitchFamily="34" charset="-120"/>
              </a:rPr>
              <a:t>Less time spent on documentation means more time dedicated to direct resident care.</a:t>
            </a:r>
            <a:endParaRPr lang="en-US" sz="1800">
              <a:latin typeface="Arial Narrow" panose="020B0606020202030204" pitchFamily="34" charset="0"/>
            </a:endParaRPr>
          </a:p>
        </p:txBody>
      </p:sp>
    </p:spTree>
    <p:extLst>
      <p:ext uri="{BB962C8B-B14F-4D97-AF65-F5344CB8AC3E}">
        <p14:creationId xmlns:p14="http://schemas.microsoft.com/office/powerpoint/2010/main" val="4110777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C3AA8-008F-3017-492E-35F60E9A3A75}"/>
              </a:ext>
            </a:extLst>
          </p:cNvPr>
          <p:cNvSpPr>
            <a:spLocks noGrp="1"/>
          </p:cNvSpPr>
          <p:nvPr>
            <p:ph type="ctrTitle"/>
          </p:nvPr>
        </p:nvSpPr>
        <p:spPr>
          <a:xfrm>
            <a:off x="1851283" y="761651"/>
            <a:ext cx="14150717" cy="2161431"/>
          </a:xfrm>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Task5:Staff Training </a:t>
            </a:r>
          </a:p>
        </p:txBody>
      </p:sp>
      <p:sp>
        <p:nvSpPr>
          <p:cNvPr id="5" name="Subtitle 4">
            <a:extLst>
              <a:ext uri="{FF2B5EF4-FFF2-40B4-BE49-F238E27FC236}">
                <a16:creationId xmlns:a16="http://schemas.microsoft.com/office/drawing/2014/main" id="{1B5442F4-06D6-C103-AC58-17EDCB913A8A}"/>
              </a:ext>
            </a:extLst>
          </p:cNvPr>
          <p:cNvSpPr>
            <a:spLocks noGrp="1"/>
          </p:cNvSpPr>
          <p:nvPr>
            <p:ph type="subTitle" idx="1"/>
          </p:nvPr>
        </p:nvSpPr>
        <p:spPr>
          <a:xfrm>
            <a:off x="1493496" y="3122975"/>
            <a:ext cx="13716000" cy="2483643"/>
          </a:xfrm>
        </p:spPr>
        <p:txBody>
          <a:bodyPr>
            <a:normAutofit fontScale="92500" lnSpcReduction="10000"/>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sz="5400" b="1"/>
              <a:t>Recommended Tool</a:t>
            </a:r>
            <a:r>
              <a:rPr lang="en-GB" b="1"/>
              <a:t>: </a:t>
            </a:r>
            <a:r>
              <a:rPr lang="en-GB" sz="5400" b="1"/>
              <a:t>Microsoft  PowerPoint </a:t>
            </a:r>
          </a:p>
          <a:p>
            <a:endParaRPr lang="en-GB" sz="5400" b="1">
              <a:cs typeface="Arial"/>
            </a:endParaRPr>
          </a:p>
          <a:p>
            <a:r>
              <a:rPr lang="en-GB" sz="5400" b="1">
                <a:cs typeface="Arial"/>
              </a:rPr>
              <a:t>By: Hana</a:t>
            </a:r>
          </a:p>
        </p:txBody>
      </p:sp>
    </p:spTree>
    <p:extLst>
      <p:ext uri="{BB962C8B-B14F-4D97-AF65-F5344CB8AC3E}">
        <p14:creationId xmlns:p14="http://schemas.microsoft.com/office/powerpoint/2010/main" val="3598983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6F1D-0A98-9983-EDD5-F4C9AFEA7C01}"/>
              </a:ext>
            </a:extLst>
          </p:cNvPr>
          <p:cNvSpPr>
            <a:spLocks noGrp="1"/>
          </p:cNvSpPr>
          <p:nvPr>
            <p:ph type="title"/>
          </p:nvPr>
        </p:nvSpPr>
        <p:spPr>
          <a:xfrm>
            <a:off x="719091" y="1606200"/>
            <a:ext cx="5909532" cy="8374689"/>
          </a:xfrm>
        </p:spPr>
        <p:txBody>
          <a:bodyPr>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r"/>
            <a:r>
              <a:rPr lang="en-GB" sz="9300"/>
              <a:t>Why is Microsoft PowerPoint the most suitable tool?</a:t>
            </a:r>
          </a:p>
        </p:txBody>
      </p:sp>
      <p:graphicFrame>
        <p:nvGraphicFramePr>
          <p:cNvPr id="19" name="Content Placeholder 2">
            <a:extLst>
              <a:ext uri="{FF2B5EF4-FFF2-40B4-BE49-F238E27FC236}">
                <a16:creationId xmlns:a16="http://schemas.microsoft.com/office/drawing/2014/main" id="{221DDD3A-474A-C113-D7CA-41D1440601F7}"/>
              </a:ext>
            </a:extLst>
          </p:cNvPr>
          <p:cNvGraphicFramePr>
            <a:graphicFrameLocks noGrp="1"/>
          </p:cNvGraphicFramePr>
          <p:nvPr>
            <p:ph idx="1"/>
          </p:nvPr>
        </p:nvGraphicFramePr>
        <p:xfrm>
          <a:off x="7662803" y="1606201"/>
          <a:ext cx="9367898" cy="8384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290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C1EF-1095-2F82-3AEE-FC2EAF22AA07}"/>
              </a:ext>
            </a:extLst>
          </p:cNvPr>
          <p:cNvSpPr>
            <a:spLocks noGrp="1"/>
          </p:cNvSpPr>
          <p:nvPr>
            <p:ph type="title"/>
          </p:nvPr>
        </p:nvSpPr>
        <p:spPr>
          <a:xfrm>
            <a:off x="2057399" y="441808"/>
            <a:ext cx="14843927" cy="1550504"/>
          </a:xfrm>
        </p:spPr>
        <p:txBody>
          <a:bodyPr>
            <a:no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sz="6000"/>
              <a:t>How Does PowerPoint improve efficiency</a:t>
            </a:r>
            <a:endParaRPr lang="en-GB" sz="6000">
              <a:cs typeface="Arial"/>
            </a:endParaRPr>
          </a:p>
        </p:txBody>
      </p:sp>
      <p:sp>
        <p:nvSpPr>
          <p:cNvPr id="3" name="Content Placeholder 2">
            <a:extLst>
              <a:ext uri="{FF2B5EF4-FFF2-40B4-BE49-F238E27FC236}">
                <a16:creationId xmlns:a16="http://schemas.microsoft.com/office/drawing/2014/main" id="{3609BFE6-01E0-F0AB-6008-0FAB9324936E}"/>
              </a:ext>
            </a:extLst>
          </p:cNvPr>
          <p:cNvSpPr>
            <a:spLocks noGrp="1"/>
          </p:cNvSpPr>
          <p:nvPr>
            <p:ph idx="1"/>
          </p:nvPr>
        </p:nvSpPr>
        <p:spPr>
          <a:xfrm>
            <a:off x="1106906" y="2837957"/>
            <a:ext cx="11790947" cy="5800719"/>
          </a:xfrm>
        </p:spPr>
        <p:txBody>
          <a:bodyPr anchor="ct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sz="4800"/>
              <a:t>Delivers consistent training to all staff.</a:t>
            </a:r>
          </a:p>
          <a:p>
            <a:r>
              <a:rPr lang="en-GB" sz="4800"/>
              <a:t>Saves time by reusing presentations.</a:t>
            </a:r>
          </a:p>
          <a:p>
            <a:r>
              <a:rPr lang="en-GB" sz="4800"/>
              <a:t>Supports visual learning through images and videos</a:t>
            </a:r>
          </a:p>
        </p:txBody>
      </p:sp>
    </p:spTree>
    <p:extLst>
      <p:ext uri="{BB962C8B-B14F-4D97-AF65-F5344CB8AC3E}">
        <p14:creationId xmlns:p14="http://schemas.microsoft.com/office/powerpoint/2010/main" val="2063259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2A0F-4B61-117D-2BA1-F3005CAA7B33}"/>
              </a:ext>
            </a:extLst>
          </p:cNvPr>
          <p:cNvSpPr>
            <a:spLocks noGrp="1"/>
          </p:cNvSpPr>
          <p:nvPr>
            <p:ph type="title"/>
          </p:nvPr>
        </p:nvSpPr>
        <p:spPr>
          <a:xfrm>
            <a:off x="848228" y="379246"/>
            <a:ext cx="15773400" cy="1988345"/>
          </a:xfrm>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Benefits &amp; Limitations of Microsoft PowerPoint</a:t>
            </a:r>
          </a:p>
        </p:txBody>
      </p:sp>
      <p:graphicFrame>
        <p:nvGraphicFramePr>
          <p:cNvPr id="8" name="Table 7">
            <a:extLst>
              <a:ext uri="{FF2B5EF4-FFF2-40B4-BE49-F238E27FC236}">
                <a16:creationId xmlns:a16="http://schemas.microsoft.com/office/drawing/2014/main" id="{03A94E51-81EE-00CB-97A1-DCDA7B6094AD}"/>
              </a:ext>
            </a:extLst>
          </p:cNvPr>
          <p:cNvGraphicFramePr>
            <a:graphicFrameLocks noGrp="1"/>
          </p:cNvGraphicFramePr>
          <p:nvPr/>
        </p:nvGraphicFramePr>
        <p:xfrm>
          <a:off x="848228" y="2709950"/>
          <a:ext cx="16134676" cy="6492240"/>
        </p:xfrm>
        <a:graphic>
          <a:graphicData uri="http://schemas.openxmlformats.org/drawingml/2006/table">
            <a:tbl>
              <a:tblPr firstRow="1" bandRow="1">
                <a:tableStyleId>{5C22544A-7EE6-4342-B048-85BDC9FD1C3A}</a:tableStyleId>
              </a:tblPr>
              <a:tblGrid>
                <a:gridCol w="7553069">
                  <a:extLst>
                    <a:ext uri="{9D8B030D-6E8A-4147-A177-3AD203B41FA5}">
                      <a16:colId xmlns:a16="http://schemas.microsoft.com/office/drawing/2014/main" val="1202538266"/>
                    </a:ext>
                  </a:extLst>
                </a:gridCol>
                <a:gridCol w="8581607">
                  <a:extLst>
                    <a:ext uri="{9D8B030D-6E8A-4147-A177-3AD203B41FA5}">
                      <a16:colId xmlns:a16="http://schemas.microsoft.com/office/drawing/2014/main" val="1535240985"/>
                    </a:ext>
                  </a:extLst>
                </a:gridCol>
              </a:tblGrid>
              <a:tr h="6492240">
                <a:tc>
                  <a:txBody>
                    <a:bodyPr/>
                    <a:lstStyle/>
                    <a:p>
                      <a:r>
                        <a:rPr lang="en-GB" sz="2700"/>
                        <a:t>       </a:t>
                      </a:r>
                    </a:p>
                    <a:p>
                      <a:r>
                        <a:rPr lang="en-GB" sz="2700"/>
                        <a:t>  </a:t>
                      </a:r>
                      <a:r>
                        <a:rPr lang="en-GB" sz="5400"/>
                        <a:t>Benefit</a:t>
                      </a:r>
                    </a:p>
                    <a:p>
                      <a:r>
                        <a:rPr lang="en-GB" sz="2700"/>
                        <a:t>✔ </a:t>
                      </a:r>
                      <a:r>
                        <a:rPr lang="en-GB" sz="4200"/>
                        <a:t>Easy to create and edit training materials.</a:t>
                      </a:r>
                    </a:p>
                    <a:p>
                      <a:r>
                        <a:rPr lang="en-GB" sz="4200"/>
                        <a:t>✔ Improves learning through visual content.</a:t>
                      </a:r>
                    </a:p>
                    <a:p>
                      <a:r>
                        <a:rPr lang="en-GB" sz="4200"/>
                        <a:t>✔ Saves time by reusing presentations.</a:t>
                      </a:r>
                    </a:p>
                    <a:p>
                      <a:r>
                        <a:rPr lang="en-GB" sz="4200"/>
                        <a:t>✔ Works well with Microsoft 365.</a:t>
                      </a:r>
                    </a:p>
                  </a:txBody>
                  <a:tcPr marL="137160" marR="137160" marT="68580" marB="68580"/>
                </a:tc>
                <a:tc>
                  <a:txBody>
                    <a:bodyPr/>
                    <a:lstStyle/>
                    <a:p>
                      <a:r>
                        <a:rPr lang="en-GB" sz="2700"/>
                        <a:t>     </a:t>
                      </a:r>
                    </a:p>
                    <a:p>
                      <a:r>
                        <a:rPr lang="en-GB" sz="5400"/>
                        <a:t>             limitation </a:t>
                      </a:r>
                    </a:p>
                    <a:p>
                      <a:r>
                        <a:rPr lang="en-GB" sz="4200"/>
                        <a:t>✖ Requires a computer and projector.</a:t>
                      </a:r>
                    </a:p>
                    <a:p>
                      <a:r>
                        <a:rPr lang="en-GB" sz="4200"/>
                        <a:t>✖ Staff need basic digital skills.</a:t>
                      </a:r>
                    </a:p>
                    <a:p>
                      <a:r>
                        <a:rPr lang="en-GB" sz="4200"/>
                        <a:t>✖ Too much text can reduce attention.</a:t>
                      </a:r>
                    </a:p>
                    <a:p>
                      <a:r>
                        <a:rPr lang="en-GB" sz="4200"/>
                        <a:t>✖ Technical problems may interrupt training.</a:t>
                      </a:r>
                    </a:p>
                  </a:txBody>
                  <a:tcPr marL="137160" marR="137160" marT="68580" marB="68580"/>
                </a:tc>
                <a:extLst>
                  <a:ext uri="{0D108BD9-81ED-4DB2-BD59-A6C34878D82A}">
                    <a16:rowId xmlns:a16="http://schemas.microsoft.com/office/drawing/2014/main" val="2722681075"/>
                  </a:ext>
                </a:extLst>
              </a:tr>
            </a:tbl>
          </a:graphicData>
        </a:graphic>
      </p:graphicFrame>
    </p:spTree>
    <p:extLst>
      <p:ext uri="{BB962C8B-B14F-4D97-AF65-F5344CB8AC3E}">
        <p14:creationId xmlns:p14="http://schemas.microsoft.com/office/powerpoint/2010/main" val="2202449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139D-ADD7-7D8C-CDAA-DE4C64BEEAB0}"/>
              </a:ext>
            </a:extLst>
          </p:cNvPr>
          <p:cNvSpPr txBox="1">
            <a:spLocks noGrp="1"/>
          </p:cNvSpPr>
          <p:nvPr>
            <p:ph type="ctrTitle"/>
          </p:nvPr>
        </p:nvSpPr>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r>
              <a:rPr lang="en-GB" sz="9600"/>
              <a:t>Secure file storage and sharing</a:t>
            </a:r>
            <a:endParaRPr lang="en-NL" sz="9600">
              <a:ea typeface="Calibri" panose="020F0502020204030204"/>
              <a:cs typeface="Calibri" panose="020F0502020204030204"/>
            </a:endParaRPr>
          </a:p>
        </p:txBody>
      </p:sp>
      <p:sp>
        <p:nvSpPr>
          <p:cNvPr id="3" name="Subtitle 2">
            <a:extLst>
              <a:ext uri="{FF2B5EF4-FFF2-40B4-BE49-F238E27FC236}">
                <a16:creationId xmlns:a16="http://schemas.microsoft.com/office/drawing/2014/main" id="{F973886A-1C66-39F8-519F-3BC52C0E11B5}"/>
              </a:ext>
            </a:extLst>
          </p:cNvPr>
          <p:cNvSpPr txBox="1">
            <a:spLocks noGrp="1"/>
          </p:cNvSpPr>
          <p:nvPr>
            <p:ph type="subTitle" idx="1"/>
          </p:nvPr>
        </p:nvSpPr>
        <p:spPr/>
        <p:txBody>
          <a:bodyPr>
            <a:normAutofit fontScale="85000" lnSpcReduction="20000"/>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endParaRPr lang="en-GB"/>
          </a:p>
          <a:p>
            <a:pPr lvl="0"/>
            <a:r>
              <a:rPr lang="en-GB"/>
              <a:t>One Drive.</a:t>
            </a:r>
          </a:p>
          <a:p>
            <a:pPr lvl="0"/>
            <a:endParaRPr lang="en-GB">
              <a:ea typeface="Calibri"/>
              <a:cs typeface="Calibri"/>
            </a:endParaRPr>
          </a:p>
          <a:p>
            <a:r>
              <a:rPr lang="en-GB">
                <a:ea typeface="Calibri"/>
                <a:cs typeface="Calibri"/>
              </a:rPr>
              <a:t>BY: Esther</a:t>
            </a:r>
          </a:p>
          <a:p>
            <a:pPr lvl="0"/>
            <a:endParaRPr lang="en-GB"/>
          </a:p>
          <a:p>
            <a:pPr lvl="0"/>
            <a:endParaRPr lang="en-GB"/>
          </a:p>
          <a:p>
            <a:pPr lvl="0"/>
            <a:endParaRPr lang="en-GB"/>
          </a:p>
          <a:p>
            <a:pPr lvl="0"/>
            <a:endParaRPr lang="en-GB"/>
          </a:p>
          <a:p>
            <a:pPr lvl="0"/>
            <a:endParaRPr lang="en-GB"/>
          </a:p>
          <a:p>
            <a:pPr lvl="0"/>
            <a:endParaRPr lang="en-GB"/>
          </a:p>
          <a:p>
            <a:pPr lvl="0"/>
            <a:endParaRPr lang="en-GB">
              <a:ea typeface="Calibri" panose="020F0502020204030204"/>
              <a:cs typeface="Calibri" panose="020F0502020204030204"/>
            </a:endParaRPr>
          </a:p>
          <a:p>
            <a:endParaRPr lang="en-GB">
              <a:ea typeface="Calibri" panose="020F0502020204030204"/>
              <a:cs typeface="Calibri" panose="020F0502020204030204"/>
            </a:endParaRPr>
          </a:p>
          <a:p>
            <a:endParaRPr lang="en-NL">
              <a:ea typeface="Calibri" panose="020F0502020204030204"/>
              <a:cs typeface="Calibri" panose="020F0502020204030204"/>
            </a:endParaRPr>
          </a:p>
        </p:txBody>
      </p:sp>
    </p:spTree>
    <p:extLst>
      <p:ext uri="{BB962C8B-B14F-4D97-AF65-F5344CB8AC3E}">
        <p14:creationId xmlns:p14="http://schemas.microsoft.com/office/powerpoint/2010/main" val="1395374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5660-7B1D-03DA-E86B-CDAE8DCCE8AA}"/>
              </a:ext>
            </a:extLst>
          </p:cNvPr>
          <p:cNvSpPr txBox="1">
            <a:spLocks noGrp="1"/>
          </p:cNvSpPr>
          <p:nvPr>
            <p:ph type="title"/>
          </p:nvPr>
        </p:nvSpPr>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r>
              <a:rPr lang="en-GB"/>
              <a:t>Secure File Storage &amp; Sharing.</a:t>
            </a:r>
            <a:endParaRPr lang="en-NL"/>
          </a:p>
        </p:txBody>
      </p:sp>
      <p:sp>
        <p:nvSpPr>
          <p:cNvPr id="3" name="Content Placeholder 2">
            <a:extLst>
              <a:ext uri="{FF2B5EF4-FFF2-40B4-BE49-F238E27FC236}">
                <a16:creationId xmlns:a16="http://schemas.microsoft.com/office/drawing/2014/main" id="{DD8E57B8-6639-8180-4D8C-BA6B4E52BE28}"/>
              </a:ext>
            </a:extLst>
          </p:cNvPr>
          <p:cNvSpPr txBox="1">
            <a:spLocks noGrp="1"/>
          </p:cNvSpPr>
          <p:nvPr>
            <p:ph idx="1"/>
          </p:nvPr>
        </p:nvSpPr>
        <p:spPr>
          <a:xfrm>
            <a:off x="1533833" y="2753856"/>
            <a:ext cx="15509408" cy="6035040"/>
          </a:xfrm>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lnSpc>
                <a:spcPct val="100000"/>
              </a:lnSpc>
            </a:pPr>
            <a:r>
              <a:rPr lang="en-GB" sz="2400" b="1"/>
              <a:t>Workplace task: </a:t>
            </a:r>
            <a:r>
              <a:rPr lang="en-GB" sz="2400"/>
              <a:t>Storage and share documents securely between staff working in Riverdale Nursing both buildings.</a:t>
            </a:r>
            <a:br>
              <a:rPr lang="en-GB" sz="2400"/>
            </a:br>
            <a:endParaRPr lang="en-GB" sz="2400"/>
          </a:p>
          <a:p>
            <a:pPr marL="0" lvl="0" indent="0">
              <a:lnSpc>
                <a:spcPct val="50000"/>
              </a:lnSpc>
              <a:buNone/>
            </a:pPr>
            <a:r>
              <a:rPr lang="en-GB" sz="2400"/>
              <a:t>Some examples: </a:t>
            </a:r>
          </a:p>
          <a:p>
            <a:pPr marL="0" lvl="0" indent="0">
              <a:lnSpc>
                <a:spcPct val="50000"/>
              </a:lnSpc>
              <a:buNone/>
            </a:pPr>
            <a:r>
              <a:rPr lang="en-GB" sz="2400"/>
              <a:t>Care plans</a:t>
            </a:r>
          </a:p>
          <a:p>
            <a:pPr marL="0" lvl="0" indent="0">
              <a:lnSpc>
                <a:spcPct val="50000"/>
              </a:lnSpc>
              <a:buNone/>
            </a:pPr>
            <a:r>
              <a:rPr lang="en-GB" sz="2400"/>
              <a:t>Policies and procedures.</a:t>
            </a:r>
          </a:p>
          <a:p>
            <a:pPr marL="0" lvl="0" indent="0">
              <a:lnSpc>
                <a:spcPct val="50000"/>
              </a:lnSpc>
              <a:buNone/>
            </a:pPr>
            <a:r>
              <a:rPr lang="en-GB" sz="2400"/>
              <a:t>Staff rotas</a:t>
            </a:r>
          </a:p>
          <a:p>
            <a:pPr marL="0" lvl="0" indent="0">
              <a:lnSpc>
                <a:spcPct val="50000"/>
              </a:lnSpc>
              <a:buNone/>
            </a:pPr>
            <a:r>
              <a:rPr lang="en-GB" sz="2400"/>
              <a:t>Trainings documents</a:t>
            </a:r>
          </a:p>
          <a:p>
            <a:pPr marL="0" lvl="0" indent="0">
              <a:lnSpc>
                <a:spcPct val="50000"/>
              </a:lnSpc>
              <a:buNone/>
            </a:pPr>
            <a:r>
              <a:rPr lang="en-GB" sz="2400"/>
              <a:t>Incident reports</a:t>
            </a:r>
          </a:p>
          <a:p>
            <a:pPr marL="0" lvl="0" indent="0">
              <a:lnSpc>
                <a:spcPct val="50000"/>
              </a:lnSpc>
              <a:buNone/>
            </a:pPr>
            <a:r>
              <a:rPr lang="en-GB" sz="2400"/>
              <a:t>Administrative records.</a:t>
            </a:r>
          </a:p>
          <a:p>
            <a:pPr marL="0" lvl="0" indent="0">
              <a:buNone/>
            </a:pPr>
            <a:r>
              <a:rPr lang="en-GB" sz="2400"/>
              <a:t>The most suitable Microsoft 365 tool for this task is </a:t>
            </a:r>
            <a:r>
              <a:rPr lang="en-GB" sz="2400" b="1"/>
              <a:t>One Drive</a:t>
            </a:r>
            <a:r>
              <a:rPr lang="en-GB" sz="2400"/>
              <a:t>, because it is specifically designed for storing, sharing and organising files safely.</a:t>
            </a:r>
          </a:p>
          <a:p>
            <a:pPr marL="0" lvl="0" indent="0">
              <a:buNone/>
            </a:pPr>
            <a:r>
              <a:rPr lang="en-GB" sz="2400"/>
              <a:t>It will allow staff to sorage documents in the cloud and it will be available for all staff members from different locations securely.</a:t>
            </a:r>
          </a:p>
          <a:p>
            <a:pPr marL="0" lvl="0" indent="0">
              <a:lnSpc>
                <a:spcPct val="50000"/>
              </a:lnSpc>
              <a:buNone/>
            </a:pPr>
            <a:endParaRPr lang="en-NL" sz="2400"/>
          </a:p>
        </p:txBody>
      </p:sp>
      <p:pic>
        <p:nvPicPr>
          <p:cNvPr id="4" name="Picture 4">
            <a:extLst>
              <a:ext uri="{FF2B5EF4-FFF2-40B4-BE49-F238E27FC236}">
                <a16:creationId xmlns:a16="http://schemas.microsoft.com/office/drawing/2014/main" id="{5D04DE44-BC53-7BF3-81A4-C4F9ABE57BCA}"/>
              </a:ext>
            </a:extLst>
          </p:cNvPr>
          <p:cNvPicPr>
            <a:picLocks noChangeAspect="1"/>
          </p:cNvPicPr>
          <p:nvPr/>
        </p:nvPicPr>
        <p:blipFill>
          <a:blip r:embed="rId2"/>
          <a:stretch>
            <a:fillRect/>
          </a:stretch>
        </p:blipFill>
        <p:spPr>
          <a:xfrm>
            <a:off x="15087044" y="3660358"/>
            <a:ext cx="2174942" cy="2107119"/>
          </a:xfrm>
          <a:prstGeom prst="rect">
            <a:avLst/>
          </a:prstGeom>
          <a:noFill/>
          <a:ln cap="flat">
            <a:noFill/>
          </a:ln>
        </p:spPr>
      </p:pic>
    </p:spTree>
    <p:extLst>
      <p:ext uri="{BB962C8B-B14F-4D97-AF65-F5344CB8AC3E}">
        <p14:creationId xmlns:p14="http://schemas.microsoft.com/office/powerpoint/2010/main" val="3155062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7E31-4B8F-2570-5A41-E598F9875D0D}"/>
              </a:ext>
            </a:extLst>
          </p:cNvPr>
          <p:cNvSpPr txBox="1">
            <a:spLocks noGrp="1"/>
          </p:cNvSpPr>
          <p:nvPr>
            <p:ph type="title"/>
          </p:nvPr>
        </p:nvSpPr>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r>
              <a:rPr lang="en-GB" sz="6000"/>
              <a:t>Advantages for Riverdale Nursing.</a:t>
            </a:r>
            <a:endParaRPr lang="en-NL" sz="6000">
              <a:ea typeface="Calibri" panose="020F0502020204030204"/>
              <a:cs typeface="Calibri" panose="020F0502020204030204"/>
            </a:endParaRPr>
          </a:p>
        </p:txBody>
      </p:sp>
      <p:sp>
        <p:nvSpPr>
          <p:cNvPr id="3" name="Content Placeholder 2">
            <a:extLst>
              <a:ext uri="{FF2B5EF4-FFF2-40B4-BE49-F238E27FC236}">
                <a16:creationId xmlns:a16="http://schemas.microsoft.com/office/drawing/2014/main" id="{13D600DE-CCA6-C1BF-6097-B00C690CAB41}"/>
              </a:ext>
            </a:extLst>
          </p:cNvPr>
          <p:cNvSpPr txBox="1">
            <a:spLocks noGrp="1"/>
          </p:cNvSpPr>
          <p:nvPr>
            <p:ph idx="1"/>
          </p:nvPr>
        </p:nvSpPr>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buFont typeface="Wingdings" pitchFamily="2"/>
              <a:buChar char="v"/>
            </a:pPr>
            <a:r>
              <a:rPr lang="en-GB" b="1"/>
              <a:t>Secure storage of important documents.</a:t>
            </a:r>
          </a:p>
          <a:p>
            <a:pPr lvl="0">
              <a:buFont typeface="Wingdings" pitchFamily="2"/>
              <a:buChar char="v"/>
            </a:pPr>
            <a:r>
              <a:rPr lang="en-GB" b="1"/>
              <a:t>Files can be accessed from both buldings</a:t>
            </a:r>
          </a:p>
          <a:p>
            <a:pPr lvl="0">
              <a:buFont typeface="Wingdings" pitchFamily="2"/>
              <a:buChar char="v"/>
            </a:pPr>
            <a:r>
              <a:rPr lang="en-GB" b="1"/>
              <a:t>Reduce duplications of documents.</a:t>
            </a:r>
          </a:p>
          <a:p>
            <a:pPr lvl="0">
              <a:buFont typeface="Wingdings" pitchFamily="2"/>
              <a:buChar char="v"/>
            </a:pPr>
            <a:r>
              <a:rPr lang="en-GB" b="1"/>
              <a:t>Staff can collaborate on the same file</a:t>
            </a:r>
          </a:p>
          <a:p>
            <a:pPr lvl="0">
              <a:buFont typeface="Wingdings" pitchFamily="2"/>
              <a:buChar char="v"/>
            </a:pPr>
            <a:r>
              <a:rPr lang="en-GB" b="1"/>
              <a:t>Automatic savings and back ups.</a:t>
            </a:r>
          </a:p>
          <a:p>
            <a:pPr lvl="0">
              <a:buFont typeface="Wingdings" pitchFamily="2"/>
              <a:buChar char="v"/>
            </a:pPr>
            <a:r>
              <a:rPr lang="en-GB" b="1"/>
              <a:t>Protects sensitive information.</a:t>
            </a:r>
          </a:p>
          <a:p>
            <a:pPr lvl="0">
              <a:buFont typeface="Wingdings" pitchFamily="2"/>
              <a:buChar char="v"/>
            </a:pPr>
            <a:r>
              <a:rPr lang="en-GB" b="1"/>
              <a:t>Improves access to documents.</a:t>
            </a:r>
          </a:p>
          <a:p>
            <a:pPr lvl="0">
              <a:buFont typeface="Wingdings" pitchFamily="2"/>
              <a:buChar char="v"/>
            </a:pPr>
            <a:r>
              <a:rPr lang="en-GB" b="1"/>
              <a:t>Support collaboration between staff.</a:t>
            </a:r>
          </a:p>
          <a:p>
            <a:pPr lvl="0">
              <a:buFont typeface="Wingdings" pitchFamily="2"/>
              <a:buChar char="v"/>
            </a:pPr>
            <a:endParaRPr lang="en-NL"/>
          </a:p>
        </p:txBody>
      </p:sp>
      <p:pic>
        <p:nvPicPr>
          <p:cNvPr id="4" name="Picture 4">
            <a:extLst>
              <a:ext uri="{FF2B5EF4-FFF2-40B4-BE49-F238E27FC236}">
                <a16:creationId xmlns:a16="http://schemas.microsoft.com/office/drawing/2014/main" id="{7F057EBF-3777-7BC1-4D94-F9F4B9A8D80B}"/>
              </a:ext>
            </a:extLst>
          </p:cNvPr>
          <p:cNvPicPr>
            <a:picLocks noChangeAspect="1"/>
          </p:cNvPicPr>
          <p:nvPr/>
        </p:nvPicPr>
        <p:blipFill>
          <a:blip r:embed="rId2"/>
          <a:stretch>
            <a:fillRect/>
          </a:stretch>
        </p:blipFill>
        <p:spPr>
          <a:xfrm>
            <a:off x="10532420" y="3848710"/>
            <a:ext cx="5835636" cy="3651692"/>
          </a:xfrm>
          <a:prstGeom prst="rect">
            <a:avLst/>
          </a:prstGeom>
          <a:noFill/>
          <a:ln cap="flat">
            <a:noFill/>
          </a:ln>
        </p:spPr>
      </p:pic>
    </p:spTree>
    <p:extLst>
      <p:ext uri="{BB962C8B-B14F-4D97-AF65-F5344CB8AC3E}">
        <p14:creationId xmlns:p14="http://schemas.microsoft.com/office/powerpoint/2010/main" val="2491533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9532A-CB11-9F63-DD4C-FA7E78F8480A}"/>
              </a:ext>
            </a:extLst>
          </p:cNvPr>
          <p:cNvSpPr txBox="1">
            <a:spLocks noGrp="1"/>
          </p:cNvSpPr>
          <p:nvPr>
            <p:ph type="title"/>
          </p:nvPr>
        </p:nvSpPr>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r>
              <a:rPr lang="en-GB" sz="6000"/>
              <a:t>Disadvantages for Riverdale Nursing.</a:t>
            </a:r>
            <a:endParaRPr lang="en-NL" sz="5400">
              <a:ea typeface="Calibri" panose="020F0502020204030204"/>
              <a:cs typeface="Calibri" panose="020F0502020204030204"/>
            </a:endParaRPr>
          </a:p>
        </p:txBody>
      </p:sp>
      <p:sp>
        <p:nvSpPr>
          <p:cNvPr id="3" name="Content Placeholder 2">
            <a:extLst>
              <a:ext uri="{FF2B5EF4-FFF2-40B4-BE49-F238E27FC236}">
                <a16:creationId xmlns:a16="http://schemas.microsoft.com/office/drawing/2014/main" id="{40C41F44-4E98-5171-4029-B6D714D4F1D7}"/>
              </a:ext>
            </a:extLst>
          </p:cNvPr>
          <p:cNvSpPr txBox="1">
            <a:spLocks noGrp="1"/>
          </p:cNvSpPr>
          <p:nvPr>
            <p:ph idx="1"/>
          </p:nvPr>
        </p:nvSpPr>
        <p:spPr>
          <a:xfrm>
            <a:off x="1645920" y="2871842"/>
            <a:ext cx="15087600" cy="6035040"/>
          </a:xfrm>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lvl="0">
              <a:buFont typeface="Wingdings" pitchFamily="2"/>
              <a:buChar char="v"/>
            </a:pPr>
            <a:r>
              <a:rPr lang="en-GB" b="1"/>
              <a:t>Dependance on Internet Connection:  </a:t>
            </a:r>
            <a:r>
              <a:rPr lang="en-GB"/>
              <a:t>One Drive is a Cloud-based service, so staff need a stable internet connection to access documents.   </a:t>
            </a:r>
          </a:p>
          <a:p>
            <a:pPr lvl="0">
              <a:buFont typeface="Wingdings" pitchFamily="2"/>
              <a:buChar char="v"/>
            </a:pPr>
            <a:r>
              <a:rPr lang="en-GB" b="1"/>
              <a:t>Incorrect Sharing Permissions:  </a:t>
            </a:r>
            <a:r>
              <a:rPr lang="en-GB"/>
              <a:t>OneDrive allows users to share files easily but if permissions are set incorrectly, there is a risk of confidential information being shared with the wrong person.</a:t>
            </a:r>
          </a:p>
          <a:p>
            <a:pPr lvl="0">
              <a:buFont typeface="Wingdings" pitchFamily="2"/>
              <a:buChar char="v"/>
            </a:pPr>
            <a:r>
              <a:rPr lang="en-GB"/>
              <a:t> </a:t>
            </a:r>
            <a:r>
              <a:rPr lang="en-GB" b="1"/>
              <a:t>Human Error: </a:t>
            </a:r>
            <a:r>
              <a:rPr lang="en-GB"/>
              <a:t>Technology cannot prevent mistakes made by users. </a:t>
            </a:r>
          </a:p>
          <a:p>
            <a:pPr marL="0" lvl="0" indent="0">
              <a:buNone/>
            </a:pPr>
            <a:r>
              <a:rPr lang="en-GB" b="1"/>
              <a:t> Examples: </a:t>
            </a:r>
            <a:r>
              <a:rPr lang="en-GB"/>
              <a:t>Uploading the wrong document, editing the wrong resident’s file, accidentally deleting information.</a:t>
            </a:r>
          </a:p>
          <a:p>
            <a:pPr marL="0" lvl="0" indent="0">
              <a:buNone/>
            </a:pPr>
            <a:r>
              <a:rPr lang="en-GB"/>
              <a:t>This is one of the biggest risk in healthcare.</a:t>
            </a:r>
          </a:p>
          <a:p>
            <a:pPr marL="0" lvl="0" indent="0">
              <a:buNone/>
            </a:pPr>
            <a:endParaRPr lang="en-GB" b="1"/>
          </a:p>
          <a:p>
            <a:pPr marL="0" lvl="0" indent="0">
              <a:buNone/>
            </a:pPr>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marL="685800" lvl="0" indent="-685800">
              <a:buFont typeface="Aptos Display"/>
              <a:buAutoNum type="arabicPeriod"/>
            </a:pPr>
            <a:endParaRPr lang="en-GB"/>
          </a:p>
          <a:p>
            <a:pPr marL="0" lvl="0" indent="0">
              <a:buNone/>
            </a:pPr>
            <a:endParaRPr lang="en-GB"/>
          </a:p>
          <a:p>
            <a:pPr marL="0" lvl="0" indent="0">
              <a:buNone/>
            </a:pPr>
            <a:endParaRPr lang="en-GB"/>
          </a:p>
          <a:p>
            <a:pPr marL="0" lvl="0" indent="0">
              <a:buNone/>
            </a:pPr>
            <a:endParaRPr lang="en-GB"/>
          </a:p>
        </p:txBody>
      </p:sp>
    </p:spTree>
    <p:extLst>
      <p:ext uri="{BB962C8B-B14F-4D97-AF65-F5344CB8AC3E}">
        <p14:creationId xmlns:p14="http://schemas.microsoft.com/office/powerpoint/2010/main" val="587791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BFF25F-E1D7-0B65-59FB-798A26EAF041}"/>
              </a:ext>
            </a:extLst>
          </p:cNvPr>
          <p:cNvSpPr txBox="1">
            <a:spLocks noGrp="1"/>
          </p:cNvSpPr>
          <p:nvPr>
            <p:ph idx="1"/>
          </p:nvPr>
        </p:nvSpPr>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lvl="0" indent="0">
              <a:buNone/>
            </a:pPr>
            <a:endParaRPr lang="en-GB"/>
          </a:p>
          <a:p>
            <a:pPr lvl="0"/>
            <a:endParaRPr lang="en-GB"/>
          </a:p>
          <a:p>
            <a:pPr lvl="0"/>
            <a:endParaRPr lang="en-GB"/>
          </a:p>
          <a:p>
            <a:pPr lvl="0"/>
            <a:endParaRPr lang="en-GB"/>
          </a:p>
          <a:p>
            <a:pPr marL="685800" lvl="0" indent="-685800">
              <a:buFont typeface="Aptos Display"/>
              <a:buAutoNum type="arabicPeriod"/>
            </a:pPr>
            <a:endParaRPr lang="en-GB"/>
          </a:p>
          <a:p>
            <a:pPr marL="0" lvl="0" indent="0">
              <a:buNone/>
            </a:pPr>
            <a:endParaRPr lang="en-GB"/>
          </a:p>
          <a:p>
            <a:pPr marL="0" lvl="0" indent="0">
              <a:buNone/>
            </a:pPr>
            <a:endParaRPr lang="en-GB"/>
          </a:p>
          <a:p>
            <a:pPr marL="0" lvl="0" indent="0">
              <a:buNone/>
            </a:pPr>
            <a:endParaRPr lang="en-GB"/>
          </a:p>
        </p:txBody>
      </p:sp>
      <p:sp>
        <p:nvSpPr>
          <p:cNvPr id="3" name="Content Placeholder 2">
            <a:extLst>
              <a:ext uri="{FF2B5EF4-FFF2-40B4-BE49-F238E27FC236}">
                <a16:creationId xmlns:a16="http://schemas.microsoft.com/office/drawing/2014/main" id="{D59C6369-68CA-88F0-8026-9F0DF4706673}"/>
              </a:ext>
            </a:extLst>
          </p:cNvPr>
          <p:cNvSpPr txBox="1"/>
          <p:nvPr/>
        </p:nvSpPr>
        <p:spPr>
          <a:xfrm>
            <a:off x="1874525" y="2997206"/>
            <a:ext cx="15087600" cy="6035040"/>
          </a:xfrm>
          <a:prstGeom prst="rect">
            <a:avLst/>
          </a:prstGeom>
          <a:noFill/>
          <a:ln cap="flat">
            <a:noFill/>
          </a:ln>
        </p:spPr>
        <p:txBody>
          <a:bodyPr vert="horz" wrap="square" lIns="0" tIns="68580" rIns="0" bIns="68580" anchor="t" anchorCtr="0" compatLnSpc="1">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137160" marR="0" lvl="0" indent="-137160" algn="l" defTabSz="1371600" rtl="0" fontAlgn="auto" hangingPunct="1">
              <a:lnSpc>
                <a:spcPct val="90000"/>
              </a:lnSpc>
              <a:spcBef>
                <a:spcPts val="1800"/>
              </a:spcBef>
              <a:spcAft>
                <a:spcPts val="300"/>
              </a:spcAft>
              <a:buClr>
                <a:srgbClr val="E48312"/>
              </a:buClr>
              <a:buSzPct val="100000"/>
              <a:buFont typeface="Wingdings" pitchFamily="2"/>
              <a:buChar char="v"/>
              <a:tabLst/>
              <a:defRPr sz="1800" b="0" i="0" u="none" strike="noStrike" kern="0" cap="none" spc="0" baseline="0">
                <a:solidFill>
                  <a:srgbClr val="000000"/>
                </a:solidFill>
                <a:uFillTx/>
              </a:defRPr>
            </a:pPr>
            <a:r>
              <a:rPr lang="en-GB" sz="3000" b="1" i="0" u="none" strike="noStrike" kern="1200" cap="none" spc="0" baseline="0">
                <a:solidFill>
                  <a:srgbClr val="404040"/>
                </a:solidFill>
                <a:uFillTx/>
                <a:latin typeface="Calibri"/>
              </a:rPr>
              <a:t>Storage Organization:  </a:t>
            </a:r>
            <a:r>
              <a:rPr lang="en-GB" sz="3000" b="0" i="0" u="none" strike="noStrike" kern="1200" cap="none" spc="0" baseline="0">
                <a:solidFill>
                  <a:srgbClr val="404040"/>
                </a:solidFill>
                <a:uFillTx/>
                <a:latin typeface="Calibri"/>
              </a:rPr>
              <a:t>If folders are poorly organised, could be difficult for staff to find documents quickly. In a care home this could cause delays in accessing to care plans, medication information, incident reports.</a:t>
            </a:r>
          </a:p>
          <a:p>
            <a:pPr marL="0" marR="0" lvl="0" indent="0" algn="l" defTabSz="1371600" rtl="0" fontAlgn="auto" hangingPunct="1">
              <a:lnSpc>
                <a:spcPct val="90000"/>
              </a:lnSpc>
              <a:spcBef>
                <a:spcPts val="1800"/>
              </a:spcBef>
              <a:spcAft>
                <a:spcPts val="300"/>
              </a:spcAft>
              <a:buNone/>
              <a:tabLst/>
              <a:defRPr sz="1800" b="0" i="0" u="none" strike="noStrike" kern="0" cap="none" spc="0" baseline="0">
                <a:solidFill>
                  <a:srgbClr val="000000"/>
                </a:solidFill>
                <a:uFillTx/>
              </a:defRPr>
            </a:pPr>
            <a:r>
              <a:rPr lang="en-GB" sz="3000" b="0" i="0" u="none" strike="noStrike" kern="1200" cap="none" spc="0" baseline="0">
                <a:solidFill>
                  <a:srgbClr val="404040"/>
                </a:solidFill>
                <a:uFillTx/>
                <a:latin typeface="Calibri"/>
              </a:rPr>
              <a:t>This may affect efficiency.</a:t>
            </a: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a:p>
            <a:pPr marL="685800" marR="0" lvl="0" indent="-685800" algn="l" defTabSz="1371600" rtl="0" fontAlgn="auto" hangingPunct="1">
              <a:lnSpc>
                <a:spcPct val="90000"/>
              </a:lnSpc>
              <a:spcBef>
                <a:spcPts val="1800"/>
              </a:spcBef>
              <a:spcAft>
                <a:spcPts val="300"/>
              </a:spcAft>
              <a:buClr>
                <a:srgbClr val="E48312"/>
              </a:buClr>
              <a:buSzPct val="100000"/>
              <a:buFont typeface="Aptos Display"/>
              <a:buAutoNum type="arabicPeriod"/>
              <a:tabLst/>
              <a:defRPr sz="1800" b="0" i="0" u="none" strike="noStrike" kern="0" cap="none" spc="0" baseline="0">
                <a:solidFill>
                  <a:srgbClr val="000000"/>
                </a:solidFill>
                <a:uFillTx/>
              </a:defRPr>
            </a:pPr>
            <a:endParaRPr lang="en-GB" sz="3000" b="0" i="0" u="none" strike="noStrike" kern="1200" cap="none" spc="0" baseline="0">
              <a:solidFill>
                <a:srgbClr val="404040"/>
              </a:solidFill>
              <a:uFillTx/>
              <a:latin typeface="Calibri"/>
            </a:endParaRPr>
          </a:p>
        </p:txBody>
      </p:sp>
    </p:spTree>
    <p:extLst>
      <p:ext uri="{BB962C8B-B14F-4D97-AF65-F5344CB8AC3E}">
        <p14:creationId xmlns:p14="http://schemas.microsoft.com/office/powerpoint/2010/main" val="1967054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95EDDC0-15B6-487A-2CDE-572A8B51D47C}"/>
              </a:ext>
            </a:extLst>
          </p:cNvPr>
          <p:cNvSpPr>
            <a:spLocks noGrp="1"/>
          </p:cNvSpPr>
          <p:nvPr>
            <p:ph type="subTitle" idx="1"/>
          </p:nvPr>
        </p:nvSpPr>
        <p:spPr>
          <a:xfrm>
            <a:off x="2318657" y="936171"/>
            <a:ext cx="13639800" cy="5159828"/>
          </a:xfrm>
        </p:spPr>
        <p:txBody>
          <a:bodyPr spcFirstLastPara="1" wrap="square" lIns="91425" tIns="45700" rIns="91425" bIns="45700" anchor="t" anchorCtr="0">
            <a:noAutofit/>
          </a:bodyPr>
          <a:lstStyle/>
          <a:p>
            <a:pPr algn="l"/>
            <a:r>
              <a:rPr lang="en-US" sz="4000" b="1" u="sng">
                <a:solidFill>
                  <a:schemeClr val="tx1"/>
                </a:solidFill>
                <a:latin typeface="Arial"/>
                <a:cs typeface="Arial"/>
              </a:rPr>
              <a:t>Digital Literacy in Health and Social Care</a:t>
            </a:r>
            <a:endParaRPr lang="en-US" sz="2400" b="1" dirty="0">
              <a:solidFill>
                <a:schemeClr val="tx1"/>
              </a:solidFill>
              <a:latin typeface="Arial"/>
              <a:cs typeface="Arial"/>
            </a:endParaRPr>
          </a:p>
          <a:p>
            <a:pPr algn="l"/>
            <a:r>
              <a:rPr lang="en-US" sz="2400">
                <a:solidFill>
                  <a:schemeClr val="tx1"/>
                </a:solidFill>
                <a:latin typeface="Arial"/>
                <a:cs typeface="Arial"/>
              </a:rPr>
              <a:t>What is Digital Literacy?</a:t>
            </a:r>
            <a:endParaRPr lang="en-US" sz="2400" dirty="0">
              <a:solidFill>
                <a:schemeClr val="tx1"/>
              </a:solidFill>
              <a:latin typeface="Arial"/>
              <a:cs typeface="Arial"/>
            </a:endParaRPr>
          </a:p>
          <a:p>
            <a:pPr algn="l"/>
            <a:r>
              <a:rPr lang="en-US" sz="2400">
                <a:solidFill>
                  <a:schemeClr val="tx1"/>
                </a:solidFill>
                <a:latin typeface="Arial"/>
                <a:cs typeface="Arial"/>
              </a:rPr>
              <a:t>It is defined as the capability of fit for living, learning, working, participating and thriving in a digital society. </a:t>
            </a:r>
            <a:endParaRPr lang="en-US" sz="2400" dirty="0">
              <a:solidFill>
                <a:schemeClr val="tx1"/>
              </a:solidFill>
              <a:latin typeface="Arial"/>
              <a:cs typeface="Arial"/>
            </a:endParaRPr>
          </a:p>
          <a:p>
            <a:pPr algn="l"/>
            <a:r>
              <a:rPr lang="en-US" sz="2400">
                <a:solidFill>
                  <a:schemeClr val="tx1"/>
                </a:solidFill>
                <a:latin typeface="Arial"/>
                <a:cs typeface="Arial"/>
              </a:rPr>
              <a:t>In Health care this includes:</a:t>
            </a:r>
            <a:endParaRPr lang="en-US" sz="2400" dirty="0">
              <a:solidFill>
                <a:schemeClr val="tx1"/>
              </a:solidFill>
              <a:latin typeface="Arial"/>
              <a:cs typeface="Arial"/>
            </a:endParaRPr>
          </a:p>
          <a:p>
            <a:pPr algn="l"/>
            <a:r>
              <a:rPr lang="en-US" sz="2400">
                <a:solidFill>
                  <a:schemeClr val="tx1"/>
                </a:solidFill>
                <a:latin typeface="Arial"/>
                <a:cs typeface="Arial"/>
              </a:rPr>
              <a:t>Essential digital Skills-For example turning on a device, managing passwords, basic typing.</a:t>
            </a:r>
            <a:endParaRPr lang="en-US" sz="2400" dirty="0">
              <a:solidFill>
                <a:schemeClr val="tx1"/>
              </a:solidFill>
              <a:latin typeface="Arial"/>
              <a:cs typeface="Arial"/>
            </a:endParaRPr>
          </a:p>
          <a:p>
            <a:pPr algn="l"/>
            <a:r>
              <a:rPr lang="en-US" sz="2400">
                <a:solidFill>
                  <a:schemeClr val="tx1"/>
                </a:solidFill>
                <a:latin typeface="Arial"/>
                <a:cs typeface="Arial"/>
              </a:rPr>
              <a:t>Clinical digital skill- for example running safe and effective remote consultations.</a:t>
            </a:r>
            <a:endParaRPr lang="en-US" sz="2400" dirty="0">
              <a:solidFill>
                <a:schemeClr val="tx1"/>
              </a:solidFill>
              <a:latin typeface="Arial"/>
              <a:cs typeface="Arial"/>
            </a:endParaRPr>
          </a:p>
          <a:p>
            <a:pPr algn="l"/>
            <a:r>
              <a:rPr lang="en-US" sz="2400">
                <a:solidFill>
                  <a:schemeClr val="tx1"/>
                </a:solidFill>
                <a:latin typeface="Arial"/>
                <a:cs typeface="Arial"/>
              </a:rPr>
              <a:t>Tool-specific skills- for example using an electronic patient record or Microsoft 365.</a:t>
            </a:r>
            <a:endParaRPr lang="en-US" sz="2400" dirty="0">
              <a:solidFill>
                <a:schemeClr val="tx1"/>
              </a:solidFill>
              <a:latin typeface="Arial"/>
              <a:cs typeface="Arial"/>
            </a:endParaRPr>
          </a:p>
          <a:p>
            <a:pPr algn="l"/>
            <a:endParaRPr lang="en-US" sz="2400" dirty="0">
              <a:solidFill>
                <a:schemeClr val="tx1"/>
              </a:solidFill>
              <a:latin typeface="Arial"/>
              <a:cs typeface="Arial"/>
            </a:endParaRPr>
          </a:p>
          <a:p>
            <a:pPr algn="l"/>
            <a:r>
              <a:rPr lang="en-US" sz="2400">
                <a:solidFill>
                  <a:schemeClr val="tx1"/>
                </a:solidFill>
                <a:latin typeface="Arial"/>
                <a:cs typeface="Arial"/>
              </a:rPr>
              <a:t>Why is it important at Riverdale Nursing Home?</a:t>
            </a:r>
            <a:endParaRPr lang="en-US" sz="2400" dirty="0">
              <a:solidFill>
                <a:schemeClr val="tx1"/>
              </a:solidFill>
              <a:latin typeface="Arial"/>
              <a:cs typeface="Arial"/>
            </a:endParaRPr>
          </a:p>
          <a:p>
            <a:pPr algn="l"/>
            <a:r>
              <a:rPr lang="en-US" sz="2400">
                <a:solidFill>
                  <a:schemeClr val="tx1"/>
                </a:solidFill>
                <a:latin typeface="Arial"/>
                <a:cs typeface="Arial"/>
              </a:rPr>
              <a:t>Protects confidentiality of patient’s information.</a:t>
            </a:r>
            <a:endParaRPr lang="en-US" sz="2400" dirty="0">
              <a:solidFill>
                <a:schemeClr val="tx1"/>
              </a:solidFill>
              <a:latin typeface="Arial"/>
              <a:cs typeface="Arial"/>
            </a:endParaRPr>
          </a:p>
          <a:p>
            <a:pPr algn="l"/>
            <a:r>
              <a:rPr lang="en-US" sz="2400">
                <a:solidFill>
                  <a:schemeClr val="tx1"/>
                </a:solidFill>
                <a:latin typeface="Arial"/>
                <a:cs typeface="Arial"/>
              </a:rPr>
              <a:t>Staff can use Microsoft 365 tools efficiently.</a:t>
            </a:r>
            <a:endParaRPr lang="en-US" sz="2400" dirty="0">
              <a:solidFill>
                <a:schemeClr val="tx1"/>
              </a:solidFill>
              <a:latin typeface="Arial"/>
              <a:cs typeface="Arial"/>
            </a:endParaRPr>
          </a:p>
          <a:p>
            <a:pPr algn="l"/>
            <a:r>
              <a:rPr lang="en-US" sz="2400">
                <a:solidFill>
                  <a:schemeClr val="tx1"/>
                </a:solidFill>
                <a:latin typeface="Arial"/>
                <a:cs typeface="Arial"/>
              </a:rPr>
              <a:t>Improves communication between cares and all the staff.</a:t>
            </a:r>
            <a:endParaRPr lang="en-US" sz="2400" dirty="0">
              <a:solidFill>
                <a:schemeClr val="tx1"/>
              </a:solidFill>
              <a:latin typeface="Arial"/>
              <a:cs typeface="Arial"/>
            </a:endParaRPr>
          </a:p>
          <a:p>
            <a:pPr algn="l"/>
            <a:r>
              <a:rPr lang="en-US" sz="2400">
                <a:solidFill>
                  <a:schemeClr val="tx1"/>
                </a:solidFill>
                <a:latin typeface="Arial"/>
                <a:cs typeface="Arial"/>
              </a:rPr>
              <a:t>Reduces errors when handling digital records.</a:t>
            </a:r>
            <a:endParaRPr lang="en-US" sz="2400" dirty="0">
              <a:solidFill>
                <a:schemeClr val="tx1"/>
              </a:solidFill>
              <a:latin typeface="Arial"/>
              <a:cs typeface="Arial"/>
            </a:endParaRPr>
          </a:p>
          <a:p>
            <a:pPr algn="l"/>
            <a:r>
              <a:rPr lang="en-US" sz="2400">
                <a:solidFill>
                  <a:schemeClr val="tx1"/>
                </a:solidFill>
                <a:latin typeface="Arial"/>
                <a:cs typeface="Arial"/>
              </a:rPr>
              <a:t>Promotes continuous improvement and learning for digital confidence.</a:t>
            </a:r>
            <a:endParaRPr lang="en-US" sz="2400" dirty="0">
              <a:solidFill>
                <a:schemeClr val="tx1"/>
              </a:solidFill>
              <a:latin typeface="Arial"/>
              <a:cs typeface="Arial"/>
            </a:endParaRPr>
          </a:p>
          <a:p>
            <a:pPr algn="l"/>
            <a:endParaRPr lang="en-US" sz="2400" dirty="0">
              <a:solidFill>
                <a:schemeClr val="tx1"/>
              </a:solidFill>
              <a:latin typeface="Arial"/>
              <a:cs typeface="Arial"/>
            </a:endParaRPr>
          </a:p>
          <a:p>
            <a:pPr algn="l"/>
            <a:r>
              <a:rPr lang="en-US" sz="2400">
                <a:solidFill>
                  <a:schemeClr val="tx1"/>
                </a:solidFill>
                <a:latin typeface="Arial"/>
                <a:cs typeface="Arial"/>
              </a:rPr>
              <a:t>Digital literacy is about using technology ethically, safely, and effectively to maintain and improve the quality of care.</a:t>
            </a:r>
            <a:endParaRPr lang="en-US" sz="2400" dirty="0">
              <a:solidFill>
                <a:schemeClr val="tx1"/>
              </a:solidFill>
              <a:latin typeface="Arial"/>
              <a:cs typeface="Arial"/>
            </a:endParaRPr>
          </a:p>
          <a:p>
            <a:pPr algn="l"/>
            <a:r>
              <a:rPr lang="en-US" sz="2400">
                <a:solidFill>
                  <a:schemeClr val="tx1"/>
                </a:solidFill>
                <a:latin typeface="Arial"/>
                <a:cs typeface="Arial"/>
              </a:rPr>
              <a:t>(NHS, England 2026)</a:t>
            </a:r>
          </a:p>
          <a:p>
            <a:endParaRPr lang="en-US" sz="1800" dirty="0">
              <a:latin typeface="Arial"/>
              <a:cs typeface="Arial"/>
            </a:endParaRPr>
          </a:p>
        </p:txBody>
      </p:sp>
    </p:spTree>
    <p:extLst>
      <p:ext uri="{BB962C8B-B14F-4D97-AF65-F5344CB8AC3E}">
        <p14:creationId xmlns:p14="http://schemas.microsoft.com/office/powerpoint/2010/main" val="1461292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26B2B-869D-87BC-0A15-03B3FA562797}"/>
              </a:ext>
            </a:extLst>
          </p:cNvPr>
          <p:cNvSpPr>
            <a:spLocks noGrp="1"/>
          </p:cNvSpPr>
          <p:nvPr>
            <p:ph type="ctrTitle"/>
          </p:nvPr>
        </p:nvSpPr>
        <p:spPr>
          <a:xfrm>
            <a:off x="6629400" y="780597"/>
            <a:ext cx="5040086" cy="893083"/>
          </a:xfrm>
        </p:spPr>
        <p:txBody>
          <a:bodyPr>
            <a:normAutofit fontScale="90000"/>
          </a:bodyPr>
          <a:lstStyle/>
          <a:p>
            <a:r>
              <a:rPr lang="en-US" sz="6000" b="1" u="sng"/>
              <a:t>Conclusion</a:t>
            </a:r>
          </a:p>
        </p:txBody>
      </p:sp>
      <p:sp>
        <p:nvSpPr>
          <p:cNvPr id="3" name="Subtitle 2">
            <a:extLst>
              <a:ext uri="{FF2B5EF4-FFF2-40B4-BE49-F238E27FC236}">
                <a16:creationId xmlns:a16="http://schemas.microsoft.com/office/drawing/2014/main" id="{9AA02A51-C3AA-0034-FD93-11B94E8FE1DE}"/>
              </a:ext>
            </a:extLst>
          </p:cNvPr>
          <p:cNvSpPr>
            <a:spLocks noGrp="1"/>
          </p:cNvSpPr>
          <p:nvPr>
            <p:ph type="subTitle" idx="1"/>
          </p:nvPr>
        </p:nvSpPr>
        <p:spPr>
          <a:xfrm>
            <a:off x="2754086" y="2416629"/>
            <a:ext cx="12790714" cy="1752600"/>
          </a:xfrm>
        </p:spPr>
        <p:txBody>
          <a:bodyPr spcFirstLastPara="1" wrap="square" lIns="91425" tIns="45700" rIns="91425" bIns="45700" anchor="t" anchorCtr="0">
            <a:noAutofit/>
          </a:bodyPr>
          <a:lstStyle/>
          <a:p>
            <a:pPr algn="l"/>
            <a:r>
              <a:rPr lang="en-US" sz="4000" dirty="0">
                <a:solidFill>
                  <a:srgbClr val="404040"/>
                </a:solidFill>
              </a:rPr>
              <a:t>  </a:t>
            </a:r>
            <a:r>
              <a:rPr lang="en-US">
                <a:solidFill>
                  <a:srgbClr val="404040"/>
                </a:solidFill>
              </a:rPr>
              <a:t>  In conclusion, choosing the right Microsoft 365 tools for each workplace task can improve communication, teamwork, and efficiency at Riverdale Nursing Home. These tools help staff work more efficiently, reduce errors, and provide better care for residents. Thank you for listening. Do you have any questions?</a:t>
            </a:r>
            <a:endParaRPr lang="en-US" err="1"/>
          </a:p>
        </p:txBody>
      </p:sp>
    </p:spTree>
    <p:extLst>
      <p:ext uri="{BB962C8B-B14F-4D97-AF65-F5344CB8AC3E}">
        <p14:creationId xmlns:p14="http://schemas.microsoft.com/office/powerpoint/2010/main" val="2768552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7"/>
          <p:cNvSpPr txBox="1"/>
          <p:nvPr/>
        </p:nvSpPr>
        <p:spPr>
          <a:xfrm>
            <a:off x="1017814" y="334054"/>
            <a:ext cx="16230600" cy="103412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5600" b="1" i="0" u="none" strike="noStrike" cap="none">
                <a:solidFill>
                  <a:schemeClr val="bg2"/>
                </a:solidFill>
                <a:latin typeface="Arial"/>
                <a:ea typeface="Arial"/>
                <a:cs typeface="Arial"/>
                <a:sym typeface="Arial"/>
              </a:rPr>
              <a:t>References</a:t>
            </a:r>
            <a:endParaRPr b="1">
              <a:solidFill>
                <a:schemeClr val="bg2"/>
              </a:solidFill>
            </a:endParaRPr>
          </a:p>
        </p:txBody>
      </p:sp>
      <p:sp>
        <p:nvSpPr>
          <p:cNvPr id="3" name="Rectangle 2">
            <a:extLst>
              <a:ext uri="{FF2B5EF4-FFF2-40B4-BE49-F238E27FC236}">
                <a16:creationId xmlns:a16="http://schemas.microsoft.com/office/drawing/2014/main" id="{02A77C7D-50AA-4252-88DB-04224DAB3C60}"/>
              </a:ext>
            </a:extLst>
          </p:cNvPr>
          <p:cNvSpPr>
            <a:spLocks noChangeArrowheads="1"/>
          </p:cNvSpPr>
          <p:nvPr/>
        </p:nvSpPr>
        <p:spPr bwMode="auto">
          <a:xfrm>
            <a:off x="1585290" y="851110"/>
            <a:ext cx="15117418" cy="954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buClrTx/>
            </a:pPr>
            <a:endParaRPr lang="en-US" altLang="en-US" sz="2000" b="1" dirty="0">
              <a:solidFill>
                <a:schemeClr val="tx1"/>
              </a:solidFill>
            </a:endParaRPr>
          </a:p>
          <a:p>
            <a:pPr>
              <a:spcBef>
                <a:spcPct val="0"/>
              </a:spcBef>
              <a:spcAft>
                <a:spcPct val="0"/>
              </a:spcAft>
              <a:buClrTx/>
            </a:pPr>
            <a:r>
              <a:rPr lang="en-US" altLang="en-US" sz="2000" b="1">
                <a:solidFill>
                  <a:schemeClr val="tx1"/>
                </a:solidFill>
              </a:rPr>
              <a:t>Afsana:</a:t>
            </a:r>
            <a:endParaRPr lang="en-US" altLang="en-US" sz="2000" b="1" dirty="0">
              <a:solidFill>
                <a:schemeClr val="tx1"/>
              </a:solidFill>
            </a:endParaRPr>
          </a:p>
          <a:p>
            <a:pPr>
              <a:spcBef>
                <a:spcPct val="0"/>
              </a:spcBef>
              <a:spcAft>
                <a:spcPct val="0"/>
              </a:spcAft>
              <a:buClrTx/>
            </a:pPr>
            <a:r>
              <a:rPr lang="en-US" altLang="en-US" sz="2000" dirty="0">
                <a:solidFill>
                  <a:schemeClr val="tx1"/>
                </a:solidFill>
              </a:rPr>
              <a:t>Laudon</a:t>
            </a:r>
            <a:r>
              <a:rPr kumimoji="0" lang="en-US" altLang="en-US" sz="2000" i="0" u="none" strike="noStrike" cap="none" normalizeH="0" baseline="0" dirty="0">
                <a:ln>
                  <a:noFill/>
                </a:ln>
                <a:solidFill>
                  <a:schemeClr val="tx1"/>
                </a:solidFill>
                <a:effectLst/>
              </a:rPr>
              <a:t>, K.C. and Laudon, J.P. (2022) </a:t>
            </a:r>
            <a:r>
              <a:rPr kumimoji="0" lang="en-US" altLang="en-US" sz="2000" i="1" u="none" strike="noStrike" cap="none" normalizeH="0" baseline="0" dirty="0">
                <a:ln>
                  <a:noFill/>
                </a:ln>
                <a:solidFill>
                  <a:schemeClr val="tx1"/>
                </a:solidFill>
                <a:effectLst/>
              </a:rPr>
              <a:t>Management Information Systems</a:t>
            </a:r>
            <a:r>
              <a:rPr kumimoji="0" lang="en-US" altLang="en-US" sz="2000" i="0" u="none" strike="noStrike" cap="none" normalizeH="0" baseline="0" dirty="0">
                <a:ln>
                  <a:noFill/>
                </a:ln>
                <a:solidFill>
                  <a:schemeClr val="tx1"/>
                </a:solidFill>
                <a:effectLst/>
              </a:rPr>
              <a:t>. 17th </a:t>
            </a:r>
            <a:r>
              <a:rPr kumimoji="0" lang="en-US" altLang="en-US" sz="2000" i="0" u="none" strike="noStrike" cap="none" normalizeH="0" baseline="0" dirty="0" err="1">
                <a:ln>
                  <a:noFill/>
                </a:ln>
                <a:solidFill>
                  <a:schemeClr val="tx1"/>
                </a:solidFill>
                <a:effectLst/>
              </a:rPr>
              <a:t>edn</a:t>
            </a:r>
            <a:r>
              <a:rPr kumimoji="0" lang="en-US" altLang="en-US" sz="2000" i="0" u="none" strike="noStrike" cap="none" normalizeH="0" baseline="0" dirty="0">
                <a:ln>
                  <a:noFill/>
                </a:ln>
                <a:solidFill>
                  <a:schemeClr val="tx1"/>
                </a:solidFill>
                <a:effectLst/>
              </a:rPr>
              <a:t>. Harlow: Pearson. </a:t>
            </a:r>
            <a:endParaRPr lang="en-US" sz="2000" dirty="0">
              <a:solidFill>
                <a:schemeClr val="tx1"/>
              </a:solidFill>
            </a:endParaRPr>
          </a:p>
          <a:p>
            <a:pPr eaLnBrk="0" fontAlgn="base" hangingPunct="0">
              <a:spcBef>
                <a:spcPct val="0"/>
              </a:spcBef>
              <a:spcAft>
                <a:spcPct val="0"/>
              </a:spcAft>
              <a:buClrTx/>
            </a:pPr>
            <a:r>
              <a:rPr kumimoji="0" lang="en-US" altLang="en-US" sz="2000" i="0" u="none" strike="noStrike" cap="none" normalizeH="0" baseline="0" dirty="0">
                <a:ln>
                  <a:noFill/>
                </a:ln>
                <a:solidFill>
                  <a:schemeClr val="tx1"/>
                </a:solidFill>
                <a:effectLst/>
              </a:rPr>
              <a:t>Mayer, R.E. (2020) </a:t>
            </a:r>
            <a:r>
              <a:rPr kumimoji="0" lang="en-US" altLang="en-US" sz="2000" i="1" u="none" strike="noStrike" cap="none" normalizeH="0" baseline="0" dirty="0">
                <a:ln>
                  <a:noFill/>
                </a:ln>
                <a:solidFill>
                  <a:schemeClr val="tx1"/>
                </a:solidFill>
                <a:effectLst/>
              </a:rPr>
              <a:t>Multimedia Learning</a:t>
            </a:r>
            <a:r>
              <a:rPr kumimoji="0" lang="en-US" altLang="en-US" sz="2000" i="0" u="none" strike="noStrike" cap="none" normalizeH="0" baseline="0" dirty="0">
                <a:ln>
                  <a:noFill/>
                </a:ln>
                <a:solidFill>
                  <a:schemeClr val="tx1"/>
                </a:solidFill>
                <a:effectLst/>
              </a:rPr>
              <a:t>. 3rd </a:t>
            </a:r>
            <a:r>
              <a:rPr kumimoji="0" lang="en-US" altLang="en-US" sz="2000" i="0" u="none" strike="noStrike" cap="none" normalizeH="0" baseline="0" dirty="0" err="1">
                <a:ln>
                  <a:noFill/>
                </a:ln>
                <a:solidFill>
                  <a:schemeClr val="tx1"/>
                </a:solidFill>
                <a:effectLst/>
              </a:rPr>
              <a:t>edn</a:t>
            </a:r>
            <a:r>
              <a:rPr kumimoji="0" lang="en-US" altLang="en-US" sz="2000" i="0" u="none" strike="noStrike" cap="none" normalizeH="0" baseline="0" dirty="0">
                <a:ln>
                  <a:noFill/>
                </a:ln>
                <a:solidFill>
                  <a:schemeClr val="tx1"/>
                </a:solidFill>
                <a:effectLst/>
              </a:rPr>
              <a:t>. Cambridge: Cambridge University Press.</a:t>
            </a:r>
            <a:endParaRPr lang="en-US" altLang="en-US" sz="2000" dirty="0">
              <a:solidFill>
                <a:schemeClr val="tx1"/>
              </a:solidFill>
            </a:endParaRPr>
          </a:p>
          <a:p>
            <a:pPr eaLnBrk="0" fontAlgn="base" hangingPunct="0">
              <a:spcBef>
                <a:spcPct val="0"/>
              </a:spcBef>
              <a:spcAft>
                <a:spcPct val="0"/>
              </a:spcAft>
              <a:buClrTx/>
            </a:pPr>
            <a:r>
              <a:rPr lang="en-US" altLang="en-US" sz="2000" dirty="0">
                <a:solidFill>
                  <a:schemeClr val="tx1"/>
                </a:solidFill>
              </a:rPr>
              <a:t>McGonigle</a:t>
            </a:r>
            <a:r>
              <a:rPr kumimoji="0" lang="en-US" altLang="en-US" sz="2000" i="0" u="none" strike="noStrike" cap="none" normalizeH="0" baseline="0" dirty="0">
                <a:ln>
                  <a:noFill/>
                </a:ln>
                <a:solidFill>
                  <a:schemeClr val="tx1"/>
                </a:solidFill>
                <a:effectLst/>
              </a:rPr>
              <a:t>, D. and Mastrian, K.G. (2021) </a:t>
            </a:r>
            <a:r>
              <a:rPr kumimoji="0" lang="en-US" altLang="en-US" sz="2000" i="1" u="none" strike="noStrike" cap="none" normalizeH="0" baseline="0" dirty="0">
                <a:ln>
                  <a:noFill/>
                </a:ln>
                <a:solidFill>
                  <a:schemeClr val="tx1"/>
                </a:solidFill>
                <a:effectLst/>
              </a:rPr>
              <a:t>Nursing Informatics and the Foundation of Knowledge</a:t>
            </a:r>
            <a:r>
              <a:rPr kumimoji="0" lang="en-US" altLang="en-US" sz="2000" i="0" u="none" strike="noStrike" cap="none" normalizeH="0" baseline="0" dirty="0">
                <a:ln>
                  <a:noFill/>
                </a:ln>
                <a:solidFill>
                  <a:schemeClr val="tx1"/>
                </a:solidFill>
                <a:effectLst/>
              </a:rPr>
              <a:t>. 5th </a:t>
            </a:r>
            <a:r>
              <a:rPr kumimoji="0" lang="en-US" altLang="en-US" sz="2000" i="0" u="none" strike="noStrike" cap="none" normalizeH="0" baseline="0" dirty="0" err="1">
                <a:ln>
                  <a:noFill/>
                </a:ln>
                <a:solidFill>
                  <a:schemeClr val="tx1"/>
                </a:solidFill>
                <a:effectLst/>
              </a:rPr>
              <a:t>edn</a:t>
            </a:r>
            <a:r>
              <a:rPr kumimoji="0" lang="en-US" altLang="en-US" sz="2000" i="0" u="none" strike="noStrike" cap="none" normalizeH="0" baseline="0" dirty="0">
                <a:ln>
                  <a:noFill/>
                </a:ln>
                <a:solidFill>
                  <a:schemeClr val="tx1"/>
                </a:solidFill>
                <a:effectLst/>
              </a:rPr>
              <a:t>. Burlington, MA: Jones &amp; Bartlett Learning. </a:t>
            </a:r>
            <a:endParaRPr lang="en-US" altLang="en-US" sz="2000" i="0" u="none" strike="noStrike" cap="none" normalizeH="0" baseline="0" dirty="0">
              <a:ln>
                <a:noFill/>
              </a:ln>
              <a:solidFill>
                <a:schemeClr val="tx1"/>
              </a:solidFill>
              <a:effectLst/>
            </a:endParaRPr>
          </a:p>
          <a:p>
            <a:pPr eaLnBrk="0" fontAlgn="base" hangingPunct="0">
              <a:spcBef>
                <a:spcPct val="0"/>
              </a:spcBef>
              <a:spcAft>
                <a:spcPct val="0"/>
              </a:spcAft>
              <a:buClrTx/>
            </a:pPr>
            <a:r>
              <a:rPr lang="en-US" altLang="en-US" sz="2000">
                <a:solidFill>
                  <a:schemeClr val="tx1"/>
                </a:solidFill>
              </a:rPr>
              <a:t>Microsoft</a:t>
            </a:r>
            <a:r>
              <a:rPr kumimoji="0" lang="en-US" altLang="en-US" sz="2000" i="0" u="none" strike="noStrike" cap="none" normalizeH="0" baseline="0">
                <a:ln>
                  <a:noFill/>
                </a:ln>
                <a:solidFill>
                  <a:schemeClr val="tx1"/>
                </a:solidFill>
                <a:effectLst/>
              </a:rPr>
              <a:t> (2023) </a:t>
            </a:r>
            <a:r>
              <a:rPr kumimoji="0" lang="en-US" altLang="en-US" sz="2000" i="1" u="none" strike="noStrike" cap="none" normalizeH="0" baseline="0">
                <a:ln>
                  <a:noFill/>
                </a:ln>
                <a:solidFill>
                  <a:schemeClr val="tx1"/>
                </a:solidFill>
                <a:effectLst/>
              </a:rPr>
              <a:t>Microsoft Outlook Overview</a:t>
            </a:r>
            <a:r>
              <a:rPr kumimoji="0" lang="en-US" altLang="en-US" sz="2000" i="0" u="none" strike="noStrike" cap="none" normalizeH="0" baseline="0">
                <a:ln>
                  <a:noFill/>
                </a:ln>
                <a:solidFill>
                  <a:schemeClr val="tx1"/>
                </a:solidFill>
                <a:effectLst/>
              </a:rPr>
              <a:t>. Available at: </a:t>
            </a:r>
            <a:r>
              <a:rPr kumimoji="0" lang="en-US" altLang="en-US" sz="2000" i="0" u="none" strike="noStrike" cap="none" normalizeH="0" baseline="0" dirty="0">
                <a:ln>
                  <a:noFill/>
                </a:ln>
                <a:solidFill>
                  <a:schemeClr val="tx1"/>
                </a:solidFill>
                <a:effectLst/>
                <a:hlinkClick r:id="rId3">
                  <a:extLst>
                    <a:ext uri="{A12FA001-AC4F-418D-AE19-62706E023703}">
                      <ahyp:hlinkClr xmlns:ahyp="http://schemas.microsoft.com/office/drawing/2018/hyperlinkcolor" val="tx"/>
                    </a:ext>
                  </a:extLst>
                </a:hlinkClick>
              </a:rPr>
              <a:t>Microsoft Official Website</a:t>
            </a:r>
            <a:r>
              <a:rPr kumimoji="0" lang="en-US" altLang="en-US" sz="2000" i="0" u="none" strike="noStrike" cap="none" normalizeH="0" baseline="0">
                <a:ln>
                  <a:noFill/>
                </a:ln>
                <a:solidFill>
                  <a:schemeClr val="tx1"/>
                </a:solidFill>
                <a:effectLst/>
              </a:rPr>
              <a:t> (Accessed: 25 June 2026). </a:t>
            </a:r>
            <a:endParaRPr lang="en-US" altLang="en-US" sz="2000" i="0" u="none" strike="noStrike" cap="none" normalizeH="0" baseline="0" dirty="0">
              <a:ln>
                <a:noFill/>
              </a:ln>
              <a:solidFill>
                <a:schemeClr val="tx1"/>
              </a:solidFill>
              <a:effectLst/>
            </a:endParaRPr>
          </a:p>
          <a:p>
            <a:pPr eaLnBrk="0" fontAlgn="base" hangingPunct="0">
              <a:spcBef>
                <a:spcPct val="0"/>
              </a:spcBef>
              <a:spcAft>
                <a:spcPct val="0"/>
              </a:spcAft>
              <a:buClrTx/>
            </a:pPr>
            <a:r>
              <a:rPr lang="en-US" altLang="en-US" sz="2000">
                <a:solidFill>
                  <a:schemeClr val="tx1"/>
                </a:solidFill>
              </a:rPr>
              <a:t>NHS</a:t>
            </a:r>
            <a:r>
              <a:rPr kumimoji="0" lang="en-US" altLang="en-US" sz="2000" i="0" u="none" strike="noStrike" cap="none" normalizeH="0" baseline="0">
                <a:ln>
                  <a:noFill/>
                </a:ln>
                <a:solidFill>
                  <a:schemeClr val="tx1"/>
                </a:solidFill>
                <a:effectLst/>
              </a:rPr>
              <a:t> Digital (2022) </a:t>
            </a:r>
            <a:r>
              <a:rPr kumimoji="0" lang="en-US" altLang="en-US" sz="2000" i="1" u="none" strike="noStrike" cap="none" normalizeH="0" baseline="0">
                <a:ln>
                  <a:noFill/>
                </a:ln>
                <a:solidFill>
                  <a:schemeClr val="tx1"/>
                </a:solidFill>
                <a:effectLst/>
              </a:rPr>
              <a:t>Data Security and Protection Toolkit</a:t>
            </a:r>
            <a:r>
              <a:rPr kumimoji="0" lang="en-US" altLang="en-US" sz="2000" i="0" u="none" strike="noStrike" cap="none" normalizeH="0" baseline="0">
                <a:ln>
                  <a:noFill/>
                </a:ln>
                <a:solidFill>
                  <a:schemeClr val="tx1"/>
                </a:solidFill>
                <a:effectLst/>
              </a:rPr>
              <a:t>. Leeds: NHS Digital. </a:t>
            </a:r>
            <a:endParaRPr lang="en-US" altLang="en-US" sz="2000" i="0" u="none" strike="noStrike" cap="none" normalizeH="0" baseline="0" dirty="0">
              <a:ln>
                <a:noFill/>
              </a:ln>
              <a:solidFill>
                <a:schemeClr val="tx1"/>
              </a:solidFill>
              <a:effectLst/>
            </a:endParaRPr>
          </a:p>
          <a:p>
            <a:pPr eaLnBrk="0" fontAlgn="base" hangingPunct="0">
              <a:spcBef>
                <a:spcPct val="0"/>
              </a:spcBef>
              <a:spcAft>
                <a:spcPct val="0"/>
              </a:spcAft>
              <a:buClrTx/>
            </a:pPr>
            <a:r>
              <a:rPr kumimoji="0" lang="en-US" altLang="en-US" sz="2000" i="0" u="none" strike="noStrike" cap="none" normalizeH="0" baseline="0">
                <a:ln>
                  <a:noFill/>
                </a:ln>
                <a:solidFill>
                  <a:schemeClr val="tx1"/>
                </a:solidFill>
                <a:effectLst/>
              </a:rPr>
              <a:t>Nuffield Trust (2022) </a:t>
            </a:r>
            <a:r>
              <a:rPr kumimoji="0" lang="en-US" altLang="en-US" sz="2000" i="1" u="none" strike="noStrike" cap="none" normalizeH="0" baseline="0">
                <a:ln>
                  <a:noFill/>
                </a:ln>
                <a:solidFill>
                  <a:schemeClr val="tx1"/>
                </a:solidFill>
                <a:effectLst/>
              </a:rPr>
              <a:t>The role of digital technology in care homes</a:t>
            </a:r>
            <a:r>
              <a:rPr kumimoji="0" lang="en-US" altLang="en-US" sz="2000" i="0" u="none" strike="noStrike" cap="none" normalizeH="0" baseline="0">
                <a:ln>
                  <a:noFill/>
                </a:ln>
                <a:solidFill>
                  <a:schemeClr val="tx1"/>
                </a:solidFill>
                <a:effectLst/>
              </a:rPr>
              <a:t>. London: Nuffield Trust. </a:t>
            </a:r>
            <a:endParaRPr lang="en-US" altLang="en-US" sz="2000" i="0" u="none" strike="noStrike" cap="none" normalizeH="0" baseline="0" dirty="0">
              <a:ln>
                <a:noFill/>
              </a:ln>
              <a:solidFill>
                <a:schemeClr val="tx1"/>
              </a:solidFill>
              <a:effectLst/>
            </a:endParaRPr>
          </a:p>
          <a:p>
            <a:pPr>
              <a:spcBef>
                <a:spcPct val="0"/>
              </a:spcBef>
              <a:spcAft>
                <a:spcPct val="0"/>
              </a:spcAft>
              <a:buClrTx/>
            </a:pPr>
            <a:r>
              <a:rPr lang="en-US" altLang="en-US" sz="2000">
                <a:solidFill>
                  <a:schemeClr val="tx1"/>
                </a:solidFill>
              </a:rPr>
              <a:t>---------------</a:t>
            </a:r>
            <a:endParaRPr lang="en-US" altLang="en-US" sz="2000" dirty="0">
              <a:solidFill>
                <a:schemeClr val="tx1"/>
              </a:solidFill>
            </a:endParaRPr>
          </a:p>
          <a:p>
            <a:pPr>
              <a:spcBef>
                <a:spcPct val="0"/>
              </a:spcBef>
              <a:spcAft>
                <a:spcPct val="0"/>
              </a:spcAft>
              <a:buClrTx/>
            </a:pPr>
            <a:r>
              <a:rPr lang="en-US" altLang="en-US" sz="2000" b="1" dirty="0" err="1">
                <a:solidFill>
                  <a:schemeClr val="tx1"/>
                </a:solidFill>
              </a:rPr>
              <a:t>Olinta</a:t>
            </a:r>
            <a:r>
              <a:rPr lang="en-US" altLang="en-US" sz="2000" b="1" dirty="0">
                <a:solidFill>
                  <a:schemeClr val="tx1"/>
                </a:solidFill>
              </a:rPr>
              <a:t>:</a:t>
            </a:r>
          </a:p>
          <a:p>
            <a:pPr>
              <a:spcBef>
                <a:spcPct val="0"/>
              </a:spcBef>
              <a:spcAft>
                <a:spcPct val="0"/>
              </a:spcAft>
            </a:pPr>
            <a:r>
              <a:rPr lang="en-US" sz="2000">
                <a:solidFill>
                  <a:schemeClr val="tx1"/>
                </a:solidFill>
              </a:rPr>
              <a:t>Bunting, J. and Klerk, M. (2022). Strategies to improve compliance with clinical nursing documentation guidelines in the acute hospital setting: A systematic review and analysis. </a:t>
            </a:r>
            <a:r>
              <a:rPr lang="en-US" sz="2000" i="1">
                <a:solidFill>
                  <a:schemeClr val="tx1"/>
                </a:solidFill>
              </a:rPr>
              <a:t>SAGE Open Nursing</a:t>
            </a:r>
            <a:r>
              <a:rPr lang="en-US" sz="2000">
                <a:solidFill>
                  <a:schemeClr val="tx1"/>
                </a:solidFill>
              </a:rPr>
              <a:t>, [online] 8(1), pp.1–34. doi:10.1177/23779608221075165.</a:t>
            </a:r>
            <a:endParaRPr lang="en-US" sz="2000" dirty="0">
              <a:solidFill>
                <a:schemeClr val="tx1"/>
              </a:solidFill>
            </a:endParaRPr>
          </a:p>
          <a:p>
            <a:pPr>
              <a:spcBef>
                <a:spcPct val="0"/>
              </a:spcBef>
              <a:spcAft>
                <a:spcPct val="0"/>
              </a:spcAft>
            </a:pPr>
            <a:r>
              <a:rPr lang="en-US" sz="2000">
                <a:solidFill>
                  <a:schemeClr val="tx1"/>
                </a:solidFill>
              </a:rPr>
              <a:t>Lambert, J. (2023). </a:t>
            </a:r>
            <a:r>
              <a:rPr lang="en-US" sz="2000" i="1">
                <a:solidFill>
                  <a:schemeClr val="tx1"/>
                </a:solidFill>
              </a:rPr>
              <a:t>Microsoft Word Step by Step (Office 2021 and Microsoft 365)</a:t>
            </a:r>
            <a:r>
              <a:rPr lang="en-US" sz="2000">
                <a:solidFill>
                  <a:schemeClr val="tx1"/>
                </a:solidFill>
              </a:rPr>
              <a:t>. Microsoft Press.</a:t>
            </a:r>
            <a:endParaRPr lang="en-US" sz="2000" dirty="0">
              <a:solidFill>
                <a:schemeClr val="tx1"/>
              </a:solidFill>
            </a:endParaRPr>
          </a:p>
          <a:p>
            <a:pPr>
              <a:spcBef>
                <a:spcPct val="0"/>
              </a:spcBef>
              <a:spcAft>
                <a:spcPct val="0"/>
              </a:spcAft>
            </a:pPr>
            <a:r>
              <a:rPr lang="en-US" sz="2000">
                <a:solidFill>
                  <a:schemeClr val="tx1"/>
                </a:solidFill>
              </a:rPr>
              <a:t>Paterson, C., Roberts, C. and Bail, K. (2022). ‘Paper Care Not Patient care’: Nurse and Patient Experiences of Comprehensive Risk Assessment and Care Plan Documentation in Hospital. </a:t>
            </a:r>
            <a:r>
              <a:rPr lang="en-US" sz="2000" i="1">
                <a:solidFill>
                  <a:schemeClr val="tx1"/>
                </a:solidFill>
              </a:rPr>
              <a:t>Journal of Clinical Nursing</a:t>
            </a:r>
            <a:r>
              <a:rPr lang="en-US" sz="2000">
                <a:solidFill>
                  <a:schemeClr val="tx1"/>
                </a:solidFill>
              </a:rPr>
              <a:t>, 32(3–4), pp.523–538. doi:10.1111/jocn.16291.</a:t>
            </a:r>
            <a:endParaRPr lang="en-US" sz="2000" dirty="0">
              <a:solidFill>
                <a:schemeClr val="tx1"/>
              </a:solidFill>
            </a:endParaRPr>
          </a:p>
          <a:p>
            <a:pPr>
              <a:spcBef>
                <a:spcPct val="0"/>
              </a:spcBef>
              <a:spcAft>
                <a:spcPct val="0"/>
              </a:spcAft>
            </a:pPr>
            <a:r>
              <a:rPr lang="en-US" sz="2000" dirty="0">
                <a:solidFill>
                  <a:schemeClr val="tx1"/>
                </a:solidFill>
              </a:rPr>
              <a:t>Yulanda, E.P. (2023). A Literature Review: Microsoft Word in Improving Writing Skill during Hybrid Learning. </a:t>
            </a:r>
            <a:r>
              <a:rPr lang="en-US" sz="2000" i="1" dirty="0" err="1">
                <a:solidFill>
                  <a:schemeClr val="tx1"/>
                </a:solidFill>
              </a:rPr>
              <a:t>Jurnal</a:t>
            </a:r>
            <a:r>
              <a:rPr lang="en-US" sz="2000" i="1" dirty="0">
                <a:solidFill>
                  <a:schemeClr val="tx1"/>
                </a:solidFill>
              </a:rPr>
              <a:t> </a:t>
            </a:r>
            <a:r>
              <a:rPr lang="en-US" sz="2000" i="1" dirty="0" err="1">
                <a:solidFill>
                  <a:schemeClr val="tx1"/>
                </a:solidFill>
              </a:rPr>
              <a:t>Penelitian</a:t>
            </a:r>
            <a:r>
              <a:rPr lang="en-US" sz="2000" i="1" dirty="0">
                <a:solidFill>
                  <a:schemeClr val="tx1"/>
                </a:solidFill>
              </a:rPr>
              <a:t> </a:t>
            </a:r>
            <a:r>
              <a:rPr lang="en-US" sz="2000" i="1" dirty="0" err="1">
                <a:solidFill>
                  <a:schemeClr val="tx1"/>
                </a:solidFill>
              </a:rPr>
              <a:t>Mahasiswa</a:t>
            </a:r>
            <a:r>
              <a:rPr lang="en-US" sz="2000" i="1" dirty="0">
                <a:solidFill>
                  <a:schemeClr val="tx1"/>
                </a:solidFill>
              </a:rPr>
              <a:t> Indonesia</a:t>
            </a:r>
            <a:r>
              <a:rPr lang="en-US" sz="2000" dirty="0">
                <a:solidFill>
                  <a:schemeClr val="tx1"/>
                </a:solidFill>
              </a:rPr>
              <a:t>, [online] 3(2), pp.350–356. Available at: </a:t>
            </a:r>
            <a:r>
              <a:rPr lang="en-US" sz="2000" dirty="0">
                <a:solidFill>
                  <a:schemeClr val="tx1"/>
                </a:solidFill>
                <a:hlinkClick r:id="rId4">
                  <a:extLst>
                    <a:ext uri="{A12FA001-AC4F-418D-AE19-62706E023703}">
                      <ahyp:hlinkClr xmlns:ahyp="http://schemas.microsoft.com/office/drawing/2018/hyperlinkcolor" val="tx"/>
                    </a:ext>
                  </a:extLst>
                </a:hlinkClick>
              </a:rPr>
              <a:t>https://jurnal.stkipahsingaraja.ac.id/index.php/jpmi/article/view/525</a:t>
            </a:r>
            <a:r>
              <a:rPr lang="en-US" sz="2000" dirty="0">
                <a:solidFill>
                  <a:schemeClr val="tx1"/>
                </a:solidFill>
              </a:rPr>
              <a:t> [Accessed 8 July 2026]</a:t>
            </a:r>
          </a:p>
          <a:p>
            <a:pPr>
              <a:spcBef>
                <a:spcPct val="0"/>
              </a:spcBef>
              <a:spcAft>
                <a:spcPct val="0"/>
              </a:spcAft>
            </a:pPr>
            <a:r>
              <a:rPr lang="en-US" sz="2000">
                <a:solidFill>
                  <a:schemeClr val="tx1"/>
                </a:solidFill>
              </a:rPr>
              <a:t>----------------</a:t>
            </a:r>
            <a:endParaRPr lang="en-US" sz="2000" dirty="0">
              <a:solidFill>
                <a:schemeClr val="tx1"/>
              </a:solidFill>
            </a:endParaRPr>
          </a:p>
          <a:p>
            <a:pPr>
              <a:spcBef>
                <a:spcPct val="0"/>
              </a:spcBef>
              <a:spcAft>
                <a:spcPct val="0"/>
              </a:spcAft>
            </a:pPr>
            <a:r>
              <a:rPr lang="en-US" sz="2000" b="1">
                <a:solidFill>
                  <a:schemeClr val="tx1"/>
                </a:solidFill>
              </a:rPr>
              <a:t>Hana:</a:t>
            </a:r>
          </a:p>
          <a:p>
            <a:r>
              <a:rPr lang="en-US" sz="2000">
                <a:solidFill>
                  <a:schemeClr val="tx1"/>
                </a:solidFill>
                <a:highlight>
                  <a:srgbClr val="FFFFFF"/>
                </a:highlight>
                <a:latin typeface="Segoe UI"/>
                <a:cs typeface="Segoe UI"/>
              </a:rPr>
              <a:t>Microsoft (2024) Microsoft PowerPoint. Available at: </a:t>
            </a:r>
            <a:r>
              <a:rPr lang="en-US" sz="2000" dirty="0">
                <a:solidFill>
                  <a:schemeClr val="tx1"/>
                </a:solidFill>
                <a:highlight>
                  <a:srgbClr val="FFFFFF"/>
                </a:highlight>
                <a:latin typeface="Segoe UI"/>
                <a:cs typeface="Segoe UI"/>
                <a:hlinkClick r:id="rId5">
                  <a:extLst>
                    <a:ext uri="{A12FA001-AC4F-418D-AE19-62706E023703}">
                      <ahyp:hlinkClr xmlns:ahyp="http://schemas.microsoft.com/office/drawing/2018/hyperlinkcolor" val="tx"/>
                    </a:ext>
                  </a:extLst>
                </a:hlinkClick>
              </a:rPr>
              <a:t>https://www.microsoft.com/microsoft-365/powerpoint</a:t>
            </a:r>
            <a:r>
              <a:rPr lang="en-US" sz="2000">
                <a:solidFill>
                  <a:schemeClr val="tx1"/>
                </a:solidFill>
                <a:highlight>
                  <a:srgbClr val="FFFFFF"/>
                </a:highlight>
                <a:latin typeface="Segoe UI"/>
                <a:cs typeface="Segoe UI"/>
              </a:rPr>
              <a:t>⁠� (Accessed: 7 July 2026).</a:t>
            </a:r>
            <a:endParaRPr lang="en-US" sz="2000" dirty="0">
              <a:solidFill>
                <a:schemeClr val="tx1"/>
              </a:solidFill>
            </a:endParaRPr>
          </a:p>
          <a:p>
            <a:r>
              <a:rPr lang="en-US" sz="2000">
                <a:solidFill>
                  <a:schemeClr val="tx1"/>
                </a:solidFill>
                <a:highlight>
                  <a:srgbClr val="FFFFFF"/>
                </a:highlight>
                <a:latin typeface="Segoe UI"/>
                <a:cs typeface="Segoe UI"/>
              </a:rPr>
              <a:t>Mayer, R.E. (2021) Multimedia Learning. 3rd ed. Cambridge: Cambridge University Press.</a:t>
            </a:r>
            <a:endParaRPr lang="en-US" sz="2000" dirty="0">
              <a:solidFill>
                <a:schemeClr val="tx1"/>
              </a:solidFill>
            </a:endParaRPr>
          </a:p>
          <a:p>
            <a:pPr>
              <a:spcBef>
                <a:spcPct val="0"/>
              </a:spcBef>
              <a:spcAft>
                <a:spcPct val="0"/>
              </a:spcAft>
            </a:pPr>
            <a:r>
              <a:rPr lang="en-US" sz="2000">
                <a:solidFill>
                  <a:schemeClr val="tx1"/>
                </a:solidFill>
              </a:rPr>
              <a:t>---------------</a:t>
            </a:r>
            <a:br>
              <a:rPr lang="en-US" sz="1600" dirty="0"/>
            </a:br>
            <a:r>
              <a:rPr lang="en-US" sz="2000" b="1">
                <a:solidFill>
                  <a:schemeClr val="tx1"/>
                </a:solidFill>
                <a:highlight>
                  <a:srgbClr val="FFFFFF"/>
                </a:highlight>
                <a:latin typeface="Segoe UI"/>
                <a:cs typeface="Segoe UI"/>
              </a:rPr>
              <a:t>Esther:</a:t>
            </a:r>
          </a:p>
          <a:p>
            <a:pPr>
              <a:spcBef>
                <a:spcPct val="0"/>
              </a:spcBef>
              <a:spcAft>
                <a:spcPct val="0"/>
              </a:spcAft>
            </a:pPr>
            <a:r>
              <a:rPr lang="en-US" sz="2000">
                <a:solidFill>
                  <a:schemeClr val="tx1"/>
                </a:solidFill>
                <a:highlight>
                  <a:srgbClr val="FFFFFF"/>
                </a:highlight>
                <a:latin typeface="Segoe UI"/>
                <a:cs typeface="Segoe UI"/>
              </a:rPr>
              <a:t>Overview of OneDrive in Microsoft 365 - SharePoint in Microsoft 365 | Microsoft Learn </a:t>
            </a:r>
            <a:r>
              <a:rPr lang="en-US" sz="2000" dirty="0">
                <a:solidFill>
                  <a:schemeClr val="tx1"/>
                </a:solidFill>
                <a:highlight>
                  <a:srgbClr val="FFFFFF"/>
                </a:highlight>
                <a:latin typeface="Segoe UI"/>
                <a:cs typeface="Segoe UI"/>
                <a:hlinkClick r:id="rId6">
                  <a:extLst>
                    <a:ext uri="{A12FA001-AC4F-418D-AE19-62706E023703}">
                      <ahyp:hlinkClr xmlns:ahyp="http://schemas.microsoft.com/office/drawing/2018/hyperlinkcolor" val="tx"/>
                    </a:ext>
                  </a:extLst>
                </a:hlinkClick>
              </a:rPr>
              <a:t>https://learn.microsoft.com/en-us/sharepoint/onedrive-overview</a:t>
            </a:r>
            <a:endParaRPr lang="en-US" sz="2000">
              <a:solidFill>
                <a:schemeClr val="tx1"/>
              </a:solidFill>
              <a:highlight>
                <a:srgbClr val="FFFFFF"/>
              </a:highlight>
              <a:latin typeface="Segoe UI"/>
              <a:cs typeface="Segoe UI"/>
            </a:endParaRPr>
          </a:p>
          <a:p>
            <a:pPr>
              <a:spcBef>
                <a:spcPct val="0"/>
              </a:spcBef>
              <a:spcAft>
                <a:spcPct val="0"/>
              </a:spcAft>
            </a:pPr>
            <a:r>
              <a:rPr lang="en-US" sz="1800" dirty="0">
                <a:solidFill>
                  <a:schemeClr val="tx1"/>
                </a:solidFill>
                <a:highlight>
                  <a:srgbClr val="FFFFFF"/>
                </a:highlight>
                <a:latin typeface="Segoe UI"/>
                <a:cs typeface="Segoe UI"/>
                <a:hlinkClick r:id="rId7">
                  <a:extLst>
                    <a:ext uri="{A12FA001-AC4F-418D-AE19-62706E023703}">
                      <ahyp:hlinkClr xmlns:ahyp="http://schemas.microsoft.com/office/drawing/2018/hyperlinkcolor" val="tx"/>
                    </a:ext>
                  </a:extLst>
                </a:hlinkClick>
              </a:rPr>
              <a:t>ResearchGate</a:t>
            </a:r>
            <a:endParaRPr lang="en-US" sz="1800">
              <a:solidFill>
                <a:schemeClr val="tx1"/>
              </a:solidFill>
              <a:highlight>
                <a:srgbClr val="FFFFFF"/>
              </a:highlight>
              <a:latin typeface="Segoe UI"/>
              <a:cs typeface="Segoe UI"/>
            </a:endParaRPr>
          </a:p>
          <a:p>
            <a:pPr>
              <a:spcBef>
                <a:spcPct val="0"/>
              </a:spcBef>
              <a:spcAft>
                <a:spcPct val="0"/>
              </a:spcAft>
            </a:pPr>
            <a:endParaRPr lang="en-US" sz="1800">
              <a:solidFill>
                <a:schemeClr val="tx1"/>
              </a:solidFill>
              <a:highlight>
                <a:srgbClr val="FFFFFF"/>
              </a:highlight>
              <a:latin typeface="Segoe UI"/>
              <a:cs typeface="Segoe UI"/>
            </a:endParaRPr>
          </a:p>
          <a:p>
            <a:pPr>
              <a:spcBef>
                <a:spcPct val="0"/>
              </a:spcBef>
              <a:spcAft>
                <a:spcPct val="0"/>
              </a:spcAft>
            </a:pPr>
            <a:endParaRPr lang="en-US" altLang="en-US" sz="1800">
              <a:solidFill>
                <a:schemeClr val="tx1"/>
              </a:solidFill>
              <a:highlight>
                <a:srgbClr val="FFFFFF"/>
              </a:highlight>
              <a:latin typeface="Segoe UI"/>
              <a:cs typeface="Segoe U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Retrospec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26</Slides>
  <Notes>13</Notes>
  <HiddenSlides>0</HiddenSlides>
  <ScaleCrop>false</ScaleCrop>
  <HeadingPairs>
    <vt:vector size="4" baseType="variant">
      <vt:variant>
        <vt:lpstr>Theme</vt:lpstr>
      </vt:variant>
      <vt:variant>
        <vt:i4>3</vt:i4>
      </vt:variant>
      <vt:variant>
        <vt:lpstr>Slide Titles</vt:lpstr>
      </vt:variant>
      <vt:variant>
        <vt:i4>26</vt:i4>
      </vt:variant>
    </vt:vector>
  </HeadingPairs>
  <TitlesOfParts>
    <vt:vector size="29" baseType="lpstr">
      <vt:lpstr>Office Theme</vt:lpstr>
      <vt:lpstr>Office Theme</vt:lpstr>
      <vt:lpstr>Retrospect</vt:lpstr>
      <vt:lpstr>Module title and code: Digital Skills and Research Methods (LCHS4007)</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Task5:Staff Training </vt:lpstr>
      <vt:lpstr>Why is Microsoft PowerPoint the most suitable tool?</vt:lpstr>
      <vt:lpstr>How Does PowerPoint improve efficiency</vt:lpstr>
      <vt:lpstr>Benefits &amp; Limitations of Microsoft PowerPoint</vt:lpstr>
      <vt:lpstr>Secure file storage and sharing</vt:lpstr>
      <vt:lpstr>Secure File Storage &amp; Sharing.</vt:lpstr>
      <vt:lpstr>Advantages for Riverdale Nursing.</vt:lpstr>
      <vt:lpstr>Disadvantages for Riverdale Nursing.</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226</cp:revision>
  <dcterms:created xsi:type="dcterms:W3CDTF">2006-08-16T00:00:00Z</dcterms:created>
  <dcterms:modified xsi:type="dcterms:W3CDTF">2026-07-12T18:32:51Z</dcterms:modified>
</cp:coreProperties>
</file>