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theme/theme1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1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9.xml" ContentType="application/vnd.openxmlformats-officedocument.theme+xml"/>
  <Override PartName="/ppt/slideLayouts/slideLayout7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1"/>
  </p:notesMasterIdLst>
  <p:sldIdLst>
    <p:sldId id="719" r:id="rId24"/>
    <p:sldId id="812" r:id="rId25"/>
    <p:sldId id="814" r:id="rId26"/>
    <p:sldId id="818" r:id="rId27"/>
    <p:sldId id="819" r:id="rId28"/>
    <p:sldId id="811" r:id="rId29"/>
    <p:sldId id="732" r:id="rId30"/>
  </p:sldIdLst>
  <p:sldSz cx="12192000" cy="6858000"/>
  <p:notesSz cx="6858000" cy="9144000"/>
  <p:custDataLst>
    <p:tags r:id="rId3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88" autoAdjust="0"/>
  </p:normalViewPr>
  <p:slideViewPr>
    <p:cSldViewPr snapToGrid="0">
      <p:cViewPr varScale="1">
        <p:scale>
          <a:sx n="99" d="100"/>
          <a:sy n="99" d="100"/>
        </p:scale>
        <p:origin x="136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21" Type="http://schemas.openxmlformats.org/officeDocument/2006/relationships/slideMaster" Target="slideMasters/slideMaster18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tags" Target="tags/tag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DAA45688-BAE0-4A73-B92C-2349ADDC97D1}"/>
    <pc:docChg chg="custSel modSld">
      <pc:chgData name="Jenifer Prince Devaraj" userId="c3fb109c-09d1-42a6-93f4-69472d709861" providerId="ADAL" clId="{DAA45688-BAE0-4A73-B92C-2349ADDC97D1}" dt="2024-07-17T13:04:07.035" v="9" actId="1076"/>
      <pc:docMkLst>
        <pc:docMk/>
      </pc:docMkLst>
      <pc:sldChg chg="addSp delSp modSp mod">
        <pc:chgData name="Jenifer Prince Devaraj" userId="c3fb109c-09d1-42a6-93f4-69472d709861" providerId="ADAL" clId="{DAA45688-BAE0-4A73-B92C-2349ADDC97D1}" dt="2024-07-17T13:03:37.134" v="5" actId="1076"/>
        <pc:sldMkLst>
          <pc:docMk/>
          <pc:sldMk cId="1126995659" sldId="812"/>
        </pc:sldMkLst>
        <pc:picChg chg="add del mod">
          <ac:chgData name="Jenifer Prince Devaraj" userId="c3fb109c-09d1-42a6-93f4-69472d709861" providerId="ADAL" clId="{DAA45688-BAE0-4A73-B92C-2349ADDC97D1}" dt="2024-07-17T13:03:34.230" v="3" actId="478"/>
          <ac:picMkLst>
            <pc:docMk/>
            <pc:sldMk cId="1126995659" sldId="812"/>
            <ac:picMk id="6" creationId="{7ED36A65-C40F-4113-34EB-D699DCC6CD65}"/>
          </ac:picMkLst>
        </pc:picChg>
        <pc:picChg chg="add mod">
          <ac:chgData name="Jenifer Prince Devaraj" userId="c3fb109c-09d1-42a6-93f4-69472d709861" providerId="ADAL" clId="{DAA45688-BAE0-4A73-B92C-2349ADDC97D1}" dt="2024-07-17T13:03:37.134" v="5" actId="1076"/>
          <ac:picMkLst>
            <pc:docMk/>
            <pc:sldMk cId="1126995659" sldId="812"/>
            <ac:picMk id="8" creationId="{D4BD1563-05A6-9D41-B233-DD5B3BD52485}"/>
          </ac:picMkLst>
        </pc:picChg>
        <pc:picChg chg="del">
          <ac:chgData name="Jenifer Prince Devaraj" userId="c3fb109c-09d1-42a6-93f4-69472d709861" providerId="ADAL" clId="{DAA45688-BAE0-4A73-B92C-2349ADDC97D1}" dt="2024-07-17T13:03:00.319" v="0" actId="478"/>
          <ac:picMkLst>
            <pc:docMk/>
            <pc:sldMk cId="1126995659" sldId="812"/>
            <ac:picMk id="11" creationId="{AB81D727-4C1C-7F1B-F6B4-FB85E99915D9}"/>
          </ac:picMkLst>
        </pc:picChg>
      </pc:sldChg>
      <pc:sldChg chg="addSp delSp modSp mod">
        <pc:chgData name="Jenifer Prince Devaraj" userId="c3fb109c-09d1-42a6-93f4-69472d709861" providerId="ADAL" clId="{DAA45688-BAE0-4A73-B92C-2349ADDC97D1}" dt="2024-07-17T13:04:07.035" v="9" actId="1076"/>
        <pc:sldMkLst>
          <pc:docMk/>
          <pc:sldMk cId="2703496223" sldId="814"/>
        </pc:sldMkLst>
        <pc:picChg chg="del mod">
          <ac:chgData name="Jenifer Prince Devaraj" userId="c3fb109c-09d1-42a6-93f4-69472d709861" providerId="ADAL" clId="{DAA45688-BAE0-4A73-B92C-2349ADDC97D1}" dt="2024-07-17T13:04:04.831" v="7" actId="478"/>
          <ac:picMkLst>
            <pc:docMk/>
            <pc:sldMk cId="2703496223" sldId="814"/>
            <ac:picMk id="7" creationId="{DCC38DE5-FAC0-A86A-8335-0A9B046AD622}"/>
          </ac:picMkLst>
        </pc:picChg>
        <pc:picChg chg="add mod">
          <ac:chgData name="Jenifer Prince Devaraj" userId="c3fb109c-09d1-42a6-93f4-69472d709861" providerId="ADAL" clId="{DAA45688-BAE0-4A73-B92C-2349ADDC97D1}" dt="2024-07-17T13:04:07.035" v="9" actId="1076"/>
          <ac:picMkLst>
            <pc:docMk/>
            <pc:sldMk cId="2703496223" sldId="814"/>
            <ac:picMk id="8" creationId="{0ACAD2DB-875F-6B7C-1B0C-22EF8023096D}"/>
          </ac:picMkLst>
        </pc:picChg>
      </pc:sldChg>
    </pc:docChg>
  </pc:docChgLst>
  <pc:docChgLst>
    <pc:chgData name="Jenifer Prince Devaraj" userId="c3fb109c-09d1-42a6-93f4-69472d709861" providerId="ADAL" clId="{FE2E07C3-6F1E-4F13-8F1B-714D18B6AF06}"/>
    <pc:docChg chg="undo custSel modSld">
      <pc:chgData name="Jenifer Prince Devaraj" userId="c3fb109c-09d1-42a6-93f4-69472d709861" providerId="ADAL" clId="{FE2E07C3-6F1E-4F13-8F1B-714D18B6AF06}" dt="2025-05-29T08:43:06.206" v="20" actId="6549"/>
      <pc:docMkLst>
        <pc:docMk/>
      </pc:docMkLst>
      <pc:sldChg chg="modSp mod">
        <pc:chgData name="Jenifer Prince Devaraj" userId="c3fb109c-09d1-42a6-93f4-69472d709861" providerId="ADAL" clId="{FE2E07C3-6F1E-4F13-8F1B-714D18B6AF06}" dt="2025-05-29T08:43:06.206" v="20" actId="6549"/>
        <pc:sldMkLst>
          <pc:docMk/>
          <pc:sldMk cId="1548082727" sldId="819"/>
        </pc:sldMkLst>
        <pc:spChg chg="mod">
          <ac:chgData name="Jenifer Prince Devaraj" userId="c3fb109c-09d1-42a6-93f4-69472d709861" providerId="ADAL" clId="{FE2E07C3-6F1E-4F13-8F1B-714D18B6AF06}" dt="2025-05-29T08:43:06.206" v="20" actId="6549"/>
          <ac:spMkLst>
            <pc:docMk/>
            <pc:sldMk cId="1548082727" sldId="819"/>
            <ac:spMk id="6" creationId="{662D4BCB-4120-4195-13F2-51CB2F4D54D8}"/>
          </ac:spMkLst>
        </pc:spChg>
      </pc:sldChg>
    </pc:docChg>
  </pc:docChgLst>
  <pc:docChgLst>
    <pc:chgData name="Jenifer Prince Devaraj" userId="c3fb109c-09d1-42a6-93f4-69472d709861" providerId="ADAL" clId="{CF199F27-F59C-4F07-9B3E-31209A9587F1}"/>
    <pc:docChg chg="delSld modSld sldOrd">
      <pc:chgData name="Jenifer Prince Devaraj" userId="c3fb109c-09d1-42a6-93f4-69472d709861" providerId="ADAL" clId="{CF199F27-F59C-4F07-9B3E-31209A9587F1}" dt="2024-06-07T08:43:32.618" v="17" actId="20577"/>
      <pc:docMkLst>
        <pc:docMk/>
      </pc:docMkLst>
      <pc:sldChg chg="modSp mod ord">
        <pc:chgData name="Jenifer Prince Devaraj" userId="c3fb109c-09d1-42a6-93f4-69472d709861" providerId="ADAL" clId="{CF199F27-F59C-4F07-9B3E-31209A9587F1}" dt="2024-06-07T08:43:32.618" v="17" actId="20577"/>
        <pc:sldMkLst>
          <pc:docMk/>
          <pc:sldMk cId="2378268304" sldId="811"/>
        </pc:sldMkLst>
        <pc:spChg chg="mod">
          <ac:chgData name="Jenifer Prince Devaraj" userId="c3fb109c-09d1-42a6-93f4-69472d709861" providerId="ADAL" clId="{CF199F27-F59C-4F07-9B3E-31209A9587F1}" dt="2024-06-07T08:43:32.618" v="17" actId="20577"/>
          <ac:spMkLst>
            <pc:docMk/>
            <pc:sldMk cId="2378268304" sldId="811"/>
            <ac:spMk id="13" creationId="{3312A586-4590-93BF-A17C-9DDCFE6FA802}"/>
          </ac:spMkLst>
        </pc:spChg>
      </pc:sldChg>
      <pc:sldChg chg="modSp mod">
        <pc:chgData name="Jenifer Prince Devaraj" userId="c3fb109c-09d1-42a6-93f4-69472d709861" providerId="ADAL" clId="{CF199F27-F59C-4F07-9B3E-31209A9587F1}" dt="2024-06-07T08:43:15.540" v="7" actId="20577"/>
        <pc:sldMkLst>
          <pc:docMk/>
          <pc:sldMk cId="1126995659" sldId="812"/>
        </pc:sldMkLst>
        <pc:spChg chg="mod">
          <ac:chgData name="Jenifer Prince Devaraj" userId="c3fb109c-09d1-42a6-93f4-69472d709861" providerId="ADAL" clId="{CF199F27-F59C-4F07-9B3E-31209A9587F1}" dt="2024-06-07T08:43:15.540" v="7" actId="20577"/>
          <ac:spMkLst>
            <pc:docMk/>
            <pc:sldMk cId="1126995659" sldId="812"/>
            <ac:spMk id="13" creationId="{3312A586-4590-93BF-A17C-9DDCFE6FA802}"/>
          </ac:spMkLst>
        </pc:spChg>
      </pc:sldChg>
      <pc:sldChg chg="del">
        <pc:chgData name="Jenifer Prince Devaraj" userId="c3fb109c-09d1-42a6-93f4-69472d709861" providerId="ADAL" clId="{CF199F27-F59C-4F07-9B3E-31209A9587F1}" dt="2024-06-07T08:43:04.861" v="3" actId="47"/>
        <pc:sldMkLst>
          <pc:docMk/>
          <pc:sldMk cId="2901712554" sldId="813"/>
        </pc:sldMkLst>
      </pc:sldChg>
      <pc:sldChg chg="modSp mod">
        <pc:chgData name="Jenifer Prince Devaraj" userId="c3fb109c-09d1-42a6-93f4-69472d709861" providerId="ADAL" clId="{CF199F27-F59C-4F07-9B3E-31209A9587F1}" dt="2024-06-07T08:43:18.913" v="9" actId="20577"/>
        <pc:sldMkLst>
          <pc:docMk/>
          <pc:sldMk cId="2703496223" sldId="814"/>
        </pc:sldMkLst>
        <pc:spChg chg="mod">
          <ac:chgData name="Jenifer Prince Devaraj" userId="c3fb109c-09d1-42a6-93f4-69472d709861" providerId="ADAL" clId="{CF199F27-F59C-4F07-9B3E-31209A9587F1}" dt="2024-06-07T08:43:18.913" v="9" actId="20577"/>
          <ac:spMkLst>
            <pc:docMk/>
            <pc:sldMk cId="2703496223" sldId="814"/>
            <ac:spMk id="4" creationId="{ED60D6CA-57E5-FA36-984D-021B30829F43}"/>
          </ac:spMkLst>
        </pc:spChg>
      </pc:sldChg>
      <pc:sldChg chg="del">
        <pc:chgData name="Jenifer Prince Devaraj" userId="c3fb109c-09d1-42a6-93f4-69472d709861" providerId="ADAL" clId="{CF199F27-F59C-4F07-9B3E-31209A9587F1}" dt="2024-06-07T08:42:57.636" v="0" actId="47"/>
        <pc:sldMkLst>
          <pc:docMk/>
          <pc:sldMk cId="1721269192" sldId="815"/>
        </pc:sldMkLst>
      </pc:sldChg>
      <pc:sldChg chg="del">
        <pc:chgData name="Jenifer Prince Devaraj" userId="c3fb109c-09d1-42a6-93f4-69472d709861" providerId="ADAL" clId="{CF199F27-F59C-4F07-9B3E-31209A9587F1}" dt="2024-06-07T08:42:59.978" v="1" actId="47"/>
        <pc:sldMkLst>
          <pc:docMk/>
          <pc:sldMk cId="530907001" sldId="816"/>
        </pc:sldMkLst>
      </pc:sldChg>
      <pc:sldChg chg="del">
        <pc:chgData name="Jenifer Prince Devaraj" userId="c3fb109c-09d1-42a6-93f4-69472d709861" providerId="ADAL" clId="{CF199F27-F59C-4F07-9B3E-31209A9587F1}" dt="2024-06-07T08:43:02.778" v="2" actId="47"/>
        <pc:sldMkLst>
          <pc:docMk/>
          <pc:sldMk cId="2966249998" sldId="817"/>
        </pc:sldMkLst>
      </pc:sldChg>
      <pc:sldChg chg="modSp mod">
        <pc:chgData name="Jenifer Prince Devaraj" userId="c3fb109c-09d1-42a6-93f4-69472d709861" providerId="ADAL" clId="{CF199F27-F59C-4F07-9B3E-31209A9587F1}" dt="2024-06-07T08:43:22.399" v="11" actId="20577"/>
        <pc:sldMkLst>
          <pc:docMk/>
          <pc:sldMk cId="734815100" sldId="818"/>
        </pc:sldMkLst>
        <pc:spChg chg="mod">
          <ac:chgData name="Jenifer Prince Devaraj" userId="c3fb109c-09d1-42a6-93f4-69472d709861" providerId="ADAL" clId="{CF199F27-F59C-4F07-9B3E-31209A9587F1}" dt="2024-06-07T08:43:22.399" v="11" actId="20577"/>
          <ac:spMkLst>
            <pc:docMk/>
            <pc:sldMk cId="734815100" sldId="818"/>
            <ac:spMk id="4" creationId="{ED60D6CA-57E5-FA36-984D-021B30829F43}"/>
          </ac:spMkLst>
        </pc:spChg>
      </pc:sldChg>
      <pc:sldChg chg="modSp mod">
        <pc:chgData name="Jenifer Prince Devaraj" userId="c3fb109c-09d1-42a6-93f4-69472d709861" providerId="ADAL" clId="{CF199F27-F59C-4F07-9B3E-31209A9587F1}" dt="2024-06-07T08:43:25.996" v="13" actId="20577"/>
        <pc:sldMkLst>
          <pc:docMk/>
          <pc:sldMk cId="1548082727" sldId="819"/>
        </pc:sldMkLst>
        <pc:spChg chg="mod">
          <ac:chgData name="Jenifer Prince Devaraj" userId="c3fb109c-09d1-42a6-93f4-69472d709861" providerId="ADAL" clId="{CF199F27-F59C-4F07-9B3E-31209A9587F1}" dt="2024-06-07T08:43:25.996" v="13" actId="20577"/>
          <ac:spMkLst>
            <pc:docMk/>
            <pc:sldMk cId="1548082727" sldId="819"/>
            <ac:spMk id="6" creationId="{662D4BCB-4120-4195-13F2-51CB2F4D54D8}"/>
          </ac:spMkLst>
        </pc:spChg>
      </pc:sldChg>
      <pc:sldChg chg="del">
        <pc:chgData name="Jenifer Prince Devaraj" userId="c3fb109c-09d1-42a6-93f4-69472d709861" providerId="ADAL" clId="{CF199F27-F59C-4F07-9B3E-31209A9587F1}" dt="2024-06-07T08:43:09.041" v="5" actId="47"/>
        <pc:sldMkLst>
          <pc:docMk/>
          <pc:sldMk cId="511377208" sldId="820"/>
        </pc:sldMkLst>
      </pc:sldChg>
      <pc:sldChg chg="del">
        <pc:chgData name="Jenifer Prince Devaraj" userId="c3fb109c-09d1-42a6-93f4-69472d709861" providerId="ADAL" clId="{CF199F27-F59C-4F07-9B3E-31209A9587F1}" dt="2024-06-07T08:43:07.969" v="4" actId="47"/>
        <pc:sldMkLst>
          <pc:docMk/>
          <pc:sldMk cId="198380417" sldId="82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29/05/2025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453329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9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32FAECD2-AEF9-E0BD-7C77-6008C9287772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Name	: Signals and System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Code		:  ACDA4009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Topic			</a:t>
            </a:r>
            <a:r>
              <a:rPr lang="en-GB" sz="2200" b="1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:  Exercise - Signals</a:t>
            </a:r>
            <a:endParaRPr lang="en-GB" sz="2200" b="1" dirty="0">
              <a:latin typeface="Book Antiqua" panose="02040602050305030304" pitchFamily="18" charset="0"/>
              <a:ea typeface="Cambria" panose="02040503050406030204" pitchFamily="18" charset="0"/>
              <a:cs typeface="Arial"/>
            </a:endParaRP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Lecture 		:   6</a:t>
            </a: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E822A2C5-03E7-9C76-CF81-917ED8B3D5DA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5" y="1227762"/>
            <a:ext cx="8527551" cy="146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/>
              <a:t>Exercise 1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Find the Odd and Even Signals for the Plot given below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4BD1563-05A6-9D41-B233-DD5B3BD524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6374" y="3344238"/>
            <a:ext cx="349567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995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60D6CA-57E5-FA36-984D-021B30829F43}"/>
              </a:ext>
            </a:extLst>
          </p:cNvPr>
          <p:cNvSpPr txBox="1"/>
          <p:nvPr/>
        </p:nvSpPr>
        <p:spPr>
          <a:xfrm>
            <a:off x="171649" y="1308516"/>
            <a:ext cx="8527551" cy="146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/>
              <a:t>Exercise 2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Calculate the Energy of the signal for the plot given below.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CAD2DB-875F-6B7C-1B0C-22EF80230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0368" y="3189955"/>
            <a:ext cx="348615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96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60D6CA-57E5-FA36-984D-021B30829F43}"/>
              </a:ext>
            </a:extLst>
          </p:cNvPr>
          <p:cNvSpPr txBox="1"/>
          <p:nvPr/>
        </p:nvSpPr>
        <p:spPr>
          <a:xfrm>
            <a:off x="171649" y="1308516"/>
            <a:ext cx="8527551" cy="146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/>
              <a:t>Exercise 3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Calculate the Energy of the signal for the plot given below.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54EF1D-15C3-3FA2-F8A7-D81989665F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091" y="2900912"/>
            <a:ext cx="40195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15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2D4BCB-4120-4195-13F2-51CB2F4D54D8}"/>
              </a:ext>
            </a:extLst>
          </p:cNvPr>
          <p:cNvSpPr txBox="1"/>
          <p:nvPr/>
        </p:nvSpPr>
        <p:spPr>
          <a:xfrm>
            <a:off x="222368" y="1331021"/>
            <a:ext cx="9880600" cy="5857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Exercise 4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the  triangular pulse x(t) shown below, sketch the time scaling for each of the following derived from x(t)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0" lvl="0" indent="-342900">
              <a:lnSpc>
                <a:spcPct val="150000"/>
              </a:lnSpc>
              <a:buAutoNum type="alphaLcParenBoth"/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0" indent="-342900">
              <a:lnSpc>
                <a:spcPct val="150000"/>
              </a:lnSpc>
              <a:buFontTx/>
              <a:buAutoNum type="alphaLcParenBoth"/>
            </a:pPr>
            <a:r>
              <a:rPr lang="en-GB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x(2t)</a:t>
            </a:r>
          </a:p>
          <a:p>
            <a:pPr marL="1079500" lvl="0" indent="-342900">
              <a:lnSpc>
                <a:spcPct val="150000"/>
              </a:lnSpc>
              <a:buAutoNum type="alphaLcParenBoth"/>
            </a:pPr>
            <a:r>
              <a:rPr lang="en-GB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(2t+1)</a:t>
            </a:r>
          </a:p>
          <a:p>
            <a:pPr marL="1079500" lvl="0" indent="-342900">
              <a:lnSpc>
                <a:spcPct val="15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x(2t)+x(2t+1)</a:t>
            </a: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274A0C-17CA-3A24-8A2D-42DE527FE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800" y="2163424"/>
            <a:ext cx="3284303" cy="198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082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36D9D4-4C94-2744-C39B-C517BC597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7" y="1900502"/>
            <a:ext cx="8705817" cy="63692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6" y="1227762"/>
            <a:ext cx="3590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Exercise 5</a:t>
            </a:r>
            <a:endParaRPr lang="en-GB" sz="24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5F57B3-FA63-41F4-5F11-F967C5D98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812" y="3038608"/>
            <a:ext cx="3594482" cy="2887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68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e5768a75-12e4-4501-a17a-a71c3e10baf7"/>
  <p:tag name="SLIDO_EVENT_SECTION_UUID" val="78852cb9-7f89-4759-86ac-fd01d2c7a0cf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205</Words>
  <Application>Microsoft Office PowerPoint</Application>
  <PresentationFormat>Widescreen</PresentationFormat>
  <Paragraphs>44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7</vt:i4>
      </vt:variant>
    </vt:vector>
  </HeadingPairs>
  <TitlesOfParts>
    <vt:vector size="32" baseType="lpstr">
      <vt:lpstr>Arial</vt:lpstr>
      <vt:lpstr>Book Antiqua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Exercise - Signals</vt:lpstr>
      <vt:lpstr>Exercise - Signals</vt:lpstr>
      <vt:lpstr>Exercise - Signals</vt:lpstr>
      <vt:lpstr>Exercise - Signals</vt:lpstr>
      <vt:lpstr>Exercise - Signals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6</cp:revision>
  <dcterms:created xsi:type="dcterms:W3CDTF">2021-03-09T15:35:42Z</dcterms:created>
  <dcterms:modified xsi:type="dcterms:W3CDTF">2025-05-29T08:43:07Z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1.7.1.4619</vt:lpwstr>
  </property>
</Properties>
</file>