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2" r:id="rId1"/>
  </p:sldMasterIdLst>
  <p:notesMasterIdLst>
    <p:notesMasterId r:id="rId15"/>
  </p:notesMasterIdLst>
  <p:sldIdLst>
    <p:sldId id="256" r:id="rId2"/>
    <p:sldId id="260" r:id="rId3"/>
    <p:sldId id="271" r:id="rId4"/>
    <p:sldId id="261" r:id="rId5"/>
    <p:sldId id="262" r:id="rId6"/>
    <p:sldId id="263" r:id="rId7"/>
    <p:sldId id="264" r:id="rId8"/>
    <p:sldId id="265" r:id="rId9"/>
    <p:sldId id="266" r:id="rId10"/>
    <p:sldId id="267" r:id="rId11"/>
    <p:sldId id="268" r:id="rId12"/>
    <p:sldId id="269" r:id="rId13"/>
    <p:sldId id="270"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E6CCB74-BDBD-4918-B460-E7E3B2EF9BA2}">
  <a:tblStyle styleId="{4E6CCB74-BDBD-4918-B460-E7E3B2EF9BA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3906" autoAdjust="0"/>
  </p:normalViewPr>
  <p:slideViewPr>
    <p:cSldViewPr>
      <p:cViewPr>
        <p:scale>
          <a:sx n="115" d="100"/>
          <a:sy n="115" d="100"/>
        </p:scale>
        <p:origin x="-96" y="-78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13828970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p:cNvGrpSpPr/>
        <p:nvPr/>
      </p:nvGrpSpPr>
      <p:grpSpPr>
        <a:xfrm>
          <a:off x="0" y="0"/>
          <a:ext cx="0" cy="0"/>
          <a:chOff x="0" y="0"/>
          <a:chExt cx="0" cy="0"/>
        </a:xfrm>
      </p:grpSpPr>
      <p:sp>
        <p:nvSpPr>
          <p:cNvPr id="571" name="Google Shape;571;g12ee790b234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AF6AE78C-65EC-0A86-B71E-A62E23A627D9}"/>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C3B70DAF-6925-090E-8EB9-92D1003E17A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1B15F6F1-C932-0946-3B76-4CBB89D33E4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Introduction</a:t>
            </a:r>
            <a:endParaRPr lang="en-BD" sz="1100" b="1"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Premier Inn is a highly established chain of hotels operating in the UK. It belongs to Whitbread PLC and has more than 800 hotels in the country. The company is known to offer comfortable accommodation in affordable fee and to cater to the needs of leisure and business travelers. Its primary competitor is in the mid-market and low-end of the hospitality market, providing cheap accommodation around a time when the economy of the UK is being defined by the cost-of-living factors.</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181674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9544022A-0FFE-7E1C-AEDC-DEBC8016CC31}"/>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75586621-E0CB-25B3-6325-CF90B296FD9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FE1DC78E-3538-5203-50C5-1F73EDBE784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Marketing Mix in Action</a:t>
            </a:r>
            <a:endParaRPr lang="en-BD" sz="1100" b="1"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4Ps can be known as 7Ps which are Product, Price, Place, Promotion, People, Process and Physical Evidence. The elements enable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to address the needs of the customers and create value via a coordination of strategies (Kotler et al., 2018). The strategies that Premier Inn use to respond to these factors illustrate how the company has been able to adjust its marketing to the UK competitive hospitality industry. There are also in-house Thyme restaurants where the guests can have their meals or buy breakfast packages to make the whole experience convenient. The firm will continue to offer a uniform experience throughout the UK, and it will also serve the business </a:t>
            </a: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with flexible bookings and conference rooms (Bowie et al., 2017). Premier Inn pricing strategy is based on the economic environment and customer expectations of the UK. It follows the value-based and dynamic pricing, with the rates varying based on the location and demand (Blythe, 2019). </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527397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FB049E76-5316-2CD7-CEDA-D7F07031D57A}"/>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2CE43EBE-C923-0ABB-8C45-7A354A3114B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C1F64C05-4256-91B2-0DA0-14B263C9E12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London has higher priced hotels as compared to smaller towns. Promotions like the Best Price Guarantee and discounts on early booking serve the message of affordability of the brand. During periods of inflation and price fluctuation, this pricing strategy will allow Premier Inn to attract low-end customers (Kotler et al., 2019). When it comes to place, Premier Inn enjoys a comprehensive network of hotels that are located close to the airports and train stations as well as major roads. Customers can also book through the company online platform which has a very strong presence in the form of a website and a mobile application. Collaborations with digital travel agencies, such as </a:t>
            </a:r>
            <a:r>
              <a:rPr lang="en-US" sz="1100" b="0" i="0" u="none" strike="noStrike" cap="none" dirty="0" err="1">
                <a:solidFill>
                  <a:srgbClr val="000000"/>
                </a:solidFill>
                <a:effectLst/>
                <a:latin typeface="Arial"/>
                <a:ea typeface="Arial"/>
                <a:cs typeface="Arial"/>
                <a:sym typeface="Arial"/>
              </a:rPr>
              <a:t>Booking.com</a:t>
            </a:r>
            <a:r>
              <a:rPr lang="en-US" sz="1100" b="0" i="0" u="none" strike="noStrike" cap="none" dirty="0">
                <a:solidFill>
                  <a:srgbClr val="000000"/>
                </a:solidFill>
                <a:effectLst/>
                <a:latin typeface="Arial"/>
                <a:ea typeface="Arial"/>
                <a:cs typeface="Arial"/>
                <a:sym typeface="Arial"/>
              </a:rPr>
              <a:t>, contribute to even greater accessibility and openness to the markets (Baack et al., 2018).</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845754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757D2405-F6CE-0A0E-C027-A1FA0FD12536}"/>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4324F25A-8F60-9D4D-E8C6-CB45DCE8BEC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D02504F7-9735-A4D7-DC42-4FE949831DA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Premier Inn also has a strength of promoting. The brand applies television advertising, online campaigns and social media to access the various customer groups. Its slogan of A Good Night Guaranteed makes it clear that it has reliability and comfort. Charitable and community events also contribute to building a company image and make the company more connected to the UK audience (Clow and Baack, 2013). The marketing strategy used by Premier Inn revolves around people. Training of staff is achieved through Whitbread apprenticeship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that concentrate on customer care and the hospitality skills. Trained employees will be brand ambassadors who provide uncomplaining and professional service and thus, attract repeat customers and loyalty (Egan, 2011). Its policy of Good Night Guarantee represents the satisfaction of the guests with the guarantee that any complaints will be resolved promptly (Burgess and Burgess, 2020). These integration processes of smooth service assist in its reliability and overall customer experience (Benzo et al., 2017). Physical evidence is also of importance. Its </a:t>
            </a:r>
            <a:r>
              <a:rPr lang="en-US" sz="1100" b="0" i="0" u="none" strike="noStrike" cap="none" dirty="0" err="1">
                <a:solidFill>
                  <a:srgbClr val="000000"/>
                </a:solidFill>
                <a:effectLst/>
                <a:latin typeface="Arial"/>
                <a:ea typeface="Arial"/>
                <a:cs typeface="Arial"/>
                <a:sym typeface="Arial"/>
              </a:rPr>
              <a:t>recognisable</a:t>
            </a:r>
            <a:r>
              <a:rPr lang="en-US" sz="1100" b="0" i="0" u="none" strike="noStrike" cap="none" dirty="0">
                <a:solidFill>
                  <a:srgbClr val="000000"/>
                </a:solidFill>
                <a:effectLst/>
                <a:latin typeface="Arial"/>
                <a:ea typeface="Arial"/>
                <a:cs typeface="Arial"/>
                <a:sym typeface="Arial"/>
              </a:rPr>
              <a:t> and reliable image is produced by the purple logo of the brand, the impeccable interior and the identical room design. It has the same visual presence on its web, mobile application, and hotel signage, which further confirms quality and brand loyalty throughout the UK midscale hotel hotel market (Bowie et al., 2017).</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18922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0508C122-23BB-30AF-01F1-AE5197786729}"/>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4A63A516-17C6-BCF4-BB5F-422B51D84B4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442FB366-BB7B-277F-B3F1-EFCA2B4BCE7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Value Creation and Stakeholders</a:t>
            </a:r>
            <a:endParaRPr lang="en-BD" sz="1100" b="1"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The marketing mix of Premiere Inn is effective in generating the value to the customers and stakeholders. Comfortable rooms and good service at reasonable prices create a functional value to the customers. Constant quality brings emotional value as it provides peace of mind, and convenient booking and friendly service bring about the experiential value (Kotler et al., 2018).</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155593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84C071EF-6D56-E0D8-525C-3B6920C0BC33}"/>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34508E76-FA20-1967-1980-5B7A387B6AE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793AC1FF-A45A-DA61-8395-25D82E97643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most important stakeholders are the customers, employees, suppliers and local communities. Good service and affordability are provided to customers. Through Whitbread training schemes, employees acquire skills and employment security. The provision of consistent quality is assisted by suppliers, including local linen and food suppliers (Kotler et al., 2019). It is advantageous to the local communities through employment opportunities and local tourism.</a:t>
            </a:r>
            <a:endParaRPr lang="en-BD"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 </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528930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A7FEAFC9-7921-1956-C260-B999B800DE07}"/>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8E01A39A-F8B8-67CD-1A42-FBA0AE9EB42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3DB029E6-1C99-9613-CAFB-740EFAA6765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Premier Inn marketing mix is strategic in achieving its sustainability of value growth and leadership in the UK hotel industry. In its operations, it makes sure that every hotel provides the same quality of service and feedback is collected to enhance the daily operations. This emphasis on customer satisfaction and feedback reinforces trust, brand reputation and customer loyalty (Egan, 2011).</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295378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9A62864A-868D-3B14-B112-11AE7A0BB0DB}"/>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1EBECCDE-CB15-71B1-D38A-C7AAE6878F9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58961FC2-967F-7B7D-DCA1-8D20A11459C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Marketing Planning and the Marketing Mix</a:t>
            </a:r>
            <a:endParaRPr lang="en-BD" sz="1100" b="1"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Premier Inn marketing planning is based on environmental factors, as well as marketing research. The shift in the economic condition, including inflation and the constrained household budget, has a direct impact on the pricing and consumer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(De </a:t>
            </a:r>
            <a:r>
              <a:rPr lang="en-US" sz="1100" b="0" i="0" u="none" strike="noStrike" cap="none" dirty="0" err="1">
                <a:solidFill>
                  <a:srgbClr val="000000"/>
                </a:solidFill>
                <a:effectLst/>
                <a:latin typeface="Arial"/>
                <a:ea typeface="Arial"/>
                <a:cs typeface="Arial"/>
                <a:sym typeface="Arial"/>
              </a:rPr>
              <a:t>Mooij</a:t>
            </a:r>
            <a:r>
              <a:rPr lang="en-US" sz="1100" b="0" i="0" u="none" strike="noStrike" cap="none" dirty="0">
                <a:solidFill>
                  <a:srgbClr val="000000"/>
                </a:solidFill>
                <a:effectLst/>
                <a:latin typeface="Arial"/>
                <a:ea typeface="Arial"/>
                <a:cs typeface="Arial"/>
                <a:sym typeface="Arial"/>
              </a:rPr>
              <a:t>, 2019). The new service development is influenced by social trends such as domestic traveling and sustainability. Technology has also been adopted by the company, where most customers in the United Kingdom are conducting online research and booking accommodation (Baack et al., 2018). Marketing research assists Premiere inn in changing its marketing mix to accommodate the evolving customer needs. Customer survey and online review sites such as TripAdvisor and Trustpilot are methods used by the company to receive feedback (Baack et al., 2018). It helps to monitor the trends and improvement points, shape prices, promotion and product changes (Benzo et al., 2017).</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525704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26C7D680-C71E-4738-D088-1302C8FEA1E5}"/>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45634EE9-2C8A-C005-4C91-287C398826C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BD00D90F-FC9D-8B32-5CE8-C7541832CE6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On a strategic level, there are changes in the market that Premier Inn reacts to through investing in the sustainability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including the better energy managing systems and the </a:t>
            </a:r>
            <a:r>
              <a:rPr lang="en-US" sz="1100" b="0" i="0" u="none" strike="noStrike" cap="none" dirty="0" err="1">
                <a:solidFill>
                  <a:srgbClr val="000000"/>
                </a:solidFill>
                <a:effectLst/>
                <a:latin typeface="Arial"/>
                <a:ea typeface="Arial"/>
                <a:cs typeface="Arial"/>
                <a:sym typeface="Arial"/>
              </a:rPr>
              <a:t>minimisation</a:t>
            </a:r>
            <a:r>
              <a:rPr lang="en-US" sz="1100" b="0" i="0" u="none" strike="noStrike" cap="none" dirty="0">
                <a:solidFill>
                  <a:srgbClr val="000000"/>
                </a:solidFill>
                <a:effectLst/>
                <a:latin typeface="Arial"/>
                <a:ea typeface="Arial"/>
                <a:cs typeface="Arial"/>
                <a:sym typeface="Arial"/>
              </a:rPr>
              <a:t> of waste. Another aspect that the company targets is to provide family-friendly rooms as well as digital check-ins to align with the modern demands. These changes reflect the way in which Premier Inn aligns its marketing mix with the needs of customers as well as the general conditions in the UK market (Kotler et al., 2018).</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20475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B6F4F29A-602E-2A9B-51E2-AA707C8000EA}"/>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27BDDEC9-3F06-2503-EB0E-02247F1C14A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D872006F-4879-4921-35F5-BFEA863263A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Conclusion</a:t>
            </a:r>
            <a:endParaRPr lang="en-BD" sz="1100" b="1"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To sum up, the 7Ps of marketing mix effectively help Premier Inn to generate value to customers and remain in the high position within the UK hospitality market. Its low prices, service and convenient locations are what satisfy the demands of a broad spectrum of </a:t>
            </a:r>
            <a:r>
              <a:rPr lang="en-US" sz="1100" b="0" i="0" u="none" strike="noStrike" cap="none" dirty="0" err="1">
                <a:solidFill>
                  <a:srgbClr val="000000"/>
                </a:solidFill>
                <a:effectLst/>
                <a:latin typeface="Arial"/>
                <a:ea typeface="Arial"/>
                <a:cs typeface="Arial"/>
                <a:sym typeface="Arial"/>
              </a:rPr>
              <a:t>travellers</a:t>
            </a:r>
            <a:r>
              <a:rPr lang="en-US" sz="1100" b="0" i="0" u="none" strike="noStrike" cap="none" dirty="0">
                <a:solidFill>
                  <a:srgbClr val="000000"/>
                </a:solidFill>
                <a:effectLst/>
                <a:latin typeface="Arial"/>
                <a:ea typeface="Arial"/>
                <a:cs typeface="Arial"/>
                <a:sym typeface="Arial"/>
              </a:rPr>
              <a:t>. The brand training the employees and enhancing service procedures and keeping it in a visual image add to customer satisfaction and loyalty. Through market research and adjusting to economic and social trends, Premier Inn is still successful, both strategically and operation-wise, in a competitive industry.</a:t>
            </a:r>
            <a:endParaRPr lang="en-BD"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0341924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0">
          <a:extLst>
            <a:ext uri="{FF2B5EF4-FFF2-40B4-BE49-F238E27FC236}">
              <a16:creationId xmlns:a16="http://schemas.microsoft.com/office/drawing/2014/main" id="{3B14BCED-90B1-AC6A-00E1-4E2B0068E212}"/>
            </a:ext>
          </a:extLst>
        </p:cNvPr>
        <p:cNvGrpSpPr/>
        <p:nvPr/>
      </p:nvGrpSpPr>
      <p:grpSpPr>
        <a:xfrm>
          <a:off x="0" y="0"/>
          <a:ext cx="0" cy="0"/>
          <a:chOff x="0" y="0"/>
          <a:chExt cx="0" cy="0"/>
        </a:xfrm>
      </p:grpSpPr>
      <p:sp>
        <p:nvSpPr>
          <p:cNvPr id="571" name="Google Shape;571;g12ee790b234_0_66:notes">
            <a:extLst>
              <a:ext uri="{FF2B5EF4-FFF2-40B4-BE49-F238E27FC236}">
                <a16:creationId xmlns:a16="http://schemas.microsoft.com/office/drawing/2014/main" id="{EA7E9D0B-D0C5-348B-08D6-FB4569A4DA6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2" name="Google Shape;572;g12ee790b234_0_66:notes">
            <a:extLst>
              <a:ext uri="{FF2B5EF4-FFF2-40B4-BE49-F238E27FC236}">
                <a16:creationId xmlns:a16="http://schemas.microsoft.com/office/drawing/2014/main" id="{16E97828-2554-35A0-7F5E-7FD1617A007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490037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267025" y="1108775"/>
            <a:ext cx="6609900" cy="17571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SzPts val="5200"/>
              <a:buNone/>
              <a:defRPr sz="8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r>
              <a:rPr lang="en-GB"/>
              <a:t>Click to edit Master title style</a:t>
            </a:r>
            <a:endParaRPr/>
          </a:p>
        </p:txBody>
      </p:sp>
      <p:sp>
        <p:nvSpPr>
          <p:cNvPr id="10" name="Google Shape;10;p2"/>
          <p:cNvSpPr txBox="1">
            <a:spLocks noGrp="1"/>
          </p:cNvSpPr>
          <p:nvPr>
            <p:ph type="subTitle" idx="1"/>
          </p:nvPr>
        </p:nvSpPr>
        <p:spPr>
          <a:xfrm>
            <a:off x="1447800" y="3135450"/>
            <a:ext cx="6268800" cy="708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r>
              <a:rPr lang="en-GB"/>
              <a:t>Click to edit Master subtitle style</a:t>
            </a:r>
            <a:endParaRPr/>
          </a:p>
        </p:txBody>
      </p:sp>
      <p:sp>
        <p:nvSpPr>
          <p:cNvPr id="11" name="Google Shape;11;p2"/>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
        <p:nvSpPr>
          <p:cNvPr id="12" name="Google Shape;12;p2"/>
          <p:cNvSpPr/>
          <p:nvPr/>
        </p:nvSpPr>
        <p:spPr>
          <a:xfrm flipH="1">
            <a:off x="6936600" y="1413950"/>
            <a:ext cx="2207400" cy="3728700"/>
          </a:xfrm>
          <a:prstGeom prst="rtTriangl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a:off x="25" y="0"/>
            <a:ext cx="1444675" cy="4077925"/>
          </a:xfrm>
          <a:prstGeom prst="flowChartManualInpu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4435550" y="1067850"/>
            <a:ext cx="3792600" cy="1072200"/>
          </a:xfrm>
          <a:prstGeom prst="rect">
            <a:avLst/>
          </a:prstGeom>
        </p:spPr>
        <p:txBody>
          <a:bodyPr spcFirstLastPara="1" wrap="square" lIns="91425" tIns="91425" rIns="91425" bIns="91425" anchor="ctr" anchorCtr="0">
            <a:noAutofit/>
          </a:bodyPr>
          <a:lstStyle>
            <a:lvl1pPr lvl="0" rtl="0">
              <a:spcBef>
                <a:spcPts val="0"/>
              </a:spcBef>
              <a:spcAft>
                <a:spcPts val="0"/>
              </a:spcAft>
              <a:buSzPts val="2900"/>
              <a:buNone/>
              <a:defRPr/>
            </a:lvl1pPr>
            <a:lvl2pPr lvl="1" rtl="0">
              <a:spcBef>
                <a:spcPts val="0"/>
              </a:spcBef>
              <a:spcAft>
                <a:spcPts val="0"/>
              </a:spcAft>
              <a:buSzPts val="2900"/>
              <a:buNone/>
              <a:defRPr/>
            </a:lvl2pPr>
            <a:lvl3pPr lvl="2" rtl="0">
              <a:spcBef>
                <a:spcPts val="0"/>
              </a:spcBef>
              <a:spcAft>
                <a:spcPts val="0"/>
              </a:spcAft>
              <a:buSzPts val="2900"/>
              <a:buNone/>
              <a:defRPr/>
            </a:lvl3pPr>
            <a:lvl4pPr lvl="3" rtl="0">
              <a:spcBef>
                <a:spcPts val="0"/>
              </a:spcBef>
              <a:spcAft>
                <a:spcPts val="0"/>
              </a:spcAft>
              <a:buSzPts val="2900"/>
              <a:buNone/>
              <a:defRPr/>
            </a:lvl4pPr>
            <a:lvl5pPr lvl="4" rtl="0">
              <a:spcBef>
                <a:spcPts val="0"/>
              </a:spcBef>
              <a:spcAft>
                <a:spcPts val="0"/>
              </a:spcAft>
              <a:buSzPts val="2900"/>
              <a:buNone/>
              <a:defRPr/>
            </a:lvl5pPr>
            <a:lvl6pPr lvl="5" rtl="0">
              <a:spcBef>
                <a:spcPts val="0"/>
              </a:spcBef>
              <a:spcAft>
                <a:spcPts val="0"/>
              </a:spcAft>
              <a:buSzPts val="2900"/>
              <a:buNone/>
              <a:defRPr/>
            </a:lvl6pPr>
            <a:lvl7pPr lvl="6" rtl="0">
              <a:spcBef>
                <a:spcPts val="0"/>
              </a:spcBef>
              <a:spcAft>
                <a:spcPts val="0"/>
              </a:spcAft>
              <a:buSzPts val="2900"/>
              <a:buNone/>
              <a:defRPr/>
            </a:lvl7pPr>
            <a:lvl8pPr lvl="7" rtl="0">
              <a:spcBef>
                <a:spcPts val="0"/>
              </a:spcBef>
              <a:spcAft>
                <a:spcPts val="0"/>
              </a:spcAft>
              <a:buSzPts val="2900"/>
              <a:buNone/>
              <a:defRPr/>
            </a:lvl8pPr>
            <a:lvl9pPr lvl="8" rtl="0">
              <a:spcBef>
                <a:spcPts val="0"/>
              </a:spcBef>
              <a:spcAft>
                <a:spcPts val="0"/>
              </a:spcAft>
              <a:buSzPts val="2900"/>
              <a:buNone/>
              <a:defRPr/>
            </a:lvl9pPr>
          </a:lstStyle>
          <a:p>
            <a:r>
              <a:rPr lang="en-GB"/>
              <a:t>Click to edit Master title style</a:t>
            </a:r>
            <a:endParaRPr/>
          </a:p>
        </p:txBody>
      </p:sp>
      <p:sp>
        <p:nvSpPr>
          <p:cNvPr id="39" name="Google Shape;39;p7"/>
          <p:cNvSpPr txBox="1">
            <a:spLocks noGrp="1"/>
          </p:cNvSpPr>
          <p:nvPr>
            <p:ph type="body" idx="1"/>
          </p:nvPr>
        </p:nvSpPr>
        <p:spPr>
          <a:xfrm>
            <a:off x="4434250" y="2255751"/>
            <a:ext cx="3915000" cy="21297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pPr lvl="0"/>
            <a:r>
              <a:rPr lang="en-GB"/>
              <a:t>Click to edit Master text styles</a:t>
            </a:r>
          </a:p>
        </p:txBody>
      </p:sp>
      <p:sp>
        <p:nvSpPr>
          <p:cNvPr id="40" name="Google Shape;40;p7"/>
          <p:cNvSpPr/>
          <p:nvPr/>
        </p:nvSpPr>
        <p:spPr>
          <a:xfrm rot="10800000">
            <a:off x="6936600" y="0"/>
            <a:ext cx="2207400" cy="3728700"/>
          </a:xfrm>
          <a:prstGeom prst="rtTriangl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1388100" y="1307100"/>
            <a:ext cx="63678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rPr lang="en-GB"/>
              <a:t>Click to edit Master title style</a:t>
            </a:r>
            <a:endParaRPr/>
          </a:p>
        </p:txBody>
      </p:sp>
      <p:sp>
        <p:nvSpPr>
          <p:cNvPr id="43" name="Google Shape;43;p8"/>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
        <p:nvSpPr>
          <p:cNvPr id="52" name="Google Shape;52;p10"/>
          <p:cNvSpPr txBox="1">
            <a:spLocks noGrp="1"/>
          </p:cNvSpPr>
          <p:nvPr>
            <p:ph type="title"/>
          </p:nvPr>
        </p:nvSpPr>
        <p:spPr>
          <a:xfrm>
            <a:off x="720000" y="22854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900"/>
              <a:buNone/>
              <a:defRPr/>
            </a:lvl1pPr>
            <a:lvl2pPr lvl="1" algn="ctr" rtl="0">
              <a:spcBef>
                <a:spcPts val="0"/>
              </a:spcBef>
              <a:spcAft>
                <a:spcPts val="0"/>
              </a:spcAft>
              <a:buSzPts val="2900"/>
              <a:buNone/>
              <a:defRPr/>
            </a:lvl2pPr>
            <a:lvl3pPr lvl="2" algn="ctr" rtl="0">
              <a:spcBef>
                <a:spcPts val="0"/>
              </a:spcBef>
              <a:spcAft>
                <a:spcPts val="0"/>
              </a:spcAft>
              <a:buSzPts val="2900"/>
              <a:buNone/>
              <a:defRPr/>
            </a:lvl3pPr>
            <a:lvl4pPr lvl="3" algn="ctr" rtl="0">
              <a:spcBef>
                <a:spcPts val="0"/>
              </a:spcBef>
              <a:spcAft>
                <a:spcPts val="0"/>
              </a:spcAft>
              <a:buSzPts val="2900"/>
              <a:buNone/>
              <a:defRPr/>
            </a:lvl4pPr>
            <a:lvl5pPr lvl="4" algn="ctr" rtl="0">
              <a:spcBef>
                <a:spcPts val="0"/>
              </a:spcBef>
              <a:spcAft>
                <a:spcPts val="0"/>
              </a:spcAft>
              <a:buSzPts val="2900"/>
              <a:buNone/>
              <a:defRPr/>
            </a:lvl5pPr>
            <a:lvl6pPr lvl="5" algn="ctr" rtl="0">
              <a:spcBef>
                <a:spcPts val="0"/>
              </a:spcBef>
              <a:spcAft>
                <a:spcPts val="0"/>
              </a:spcAft>
              <a:buSzPts val="2900"/>
              <a:buNone/>
              <a:defRPr/>
            </a:lvl6pPr>
            <a:lvl7pPr lvl="6" algn="ctr" rtl="0">
              <a:spcBef>
                <a:spcPts val="0"/>
              </a:spcBef>
              <a:spcAft>
                <a:spcPts val="0"/>
              </a:spcAft>
              <a:buSzPts val="2900"/>
              <a:buNone/>
              <a:defRPr/>
            </a:lvl7pPr>
            <a:lvl8pPr lvl="7" algn="ctr" rtl="0">
              <a:spcBef>
                <a:spcPts val="0"/>
              </a:spcBef>
              <a:spcAft>
                <a:spcPts val="0"/>
              </a:spcAft>
              <a:buSzPts val="2900"/>
              <a:buNone/>
              <a:defRPr/>
            </a:lvl8pPr>
            <a:lvl9pPr lvl="8" algn="ctr" rtl="0">
              <a:spcBef>
                <a:spcPts val="0"/>
              </a:spcBef>
              <a:spcAft>
                <a:spcPts val="0"/>
              </a:spcAft>
              <a:buSzPts val="2900"/>
              <a:buNone/>
              <a:defRPr/>
            </a:lvl9pPr>
          </a:lstStyle>
          <a:p>
            <a:r>
              <a:rPr lang="en-GB"/>
              <a:t>Click to edit Master title style</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3"/>
        <p:cNvGrpSpPr/>
        <p:nvPr/>
      </p:nvGrpSpPr>
      <p:grpSpPr>
        <a:xfrm>
          <a:off x="0" y="0"/>
          <a:ext cx="0" cy="0"/>
          <a:chOff x="0" y="0"/>
          <a:chExt cx="0" cy="0"/>
        </a:xfrm>
      </p:grpSpPr>
      <p:sp>
        <p:nvSpPr>
          <p:cNvPr id="54" name="Google Shape;54;p11"/>
          <p:cNvSpPr txBox="1">
            <a:spLocks noGrp="1"/>
          </p:cNvSpPr>
          <p:nvPr>
            <p:ph type="title" hasCustomPrompt="1"/>
          </p:nvPr>
        </p:nvSpPr>
        <p:spPr>
          <a:xfrm>
            <a:off x="1284000" y="1558475"/>
            <a:ext cx="6576000" cy="15111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96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5" name="Google Shape;55;p11"/>
          <p:cNvSpPr txBox="1">
            <a:spLocks noGrp="1"/>
          </p:cNvSpPr>
          <p:nvPr>
            <p:ph type="subTitle" idx="1"/>
          </p:nvPr>
        </p:nvSpPr>
        <p:spPr>
          <a:xfrm>
            <a:off x="1284000" y="3069625"/>
            <a:ext cx="65760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r>
              <a:rPr lang="en-GB"/>
              <a:t>Click to edit Master subtitle style</a:t>
            </a:r>
            <a:endParaRPr/>
          </a:p>
        </p:txBody>
      </p:sp>
      <p:sp>
        <p:nvSpPr>
          <p:cNvPr id="56" name="Google Shape;56;p11"/>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57"/>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3543300" y="466725"/>
            <a:ext cx="4806000" cy="1560600"/>
          </a:xfrm>
          <a:prstGeom prst="rect">
            <a:avLst/>
          </a:prstGeom>
        </p:spPr>
        <p:txBody>
          <a:bodyPr spcFirstLastPara="1" wrap="square" lIns="91425" tIns="91425" rIns="91425" bIns="91425" anchor="b" anchorCtr="0">
            <a:noAutofit/>
          </a:bodyPr>
          <a:lstStyle>
            <a:lvl1pPr lvl="0">
              <a:spcBef>
                <a:spcPts val="0"/>
              </a:spcBef>
              <a:spcAft>
                <a:spcPts val="0"/>
              </a:spcAft>
              <a:buSzPts val="2900"/>
              <a:buNone/>
              <a:defRPr/>
            </a:lvl1pPr>
            <a:lvl2pPr lvl="1">
              <a:spcBef>
                <a:spcPts val="0"/>
              </a:spcBef>
              <a:spcAft>
                <a:spcPts val="0"/>
              </a:spcAft>
              <a:buSzPts val="2900"/>
              <a:buNone/>
              <a:defRPr/>
            </a:lvl2pPr>
            <a:lvl3pPr lvl="2">
              <a:spcBef>
                <a:spcPts val="0"/>
              </a:spcBef>
              <a:spcAft>
                <a:spcPts val="0"/>
              </a:spcAft>
              <a:buSzPts val="2900"/>
              <a:buNone/>
              <a:defRPr/>
            </a:lvl3pPr>
            <a:lvl4pPr lvl="3">
              <a:spcBef>
                <a:spcPts val="0"/>
              </a:spcBef>
              <a:spcAft>
                <a:spcPts val="0"/>
              </a:spcAft>
              <a:buSzPts val="2900"/>
              <a:buNone/>
              <a:defRPr/>
            </a:lvl4pPr>
            <a:lvl5pPr lvl="4">
              <a:spcBef>
                <a:spcPts val="0"/>
              </a:spcBef>
              <a:spcAft>
                <a:spcPts val="0"/>
              </a:spcAft>
              <a:buSzPts val="2900"/>
              <a:buNone/>
              <a:defRPr/>
            </a:lvl5pPr>
            <a:lvl6pPr lvl="5">
              <a:spcBef>
                <a:spcPts val="0"/>
              </a:spcBef>
              <a:spcAft>
                <a:spcPts val="0"/>
              </a:spcAft>
              <a:buSzPts val="2900"/>
              <a:buNone/>
              <a:defRPr/>
            </a:lvl6pPr>
            <a:lvl7pPr lvl="6">
              <a:spcBef>
                <a:spcPts val="0"/>
              </a:spcBef>
              <a:spcAft>
                <a:spcPts val="0"/>
              </a:spcAft>
              <a:buSzPts val="2900"/>
              <a:buNone/>
              <a:defRPr/>
            </a:lvl7pPr>
            <a:lvl8pPr lvl="7">
              <a:spcBef>
                <a:spcPts val="0"/>
              </a:spcBef>
              <a:spcAft>
                <a:spcPts val="0"/>
              </a:spcAft>
              <a:buSzPts val="2900"/>
              <a:buNone/>
              <a:defRPr/>
            </a:lvl8pPr>
            <a:lvl9pPr lvl="8">
              <a:spcBef>
                <a:spcPts val="0"/>
              </a:spcBef>
              <a:spcAft>
                <a:spcPts val="0"/>
              </a:spcAft>
              <a:buSzPts val="2900"/>
              <a:buNone/>
              <a:defRPr/>
            </a:lvl9pPr>
          </a:lstStyle>
          <a:p>
            <a:r>
              <a:rPr lang="en-GB"/>
              <a:t>Click to edit Master title style</a:t>
            </a:r>
            <a:endParaRPr/>
          </a:p>
        </p:txBody>
      </p:sp>
      <p:sp>
        <p:nvSpPr>
          <p:cNvPr id="95" name="Google Shape;95;p18"/>
          <p:cNvSpPr txBox="1">
            <a:spLocks noGrp="1"/>
          </p:cNvSpPr>
          <p:nvPr>
            <p:ph type="body" idx="1"/>
          </p:nvPr>
        </p:nvSpPr>
        <p:spPr>
          <a:xfrm>
            <a:off x="3543300" y="2027450"/>
            <a:ext cx="4806000" cy="2658900"/>
          </a:xfrm>
          <a:prstGeom prst="rect">
            <a:avLst/>
          </a:prstGeom>
        </p:spPr>
        <p:txBody>
          <a:bodyPr spcFirstLastPara="1" wrap="square" lIns="91425" tIns="91425" rIns="91425" bIns="91425" anchor="t" anchorCtr="0">
            <a:noAutofit/>
          </a:bodyPr>
          <a:lstStyle>
            <a:lvl1pPr marL="457200" lvl="0" indent="-317500">
              <a:lnSpc>
                <a:spcPct val="115000"/>
              </a:lnSpc>
              <a:spcBef>
                <a:spcPts val="0"/>
              </a:spcBef>
              <a:spcAft>
                <a:spcPts val="0"/>
              </a:spcAft>
              <a:buSzPts val="1400"/>
              <a:buChar char="●"/>
              <a:defRPr sz="1400"/>
            </a:lvl1pPr>
            <a:lvl2pPr marL="914400" lvl="1" indent="-317500">
              <a:lnSpc>
                <a:spcPct val="115000"/>
              </a:lnSpc>
              <a:spcBef>
                <a:spcPts val="0"/>
              </a:spcBef>
              <a:spcAft>
                <a:spcPts val="0"/>
              </a:spcAft>
              <a:buSzPts val="1400"/>
              <a:buChar char="○"/>
              <a:defRPr/>
            </a:lvl2pPr>
            <a:lvl3pPr marL="1371600" lvl="2" indent="-317500">
              <a:lnSpc>
                <a:spcPct val="115000"/>
              </a:lnSpc>
              <a:spcBef>
                <a:spcPts val="0"/>
              </a:spcBef>
              <a:spcAft>
                <a:spcPts val="0"/>
              </a:spcAft>
              <a:buSzPts val="1400"/>
              <a:buChar char="■"/>
              <a:defRPr/>
            </a:lvl3pPr>
            <a:lvl4pPr marL="1828800" lvl="3" indent="-317500">
              <a:lnSpc>
                <a:spcPct val="115000"/>
              </a:lnSpc>
              <a:spcBef>
                <a:spcPts val="0"/>
              </a:spcBef>
              <a:spcAft>
                <a:spcPts val="0"/>
              </a:spcAft>
              <a:buSzPts val="1400"/>
              <a:buChar char="●"/>
              <a:defRPr/>
            </a:lvl4pPr>
            <a:lvl5pPr marL="2286000" lvl="4" indent="-317500">
              <a:lnSpc>
                <a:spcPct val="115000"/>
              </a:lnSpc>
              <a:spcBef>
                <a:spcPts val="0"/>
              </a:spcBef>
              <a:spcAft>
                <a:spcPts val="0"/>
              </a:spcAft>
              <a:buSzPts val="1400"/>
              <a:buChar char="○"/>
              <a:defRPr/>
            </a:lvl5pPr>
            <a:lvl6pPr marL="2743200" lvl="5" indent="-317500">
              <a:lnSpc>
                <a:spcPct val="115000"/>
              </a:lnSpc>
              <a:spcBef>
                <a:spcPts val="0"/>
              </a:spcBef>
              <a:spcAft>
                <a:spcPts val="0"/>
              </a:spcAft>
              <a:buSzPts val="1400"/>
              <a:buChar char="■"/>
              <a:defRPr/>
            </a:lvl6pPr>
            <a:lvl7pPr marL="3200400" lvl="6" indent="-317500">
              <a:lnSpc>
                <a:spcPct val="115000"/>
              </a:lnSpc>
              <a:spcBef>
                <a:spcPts val="0"/>
              </a:spcBef>
              <a:spcAft>
                <a:spcPts val="0"/>
              </a:spcAft>
              <a:buSzPts val="1400"/>
              <a:buChar char="●"/>
              <a:defRPr/>
            </a:lvl7pPr>
            <a:lvl8pPr marL="3657600" lvl="7" indent="-317500">
              <a:lnSpc>
                <a:spcPct val="115000"/>
              </a:lnSpc>
              <a:spcBef>
                <a:spcPts val="0"/>
              </a:spcBef>
              <a:spcAft>
                <a:spcPts val="0"/>
              </a:spcAft>
              <a:buSzPts val="1400"/>
              <a:buChar char="○"/>
              <a:defRPr/>
            </a:lvl8pPr>
            <a:lvl9pPr marL="4114800" lvl="8" indent="-317500">
              <a:lnSpc>
                <a:spcPct val="115000"/>
              </a:lnSpc>
              <a:spcBef>
                <a:spcPts val="0"/>
              </a:spcBef>
              <a:spcAft>
                <a:spcPts val="0"/>
              </a:spcAft>
              <a:buSzPts val="1400"/>
              <a:buChar char="■"/>
              <a:defRPr/>
            </a:lvl9pPr>
          </a:lstStyle>
          <a:p>
            <a:pPr lvl="0"/>
            <a:r>
              <a:rPr lang="en-GB"/>
              <a:t>Click to edit Master text styles</a:t>
            </a:r>
          </a:p>
        </p:txBody>
      </p:sp>
      <p:sp>
        <p:nvSpPr>
          <p:cNvPr id="96" name="Google Shape;96;p18"/>
          <p:cNvSpPr/>
          <p:nvPr/>
        </p:nvSpPr>
        <p:spPr>
          <a:xfrm rot="10800000">
            <a:off x="6936600" y="0"/>
            <a:ext cx="2207400" cy="3728700"/>
          </a:xfrm>
          <a:prstGeom prst="rtTriangl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8"/>
          <p:cNvSpPr>
            <a:spLocks noGrp="1"/>
          </p:cNvSpPr>
          <p:nvPr>
            <p:ph type="pic" idx="2"/>
          </p:nvPr>
        </p:nvSpPr>
        <p:spPr>
          <a:xfrm flipH="1">
            <a:off x="392475" y="1249550"/>
            <a:ext cx="2912700" cy="2658900"/>
          </a:xfrm>
          <a:prstGeom prst="snip1Rect">
            <a:avLst>
              <a:gd name="adj" fmla="val 16667"/>
            </a:avLst>
          </a:prstGeom>
          <a:noFill/>
          <a:ln>
            <a:noFill/>
          </a:ln>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2290025" y="3392700"/>
            <a:ext cx="4563900" cy="531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rPr lang="en-GB"/>
              <a:t>Click to edit Master title style</a:t>
            </a:r>
            <a:endParaRPr/>
          </a:p>
        </p:txBody>
      </p:sp>
      <p:sp>
        <p:nvSpPr>
          <p:cNvPr id="104" name="Google Shape;104;p20"/>
          <p:cNvSpPr txBox="1">
            <a:spLocks noGrp="1"/>
          </p:cNvSpPr>
          <p:nvPr>
            <p:ph type="subTitle" idx="1"/>
          </p:nvPr>
        </p:nvSpPr>
        <p:spPr>
          <a:xfrm>
            <a:off x="1458125" y="1188100"/>
            <a:ext cx="6227700" cy="1740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None/>
              <a:defRPr sz="25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r>
              <a:rPr lang="en-GB"/>
              <a:t>Click to edit Master subtitle style</a:t>
            </a:r>
            <a:endParaRPr/>
          </a:p>
        </p:txBody>
      </p:sp>
      <p:sp>
        <p:nvSpPr>
          <p:cNvPr id="105" name="Google Shape;105;p20"/>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21"/>
        <p:cNvGrpSpPr/>
        <p:nvPr/>
      </p:nvGrpSpPr>
      <p:grpSpPr>
        <a:xfrm>
          <a:off x="0" y="0"/>
          <a:ext cx="0" cy="0"/>
          <a:chOff x="0" y="0"/>
          <a:chExt cx="0" cy="0"/>
        </a:xfrm>
      </p:grpSpPr>
      <p:sp>
        <p:nvSpPr>
          <p:cNvPr id="122" name="Google Shape;122;p23"/>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accent1"/>
              </a:buClr>
              <a:buSzPts val="2900"/>
              <a:buFont typeface="Doppio One"/>
              <a:buNone/>
              <a:defRPr sz="2900">
                <a:solidFill>
                  <a:schemeClr val="accent1"/>
                </a:solidFill>
                <a:latin typeface="Doppio One"/>
                <a:ea typeface="Doppio One"/>
                <a:cs typeface="Doppio One"/>
                <a:sym typeface="Doppio One"/>
              </a:defRPr>
            </a:lvl1pPr>
            <a:lvl2pPr lvl="1"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2pPr>
            <a:lvl3pPr lvl="2"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3pPr>
            <a:lvl4pPr lvl="3"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4pPr>
            <a:lvl5pPr lvl="4"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5pPr>
            <a:lvl6pPr lvl="5"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6pPr>
            <a:lvl7pPr lvl="6"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7pPr>
            <a:lvl8pPr lvl="7"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8pPr>
            <a:lvl9pPr lvl="8" rtl="0">
              <a:spcBef>
                <a:spcPts val="0"/>
              </a:spcBef>
              <a:spcAft>
                <a:spcPts val="0"/>
              </a:spcAft>
              <a:buClr>
                <a:schemeClr val="accent1"/>
              </a:buClr>
              <a:buSzPts val="2900"/>
              <a:buFont typeface="Bebas Neue"/>
              <a:buNone/>
              <a:defRPr sz="2900">
                <a:solidFill>
                  <a:schemeClr val="accent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accent1"/>
              </a:buClr>
              <a:buSzPts val="1400"/>
              <a:buFont typeface="Cabin"/>
              <a:buChar char="●"/>
              <a:defRPr>
                <a:solidFill>
                  <a:schemeClr val="accent1"/>
                </a:solidFill>
                <a:latin typeface="Cabin"/>
                <a:ea typeface="Cabin"/>
                <a:cs typeface="Cabin"/>
                <a:sym typeface="Cabin"/>
              </a:defRPr>
            </a:lvl1pPr>
            <a:lvl2pPr marL="914400" lvl="1"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2pPr>
            <a:lvl3pPr marL="1371600" lvl="2"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3pPr>
            <a:lvl4pPr marL="1828800" lvl="3"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4pPr>
            <a:lvl5pPr marL="2286000" lvl="4"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5pPr>
            <a:lvl6pPr marL="2743200" lvl="5"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6pPr>
            <a:lvl7pPr marL="3200400" lvl="6"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7pPr>
            <a:lvl8pPr marL="3657600" lvl="7" indent="-317500">
              <a:lnSpc>
                <a:spcPct val="100000"/>
              </a:lnSpc>
              <a:spcBef>
                <a:spcPts val="1600"/>
              </a:spcBef>
              <a:spcAft>
                <a:spcPts val="0"/>
              </a:spcAft>
              <a:buClr>
                <a:schemeClr val="accent1"/>
              </a:buClr>
              <a:buSzPts val="1400"/>
              <a:buFont typeface="Cabin"/>
              <a:buChar char="○"/>
              <a:defRPr>
                <a:solidFill>
                  <a:schemeClr val="accent1"/>
                </a:solidFill>
                <a:latin typeface="Cabin"/>
                <a:ea typeface="Cabin"/>
                <a:cs typeface="Cabin"/>
                <a:sym typeface="Cabin"/>
              </a:defRPr>
            </a:lvl8pPr>
            <a:lvl9pPr marL="4114800" lvl="8" indent="-317500">
              <a:lnSpc>
                <a:spcPct val="100000"/>
              </a:lnSpc>
              <a:spcBef>
                <a:spcPts val="1600"/>
              </a:spcBef>
              <a:spcAft>
                <a:spcPts val="1600"/>
              </a:spcAft>
              <a:buClr>
                <a:schemeClr val="accent1"/>
              </a:buClr>
              <a:buSzPts val="1400"/>
              <a:buFont typeface="Cabin"/>
              <a:buChar char="■"/>
              <a:defRPr>
                <a:solidFill>
                  <a:schemeClr val="accent1"/>
                </a:solidFill>
                <a:latin typeface="Cabin"/>
                <a:ea typeface="Cabin"/>
                <a:cs typeface="Cabin"/>
                <a:sym typeface="Cabin"/>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4" r:id="rId3"/>
    <p:sldLayoutId id="2147483656" r:id="rId4"/>
    <p:sldLayoutId id="2147483657" r:id="rId5"/>
    <p:sldLayoutId id="2147483658" r:id="rId6"/>
    <p:sldLayoutId id="2147483664" r:id="rId7"/>
    <p:sldLayoutId id="2147483666" r:id="rId8"/>
    <p:sldLayoutId id="2147483669" r:id="rId9"/>
  </p:sldLayoutIdLst>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applewebdata://B897823C-4616-4D17-B9BB-AAF2376A0050/#_Toc213845506" TargetMode="External"/><Relationship Id="rId3" Type="http://schemas.openxmlformats.org/officeDocument/2006/relationships/hyperlink" Target="applewebdata://B897823C-4616-4D17-B9BB-AAF2376A0050/#_Toc213845501" TargetMode="External"/><Relationship Id="rId7" Type="http://schemas.openxmlformats.org/officeDocument/2006/relationships/hyperlink" Target="applewebdata://B897823C-4616-4D17-B9BB-AAF2376A0050/#_Toc213845505"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applewebdata://B897823C-4616-4D17-B9BB-AAF2376A0050/#_Toc213845504" TargetMode="External"/><Relationship Id="rId5" Type="http://schemas.openxmlformats.org/officeDocument/2006/relationships/hyperlink" Target="applewebdata://B897823C-4616-4D17-B9BB-AAF2376A0050/#_Toc213845503" TargetMode="External"/><Relationship Id="rId4" Type="http://schemas.openxmlformats.org/officeDocument/2006/relationships/hyperlink" Target="applewebdata://B897823C-4616-4D17-B9BB-AAF2376A0050/#_Toc21384550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7"/>
          <p:cNvSpPr txBox="1">
            <a:spLocks noGrp="1"/>
          </p:cNvSpPr>
          <p:nvPr>
            <p:ph type="ctrTitle"/>
          </p:nvPr>
        </p:nvSpPr>
        <p:spPr>
          <a:xfrm>
            <a:off x="1263328" y="411510"/>
            <a:ext cx="6765056" cy="4464496"/>
          </a:xfrm>
          <a:prstGeom prst="rect">
            <a:avLst/>
          </a:prstGeom>
        </p:spPr>
        <p:txBody>
          <a:bodyPr spcFirstLastPara="1" wrap="square" lIns="91425" tIns="91425" rIns="91425" bIns="91425" anchor="ctr" anchorCtr="0">
            <a:noAutofit/>
          </a:bodyPr>
          <a:lstStyle/>
          <a:p>
            <a:pPr lvl="0"/>
            <a:r>
              <a:rPr lang="en-GB" sz="2800" b="1" dirty="0">
                <a:latin typeface="Arial" panose="020B0604020202020204" pitchFamily="34" charset="0"/>
                <a:cs typeface="Arial" panose="020B0604020202020204" pitchFamily="34" charset="0"/>
              </a:rPr>
              <a:t>Module Code and Title:</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 BMIH4009D Marketing Essentials</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Presentation</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Title: </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Applying the Marketing Mix in Premier Inn UK</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Lecturer: Natalie Brailsford</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ID:2132762</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Name: Elena Diana Balan</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endParaRPr sz="1600" b="1" dirty="0">
              <a:solidFill>
                <a:schemeClr val="accent1"/>
              </a:solidFill>
              <a:latin typeface="Arial" panose="020B0604020202020204" pitchFamily="34" charset="0"/>
              <a:cs typeface="Arial" panose="020B0604020202020204" pitchFamily="34" charset="0"/>
            </a:endParaRPr>
          </a:p>
        </p:txBody>
      </p:sp>
      <p:grpSp>
        <p:nvGrpSpPr>
          <p:cNvPr id="136" name="Google Shape;136;p27"/>
          <p:cNvGrpSpPr/>
          <p:nvPr/>
        </p:nvGrpSpPr>
        <p:grpSpPr>
          <a:xfrm>
            <a:off x="1834123" y="-9"/>
            <a:ext cx="933806" cy="1011808"/>
            <a:chOff x="2761250" y="617875"/>
            <a:chExt cx="1222900" cy="1325050"/>
          </a:xfrm>
        </p:grpSpPr>
        <p:sp>
          <p:nvSpPr>
            <p:cNvPr id="137" name="Google Shape;137;p27"/>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7"/>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7"/>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7"/>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7"/>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7"/>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7"/>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 name="Google Shape;144;p27"/>
          <p:cNvGrpSpPr/>
          <p:nvPr/>
        </p:nvGrpSpPr>
        <p:grpSpPr>
          <a:xfrm rot="1790401">
            <a:off x="7085508" y="173551"/>
            <a:ext cx="701869" cy="1011948"/>
            <a:chOff x="1705850" y="434250"/>
            <a:chExt cx="978800" cy="1411225"/>
          </a:xfrm>
        </p:grpSpPr>
        <p:sp>
          <p:nvSpPr>
            <p:cNvPr id="145" name="Google Shape;145;p27"/>
            <p:cNvSpPr/>
            <p:nvPr/>
          </p:nvSpPr>
          <p:spPr>
            <a:xfrm>
              <a:off x="2039325" y="1468300"/>
              <a:ext cx="114225" cy="100025"/>
            </a:xfrm>
            <a:custGeom>
              <a:avLst/>
              <a:gdLst/>
              <a:ahLst/>
              <a:cxnLst/>
              <a:rect l="l" t="t" r="r" b="b"/>
              <a:pathLst>
                <a:path w="4569" h="4001" extrusionOk="0">
                  <a:moveTo>
                    <a:pt x="2278" y="0"/>
                  </a:moveTo>
                  <a:cubicBezTo>
                    <a:pt x="1467" y="0"/>
                    <a:pt x="714" y="508"/>
                    <a:pt x="400" y="1316"/>
                  </a:cubicBezTo>
                  <a:cubicBezTo>
                    <a:pt x="1" y="2353"/>
                    <a:pt x="474" y="3486"/>
                    <a:pt x="1516" y="3872"/>
                  </a:cubicBezTo>
                  <a:cubicBezTo>
                    <a:pt x="1751" y="3959"/>
                    <a:pt x="1995" y="4000"/>
                    <a:pt x="2236" y="4000"/>
                  </a:cubicBezTo>
                  <a:cubicBezTo>
                    <a:pt x="3064" y="4000"/>
                    <a:pt x="3861" y="3514"/>
                    <a:pt x="4169" y="2713"/>
                  </a:cubicBezTo>
                  <a:cubicBezTo>
                    <a:pt x="4568" y="1679"/>
                    <a:pt x="4005" y="510"/>
                    <a:pt x="2966" y="125"/>
                  </a:cubicBezTo>
                  <a:cubicBezTo>
                    <a:pt x="2738" y="40"/>
                    <a:pt x="2506" y="0"/>
                    <a:pt x="2278"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7"/>
            <p:cNvSpPr/>
            <p:nvPr/>
          </p:nvSpPr>
          <p:spPr>
            <a:xfrm>
              <a:off x="1705850" y="434250"/>
              <a:ext cx="978800" cy="1411225"/>
            </a:xfrm>
            <a:custGeom>
              <a:avLst/>
              <a:gdLst/>
              <a:ahLst/>
              <a:cxnLst/>
              <a:rect l="l" t="t" r="r" b="b"/>
              <a:pathLst>
                <a:path w="39152" h="56449" extrusionOk="0">
                  <a:moveTo>
                    <a:pt x="21401" y="3462"/>
                  </a:moveTo>
                  <a:lnTo>
                    <a:pt x="33255" y="7856"/>
                  </a:lnTo>
                  <a:cubicBezTo>
                    <a:pt x="32341" y="9216"/>
                    <a:pt x="32941" y="10814"/>
                    <a:pt x="34430" y="11366"/>
                  </a:cubicBezTo>
                  <a:cubicBezTo>
                    <a:pt x="27596" y="23744"/>
                    <a:pt x="28819" y="39106"/>
                    <a:pt x="21985" y="51484"/>
                  </a:cubicBezTo>
                  <a:cubicBezTo>
                    <a:pt x="21635" y="51355"/>
                    <a:pt x="21267" y="51294"/>
                    <a:pt x="20897" y="51294"/>
                  </a:cubicBezTo>
                  <a:cubicBezTo>
                    <a:pt x="19686" y="51294"/>
                    <a:pt x="18453" y="51948"/>
                    <a:pt x="17755" y="52990"/>
                  </a:cubicBezTo>
                  <a:cubicBezTo>
                    <a:pt x="13802" y="51526"/>
                    <a:pt x="9851" y="50062"/>
                    <a:pt x="5898" y="48598"/>
                  </a:cubicBezTo>
                  <a:cubicBezTo>
                    <a:pt x="6812" y="47238"/>
                    <a:pt x="6214" y="45640"/>
                    <a:pt x="4725" y="45089"/>
                  </a:cubicBezTo>
                  <a:cubicBezTo>
                    <a:pt x="11560" y="32710"/>
                    <a:pt x="10336" y="17346"/>
                    <a:pt x="17171" y="4970"/>
                  </a:cubicBezTo>
                  <a:cubicBezTo>
                    <a:pt x="17519" y="5099"/>
                    <a:pt x="17886" y="5160"/>
                    <a:pt x="18255" y="5160"/>
                  </a:cubicBezTo>
                  <a:cubicBezTo>
                    <a:pt x="19466" y="5160"/>
                    <a:pt x="20700" y="4504"/>
                    <a:pt x="21401" y="3462"/>
                  </a:cubicBezTo>
                  <a:close/>
                  <a:moveTo>
                    <a:pt x="18013" y="1"/>
                  </a:moveTo>
                  <a:cubicBezTo>
                    <a:pt x="6935" y="14326"/>
                    <a:pt x="11079" y="34292"/>
                    <a:pt x="1" y="48617"/>
                  </a:cubicBezTo>
                  <a:cubicBezTo>
                    <a:pt x="7046" y="51228"/>
                    <a:pt x="14095" y="53837"/>
                    <a:pt x="21142" y="56449"/>
                  </a:cubicBezTo>
                  <a:cubicBezTo>
                    <a:pt x="32218" y="42124"/>
                    <a:pt x="28076" y="22160"/>
                    <a:pt x="39152" y="7835"/>
                  </a:cubicBezTo>
                  <a:cubicBezTo>
                    <a:pt x="32105" y="5224"/>
                    <a:pt x="25060" y="2612"/>
                    <a:pt x="18013"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7"/>
            <p:cNvSpPr/>
            <p:nvPr/>
          </p:nvSpPr>
          <p:spPr>
            <a:xfrm>
              <a:off x="1865525" y="556650"/>
              <a:ext cx="659525" cy="1166525"/>
            </a:xfrm>
            <a:custGeom>
              <a:avLst/>
              <a:gdLst/>
              <a:ahLst/>
              <a:cxnLst/>
              <a:rect l="l" t="t" r="r" b="b"/>
              <a:pathLst>
                <a:path w="26381" h="46661" extrusionOk="0">
                  <a:moveTo>
                    <a:pt x="17195" y="6055"/>
                  </a:moveTo>
                  <a:cubicBezTo>
                    <a:pt x="17454" y="6055"/>
                    <a:pt x="17715" y="6099"/>
                    <a:pt x="17967" y="6193"/>
                  </a:cubicBezTo>
                  <a:cubicBezTo>
                    <a:pt x="19077" y="6606"/>
                    <a:pt x="19585" y="7816"/>
                    <a:pt x="19158" y="8922"/>
                  </a:cubicBezTo>
                  <a:cubicBezTo>
                    <a:pt x="18823" y="9787"/>
                    <a:pt x="18018" y="10330"/>
                    <a:pt x="17151" y="10330"/>
                  </a:cubicBezTo>
                  <a:cubicBezTo>
                    <a:pt x="16908" y="10330"/>
                    <a:pt x="16659" y="10287"/>
                    <a:pt x="16415" y="10196"/>
                  </a:cubicBezTo>
                  <a:cubicBezTo>
                    <a:pt x="15305" y="9785"/>
                    <a:pt x="14704" y="8539"/>
                    <a:pt x="15131" y="7433"/>
                  </a:cubicBezTo>
                  <a:cubicBezTo>
                    <a:pt x="15460" y="6575"/>
                    <a:pt x="16311" y="6055"/>
                    <a:pt x="17195" y="6055"/>
                  </a:cubicBezTo>
                  <a:close/>
                  <a:moveTo>
                    <a:pt x="12445" y="16581"/>
                  </a:moveTo>
                  <a:cubicBezTo>
                    <a:pt x="13126" y="16581"/>
                    <a:pt x="13832" y="16705"/>
                    <a:pt x="14538" y="16966"/>
                  </a:cubicBezTo>
                  <a:cubicBezTo>
                    <a:pt x="17865" y="18199"/>
                    <a:pt x="19922" y="22035"/>
                    <a:pt x="19223" y="25565"/>
                  </a:cubicBezTo>
                  <a:cubicBezTo>
                    <a:pt x="18671" y="28350"/>
                    <a:pt x="16474" y="30079"/>
                    <a:pt x="13933" y="30079"/>
                  </a:cubicBezTo>
                  <a:cubicBezTo>
                    <a:pt x="13252" y="30079"/>
                    <a:pt x="12546" y="29955"/>
                    <a:pt x="11841" y="29694"/>
                  </a:cubicBezTo>
                  <a:cubicBezTo>
                    <a:pt x="8514" y="28461"/>
                    <a:pt x="6457" y="24625"/>
                    <a:pt x="7156" y="21095"/>
                  </a:cubicBezTo>
                  <a:cubicBezTo>
                    <a:pt x="7706" y="18309"/>
                    <a:pt x="9903" y="16581"/>
                    <a:pt x="12445" y="16581"/>
                  </a:cubicBezTo>
                  <a:close/>
                  <a:moveTo>
                    <a:pt x="9231" y="36329"/>
                  </a:moveTo>
                  <a:cubicBezTo>
                    <a:pt x="9474" y="36329"/>
                    <a:pt x="9721" y="36371"/>
                    <a:pt x="9964" y="36461"/>
                  </a:cubicBezTo>
                  <a:cubicBezTo>
                    <a:pt x="11074" y="36875"/>
                    <a:pt x="11677" y="38121"/>
                    <a:pt x="11250" y="39227"/>
                  </a:cubicBezTo>
                  <a:cubicBezTo>
                    <a:pt x="10921" y="40084"/>
                    <a:pt x="10068" y="40604"/>
                    <a:pt x="9183" y="40604"/>
                  </a:cubicBezTo>
                  <a:cubicBezTo>
                    <a:pt x="8926" y="40604"/>
                    <a:pt x="8665" y="40560"/>
                    <a:pt x="8415" y="40467"/>
                  </a:cubicBezTo>
                  <a:cubicBezTo>
                    <a:pt x="7304" y="40054"/>
                    <a:pt x="6798" y="38842"/>
                    <a:pt x="7225" y="37736"/>
                  </a:cubicBezTo>
                  <a:cubicBezTo>
                    <a:pt x="7557" y="36872"/>
                    <a:pt x="8364" y="36329"/>
                    <a:pt x="9231" y="36329"/>
                  </a:cubicBezTo>
                  <a:close/>
                  <a:moveTo>
                    <a:pt x="15309" y="0"/>
                  </a:moveTo>
                  <a:cubicBezTo>
                    <a:pt x="14319" y="901"/>
                    <a:pt x="13006" y="1446"/>
                    <a:pt x="11714" y="1446"/>
                  </a:cubicBezTo>
                  <a:cubicBezTo>
                    <a:pt x="11625" y="1446"/>
                    <a:pt x="11537" y="1444"/>
                    <a:pt x="11449" y="1439"/>
                  </a:cubicBezTo>
                  <a:cubicBezTo>
                    <a:pt x="5327" y="13334"/>
                    <a:pt x="6119" y="27791"/>
                    <a:pt x="1" y="39687"/>
                  </a:cubicBezTo>
                  <a:cubicBezTo>
                    <a:pt x="1005" y="40488"/>
                    <a:pt x="1488" y="41753"/>
                    <a:pt x="1185" y="42996"/>
                  </a:cubicBezTo>
                  <a:lnTo>
                    <a:pt x="11070" y="46660"/>
                  </a:lnTo>
                  <a:cubicBezTo>
                    <a:pt x="12062" y="45757"/>
                    <a:pt x="13373" y="45212"/>
                    <a:pt x="14667" y="45212"/>
                  </a:cubicBezTo>
                  <a:cubicBezTo>
                    <a:pt x="14756" y="45212"/>
                    <a:pt x="14844" y="45214"/>
                    <a:pt x="14933" y="45219"/>
                  </a:cubicBezTo>
                  <a:cubicBezTo>
                    <a:pt x="21052" y="33323"/>
                    <a:pt x="20262" y="18869"/>
                    <a:pt x="26381" y="6973"/>
                  </a:cubicBezTo>
                  <a:cubicBezTo>
                    <a:pt x="25374" y="6170"/>
                    <a:pt x="24891" y="4904"/>
                    <a:pt x="25196" y="3664"/>
                  </a:cubicBezTo>
                  <a:cubicBezTo>
                    <a:pt x="21899" y="2443"/>
                    <a:pt x="18604" y="1221"/>
                    <a:pt x="15309" y="0"/>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7"/>
            <p:cNvSpPr/>
            <p:nvPr/>
          </p:nvSpPr>
          <p:spPr>
            <a:xfrm>
              <a:off x="1823975" y="520850"/>
              <a:ext cx="742650" cy="1238150"/>
            </a:xfrm>
            <a:custGeom>
              <a:avLst/>
              <a:gdLst/>
              <a:ahLst/>
              <a:cxnLst/>
              <a:rect l="l" t="t" r="r" b="b"/>
              <a:pathLst>
                <a:path w="29706" h="49526" extrusionOk="0">
                  <a:moveTo>
                    <a:pt x="16927" y="1123"/>
                  </a:moveTo>
                  <a:lnTo>
                    <a:pt x="27200" y="4928"/>
                  </a:lnTo>
                  <a:cubicBezTo>
                    <a:pt x="27191" y="4960"/>
                    <a:pt x="27181" y="4992"/>
                    <a:pt x="27172" y="5025"/>
                  </a:cubicBezTo>
                  <a:cubicBezTo>
                    <a:pt x="26833" y="6244"/>
                    <a:pt x="27306" y="7493"/>
                    <a:pt x="28317" y="8257"/>
                  </a:cubicBezTo>
                  <a:cubicBezTo>
                    <a:pt x="28343" y="8278"/>
                    <a:pt x="28371" y="8297"/>
                    <a:pt x="28396" y="8317"/>
                  </a:cubicBezTo>
                  <a:cubicBezTo>
                    <a:pt x="22141" y="20308"/>
                    <a:pt x="23011" y="34940"/>
                    <a:pt x="16756" y="46933"/>
                  </a:cubicBezTo>
                  <a:cubicBezTo>
                    <a:pt x="16722" y="46928"/>
                    <a:pt x="16685" y="46926"/>
                    <a:pt x="16650" y="46924"/>
                  </a:cubicBezTo>
                  <a:cubicBezTo>
                    <a:pt x="16531" y="46914"/>
                    <a:pt x="16412" y="46909"/>
                    <a:pt x="16292" y="46909"/>
                  </a:cubicBezTo>
                  <a:cubicBezTo>
                    <a:pt x="15051" y="46909"/>
                    <a:pt x="13789" y="47445"/>
                    <a:pt x="12857" y="48325"/>
                  </a:cubicBezTo>
                  <a:cubicBezTo>
                    <a:pt x="12829" y="48351"/>
                    <a:pt x="12803" y="48376"/>
                    <a:pt x="12776" y="48401"/>
                  </a:cubicBezTo>
                  <a:cubicBezTo>
                    <a:pt x="9354" y="47132"/>
                    <a:pt x="5930" y="45864"/>
                    <a:pt x="2503" y="44596"/>
                  </a:cubicBezTo>
                  <a:cubicBezTo>
                    <a:pt x="2512" y="44564"/>
                    <a:pt x="2522" y="44532"/>
                    <a:pt x="2531" y="44499"/>
                  </a:cubicBezTo>
                  <a:cubicBezTo>
                    <a:pt x="2873" y="43282"/>
                    <a:pt x="2399" y="42029"/>
                    <a:pt x="1386" y="41269"/>
                  </a:cubicBezTo>
                  <a:cubicBezTo>
                    <a:pt x="1360" y="41248"/>
                    <a:pt x="1335" y="41227"/>
                    <a:pt x="1307" y="41207"/>
                  </a:cubicBezTo>
                  <a:cubicBezTo>
                    <a:pt x="7562" y="29216"/>
                    <a:pt x="6692" y="14584"/>
                    <a:pt x="12947" y="2591"/>
                  </a:cubicBezTo>
                  <a:lnTo>
                    <a:pt x="13055" y="2600"/>
                  </a:lnTo>
                  <a:cubicBezTo>
                    <a:pt x="13172" y="2610"/>
                    <a:pt x="13290" y="2615"/>
                    <a:pt x="13408" y="2615"/>
                  </a:cubicBezTo>
                  <a:cubicBezTo>
                    <a:pt x="14649" y="2615"/>
                    <a:pt x="15912" y="2080"/>
                    <a:pt x="16846" y="1199"/>
                  </a:cubicBezTo>
                  <a:cubicBezTo>
                    <a:pt x="16874" y="1173"/>
                    <a:pt x="16900" y="1148"/>
                    <a:pt x="16927" y="1123"/>
                  </a:cubicBezTo>
                  <a:close/>
                  <a:moveTo>
                    <a:pt x="16676" y="0"/>
                  </a:moveTo>
                  <a:cubicBezTo>
                    <a:pt x="15975" y="1041"/>
                    <a:pt x="14741" y="1696"/>
                    <a:pt x="13531" y="1696"/>
                  </a:cubicBezTo>
                  <a:cubicBezTo>
                    <a:pt x="13161" y="1696"/>
                    <a:pt x="12795" y="1635"/>
                    <a:pt x="12446" y="1506"/>
                  </a:cubicBezTo>
                  <a:cubicBezTo>
                    <a:pt x="5611" y="13882"/>
                    <a:pt x="6835" y="29246"/>
                    <a:pt x="0" y="41625"/>
                  </a:cubicBezTo>
                  <a:cubicBezTo>
                    <a:pt x="1489" y="42176"/>
                    <a:pt x="2087" y="43774"/>
                    <a:pt x="1173" y="45134"/>
                  </a:cubicBezTo>
                  <a:cubicBezTo>
                    <a:pt x="5124" y="46598"/>
                    <a:pt x="9077" y="48062"/>
                    <a:pt x="13030" y="49526"/>
                  </a:cubicBezTo>
                  <a:cubicBezTo>
                    <a:pt x="13728" y="48484"/>
                    <a:pt x="14961" y="47830"/>
                    <a:pt x="16172" y="47830"/>
                  </a:cubicBezTo>
                  <a:cubicBezTo>
                    <a:pt x="16542" y="47830"/>
                    <a:pt x="16910" y="47891"/>
                    <a:pt x="17260" y="48020"/>
                  </a:cubicBezTo>
                  <a:cubicBezTo>
                    <a:pt x="24094" y="35640"/>
                    <a:pt x="22871" y="20278"/>
                    <a:pt x="29705" y="7902"/>
                  </a:cubicBezTo>
                  <a:cubicBezTo>
                    <a:pt x="28216" y="7350"/>
                    <a:pt x="27616" y="5752"/>
                    <a:pt x="28530" y="4392"/>
                  </a:cubicBezTo>
                  <a:lnTo>
                    <a:pt x="16676" y="0"/>
                  </a:ln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7"/>
            <p:cNvSpPr/>
            <p:nvPr/>
          </p:nvSpPr>
          <p:spPr>
            <a:xfrm>
              <a:off x="1856650" y="548900"/>
              <a:ext cx="677225" cy="1182000"/>
            </a:xfrm>
            <a:custGeom>
              <a:avLst/>
              <a:gdLst/>
              <a:ahLst/>
              <a:cxnLst/>
              <a:rect l="l" t="t" r="r" b="b"/>
              <a:pathLst>
                <a:path w="27089" h="47280" extrusionOk="0">
                  <a:moveTo>
                    <a:pt x="15664" y="310"/>
                  </a:moveTo>
                  <a:cubicBezTo>
                    <a:pt x="18959" y="1529"/>
                    <a:pt x="22254" y="2751"/>
                    <a:pt x="25551" y="3972"/>
                  </a:cubicBezTo>
                  <a:cubicBezTo>
                    <a:pt x="25246" y="5214"/>
                    <a:pt x="25729" y="6480"/>
                    <a:pt x="26736" y="7281"/>
                  </a:cubicBezTo>
                  <a:cubicBezTo>
                    <a:pt x="20617" y="19177"/>
                    <a:pt x="21407" y="33633"/>
                    <a:pt x="15288" y="45529"/>
                  </a:cubicBezTo>
                  <a:cubicBezTo>
                    <a:pt x="15199" y="45524"/>
                    <a:pt x="15111" y="45522"/>
                    <a:pt x="15022" y="45522"/>
                  </a:cubicBezTo>
                  <a:cubicBezTo>
                    <a:pt x="13728" y="45522"/>
                    <a:pt x="12417" y="46067"/>
                    <a:pt x="11425" y="46968"/>
                  </a:cubicBezTo>
                  <a:lnTo>
                    <a:pt x="1538" y="43306"/>
                  </a:lnTo>
                  <a:cubicBezTo>
                    <a:pt x="1843" y="42063"/>
                    <a:pt x="1360" y="40798"/>
                    <a:pt x="353" y="39997"/>
                  </a:cubicBezTo>
                  <a:lnTo>
                    <a:pt x="356" y="39997"/>
                  </a:lnTo>
                  <a:cubicBezTo>
                    <a:pt x="6474" y="28101"/>
                    <a:pt x="5682" y="13644"/>
                    <a:pt x="11804" y="1749"/>
                  </a:cubicBezTo>
                  <a:cubicBezTo>
                    <a:pt x="11892" y="1754"/>
                    <a:pt x="11980" y="1756"/>
                    <a:pt x="12069" y="1756"/>
                  </a:cubicBezTo>
                  <a:cubicBezTo>
                    <a:pt x="13361" y="1756"/>
                    <a:pt x="14674" y="1211"/>
                    <a:pt x="15664" y="310"/>
                  </a:cubicBezTo>
                  <a:close/>
                  <a:moveTo>
                    <a:pt x="15620" y="1"/>
                  </a:moveTo>
                  <a:cubicBezTo>
                    <a:pt x="15593" y="26"/>
                    <a:pt x="15567" y="51"/>
                    <a:pt x="15539" y="77"/>
                  </a:cubicBezTo>
                  <a:cubicBezTo>
                    <a:pt x="14607" y="958"/>
                    <a:pt x="13342" y="1493"/>
                    <a:pt x="12101" y="1493"/>
                  </a:cubicBezTo>
                  <a:cubicBezTo>
                    <a:pt x="11983" y="1493"/>
                    <a:pt x="11865" y="1488"/>
                    <a:pt x="11748" y="1478"/>
                  </a:cubicBezTo>
                  <a:lnTo>
                    <a:pt x="11640" y="1469"/>
                  </a:lnTo>
                  <a:cubicBezTo>
                    <a:pt x="5385" y="13462"/>
                    <a:pt x="6255" y="28094"/>
                    <a:pt x="0" y="40085"/>
                  </a:cubicBezTo>
                  <a:cubicBezTo>
                    <a:pt x="28" y="40105"/>
                    <a:pt x="53" y="40126"/>
                    <a:pt x="81" y="40147"/>
                  </a:cubicBezTo>
                  <a:cubicBezTo>
                    <a:pt x="1092" y="40909"/>
                    <a:pt x="1566" y="42160"/>
                    <a:pt x="1224" y="43380"/>
                  </a:cubicBezTo>
                  <a:cubicBezTo>
                    <a:pt x="1215" y="43412"/>
                    <a:pt x="1205" y="43444"/>
                    <a:pt x="1196" y="43474"/>
                  </a:cubicBezTo>
                  <a:cubicBezTo>
                    <a:pt x="4620" y="44744"/>
                    <a:pt x="8044" y="46012"/>
                    <a:pt x="11469" y="47279"/>
                  </a:cubicBezTo>
                  <a:cubicBezTo>
                    <a:pt x="11496" y="47256"/>
                    <a:pt x="11522" y="47231"/>
                    <a:pt x="11550" y="47206"/>
                  </a:cubicBezTo>
                  <a:cubicBezTo>
                    <a:pt x="12484" y="46324"/>
                    <a:pt x="13750" y="45787"/>
                    <a:pt x="14991" y="45787"/>
                  </a:cubicBezTo>
                  <a:cubicBezTo>
                    <a:pt x="15109" y="45787"/>
                    <a:pt x="15226" y="45792"/>
                    <a:pt x="15343" y="45802"/>
                  </a:cubicBezTo>
                  <a:cubicBezTo>
                    <a:pt x="15380" y="45806"/>
                    <a:pt x="15415" y="45809"/>
                    <a:pt x="15452" y="45811"/>
                  </a:cubicBezTo>
                  <a:cubicBezTo>
                    <a:pt x="21704" y="33820"/>
                    <a:pt x="20834" y="19188"/>
                    <a:pt x="27089" y="7195"/>
                  </a:cubicBezTo>
                  <a:cubicBezTo>
                    <a:pt x="27064" y="7175"/>
                    <a:pt x="27036" y="7156"/>
                    <a:pt x="27010" y="7135"/>
                  </a:cubicBezTo>
                  <a:cubicBezTo>
                    <a:pt x="25999" y="6371"/>
                    <a:pt x="25526" y="5120"/>
                    <a:pt x="25865" y="3903"/>
                  </a:cubicBezTo>
                  <a:cubicBezTo>
                    <a:pt x="25874" y="3870"/>
                    <a:pt x="25884" y="3838"/>
                    <a:pt x="25893" y="3806"/>
                  </a:cubicBezTo>
                  <a:lnTo>
                    <a:pt x="15620" y="1"/>
                  </a:ln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7"/>
            <p:cNvSpPr/>
            <p:nvPr/>
          </p:nvSpPr>
          <p:spPr>
            <a:xfrm>
              <a:off x="2026925" y="971175"/>
              <a:ext cx="336675" cy="337450"/>
            </a:xfrm>
            <a:custGeom>
              <a:avLst/>
              <a:gdLst/>
              <a:ahLst/>
              <a:cxnLst/>
              <a:rect l="l" t="t" r="r" b="b"/>
              <a:pathLst>
                <a:path w="13467" h="13498" extrusionOk="0">
                  <a:moveTo>
                    <a:pt x="5989" y="0"/>
                  </a:moveTo>
                  <a:cubicBezTo>
                    <a:pt x="3447" y="0"/>
                    <a:pt x="1250" y="1728"/>
                    <a:pt x="700" y="4514"/>
                  </a:cubicBezTo>
                  <a:cubicBezTo>
                    <a:pt x="1" y="8044"/>
                    <a:pt x="2058" y="11880"/>
                    <a:pt x="5385" y="13113"/>
                  </a:cubicBezTo>
                  <a:cubicBezTo>
                    <a:pt x="6090" y="13374"/>
                    <a:pt x="6796" y="13498"/>
                    <a:pt x="7477" y="13498"/>
                  </a:cubicBezTo>
                  <a:cubicBezTo>
                    <a:pt x="10018" y="13498"/>
                    <a:pt x="12215" y="11769"/>
                    <a:pt x="12767" y="8984"/>
                  </a:cubicBezTo>
                  <a:cubicBezTo>
                    <a:pt x="13466" y="5454"/>
                    <a:pt x="11409" y="1618"/>
                    <a:pt x="8082" y="385"/>
                  </a:cubicBezTo>
                  <a:cubicBezTo>
                    <a:pt x="7376" y="124"/>
                    <a:pt x="6670" y="0"/>
                    <a:pt x="5989"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7"/>
            <p:cNvSpPr/>
            <p:nvPr/>
          </p:nvSpPr>
          <p:spPr>
            <a:xfrm>
              <a:off x="2237275" y="711425"/>
              <a:ext cx="114200" cy="100075"/>
            </a:xfrm>
            <a:custGeom>
              <a:avLst/>
              <a:gdLst/>
              <a:ahLst/>
              <a:cxnLst/>
              <a:rect l="l" t="t" r="r" b="b"/>
              <a:pathLst>
                <a:path w="4568" h="4003" extrusionOk="0">
                  <a:moveTo>
                    <a:pt x="2275" y="1"/>
                  </a:moveTo>
                  <a:cubicBezTo>
                    <a:pt x="1465" y="1"/>
                    <a:pt x="712" y="509"/>
                    <a:pt x="400" y="1318"/>
                  </a:cubicBezTo>
                  <a:cubicBezTo>
                    <a:pt x="0" y="2355"/>
                    <a:pt x="474" y="3488"/>
                    <a:pt x="1515" y="3874"/>
                  </a:cubicBezTo>
                  <a:cubicBezTo>
                    <a:pt x="1750" y="3961"/>
                    <a:pt x="1994" y="4002"/>
                    <a:pt x="2236" y="4002"/>
                  </a:cubicBezTo>
                  <a:cubicBezTo>
                    <a:pt x="3063" y="4002"/>
                    <a:pt x="3861" y="3516"/>
                    <a:pt x="4168" y="2715"/>
                  </a:cubicBezTo>
                  <a:cubicBezTo>
                    <a:pt x="4568" y="1680"/>
                    <a:pt x="4004" y="512"/>
                    <a:pt x="2965" y="126"/>
                  </a:cubicBezTo>
                  <a:cubicBezTo>
                    <a:pt x="2736" y="41"/>
                    <a:pt x="2503" y="1"/>
                    <a:pt x="2275" y="1"/>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 name="Google Shape;152;p27"/>
          <p:cNvGrpSpPr/>
          <p:nvPr/>
        </p:nvGrpSpPr>
        <p:grpSpPr>
          <a:xfrm>
            <a:off x="7908496" y="3841635"/>
            <a:ext cx="873884" cy="946881"/>
            <a:chOff x="2761250" y="617875"/>
            <a:chExt cx="1222900" cy="1325050"/>
          </a:xfrm>
        </p:grpSpPr>
        <p:sp>
          <p:nvSpPr>
            <p:cNvPr id="153" name="Google Shape;153;p27"/>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7"/>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7"/>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7"/>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7"/>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7"/>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7"/>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0" name="Google Shape;160;p27"/>
          <p:cNvGrpSpPr/>
          <p:nvPr/>
        </p:nvGrpSpPr>
        <p:grpSpPr>
          <a:xfrm flipH="1">
            <a:off x="363547" y="3138367"/>
            <a:ext cx="819954" cy="888446"/>
            <a:chOff x="2761250" y="617875"/>
            <a:chExt cx="1222900" cy="1325050"/>
          </a:xfrm>
        </p:grpSpPr>
        <p:sp>
          <p:nvSpPr>
            <p:cNvPr id="161" name="Google Shape;161;p27"/>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7"/>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7"/>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7"/>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7"/>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7"/>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7"/>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 name="Google Shape;168;p27"/>
          <p:cNvGrpSpPr/>
          <p:nvPr/>
        </p:nvGrpSpPr>
        <p:grpSpPr>
          <a:xfrm rot="-1113213">
            <a:off x="8053014" y="1481330"/>
            <a:ext cx="584840" cy="513462"/>
            <a:chOff x="2665925" y="2466150"/>
            <a:chExt cx="627625" cy="551025"/>
          </a:xfrm>
        </p:grpSpPr>
        <p:sp>
          <p:nvSpPr>
            <p:cNvPr id="169" name="Google Shape;169;p27"/>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7"/>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7"/>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7"/>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7"/>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7"/>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7"/>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7"/>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 name="Google Shape;177;p27"/>
          <p:cNvGrpSpPr/>
          <p:nvPr/>
        </p:nvGrpSpPr>
        <p:grpSpPr>
          <a:xfrm rot="-8988861">
            <a:off x="7063347" y="4140502"/>
            <a:ext cx="627351" cy="349167"/>
            <a:chOff x="2894700" y="2288100"/>
            <a:chExt cx="717875" cy="399550"/>
          </a:xfrm>
        </p:grpSpPr>
        <p:sp>
          <p:nvSpPr>
            <p:cNvPr id="178" name="Google Shape;178;p27"/>
            <p:cNvSpPr/>
            <p:nvPr/>
          </p:nvSpPr>
          <p:spPr>
            <a:xfrm>
              <a:off x="2913750" y="2383575"/>
              <a:ext cx="653175" cy="304050"/>
            </a:xfrm>
            <a:custGeom>
              <a:avLst/>
              <a:gdLst/>
              <a:ahLst/>
              <a:cxnLst/>
              <a:rect l="l" t="t" r="r" b="b"/>
              <a:pathLst>
                <a:path w="26127" h="12162" extrusionOk="0">
                  <a:moveTo>
                    <a:pt x="9599" y="12"/>
                  </a:moveTo>
                  <a:lnTo>
                    <a:pt x="9599" y="14"/>
                  </a:lnTo>
                  <a:cubicBezTo>
                    <a:pt x="10107" y="14"/>
                    <a:pt x="10631" y="30"/>
                    <a:pt x="11153" y="63"/>
                  </a:cubicBezTo>
                  <a:cubicBezTo>
                    <a:pt x="12116" y="123"/>
                    <a:pt x="13074" y="233"/>
                    <a:pt x="14025" y="395"/>
                  </a:cubicBezTo>
                  <a:cubicBezTo>
                    <a:pt x="15715" y="681"/>
                    <a:pt x="17329" y="1109"/>
                    <a:pt x="18825" y="1665"/>
                  </a:cubicBezTo>
                  <a:cubicBezTo>
                    <a:pt x="20269" y="2205"/>
                    <a:pt x="21538" y="2843"/>
                    <a:pt x="22598" y="3558"/>
                  </a:cubicBezTo>
                  <a:cubicBezTo>
                    <a:pt x="23660" y="4276"/>
                    <a:pt x="24459" y="5036"/>
                    <a:pt x="24974" y="5821"/>
                  </a:cubicBezTo>
                  <a:cubicBezTo>
                    <a:pt x="25508" y="6632"/>
                    <a:pt x="25713" y="7431"/>
                    <a:pt x="25584" y="8197"/>
                  </a:cubicBezTo>
                  <a:cubicBezTo>
                    <a:pt x="25505" y="8661"/>
                    <a:pt x="25302" y="9105"/>
                    <a:pt x="24981" y="9511"/>
                  </a:cubicBezTo>
                  <a:cubicBezTo>
                    <a:pt x="24669" y="9906"/>
                    <a:pt x="24245" y="10268"/>
                    <a:pt x="23720" y="10589"/>
                  </a:cubicBezTo>
                  <a:cubicBezTo>
                    <a:pt x="23076" y="10982"/>
                    <a:pt x="22284" y="11310"/>
                    <a:pt x="21363" y="11564"/>
                  </a:cubicBezTo>
                  <a:cubicBezTo>
                    <a:pt x="20850" y="11702"/>
                    <a:pt x="20329" y="11815"/>
                    <a:pt x="19802" y="11901"/>
                  </a:cubicBezTo>
                  <a:cubicBezTo>
                    <a:pt x="18745" y="12067"/>
                    <a:pt x="17678" y="12150"/>
                    <a:pt x="16608" y="12150"/>
                  </a:cubicBezTo>
                  <a:cubicBezTo>
                    <a:pt x="16579" y="12150"/>
                    <a:pt x="16550" y="12150"/>
                    <a:pt x="16521" y="12150"/>
                  </a:cubicBezTo>
                  <a:cubicBezTo>
                    <a:pt x="15417" y="12148"/>
                    <a:pt x="14314" y="12076"/>
                    <a:pt x="13217" y="11933"/>
                  </a:cubicBezTo>
                  <a:lnTo>
                    <a:pt x="13215" y="11933"/>
                  </a:lnTo>
                  <a:cubicBezTo>
                    <a:pt x="12861" y="11889"/>
                    <a:pt x="12497" y="11836"/>
                    <a:pt x="12104" y="11769"/>
                  </a:cubicBezTo>
                  <a:cubicBezTo>
                    <a:pt x="10412" y="11483"/>
                    <a:pt x="8798" y="11056"/>
                    <a:pt x="7304" y="10497"/>
                  </a:cubicBezTo>
                  <a:cubicBezTo>
                    <a:pt x="5861" y="9959"/>
                    <a:pt x="4591" y="9322"/>
                    <a:pt x="3528" y="8603"/>
                  </a:cubicBezTo>
                  <a:cubicBezTo>
                    <a:pt x="2466" y="7888"/>
                    <a:pt x="1667" y="7126"/>
                    <a:pt x="1150" y="6343"/>
                  </a:cubicBezTo>
                  <a:cubicBezTo>
                    <a:pt x="617" y="5533"/>
                    <a:pt x="414" y="4731"/>
                    <a:pt x="543" y="3967"/>
                  </a:cubicBezTo>
                  <a:cubicBezTo>
                    <a:pt x="654" y="3314"/>
                    <a:pt x="1002" y="2716"/>
                    <a:pt x="1582" y="2187"/>
                  </a:cubicBezTo>
                  <a:cubicBezTo>
                    <a:pt x="2526" y="1323"/>
                    <a:pt x="4048" y="679"/>
                    <a:pt x="5981" y="321"/>
                  </a:cubicBezTo>
                  <a:cubicBezTo>
                    <a:pt x="6516" y="222"/>
                    <a:pt x="7084" y="146"/>
                    <a:pt x="7675" y="97"/>
                  </a:cubicBezTo>
                  <a:cubicBezTo>
                    <a:pt x="8292" y="42"/>
                    <a:pt x="8941" y="12"/>
                    <a:pt x="9599" y="12"/>
                  </a:cubicBezTo>
                  <a:close/>
                  <a:moveTo>
                    <a:pt x="9599" y="0"/>
                  </a:moveTo>
                  <a:lnTo>
                    <a:pt x="9599" y="3"/>
                  </a:lnTo>
                  <a:cubicBezTo>
                    <a:pt x="8936" y="3"/>
                    <a:pt x="8290" y="30"/>
                    <a:pt x="7673" y="86"/>
                  </a:cubicBezTo>
                  <a:cubicBezTo>
                    <a:pt x="7082" y="136"/>
                    <a:pt x="6514" y="213"/>
                    <a:pt x="5978" y="312"/>
                  </a:cubicBezTo>
                  <a:cubicBezTo>
                    <a:pt x="4071" y="663"/>
                    <a:pt x="2529" y="1305"/>
                    <a:pt x="1575" y="2178"/>
                  </a:cubicBezTo>
                  <a:cubicBezTo>
                    <a:pt x="1007" y="2697"/>
                    <a:pt x="647" y="3295"/>
                    <a:pt x="534" y="3965"/>
                  </a:cubicBezTo>
                  <a:cubicBezTo>
                    <a:pt x="0" y="7110"/>
                    <a:pt x="5179" y="10610"/>
                    <a:pt x="12102" y="11778"/>
                  </a:cubicBezTo>
                  <a:cubicBezTo>
                    <a:pt x="12478" y="11843"/>
                    <a:pt x="12845" y="11898"/>
                    <a:pt x="13215" y="11945"/>
                  </a:cubicBezTo>
                  <a:lnTo>
                    <a:pt x="13217" y="11945"/>
                  </a:lnTo>
                  <a:cubicBezTo>
                    <a:pt x="14311" y="12088"/>
                    <a:pt x="15417" y="12159"/>
                    <a:pt x="16523" y="12162"/>
                  </a:cubicBezTo>
                  <a:cubicBezTo>
                    <a:pt x="16552" y="12162"/>
                    <a:pt x="16581" y="12162"/>
                    <a:pt x="16610" y="12162"/>
                  </a:cubicBezTo>
                  <a:cubicBezTo>
                    <a:pt x="17680" y="12162"/>
                    <a:pt x="18748" y="12079"/>
                    <a:pt x="19804" y="11910"/>
                  </a:cubicBezTo>
                  <a:cubicBezTo>
                    <a:pt x="20331" y="11827"/>
                    <a:pt x="20853" y="11714"/>
                    <a:pt x="21368" y="11573"/>
                  </a:cubicBezTo>
                  <a:cubicBezTo>
                    <a:pt x="22280" y="11321"/>
                    <a:pt x="23076" y="10993"/>
                    <a:pt x="23725" y="10598"/>
                  </a:cubicBezTo>
                  <a:cubicBezTo>
                    <a:pt x="24769" y="9961"/>
                    <a:pt x="25434" y="9151"/>
                    <a:pt x="25595" y="8199"/>
                  </a:cubicBezTo>
                  <a:cubicBezTo>
                    <a:pt x="26126" y="5052"/>
                    <a:pt x="20947" y="1554"/>
                    <a:pt x="14027" y="383"/>
                  </a:cubicBezTo>
                  <a:cubicBezTo>
                    <a:pt x="13076" y="222"/>
                    <a:pt x="12118" y="111"/>
                    <a:pt x="11155" y="51"/>
                  </a:cubicBezTo>
                  <a:cubicBezTo>
                    <a:pt x="10626" y="19"/>
                    <a:pt x="10107" y="0"/>
                    <a:pt x="959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9" name="Google Shape;179;p27"/>
            <p:cNvGrpSpPr/>
            <p:nvPr/>
          </p:nvGrpSpPr>
          <p:grpSpPr>
            <a:xfrm>
              <a:off x="2894700" y="2288100"/>
              <a:ext cx="717875" cy="399550"/>
              <a:chOff x="2894700" y="2288100"/>
              <a:chExt cx="717875" cy="399550"/>
            </a:xfrm>
          </p:grpSpPr>
          <p:sp>
            <p:nvSpPr>
              <p:cNvPr id="180" name="Google Shape;180;p27"/>
              <p:cNvSpPr/>
              <p:nvPr/>
            </p:nvSpPr>
            <p:spPr>
              <a:xfrm>
                <a:off x="2894700" y="2288100"/>
                <a:ext cx="717875" cy="361250"/>
              </a:xfrm>
              <a:custGeom>
                <a:avLst/>
                <a:gdLst/>
                <a:ahLst/>
                <a:cxnLst/>
                <a:rect l="l" t="t" r="r" b="b"/>
                <a:pathLst>
                  <a:path w="28715" h="14450" extrusionOk="0">
                    <a:moveTo>
                      <a:pt x="10362" y="1"/>
                    </a:moveTo>
                    <a:cubicBezTo>
                      <a:pt x="6748" y="1"/>
                      <a:pt x="3330" y="909"/>
                      <a:pt x="1824" y="3713"/>
                    </a:cubicBezTo>
                    <a:cubicBezTo>
                      <a:pt x="0" y="7112"/>
                      <a:pt x="1880" y="10104"/>
                      <a:pt x="1880" y="10104"/>
                    </a:cubicBezTo>
                    <a:cubicBezTo>
                      <a:pt x="1880" y="10104"/>
                      <a:pt x="1669" y="4161"/>
                      <a:pt x="9216" y="4161"/>
                    </a:cubicBezTo>
                    <a:cubicBezTo>
                      <a:pt x="12125" y="4161"/>
                      <a:pt x="16187" y="5044"/>
                      <a:pt x="21857" y="7490"/>
                    </a:cubicBezTo>
                    <a:cubicBezTo>
                      <a:pt x="28715" y="10451"/>
                      <a:pt x="24125" y="14450"/>
                      <a:pt x="24125" y="14450"/>
                    </a:cubicBezTo>
                    <a:cubicBezTo>
                      <a:pt x="24125" y="14450"/>
                      <a:pt x="26992" y="13720"/>
                      <a:pt x="26796" y="9539"/>
                    </a:cubicBezTo>
                    <a:cubicBezTo>
                      <a:pt x="26701" y="7548"/>
                      <a:pt x="26699" y="4784"/>
                      <a:pt x="21259" y="2221"/>
                    </a:cubicBezTo>
                    <a:cubicBezTo>
                      <a:pt x="19329" y="1312"/>
                      <a:pt x="14704" y="1"/>
                      <a:pt x="10362"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7"/>
              <p:cNvSpPr/>
              <p:nvPr/>
            </p:nvSpPr>
            <p:spPr>
              <a:xfrm>
                <a:off x="2923900" y="2383750"/>
                <a:ext cx="632800" cy="303775"/>
              </a:xfrm>
              <a:custGeom>
                <a:avLst/>
                <a:gdLst/>
                <a:ahLst/>
                <a:cxnLst/>
                <a:rect l="l" t="t" r="r" b="b"/>
                <a:pathLst>
                  <a:path w="25312" h="12151" extrusionOk="0">
                    <a:moveTo>
                      <a:pt x="9193" y="0"/>
                    </a:moveTo>
                    <a:cubicBezTo>
                      <a:pt x="8532" y="0"/>
                      <a:pt x="7884" y="30"/>
                      <a:pt x="7265" y="86"/>
                    </a:cubicBezTo>
                    <a:cubicBezTo>
                      <a:pt x="6676" y="134"/>
                      <a:pt x="6108" y="210"/>
                      <a:pt x="5572" y="310"/>
                    </a:cubicBezTo>
                    <a:cubicBezTo>
                      <a:pt x="3637" y="667"/>
                      <a:pt x="2116" y="1312"/>
                      <a:pt x="1169" y="2178"/>
                    </a:cubicBezTo>
                    <a:cubicBezTo>
                      <a:pt x="592" y="2706"/>
                      <a:pt x="241" y="3307"/>
                      <a:pt x="130" y="3960"/>
                    </a:cubicBezTo>
                    <a:cubicBezTo>
                      <a:pt x="1" y="4727"/>
                      <a:pt x="206" y="5528"/>
                      <a:pt x="740" y="6338"/>
                    </a:cubicBezTo>
                    <a:cubicBezTo>
                      <a:pt x="1257" y="7123"/>
                      <a:pt x="2056" y="7885"/>
                      <a:pt x="3118" y="8603"/>
                    </a:cubicBezTo>
                    <a:cubicBezTo>
                      <a:pt x="5302" y="10079"/>
                      <a:pt x="8348" y="11203"/>
                      <a:pt x="11696" y="11769"/>
                    </a:cubicBezTo>
                    <a:cubicBezTo>
                      <a:pt x="12091" y="11834"/>
                      <a:pt x="12453" y="11889"/>
                      <a:pt x="12809" y="11933"/>
                    </a:cubicBezTo>
                    <a:cubicBezTo>
                      <a:pt x="13905" y="12076"/>
                      <a:pt x="15011" y="12148"/>
                      <a:pt x="16115" y="12150"/>
                    </a:cubicBezTo>
                    <a:cubicBezTo>
                      <a:pt x="16144" y="12150"/>
                      <a:pt x="16173" y="12150"/>
                      <a:pt x="16202" y="12150"/>
                    </a:cubicBezTo>
                    <a:cubicBezTo>
                      <a:pt x="17272" y="12150"/>
                      <a:pt x="18339" y="12067"/>
                      <a:pt x="19396" y="11901"/>
                    </a:cubicBezTo>
                    <a:cubicBezTo>
                      <a:pt x="19923" y="11815"/>
                      <a:pt x="20444" y="11702"/>
                      <a:pt x="20959" y="11564"/>
                    </a:cubicBezTo>
                    <a:cubicBezTo>
                      <a:pt x="21878" y="11310"/>
                      <a:pt x="22670" y="10979"/>
                      <a:pt x="23314" y="10587"/>
                    </a:cubicBezTo>
                    <a:cubicBezTo>
                      <a:pt x="24397" y="9929"/>
                      <a:pt x="25025" y="9121"/>
                      <a:pt x="25182" y="8192"/>
                    </a:cubicBezTo>
                    <a:cubicBezTo>
                      <a:pt x="25312" y="7424"/>
                      <a:pt x="25106" y="6625"/>
                      <a:pt x="24573" y="5812"/>
                    </a:cubicBezTo>
                    <a:cubicBezTo>
                      <a:pt x="24056" y="5027"/>
                      <a:pt x="23257" y="4267"/>
                      <a:pt x="22195" y="3549"/>
                    </a:cubicBezTo>
                    <a:cubicBezTo>
                      <a:pt x="20010" y="2074"/>
                      <a:pt x="16965" y="949"/>
                      <a:pt x="13619" y="383"/>
                    </a:cubicBezTo>
                    <a:cubicBezTo>
                      <a:pt x="12668" y="222"/>
                      <a:pt x="11710" y="111"/>
                      <a:pt x="10747" y="51"/>
                    </a:cubicBezTo>
                    <a:cubicBezTo>
                      <a:pt x="10223" y="19"/>
                      <a:pt x="9701" y="0"/>
                      <a:pt x="9193"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7"/>
              <p:cNvSpPr/>
              <p:nvPr/>
            </p:nvSpPr>
            <p:spPr>
              <a:xfrm>
                <a:off x="3005875" y="2437250"/>
                <a:ext cx="464700" cy="203500"/>
              </a:xfrm>
              <a:custGeom>
                <a:avLst/>
                <a:gdLst/>
                <a:ahLst/>
                <a:cxnLst/>
                <a:rect l="l" t="t" r="r" b="b"/>
                <a:pathLst>
                  <a:path w="18588" h="8140" extrusionOk="0">
                    <a:moveTo>
                      <a:pt x="6588" y="1"/>
                    </a:moveTo>
                    <a:cubicBezTo>
                      <a:pt x="4893" y="1"/>
                      <a:pt x="3406" y="236"/>
                      <a:pt x="2291" y="679"/>
                    </a:cubicBezTo>
                    <a:cubicBezTo>
                      <a:pt x="1153" y="1134"/>
                      <a:pt x="481" y="1778"/>
                      <a:pt x="351" y="2543"/>
                    </a:cubicBezTo>
                    <a:cubicBezTo>
                      <a:pt x="0" y="4623"/>
                      <a:pt x="3766" y="6999"/>
                      <a:pt x="8747" y="7840"/>
                    </a:cubicBezTo>
                    <a:cubicBezTo>
                      <a:pt x="9881" y="8036"/>
                      <a:pt x="11030" y="8135"/>
                      <a:pt x="12180" y="8140"/>
                    </a:cubicBezTo>
                    <a:cubicBezTo>
                      <a:pt x="13877" y="8140"/>
                      <a:pt x="15364" y="7904"/>
                      <a:pt x="16477" y="7461"/>
                    </a:cubicBezTo>
                    <a:cubicBezTo>
                      <a:pt x="17618" y="7006"/>
                      <a:pt x="18288" y="6362"/>
                      <a:pt x="18417" y="5595"/>
                    </a:cubicBezTo>
                    <a:cubicBezTo>
                      <a:pt x="18588" y="4591"/>
                      <a:pt x="17810" y="3487"/>
                      <a:pt x="16223" y="2485"/>
                    </a:cubicBezTo>
                    <a:cubicBezTo>
                      <a:pt x="14639" y="1483"/>
                      <a:pt x="12434" y="707"/>
                      <a:pt x="10021" y="298"/>
                    </a:cubicBezTo>
                    <a:cubicBezTo>
                      <a:pt x="8888" y="104"/>
                      <a:pt x="7740" y="5"/>
                      <a:pt x="6588"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7"/>
              <p:cNvSpPr/>
              <p:nvPr/>
            </p:nvSpPr>
            <p:spPr>
              <a:xfrm>
                <a:off x="3005700" y="2437125"/>
                <a:ext cx="469625" cy="203800"/>
              </a:xfrm>
              <a:custGeom>
                <a:avLst/>
                <a:gdLst/>
                <a:ahLst/>
                <a:cxnLst/>
                <a:rect l="l" t="t" r="r" b="b"/>
                <a:pathLst>
                  <a:path w="18785" h="8152" extrusionOk="0">
                    <a:moveTo>
                      <a:pt x="6597" y="12"/>
                    </a:moveTo>
                    <a:cubicBezTo>
                      <a:pt x="7747" y="17"/>
                      <a:pt x="8895" y="116"/>
                      <a:pt x="10026" y="310"/>
                    </a:cubicBezTo>
                    <a:cubicBezTo>
                      <a:pt x="12439" y="719"/>
                      <a:pt x="14642" y="1495"/>
                      <a:pt x="16228" y="2495"/>
                    </a:cubicBezTo>
                    <a:cubicBezTo>
                      <a:pt x="16997" y="2982"/>
                      <a:pt x="17581" y="3494"/>
                      <a:pt x="17960" y="4021"/>
                    </a:cubicBezTo>
                    <a:cubicBezTo>
                      <a:pt x="18350" y="4564"/>
                      <a:pt x="18505" y="5095"/>
                      <a:pt x="18419" y="5600"/>
                    </a:cubicBezTo>
                    <a:cubicBezTo>
                      <a:pt x="18290" y="6365"/>
                      <a:pt x="17620" y="7006"/>
                      <a:pt x="16482" y="7461"/>
                    </a:cubicBezTo>
                    <a:cubicBezTo>
                      <a:pt x="15367" y="7905"/>
                      <a:pt x="13882" y="8138"/>
                      <a:pt x="12187" y="8138"/>
                    </a:cubicBezTo>
                    <a:cubicBezTo>
                      <a:pt x="11037" y="8136"/>
                      <a:pt x="9890" y="8036"/>
                      <a:pt x="8756" y="7840"/>
                    </a:cubicBezTo>
                    <a:cubicBezTo>
                      <a:pt x="6341" y="7434"/>
                      <a:pt x="4141" y="6658"/>
                      <a:pt x="2554" y="5656"/>
                    </a:cubicBezTo>
                    <a:cubicBezTo>
                      <a:pt x="1785" y="5171"/>
                      <a:pt x="1201" y="4656"/>
                      <a:pt x="823" y="4132"/>
                    </a:cubicBezTo>
                    <a:cubicBezTo>
                      <a:pt x="432" y="3589"/>
                      <a:pt x="278" y="3056"/>
                      <a:pt x="363" y="2550"/>
                    </a:cubicBezTo>
                    <a:cubicBezTo>
                      <a:pt x="492" y="1788"/>
                      <a:pt x="1162" y="1144"/>
                      <a:pt x="2300" y="691"/>
                    </a:cubicBezTo>
                    <a:cubicBezTo>
                      <a:pt x="3413" y="248"/>
                      <a:pt x="4900" y="12"/>
                      <a:pt x="6597" y="12"/>
                    </a:cubicBezTo>
                    <a:close/>
                    <a:moveTo>
                      <a:pt x="6597" y="1"/>
                    </a:moveTo>
                    <a:cubicBezTo>
                      <a:pt x="3189" y="1"/>
                      <a:pt x="622" y="964"/>
                      <a:pt x="351" y="2548"/>
                    </a:cubicBezTo>
                    <a:cubicBezTo>
                      <a:pt x="1" y="4635"/>
                      <a:pt x="3762" y="7009"/>
                      <a:pt x="8754" y="7852"/>
                    </a:cubicBezTo>
                    <a:cubicBezTo>
                      <a:pt x="9888" y="8048"/>
                      <a:pt x="11037" y="8147"/>
                      <a:pt x="12187" y="8152"/>
                    </a:cubicBezTo>
                    <a:cubicBezTo>
                      <a:pt x="15595" y="8152"/>
                      <a:pt x="18163" y="7189"/>
                      <a:pt x="18431" y="5603"/>
                    </a:cubicBezTo>
                    <a:cubicBezTo>
                      <a:pt x="18784" y="3518"/>
                      <a:pt x="15023" y="1144"/>
                      <a:pt x="10031" y="299"/>
                    </a:cubicBezTo>
                    <a:cubicBezTo>
                      <a:pt x="8897" y="105"/>
                      <a:pt x="7747" y="6"/>
                      <a:pt x="6597"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7"/>
              <p:cNvSpPr/>
              <p:nvPr/>
            </p:nvSpPr>
            <p:spPr>
              <a:xfrm>
                <a:off x="2971125" y="2396325"/>
                <a:ext cx="532300" cy="280750"/>
              </a:xfrm>
              <a:custGeom>
                <a:avLst/>
                <a:gdLst/>
                <a:ahLst/>
                <a:cxnLst/>
                <a:rect l="l" t="t" r="r" b="b"/>
                <a:pathLst>
                  <a:path w="21292" h="11230" fill="none" extrusionOk="0">
                    <a:moveTo>
                      <a:pt x="11545" y="963"/>
                    </a:moveTo>
                    <a:cubicBezTo>
                      <a:pt x="14284" y="1427"/>
                      <a:pt x="16826" y="2360"/>
                      <a:pt x="18615" y="3559"/>
                    </a:cubicBezTo>
                    <a:cubicBezTo>
                      <a:pt x="20405" y="4759"/>
                      <a:pt x="21292" y="6126"/>
                      <a:pt x="21084" y="7359"/>
                    </a:cubicBezTo>
                    <a:cubicBezTo>
                      <a:pt x="20650" y="9927"/>
                      <a:pt x="15676" y="11229"/>
                      <a:pt x="9973" y="10264"/>
                    </a:cubicBezTo>
                    <a:cubicBezTo>
                      <a:pt x="4270" y="9301"/>
                      <a:pt x="0" y="6438"/>
                      <a:pt x="435" y="3870"/>
                    </a:cubicBezTo>
                    <a:cubicBezTo>
                      <a:pt x="869" y="1303"/>
                      <a:pt x="5842" y="0"/>
                      <a:pt x="11545" y="963"/>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7"/>
              <p:cNvSpPr/>
              <p:nvPr/>
            </p:nvSpPr>
            <p:spPr>
              <a:xfrm>
                <a:off x="2925350" y="2328325"/>
                <a:ext cx="483525" cy="359325"/>
              </a:xfrm>
              <a:custGeom>
                <a:avLst/>
                <a:gdLst/>
                <a:ahLst/>
                <a:cxnLst/>
                <a:rect l="l" t="t" r="r" b="b"/>
                <a:pathLst>
                  <a:path w="19341" h="14373" extrusionOk="0">
                    <a:moveTo>
                      <a:pt x="2522" y="1"/>
                    </a:moveTo>
                    <a:cubicBezTo>
                      <a:pt x="1270" y="963"/>
                      <a:pt x="377" y="2141"/>
                      <a:pt x="0" y="3633"/>
                    </a:cubicBezTo>
                    <a:lnTo>
                      <a:pt x="1109" y="4390"/>
                    </a:lnTo>
                    <a:lnTo>
                      <a:pt x="2644" y="5678"/>
                    </a:lnTo>
                    <a:lnTo>
                      <a:pt x="3669" y="6540"/>
                    </a:lnTo>
                    <a:lnTo>
                      <a:pt x="9871" y="11742"/>
                    </a:lnTo>
                    <a:lnTo>
                      <a:pt x="11234" y="12882"/>
                    </a:lnTo>
                    <a:lnTo>
                      <a:pt x="11236" y="12882"/>
                    </a:lnTo>
                    <a:lnTo>
                      <a:pt x="12748" y="14155"/>
                    </a:lnTo>
                    <a:lnTo>
                      <a:pt x="12751" y="14155"/>
                    </a:lnTo>
                    <a:cubicBezTo>
                      <a:pt x="13890" y="14302"/>
                      <a:pt x="14999" y="14373"/>
                      <a:pt x="16054" y="14373"/>
                    </a:cubicBezTo>
                    <a:cubicBezTo>
                      <a:pt x="17225" y="14373"/>
                      <a:pt x="18330" y="14286"/>
                      <a:pt x="19340" y="14122"/>
                    </a:cubicBezTo>
                    <a:lnTo>
                      <a:pt x="18135" y="13111"/>
                    </a:lnTo>
                    <a:lnTo>
                      <a:pt x="17281" y="12393"/>
                    </a:lnTo>
                    <a:lnTo>
                      <a:pt x="13515" y="9234"/>
                    </a:lnTo>
                    <a:lnTo>
                      <a:pt x="13441" y="9176"/>
                    </a:lnTo>
                    <a:lnTo>
                      <a:pt x="12769" y="8608"/>
                    </a:lnTo>
                    <a:lnTo>
                      <a:pt x="12767" y="8608"/>
                    </a:lnTo>
                    <a:lnTo>
                      <a:pt x="11102" y="7211"/>
                    </a:lnTo>
                    <a:lnTo>
                      <a:pt x="7837" y="4471"/>
                    </a:lnTo>
                    <a:lnTo>
                      <a:pt x="6807" y="3607"/>
                    </a:lnTo>
                    <a:lnTo>
                      <a:pt x="5514" y="2522"/>
                    </a:lnTo>
                    <a:lnTo>
                      <a:pt x="2522"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7"/>
              <p:cNvSpPr/>
              <p:nvPr/>
            </p:nvSpPr>
            <p:spPr>
              <a:xfrm>
                <a:off x="3022625" y="2294325"/>
                <a:ext cx="484325" cy="378650"/>
              </a:xfrm>
              <a:custGeom>
                <a:avLst/>
                <a:gdLst/>
                <a:ahLst/>
                <a:cxnLst/>
                <a:rect l="l" t="t" r="r" b="b"/>
                <a:pathLst>
                  <a:path w="19373" h="15146" extrusionOk="0">
                    <a:moveTo>
                      <a:pt x="2424" y="1"/>
                    </a:moveTo>
                    <a:lnTo>
                      <a:pt x="0" y="631"/>
                    </a:lnTo>
                    <a:lnTo>
                      <a:pt x="3316" y="3656"/>
                    </a:lnTo>
                    <a:lnTo>
                      <a:pt x="4641" y="4766"/>
                    </a:lnTo>
                    <a:lnTo>
                      <a:pt x="5770" y="5713"/>
                    </a:lnTo>
                    <a:lnTo>
                      <a:pt x="9795" y="9089"/>
                    </a:lnTo>
                    <a:lnTo>
                      <a:pt x="10649" y="9807"/>
                    </a:lnTo>
                    <a:lnTo>
                      <a:pt x="10972" y="10079"/>
                    </a:lnTo>
                    <a:lnTo>
                      <a:pt x="10975" y="10079"/>
                    </a:lnTo>
                    <a:lnTo>
                      <a:pt x="11409" y="10442"/>
                    </a:lnTo>
                    <a:lnTo>
                      <a:pt x="14997" y="13453"/>
                    </a:lnTo>
                    <a:lnTo>
                      <a:pt x="15793" y="14122"/>
                    </a:lnTo>
                    <a:lnTo>
                      <a:pt x="17013" y="15145"/>
                    </a:lnTo>
                    <a:cubicBezTo>
                      <a:pt x="17925" y="14893"/>
                      <a:pt x="18721" y="14566"/>
                      <a:pt x="19372" y="14168"/>
                    </a:cubicBezTo>
                    <a:lnTo>
                      <a:pt x="18015" y="13030"/>
                    </a:lnTo>
                    <a:lnTo>
                      <a:pt x="17188" y="12337"/>
                    </a:lnTo>
                    <a:lnTo>
                      <a:pt x="9728" y="6078"/>
                    </a:lnTo>
                    <a:lnTo>
                      <a:pt x="9725" y="6078"/>
                    </a:lnTo>
                    <a:lnTo>
                      <a:pt x="8299" y="4879"/>
                    </a:lnTo>
                    <a:lnTo>
                      <a:pt x="6800" y="3623"/>
                    </a:lnTo>
                    <a:lnTo>
                      <a:pt x="2424"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7" name="Google Shape;187;p27"/>
          <p:cNvGrpSpPr/>
          <p:nvPr/>
        </p:nvGrpSpPr>
        <p:grpSpPr>
          <a:xfrm rot="1135194">
            <a:off x="4685045" y="4211824"/>
            <a:ext cx="435970" cy="536160"/>
            <a:chOff x="4081850" y="3204400"/>
            <a:chExt cx="743225" cy="914025"/>
          </a:xfrm>
        </p:grpSpPr>
        <p:sp>
          <p:nvSpPr>
            <p:cNvPr id="188" name="Google Shape;188;p27"/>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7"/>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7"/>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7"/>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7"/>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7"/>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7"/>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7"/>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6" name="Google Shape;196;p27"/>
          <p:cNvGrpSpPr/>
          <p:nvPr/>
        </p:nvGrpSpPr>
        <p:grpSpPr>
          <a:xfrm rot="-988460">
            <a:off x="3643857" y="4176290"/>
            <a:ext cx="305571" cy="607251"/>
            <a:chOff x="2003200" y="4511300"/>
            <a:chExt cx="437875" cy="870175"/>
          </a:xfrm>
        </p:grpSpPr>
        <p:sp>
          <p:nvSpPr>
            <p:cNvPr id="197" name="Google Shape;197;p27"/>
            <p:cNvSpPr/>
            <p:nvPr/>
          </p:nvSpPr>
          <p:spPr>
            <a:xfrm>
              <a:off x="2003425" y="4511300"/>
              <a:ext cx="437650" cy="870175"/>
            </a:xfrm>
            <a:custGeom>
              <a:avLst/>
              <a:gdLst/>
              <a:ahLst/>
              <a:cxnLst/>
              <a:rect l="l" t="t" r="r" b="b"/>
              <a:pathLst>
                <a:path w="17506" h="34807" extrusionOk="0">
                  <a:moveTo>
                    <a:pt x="6310" y="0"/>
                  </a:moveTo>
                  <a:cubicBezTo>
                    <a:pt x="6206" y="0"/>
                    <a:pt x="6100" y="20"/>
                    <a:pt x="5997" y="61"/>
                  </a:cubicBezTo>
                  <a:lnTo>
                    <a:pt x="728" y="1783"/>
                  </a:lnTo>
                  <a:cubicBezTo>
                    <a:pt x="257" y="1919"/>
                    <a:pt x="1" y="2425"/>
                    <a:pt x="169" y="2884"/>
                  </a:cubicBezTo>
                  <a:lnTo>
                    <a:pt x="10375" y="34197"/>
                  </a:lnTo>
                  <a:cubicBezTo>
                    <a:pt x="10481" y="34568"/>
                    <a:pt x="10819" y="34806"/>
                    <a:pt x="11183" y="34806"/>
                  </a:cubicBezTo>
                  <a:cubicBezTo>
                    <a:pt x="11280" y="34806"/>
                    <a:pt x="11379" y="34789"/>
                    <a:pt x="11476" y="34753"/>
                  </a:cubicBezTo>
                  <a:lnTo>
                    <a:pt x="16801" y="33044"/>
                  </a:lnTo>
                  <a:cubicBezTo>
                    <a:pt x="17256" y="32887"/>
                    <a:pt x="17505" y="32398"/>
                    <a:pt x="17364" y="31938"/>
                  </a:cubicBezTo>
                  <a:lnTo>
                    <a:pt x="7131" y="656"/>
                  </a:lnTo>
                  <a:cubicBezTo>
                    <a:pt x="7042" y="261"/>
                    <a:pt x="6690" y="0"/>
                    <a:pt x="6310"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7"/>
            <p:cNvSpPr/>
            <p:nvPr/>
          </p:nvSpPr>
          <p:spPr>
            <a:xfrm>
              <a:off x="2003200" y="4511300"/>
              <a:ext cx="201650" cy="141400"/>
            </a:xfrm>
            <a:custGeom>
              <a:avLst/>
              <a:gdLst/>
              <a:ahLst/>
              <a:cxnLst/>
              <a:rect l="l" t="t" r="r" b="b"/>
              <a:pathLst>
                <a:path w="8066" h="5656" extrusionOk="0">
                  <a:moveTo>
                    <a:pt x="6319" y="0"/>
                  </a:moveTo>
                  <a:cubicBezTo>
                    <a:pt x="6215" y="0"/>
                    <a:pt x="6109" y="20"/>
                    <a:pt x="6006" y="61"/>
                  </a:cubicBezTo>
                  <a:lnTo>
                    <a:pt x="737" y="1783"/>
                  </a:lnTo>
                  <a:cubicBezTo>
                    <a:pt x="268" y="1908"/>
                    <a:pt x="1" y="2402"/>
                    <a:pt x="153" y="2861"/>
                  </a:cubicBezTo>
                  <a:lnTo>
                    <a:pt x="1074" y="5655"/>
                  </a:lnTo>
                  <a:lnTo>
                    <a:pt x="8066" y="3443"/>
                  </a:lnTo>
                  <a:lnTo>
                    <a:pt x="7140" y="656"/>
                  </a:lnTo>
                  <a:cubicBezTo>
                    <a:pt x="7051" y="261"/>
                    <a:pt x="6699" y="0"/>
                    <a:pt x="631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7"/>
            <p:cNvSpPr/>
            <p:nvPr/>
          </p:nvSpPr>
          <p:spPr>
            <a:xfrm>
              <a:off x="2028900" y="4592625"/>
              <a:ext cx="224275" cy="212400"/>
            </a:xfrm>
            <a:custGeom>
              <a:avLst/>
              <a:gdLst/>
              <a:ahLst/>
              <a:cxnLst/>
              <a:rect l="l" t="t" r="r" b="b"/>
              <a:pathLst>
                <a:path w="8971" h="8496" extrusionOk="0">
                  <a:moveTo>
                    <a:pt x="6936" y="1"/>
                  </a:moveTo>
                  <a:lnTo>
                    <a:pt x="0" y="2261"/>
                  </a:lnTo>
                  <a:lnTo>
                    <a:pt x="2034" y="8496"/>
                  </a:lnTo>
                  <a:lnTo>
                    <a:pt x="8970" y="6235"/>
                  </a:lnTo>
                  <a:lnTo>
                    <a:pt x="6936" y="1"/>
                  </a:ln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7"/>
            <p:cNvSpPr/>
            <p:nvPr/>
          </p:nvSpPr>
          <p:spPr>
            <a:xfrm>
              <a:off x="2125350" y="4944825"/>
              <a:ext cx="231200" cy="120775"/>
            </a:xfrm>
            <a:custGeom>
              <a:avLst/>
              <a:gdLst/>
              <a:ahLst/>
              <a:cxnLst/>
              <a:rect l="l" t="t" r="r" b="b"/>
              <a:pathLst>
                <a:path w="9248" h="4831" extrusionOk="0">
                  <a:moveTo>
                    <a:pt x="0" y="0"/>
                  </a:moveTo>
                  <a:lnTo>
                    <a:pt x="1014" y="3119"/>
                  </a:lnTo>
                  <a:lnTo>
                    <a:pt x="5794" y="4112"/>
                  </a:lnTo>
                  <a:lnTo>
                    <a:pt x="9248" y="4830"/>
                  </a:lnTo>
                  <a:lnTo>
                    <a:pt x="9248" y="4830"/>
                  </a:lnTo>
                  <a:lnTo>
                    <a:pt x="8230" y="1718"/>
                  </a:lnTo>
                  <a:lnTo>
                    <a:pt x="5537" y="1148"/>
                  </a:lnTo>
                  <a:lnTo>
                    <a:pt x="0" y="0"/>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7"/>
            <p:cNvSpPr/>
            <p:nvPr/>
          </p:nvSpPr>
          <p:spPr>
            <a:xfrm>
              <a:off x="2236125" y="5284225"/>
              <a:ext cx="200100" cy="88925"/>
            </a:xfrm>
            <a:custGeom>
              <a:avLst/>
              <a:gdLst/>
              <a:ahLst/>
              <a:cxnLst/>
              <a:rect l="l" t="t" r="r" b="b"/>
              <a:pathLst>
                <a:path w="8004" h="3557" extrusionOk="0">
                  <a:moveTo>
                    <a:pt x="0" y="1"/>
                  </a:moveTo>
                  <a:lnTo>
                    <a:pt x="1014" y="3123"/>
                  </a:lnTo>
                  <a:lnTo>
                    <a:pt x="3115" y="3557"/>
                  </a:lnTo>
                  <a:lnTo>
                    <a:pt x="7486" y="2134"/>
                  </a:lnTo>
                  <a:cubicBezTo>
                    <a:pt x="7719" y="2061"/>
                    <a:pt x="7906" y="1892"/>
                    <a:pt x="8003" y="1668"/>
                  </a:cubicBezTo>
                  <a:lnTo>
                    <a:pt x="5526" y="1151"/>
                  </a:lnTo>
                  <a:lnTo>
                    <a:pt x="0"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7"/>
            <p:cNvSpPr/>
            <p:nvPr/>
          </p:nvSpPr>
          <p:spPr>
            <a:xfrm>
              <a:off x="2069563" y="4771050"/>
              <a:ext cx="251475" cy="183175"/>
            </a:xfrm>
            <a:custGeom>
              <a:avLst/>
              <a:gdLst/>
              <a:ahLst/>
              <a:cxnLst/>
              <a:rect l="l" t="t" r="r" b="b"/>
              <a:pathLst>
                <a:path w="10059" h="7327" extrusionOk="0">
                  <a:moveTo>
                    <a:pt x="1" y="0"/>
                  </a:moveTo>
                  <a:lnTo>
                    <a:pt x="1829" y="5609"/>
                  </a:lnTo>
                  <a:lnTo>
                    <a:pt x="4097" y="6087"/>
                  </a:lnTo>
                  <a:lnTo>
                    <a:pt x="9793" y="7274"/>
                  </a:lnTo>
                  <a:lnTo>
                    <a:pt x="10059" y="7327"/>
                  </a:lnTo>
                  <a:lnTo>
                    <a:pt x="8223" y="1714"/>
                  </a:lnTo>
                  <a:lnTo>
                    <a:pt x="8193" y="1709"/>
                  </a:lnTo>
                  <a:lnTo>
                    <a:pt x="2478" y="518"/>
                  </a:lnTo>
                  <a:lnTo>
                    <a:pt x="1" y="0"/>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27"/>
          <p:cNvGrpSpPr/>
          <p:nvPr/>
        </p:nvGrpSpPr>
        <p:grpSpPr>
          <a:xfrm rot="-2326443">
            <a:off x="4555723" y="496889"/>
            <a:ext cx="536747" cy="385794"/>
            <a:chOff x="3958725" y="4285850"/>
            <a:chExt cx="926000" cy="665575"/>
          </a:xfrm>
        </p:grpSpPr>
        <p:sp>
          <p:nvSpPr>
            <p:cNvPr id="204" name="Google Shape;204;p27"/>
            <p:cNvSpPr/>
            <p:nvPr/>
          </p:nvSpPr>
          <p:spPr>
            <a:xfrm>
              <a:off x="3958725" y="4286250"/>
              <a:ext cx="926000" cy="665175"/>
            </a:xfrm>
            <a:custGeom>
              <a:avLst/>
              <a:gdLst/>
              <a:ahLst/>
              <a:cxnLst/>
              <a:rect l="l" t="t" r="r" b="b"/>
              <a:pathLst>
                <a:path w="37040" h="26607" extrusionOk="0">
                  <a:moveTo>
                    <a:pt x="32631" y="0"/>
                  </a:moveTo>
                  <a:cubicBezTo>
                    <a:pt x="32452" y="0"/>
                    <a:pt x="32270" y="51"/>
                    <a:pt x="32109" y="159"/>
                  </a:cubicBezTo>
                  <a:lnTo>
                    <a:pt x="626" y="19435"/>
                  </a:lnTo>
                  <a:cubicBezTo>
                    <a:pt x="149" y="19705"/>
                    <a:pt x="1" y="20324"/>
                    <a:pt x="306" y="20781"/>
                  </a:cubicBezTo>
                  <a:lnTo>
                    <a:pt x="3557" y="26142"/>
                  </a:lnTo>
                  <a:cubicBezTo>
                    <a:pt x="3746" y="26441"/>
                    <a:pt x="4071" y="26607"/>
                    <a:pt x="4403" y="26607"/>
                  </a:cubicBezTo>
                  <a:cubicBezTo>
                    <a:pt x="4576" y="26607"/>
                    <a:pt x="4751" y="26562"/>
                    <a:pt x="4910" y="26468"/>
                  </a:cubicBezTo>
                  <a:lnTo>
                    <a:pt x="36349" y="7169"/>
                  </a:lnTo>
                  <a:cubicBezTo>
                    <a:pt x="36870" y="6913"/>
                    <a:pt x="37039" y="6253"/>
                    <a:pt x="36704" y="5777"/>
                  </a:cubicBezTo>
                  <a:lnTo>
                    <a:pt x="33456" y="480"/>
                  </a:lnTo>
                  <a:cubicBezTo>
                    <a:pt x="33281" y="171"/>
                    <a:pt x="32960" y="0"/>
                    <a:pt x="32631"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7"/>
            <p:cNvSpPr/>
            <p:nvPr/>
          </p:nvSpPr>
          <p:spPr>
            <a:xfrm>
              <a:off x="4691775" y="4285850"/>
              <a:ext cx="192950" cy="223000"/>
            </a:xfrm>
            <a:custGeom>
              <a:avLst/>
              <a:gdLst/>
              <a:ahLst/>
              <a:cxnLst/>
              <a:rect l="l" t="t" r="r" b="b"/>
              <a:pathLst>
                <a:path w="7718" h="8920" extrusionOk="0">
                  <a:moveTo>
                    <a:pt x="3300" y="1"/>
                  </a:moveTo>
                  <a:cubicBezTo>
                    <a:pt x="3131" y="1"/>
                    <a:pt x="2959" y="47"/>
                    <a:pt x="2804" y="143"/>
                  </a:cubicBezTo>
                  <a:lnTo>
                    <a:pt x="0" y="1872"/>
                  </a:lnTo>
                  <a:lnTo>
                    <a:pt x="4230" y="8919"/>
                  </a:lnTo>
                  <a:lnTo>
                    <a:pt x="7027" y="7185"/>
                  </a:lnTo>
                  <a:cubicBezTo>
                    <a:pt x="7548" y="6929"/>
                    <a:pt x="7717" y="6269"/>
                    <a:pt x="7382" y="5793"/>
                  </a:cubicBezTo>
                  <a:lnTo>
                    <a:pt x="4134" y="496"/>
                  </a:lnTo>
                  <a:cubicBezTo>
                    <a:pt x="3962" y="179"/>
                    <a:pt x="3636" y="1"/>
                    <a:pt x="330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7"/>
            <p:cNvSpPr/>
            <p:nvPr/>
          </p:nvSpPr>
          <p:spPr>
            <a:xfrm>
              <a:off x="4538575" y="4330500"/>
              <a:ext cx="263475" cy="270350"/>
            </a:xfrm>
            <a:custGeom>
              <a:avLst/>
              <a:gdLst/>
              <a:ahLst/>
              <a:cxnLst/>
              <a:rect l="l" t="t" r="r" b="b"/>
              <a:pathLst>
                <a:path w="10539" h="10814" extrusionOk="0">
                  <a:moveTo>
                    <a:pt x="6269" y="1"/>
                  </a:moveTo>
                  <a:lnTo>
                    <a:pt x="0" y="3841"/>
                  </a:lnTo>
                  <a:lnTo>
                    <a:pt x="4272" y="10814"/>
                  </a:lnTo>
                  <a:lnTo>
                    <a:pt x="10539" y="6972"/>
                  </a:lnTo>
                  <a:lnTo>
                    <a:pt x="6269" y="1"/>
                  </a:ln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7"/>
            <p:cNvSpPr/>
            <p:nvPr/>
          </p:nvSpPr>
          <p:spPr>
            <a:xfrm>
              <a:off x="4319625" y="4512575"/>
              <a:ext cx="85175" cy="283575"/>
            </a:xfrm>
            <a:custGeom>
              <a:avLst/>
              <a:gdLst/>
              <a:ahLst/>
              <a:cxnLst/>
              <a:rect l="l" t="t" r="r" b="b"/>
              <a:pathLst>
                <a:path w="3407" h="11343" extrusionOk="0">
                  <a:moveTo>
                    <a:pt x="3138" y="0"/>
                  </a:moveTo>
                  <a:lnTo>
                    <a:pt x="0" y="1919"/>
                  </a:lnTo>
                  <a:lnTo>
                    <a:pt x="162" y="7389"/>
                  </a:lnTo>
                  <a:lnTo>
                    <a:pt x="278" y="11342"/>
                  </a:lnTo>
                  <a:lnTo>
                    <a:pt x="3406" y="9419"/>
                  </a:lnTo>
                  <a:lnTo>
                    <a:pt x="3325" y="6339"/>
                  </a:lnTo>
                  <a:lnTo>
                    <a:pt x="3138" y="0"/>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7"/>
            <p:cNvSpPr/>
            <p:nvPr/>
          </p:nvSpPr>
          <p:spPr>
            <a:xfrm>
              <a:off x="3978350" y="4721700"/>
              <a:ext cx="85125" cy="229075"/>
            </a:xfrm>
            <a:custGeom>
              <a:avLst/>
              <a:gdLst/>
              <a:ahLst/>
              <a:cxnLst/>
              <a:rect l="l" t="t" r="r" b="b"/>
              <a:pathLst>
                <a:path w="3405" h="9163" extrusionOk="0">
                  <a:moveTo>
                    <a:pt x="3139" y="1"/>
                  </a:moveTo>
                  <a:lnTo>
                    <a:pt x="1" y="1920"/>
                  </a:lnTo>
                  <a:lnTo>
                    <a:pt x="72" y="4326"/>
                  </a:lnTo>
                  <a:lnTo>
                    <a:pt x="2762" y="8720"/>
                  </a:lnTo>
                  <a:cubicBezTo>
                    <a:pt x="2903" y="8953"/>
                    <a:pt x="3136" y="9114"/>
                    <a:pt x="3404" y="9163"/>
                  </a:cubicBezTo>
                  <a:lnTo>
                    <a:pt x="3323" y="6325"/>
                  </a:lnTo>
                  <a:lnTo>
                    <a:pt x="3139"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7"/>
            <p:cNvSpPr/>
            <p:nvPr/>
          </p:nvSpPr>
          <p:spPr>
            <a:xfrm>
              <a:off x="4427750" y="4408782"/>
              <a:ext cx="147850" cy="321900"/>
            </a:xfrm>
            <a:custGeom>
              <a:avLst/>
              <a:gdLst/>
              <a:ahLst/>
              <a:cxnLst/>
              <a:rect l="l" t="t" r="r" b="b"/>
              <a:pathLst>
                <a:path w="5914" h="12876" extrusionOk="0">
                  <a:moveTo>
                    <a:pt x="5639" y="0"/>
                  </a:moveTo>
                  <a:lnTo>
                    <a:pt x="0" y="3457"/>
                  </a:lnTo>
                  <a:lnTo>
                    <a:pt x="69" y="6052"/>
                  </a:lnTo>
                  <a:lnTo>
                    <a:pt x="259" y="12571"/>
                  </a:lnTo>
                  <a:lnTo>
                    <a:pt x="270" y="12875"/>
                  </a:lnTo>
                  <a:lnTo>
                    <a:pt x="5913" y="9412"/>
                  </a:lnTo>
                  <a:lnTo>
                    <a:pt x="5909" y="9377"/>
                  </a:lnTo>
                  <a:lnTo>
                    <a:pt x="5722" y="2838"/>
                  </a:lnTo>
                  <a:lnTo>
                    <a:pt x="5639" y="0"/>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0" name="Google Shape;210;p27"/>
          <p:cNvGrpSpPr/>
          <p:nvPr/>
        </p:nvGrpSpPr>
        <p:grpSpPr>
          <a:xfrm flipH="1">
            <a:off x="8242895" y="1108767"/>
            <a:ext cx="530166" cy="502936"/>
            <a:chOff x="1717700" y="2254700"/>
            <a:chExt cx="781725" cy="741575"/>
          </a:xfrm>
        </p:grpSpPr>
        <p:sp>
          <p:nvSpPr>
            <p:cNvPr id="211" name="Google Shape;211;p27"/>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7"/>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7"/>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7"/>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7"/>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7"/>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7"/>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7"/>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7"/>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0" name="Google Shape;220;p27"/>
          <p:cNvGrpSpPr/>
          <p:nvPr/>
        </p:nvGrpSpPr>
        <p:grpSpPr>
          <a:xfrm rot="-1142849">
            <a:off x="5709776" y="491012"/>
            <a:ext cx="676095" cy="397557"/>
            <a:chOff x="3588600" y="2424575"/>
            <a:chExt cx="1002475" cy="589475"/>
          </a:xfrm>
        </p:grpSpPr>
        <p:sp>
          <p:nvSpPr>
            <p:cNvPr id="221" name="Google Shape;221;p27"/>
            <p:cNvSpPr/>
            <p:nvPr/>
          </p:nvSpPr>
          <p:spPr>
            <a:xfrm>
              <a:off x="3588600" y="2424575"/>
              <a:ext cx="1002475" cy="560325"/>
            </a:xfrm>
            <a:custGeom>
              <a:avLst/>
              <a:gdLst/>
              <a:ahLst/>
              <a:cxnLst/>
              <a:rect l="l" t="t" r="r" b="b"/>
              <a:pathLst>
                <a:path w="40099" h="22413" extrusionOk="0">
                  <a:moveTo>
                    <a:pt x="27641" y="1"/>
                  </a:moveTo>
                  <a:cubicBezTo>
                    <a:pt x="27012" y="1"/>
                    <a:pt x="26337" y="29"/>
                    <a:pt x="25612" y="87"/>
                  </a:cubicBezTo>
                  <a:cubicBezTo>
                    <a:pt x="20336" y="514"/>
                    <a:pt x="3522" y="5460"/>
                    <a:pt x="3792" y="14946"/>
                  </a:cubicBezTo>
                  <a:cubicBezTo>
                    <a:pt x="3942" y="20169"/>
                    <a:pt x="8167" y="22413"/>
                    <a:pt x="8167" y="22413"/>
                  </a:cubicBezTo>
                  <a:cubicBezTo>
                    <a:pt x="8167" y="22413"/>
                    <a:pt x="1" y="9286"/>
                    <a:pt x="29867" y="5871"/>
                  </a:cubicBezTo>
                  <a:cubicBezTo>
                    <a:pt x="30556" y="5793"/>
                    <a:pt x="31186" y="5756"/>
                    <a:pt x="31760" y="5756"/>
                  </a:cubicBezTo>
                  <a:cubicBezTo>
                    <a:pt x="39561" y="5756"/>
                    <a:pt x="37224" y="12517"/>
                    <a:pt x="37224" y="12517"/>
                  </a:cubicBezTo>
                  <a:cubicBezTo>
                    <a:pt x="37224" y="12517"/>
                    <a:pt x="40098" y="9727"/>
                    <a:pt x="37048" y="4948"/>
                  </a:cubicBezTo>
                  <a:cubicBezTo>
                    <a:pt x="35725" y="2876"/>
                    <a:pt x="34060" y="1"/>
                    <a:pt x="27641"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7"/>
            <p:cNvSpPr/>
            <p:nvPr/>
          </p:nvSpPr>
          <p:spPr>
            <a:xfrm>
              <a:off x="3728825" y="2541225"/>
              <a:ext cx="821900" cy="472725"/>
            </a:xfrm>
            <a:custGeom>
              <a:avLst/>
              <a:gdLst/>
              <a:ahLst/>
              <a:cxnLst/>
              <a:rect l="l" t="t" r="r" b="b"/>
              <a:pathLst>
                <a:path w="32876" h="18909" extrusionOk="0">
                  <a:moveTo>
                    <a:pt x="24519" y="0"/>
                  </a:moveTo>
                  <a:cubicBezTo>
                    <a:pt x="22919" y="0"/>
                    <a:pt x="21194" y="178"/>
                    <a:pt x="19393" y="527"/>
                  </a:cubicBezTo>
                  <a:cubicBezTo>
                    <a:pt x="17470" y="903"/>
                    <a:pt x="15581" y="1434"/>
                    <a:pt x="13743" y="2117"/>
                  </a:cubicBezTo>
                  <a:cubicBezTo>
                    <a:pt x="12517" y="2568"/>
                    <a:pt x="11316" y="3085"/>
                    <a:pt x="10146" y="3664"/>
                  </a:cubicBezTo>
                  <a:cubicBezTo>
                    <a:pt x="8673" y="4389"/>
                    <a:pt x="7303" y="5193"/>
                    <a:pt x="6080" y="6052"/>
                  </a:cubicBezTo>
                  <a:cubicBezTo>
                    <a:pt x="5422" y="6507"/>
                    <a:pt x="4803" y="6980"/>
                    <a:pt x="4242" y="7458"/>
                  </a:cubicBezTo>
                  <a:cubicBezTo>
                    <a:pt x="2210" y="9183"/>
                    <a:pt x="857" y="10968"/>
                    <a:pt x="330" y="12621"/>
                  </a:cubicBezTo>
                  <a:cubicBezTo>
                    <a:pt x="5" y="13632"/>
                    <a:pt x="0" y="14574"/>
                    <a:pt x="309" y="15415"/>
                  </a:cubicBezTo>
                  <a:cubicBezTo>
                    <a:pt x="1129" y="17636"/>
                    <a:pt x="4073" y="18908"/>
                    <a:pt x="8384" y="18908"/>
                  </a:cubicBezTo>
                  <a:cubicBezTo>
                    <a:pt x="9984" y="18908"/>
                    <a:pt x="11709" y="18731"/>
                    <a:pt x="13508" y="18382"/>
                  </a:cubicBezTo>
                  <a:cubicBezTo>
                    <a:pt x="15433" y="18006"/>
                    <a:pt x="17322" y="17472"/>
                    <a:pt x="19160" y="16789"/>
                  </a:cubicBezTo>
                  <a:cubicBezTo>
                    <a:pt x="19668" y="16602"/>
                    <a:pt x="20132" y="16419"/>
                    <a:pt x="20578" y="16232"/>
                  </a:cubicBezTo>
                  <a:lnTo>
                    <a:pt x="20580" y="16232"/>
                  </a:lnTo>
                  <a:cubicBezTo>
                    <a:pt x="23519" y="15015"/>
                    <a:pt x="26186" y="13466"/>
                    <a:pt x="28297" y="11753"/>
                  </a:cubicBezTo>
                  <a:cubicBezTo>
                    <a:pt x="28858" y="11298"/>
                    <a:pt x="29393" y="10813"/>
                    <a:pt x="29904" y="10303"/>
                  </a:cubicBezTo>
                  <a:cubicBezTo>
                    <a:pt x="30813" y="9384"/>
                    <a:pt x="31522" y="8462"/>
                    <a:pt x="32016" y="7567"/>
                  </a:cubicBezTo>
                  <a:cubicBezTo>
                    <a:pt x="32418" y="6835"/>
                    <a:pt x="32672" y="6121"/>
                    <a:pt x="32771" y="5447"/>
                  </a:cubicBezTo>
                  <a:cubicBezTo>
                    <a:pt x="32875" y="4752"/>
                    <a:pt x="32813" y="4094"/>
                    <a:pt x="32591" y="3494"/>
                  </a:cubicBezTo>
                  <a:cubicBezTo>
                    <a:pt x="31772" y="1275"/>
                    <a:pt x="28830" y="0"/>
                    <a:pt x="24519"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7"/>
            <p:cNvSpPr/>
            <p:nvPr/>
          </p:nvSpPr>
          <p:spPr>
            <a:xfrm>
              <a:off x="3728475" y="2541100"/>
              <a:ext cx="826625" cy="472950"/>
            </a:xfrm>
            <a:custGeom>
              <a:avLst/>
              <a:gdLst/>
              <a:ahLst/>
              <a:cxnLst/>
              <a:rect l="l" t="t" r="r" b="b"/>
              <a:pathLst>
                <a:path w="33065" h="18918" extrusionOk="0">
                  <a:moveTo>
                    <a:pt x="24533" y="12"/>
                  </a:moveTo>
                  <a:cubicBezTo>
                    <a:pt x="25568" y="12"/>
                    <a:pt x="26537" y="88"/>
                    <a:pt x="27422" y="236"/>
                  </a:cubicBezTo>
                  <a:cubicBezTo>
                    <a:pt x="28311" y="384"/>
                    <a:pt x="29112" y="605"/>
                    <a:pt x="29802" y="896"/>
                  </a:cubicBezTo>
                  <a:cubicBezTo>
                    <a:pt x="30506" y="1192"/>
                    <a:pt x="31100" y="1559"/>
                    <a:pt x="31566" y="1988"/>
                  </a:cubicBezTo>
                  <a:cubicBezTo>
                    <a:pt x="32044" y="2429"/>
                    <a:pt x="32393" y="2937"/>
                    <a:pt x="32601" y="3501"/>
                  </a:cubicBezTo>
                  <a:cubicBezTo>
                    <a:pt x="32822" y="4101"/>
                    <a:pt x="32882" y="4757"/>
                    <a:pt x="32781" y="5450"/>
                  </a:cubicBezTo>
                  <a:cubicBezTo>
                    <a:pt x="32679" y="6124"/>
                    <a:pt x="32425" y="6837"/>
                    <a:pt x="32026" y="7569"/>
                  </a:cubicBezTo>
                  <a:cubicBezTo>
                    <a:pt x="31532" y="8465"/>
                    <a:pt x="30823" y="9384"/>
                    <a:pt x="29915" y="10303"/>
                  </a:cubicBezTo>
                  <a:cubicBezTo>
                    <a:pt x="29405" y="10816"/>
                    <a:pt x="28869" y="11298"/>
                    <a:pt x="28308" y="11753"/>
                  </a:cubicBezTo>
                  <a:cubicBezTo>
                    <a:pt x="26200" y="13464"/>
                    <a:pt x="23531" y="15013"/>
                    <a:pt x="20594" y="16233"/>
                  </a:cubicBezTo>
                  <a:lnTo>
                    <a:pt x="20589" y="16235"/>
                  </a:lnTo>
                  <a:cubicBezTo>
                    <a:pt x="20144" y="16420"/>
                    <a:pt x="19682" y="16602"/>
                    <a:pt x="19174" y="16789"/>
                  </a:cubicBezTo>
                  <a:cubicBezTo>
                    <a:pt x="17336" y="17473"/>
                    <a:pt x="15447" y="18006"/>
                    <a:pt x="13522" y="18382"/>
                  </a:cubicBezTo>
                  <a:cubicBezTo>
                    <a:pt x="11721" y="18731"/>
                    <a:pt x="9998" y="18906"/>
                    <a:pt x="8398" y="18906"/>
                  </a:cubicBezTo>
                  <a:cubicBezTo>
                    <a:pt x="7364" y="18906"/>
                    <a:pt x="6391" y="18833"/>
                    <a:pt x="5509" y="18685"/>
                  </a:cubicBezTo>
                  <a:cubicBezTo>
                    <a:pt x="4620" y="18537"/>
                    <a:pt x="3819" y="18313"/>
                    <a:pt x="3129" y="18024"/>
                  </a:cubicBezTo>
                  <a:cubicBezTo>
                    <a:pt x="2425" y="17729"/>
                    <a:pt x="1831" y="17359"/>
                    <a:pt x="1365" y="16932"/>
                  </a:cubicBezTo>
                  <a:cubicBezTo>
                    <a:pt x="885" y="16491"/>
                    <a:pt x="538" y="15983"/>
                    <a:pt x="328" y="15420"/>
                  </a:cubicBezTo>
                  <a:cubicBezTo>
                    <a:pt x="19" y="14579"/>
                    <a:pt x="26" y="13640"/>
                    <a:pt x="349" y="12628"/>
                  </a:cubicBezTo>
                  <a:cubicBezTo>
                    <a:pt x="875" y="10977"/>
                    <a:pt x="2228" y="9193"/>
                    <a:pt x="4260" y="7468"/>
                  </a:cubicBezTo>
                  <a:cubicBezTo>
                    <a:pt x="4821" y="6992"/>
                    <a:pt x="5438" y="6519"/>
                    <a:pt x="6096" y="6062"/>
                  </a:cubicBezTo>
                  <a:cubicBezTo>
                    <a:pt x="7322" y="5203"/>
                    <a:pt x="8689" y="4401"/>
                    <a:pt x="10162" y="3674"/>
                  </a:cubicBezTo>
                  <a:cubicBezTo>
                    <a:pt x="11333" y="3094"/>
                    <a:pt x="12533" y="2580"/>
                    <a:pt x="13759" y="2129"/>
                  </a:cubicBezTo>
                  <a:cubicBezTo>
                    <a:pt x="15595" y="1446"/>
                    <a:pt x="17486" y="912"/>
                    <a:pt x="19407" y="536"/>
                  </a:cubicBezTo>
                  <a:cubicBezTo>
                    <a:pt x="21208" y="190"/>
                    <a:pt x="22933" y="12"/>
                    <a:pt x="24533" y="12"/>
                  </a:cubicBezTo>
                  <a:close/>
                  <a:moveTo>
                    <a:pt x="24533" y="0"/>
                  </a:moveTo>
                  <a:cubicBezTo>
                    <a:pt x="21377" y="0"/>
                    <a:pt x="17611" y="693"/>
                    <a:pt x="13755" y="2118"/>
                  </a:cubicBezTo>
                  <a:cubicBezTo>
                    <a:pt x="12529" y="2570"/>
                    <a:pt x="11328" y="3085"/>
                    <a:pt x="10157" y="3665"/>
                  </a:cubicBezTo>
                  <a:cubicBezTo>
                    <a:pt x="8668" y="4399"/>
                    <a:pt x="7301" y="5205"/>
                    <a:pt x="6091" y="6052"/>
                  </a:cubicBezTo>
                  <a:cubicBezTo>
                    <a:pt x="5431" y="6509"/>
                    <a:pt x="4814" y="6983"/>
                    <a:pt x="4253" y="7461"/>
                  </a:cubicBezTo>
                  <a:cubicBezTo>
                    <a:pt x="2249" y="9160"/>
                    <a:pt x="871" y="10952"/>
                    <a:pt x="340" y="12624"/>
                  </a:cubicBezTo>
                  <a:cubicBezTo>
                    <a:pt x="21" y="13614"/>
                    <a:pt x="0" y="14561"/>
                    <a:pt x="319" y="15424"/>
                  </a:cubicBezTo>
                  <a:cubicBezTo>
                    <a:pt x="1169" y="17724"/>
                    <a:pt x="4256" y="18918"/>
                    <a:pt x="8398" y="18918"/>
                  </a:cubicBezTo>
                  <a:cubicBezTo>
                    <a:pt x="11554" y="18918"/>
                    <a:pt x="15323" y="18225"/>
                    <a:pt x="19179" y="16801"/>
                  </a:cubicBezTo>
                  <a:cubicBezTo>
                    <a:pt x="19661" y="16623"/>
                    <a:pt x="20130" y="16438"/>
                    <a:pt x="20594" y="16244"/>
                  </a:cubicBezTo>
                  <a:lnTo>
                    <a:pt x="20596" y="16244"/>
                  </a:lnTo>
                  <a:cubicBezTo>
                    <a:pt x="23630" y="14986"/>
                    <a:pt x="26269" y="13425"/>
                    <a:pt x="28315" y="11762"/>
                  </a:cubicBezTo>
                  <a:cubicBezTo>
                    <a:pt x="28876" y="11308"/>
                    <a:pt x="29412" y="10825"/>
                    <a:pt x="29922" y="10312"/>
                  </a:cubicBezTo>
                  <a:cubicBezTo>
                    <a:pt x="30823" y="9400"/>
                    <a:pt x="31539" y="8479"/>
                    <a:pt x="32035" y="7576"/>
                  </a:cubicBezTo>
                  <a:cubicBezTo>
                    <a:pt x="32829" y="6126"/>
                    <a:pt x="33065" y="4725"/>
                    <a:pt x="32612" y="3499"/>
                  </a:cubicBezTo>
                  <a:cubicBezTo>
                    <a:pt x="31763" y="1196"/>
                    <a:pt x="28675" y="3"/>
                    <a:pt x="24533" y="3"/>
                  </a:cubicBezTo>
                  <a:lnTo>
                    <a:pt x="24533" y="0"/>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7"/>
            <p:cNvSpPr/>
            <p:nvPr/>
          </p:nvSpPr>
          <p:spPr>
            <a:xfrm>
              <a:off x="3839525" y="2619200"/>
              <a:ext cx="606025" cy="324450"/>
            </a:xfrm>
            <a:custGeom>
              <a:avLst/>
              <a:gdLst/>
              <a:ahLst/>
              <a:cxnLst/>
              <a:rect l="l" t="t" r="r" b="b"/>
              <a:pathLst>
                <a:path w="24241" h="12978" extrusionOk="0">
                  <a:moveTo>
                    <a:pt x="18484" y="0"/>
                  </a:moveTo>
                  <a:cubicBezTo>
                    <a:pt x="16067" y="0"/>
                    <a:pt x="13169" y="578"/>
                    <a:pt x="10324" y="1628"/>
                  </a:cubicBezTo>
                  <a:cubicBezTo>
                    <a:pt x="7216" y="2778"/>
                    <a:pt x="4478" y="4364"/>
                    <a:pt x="2619" y="6094"/>
                  </a:cubicBezTo>
                  <a:cubicBezTo>
                    <a:pt x="760" y="7823"/>
                    <a:pt x="1" y="9490"/>
                    <a:pt x="481" y="10788"/>
                  </a:cubicBezTo>
                  <a:cubicBezTo>
                    <a:pt x="742" y="11497"/>
                    <a:pt x="1351" y="12049"/>
                    <a:pt x="2291" y="12425"/>
                  </a:cubicBezTo>
                  <a:cubicBezTo>
                    <a:pt x="3199" y="12792"/>
                    <a:pt x="4367" y="12977"/>
                    <a:pt x="5757" y="12977"/>
                  </a:cubicBezTo>
                  <a:cubicBezTo>
                    <a:pt x="8177" y="12977"/>
                    <a:pt x="11072" y="12400"/>
                    <a:pt x="13917" y="11349"/>
                  </a:cubicBezTo>
                  <a:cubicBezTo>
                    <a:pt x="17025" y="10202"/>
                    <a:pt x="19763" y="8613"/>
                    <a:pt x="21622" y="6884"/>
                  </a:cubicBezTo>
                  <a:cubicBezTo>
                    <a:pt x="23481" y="5154"/>
                    <a:pt x="24240" y="3487"/>
                    <a:pt x="23762" y="2189"/>
                  </a:cubicBezTo>
                  <a:cubicBezTo>
                    <a:pt x="23499" y="1481"/>
                    <a:pt x="22892" y="931"/>
                    <a:pt x="21952" y="552"/>
                  </a:cubicBezTo>
                  <a:cubicBezTo>
                    <a:pt x="21042" y="185"/>
                    <a:pt x="19876" y="0"/>
                    <a:pt x="1848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7"/>
            <p:cNvSpPr/>
            <p:nvPr/>
          </p:nvSpPr>
          <p:spPr>
            <a:xfrm>
              <a:off x="3826550" y="2619025"/>
              <a:ext cx="632050" cy="324775"/>
            </a:xfrm>
            <a:custGeom>
              <a:avLst/>
              <a:gdLst/>
              <a:ahLst/>
              <a:cxnLst/>
              <a:rect l="l" t="t" r="r" b="b"/>
              <a:pathLst>
                <a:path w="25282" h="12991" extrusionOk="0">
                  <a:moveTo>
                    <a:pt x="19005" y="12"/>
                  </a:moveTo>
                  <a:cubicBezTo>
                    <a:pt x="20395" y="12"/>
                    <a:pt x="21561" y="199"/>
                    <a:pt x="22469" y="564"/>
                  </a:cubicBezTo>
                  <a:cubicBezTo>
                    <a:pt x="23406" y="943"/>
                    <a:pt x="24014" y="1492"/>
                    <a:pt x="24274" y="2199"/>
                  </a:cubicBezTo>
                  <a:cubicBezTo>
                    <a:pt x="24517" y="2852"/>
                    <a:pt x="24445" y="3600"/>
                    <a:pt x="24060" y="4420"/>
                  </a:cubicBezTo>
                  <a:cubicBezTo>
                    <a:pt x="23688" y="5214"/>
                    <a:pt x="23041" y="6046"/>
                    <a:pt x="22139" y="6886"/>
                  </a:cubicBezTo>
                  <a:cubicBezTo>
                    <a:pt x="21234" y="7726"/>
                    <a:pt x="20118" y="8537"/>
                    <a:pt x="18823" y="9294"/>
                  </a:cubicBezTo>
                  <a:cubicBezTo>
                    <a:pt x="17481" y="10077"/>
                    <a:pt x="16004" y="10770"/>
                    <a:pt x="14434" y="11349"/>
                  </a:cubicBezTo>
                  <a:cubicBezTo>
                    <a:pt x="11589" y="12400"/>
                    <a:pt x="8693" y="12977"/>
                    <a:pt x="6276" y="12977"/>
                  </a:cubicBezTo>
                  <a:cubicBezTo>
                    <a:pt x="4886" y="12977"/>
                    <a:pt x="3720" y="12792"/>
                    <a:pt x="2810" y="12428"/>
                  </a:cubicBezTo>
                  <a:cubicBezTo>
                    <a:pt x="1873" y="12049"/>
                    <a:pt x="1266" y="11499"/>
                    <a:pt x="1005" y="10793"/>
                  </a:cubicBezTo>
                  <a:cubicBezTo>
                    <a:pt x="762" y="10139"/>
                    <a:pt x="834" y="9391"/>
                    <a:pt x="1219" y="8569"/>
                  </a:cubicBezTo>
                  <a:cubicBezTo>
                    <a:pt x="1591" y="7775"/>
                    <a:pt x="2238" y="6946"/>
                    <a:pt x="3140" y="6106"/>
                  </a:cubicBezTo>
                  <a:cubicBezTo>
                    <a:pt x="4046" y="5265"/>
                    <a:pt x="5161" y="4452"/>
                    <a:pt x="6456" y="3697"/>
                  </a:cubicBezTo>
                  <a:cubicBezTo>
                    <a:pt x="7798" y="2912"/>
                    <a:pt x="9275" y="2222"/>
                    <a:pt x="10845" y="1640"/>
                  </a:cubicBezTo>
                  <a:cubicBezTo>
                    <a:pt x="13688" y="592"/>
                    <a:pt x="16586" y="12"/>
                    <a:pt x="19003" y="12"/>
                  </a:cubicBezTo>
                  <a:close/>
                  <a:moveTo>
                    <a:pt x="19003" y="1"/>
                  </a:moveTo>
                  <a:cubicBezTo>
                    <a:pt x="16669" y="1"/>
                    <a:pt x="13799" y="539"/>
                    <a:pt x="10843" y="1631"/>
                  </a:cubicBezTo>
                  <a:cubicBezTo>
                    <a:pt x="4410" y="4007"/>
                    <a:pt x="0" y="8110"/>
                    <a:pt x="993" y="10797"/>
                  </a:cubicBezTo>
                  <a:cubicBezTo>
                    <a:pt x="1529" y="12250"/>
                    <a:pt x="3533" y="12991"/>
                    <a:pt x="6276" y="12991"/>
                  </a:cubicBezTo>
                  <a:cubicBezTo>
                    <a:pt x="8610" y="12991"/>
                    <a:pt x="11480" y="12455"/>
                    <a:pt x="14438" y="11363"/>
                  </a:cubicBezTo>
                  <a:cubicBezTo>
                    <a:pt x="20871" y="8987"/>
                    <a:pt x="25281" y="4882"/>
                    <a:pt x="24288" y="2194"/>
                  </a:cubicBezTo>
                  <a:cubicBezTo>
                    <a:pt x="23750" y="742"/>
                    <a:pt x="21748" y="1"/>
                    <a:pt x="19003"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7"/>
            <p:cNvSpPr/>
            <p:nvPr/>
          </p:nvSpPr>
          <p:spPr>
            <a:xfrm>
              <a:off x="3793350" y="2581275"/>
              <a:ext cx="694500" cy="395675"/>
            </a:xfrm>
            <a:custGeom>
              <a:avLst/>
              <a:gdLst/>
              <a:ahLst/>
              <a:cxnLst/>
              <a:rect l="l" t="t" r="r" b="b"/>
              <a:pathLst>
                <a:path w="27780" h="15827" fill="none" extrusionOk="0">
                  <a:moveTo>
                    <a:pt x="27193" y="3000"/>
                  </a:moveTo>
                  <a:cubicBezTo>
                    <a:pt x="27780" y="4588"/>
                    <a:pt x="26942" y="6630"/>
                    <a:pt x="24861" y="8675"/>
                  </a:cubicBezTo>
                  <a:cubicBezTo>
                    <a:pt x="22783" y="10721"/>
                    <a:pt x="19631" y="12601"/>
                    <a:pt x="16103" y="13905"/>
                  </a:cubicBezTo>
                  <a:cubicBezTo>
                    <a:pt x="12575" y="15207"/>
                    <a:pt x="8957" y="15826"/>
                    <a:pt x="6048" y="15623"/>
                  </a:cubicBezTo>
                  <a:cubicBezTo>
                    <a:pt x="3138" y="15422"/>
                    <a:pt x="1173" y="14416"/>
                    <a:pt x="587" y="12827"/>
                  </a:cubicBezTo>
                  <a:cubicBezTo>
                    <a:pt x="1" y="11236"/>
                    <a:pt x="839" y="9195"/>
                    <a:pt x="2919" y="7149"/>
                  </a:cubicBezTo>
                  <a:cubicBezTo>
                    <a:pt x="4999" y="5106"/>
                    <a:pt x="8149" y="3224"/>
                    <a:pt x="11677" y="1922"/>
                  </a:cubicBezTo>
                  <a:cubicBezTo>
                    <a:pt x="15205" y="617"/>
                    <a:pt x="18823" y="0"/>
                    <a:pt x="21733" y="201"/>
                  </a:cubicBezTo>
                  <a:cubicBezTo>
                    <a:pt x="24642" y="405"/>
                    <a:pt x="26607" y="1411"/>
                    <a:pt x="27193" y="300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a:off x="3681200" y="2703950"/>
              <a:ext cx="755175" cy="243275"/>
            </a:xfrm>
            <a:custGeom>
              <a:avLst/>
              <a:gdLst/>
              <a:ahLst/>
              <a:cxnLst/>
              <a:rect l="l" t="t" r="r" b="b"/>
              <a:pathLst>
                <a:path w="30207" h="9731" extrusionOk="0">
                  <a:moveTo>
                    <a:pt x="926" y="0"/>
                  </a:moveTo>
                  <a:cubicBezTo>
                    <a:pt x="129" y="1312"/>
                    <a:pt x="0" y="3260"/>
                    <a:pt x="259" y="5583"/>
                  </a:cubicBezTo>
                  <a:lnTo>
                    <a:pt x="2378" y="5980"/>
                  </a:lnTo>
                  <a:lnTo>
                    <a:pt x="4900" y="6585"/>
                  </a:lnTo>
                  <a:lnTo>
                    <a:pt x="6687" y="6906"/>
                  </a:lnTo>
                  <a:lnTo>
                    <a:pt x="17477" y="8832"/>
                  </a:lnTo>
                  <a:lnTo>
                    <a:pt x="19846" y="9255"/>
                  </a:lnTo>
                  <a:lnTo>
                    <a:pt x="19848" y="9255"/>
                  </a:lnTo>
                  <a:lnTo>
                    <a:pt x="22485" y="9730"/>
                  </a:lnTo>
                  <a:lnTo>
                    <a:pt x="22487" y="9730"/>
                  </a:lnTo>
                  <a:cubicBezTo>
                    <a:pt x="25521" y="8472"/>
                    <a:pt x="28160" y="6909"/>
                    <a:pt x="30206" y="5246"/>
                  </a:cubicBezTo>
                  <a:lnTo>
                    <a:pt x="28107" y="4872"/>
                  </a:lnTo>
                  <a:lnTo>
                    <a:pt x="26623" y="4604"/>
                  </a:lnTo>
                  <a:lnTo>
                    <a:pt x="20065" y="3434"/>
                  </a:lnTo>
                  <a:lnTo>
                    <a:pt x="19941" y="3413"/>
                  </a:lnTo>
                  <a:lnTo>
                    <a:pt x="18770" y="3200"/>
                  </a:lnTo>
                  <a:lnTo>
                    <a:pt x="18765" y="3200"/>
                  </a:lnTo>
                  <a:lnTo>
                    <a:pt x="15867" y="2683"/>
                  </a:lnTo>
                  <a:lnTo>
                    <a:pt x="10185" y="1665"/>
                  </a:lnTo>
                  <a:lnTo>
                    <a:pt x="8396" y="1349"/>
                  </a:lnTo>
                  <a:lnTo>
                    <a:pt x="6144" y="947"/>
                  </a:lnTo>
                  <a:lnTo>
                    <a:pt x="926" y="0"/>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a:off x="3728300" y="2598600"/>
              <a:ext cx="801050" cy="200325"/>
            </a:xfrm>
            <a:custGeom>
              <a:avLst/>
              <a:gdLst/>
              <a:ahLst/>
              <a:cxnLst/>
              <a:rect l="l" t="t" r="r" b="b"/>
              <a:pathLst>
                <a:path w="32042" h="8013" extrusionOk="0">
                  <a:moveTo>
                    <a:pt x="2584" y="0"/>
                  </a:moveTo>
                  <a:lnTo>
                    <a:pt x="0" y="2649"/>
                  </a:lnTo>
                  <a:lnTo>
                    <a:pt x="6096" y="3752"/>
                  </a:lnTo>
                  <a:lnTo>
                    <a:pt x="8403" y="4163"/>
                  </a:lnTo>
                  <a:lnTo>
                    <a:pt x="10368" y="4512"/>
                  </a:lnTo>
                  <a:lnTo>
                    <a:pt x="17371" y="5763"/>
                  </a:lnTo>
                  <a:lnTo>
                    <a:pt x="18858" y="6031"/>
                  </a:lnTo>
                  <a:lnTo>
                    <a:pt x="19421" y="6131"/>
                  </a:lnTo>
                  <a:lnTo>
                    <a:pt x="19426" y="6131"/>
                  </a:lnTo>
                  <a:lnTo>
                    <a:pt x="20178" y="6267"/>
                  </a:lnTo>
                  <a:lnTo>
                    <a:pt x="26420" y="7382"/>
                  </a:lnTo>
                  <a:lnTo>
                    <a:pt x="27810" y="7631"/>
                  </a:lnTo>
                  <a:lnTo>
                    <a:pt x="29929" y="8012"/>
                  </a:lnTo>
                  <a:cubicBezTo>
                    <a:pt x="30830" y="7100"/>
                    <a:pt x="31546" y="6177"/>
                    <a:pt x="32042" y="5276"/>
                  </a:cubicBezTo>
                  <a:lnTo>
                    <a:pt x="29682" y="4854"/>
                  </a:lnTo>
                  <a:lnTo>
                    <a:pt x="28241" y="4595"/>
                  </a:lnTo>
                  <a:lnTo>
                    <a:pt x="15258" y="2277"/>
                  </a:lnTo>
                  <a:lnTo>
                    <a:pt x="15256" y="2277"/>
                  </a:lnTo>
                  <a:lnTo>
                    <a:pt x="12769" y="1829"/>
                  </a:lnTo>
                  <a:lnTo>
                    <a:pt x="10164" y="1365"/>
                  </a:lnTo>
                  <a:lnTo>
                    <a:pt x="2584" y="0"/>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 name="Google Shape;229;p27"/>
          <p:cNvGrpSpPr/>
          <p:nvPr/>
        </p:nvGrpSpPr>
        <p:grpSpPr>
          <a:xfrm rot="1439146">
            <a:off x="839204" y="3930316"/>
            <a:ext cx="549215" cy="531497"/>
            <a:chOff x="1785750" y="3413025"/>
            <a:chExt cx="785025" cy="759700"/>
          </a:xfrm>
        </p:grpSpPr>
        <p:sp>
          <p:nvSpPr>
            <p:cNvPr id="230" name="Google Shape;230;p27"/>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7"/>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7"/>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7"/>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7"/>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7"/>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7"/>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7"/>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 name="Google Shape;238;p27"/>
          <p:cNvGrpSpPr/>
          <p:nvPr/>
        </p:nvGrpSpPr>
        <p:grpSpPr>
          <a:xfrm flipH="1">
            <a:off x="754868" y="318008"/>
            <a:ext cx="530159" cy="550985"/>
            <a:chOff x="2777975" y="4487350"/>
            <a:chExt cx="803150" cy="834825"/>
          </a:xfrm>
        </p:grpSpPr>
        <p:sp>
          <p:nvSpPr>
            <p:cNvPr id="239" name="Google Shape;239;p27"/>
            <p:cNvSpPr/>
            <p:nvPr/>
          </p:nvSpPr>
          <p:spPr>
            <a:xfrm>
              <a:off x="2801475" y="4545025"/>
              <a:ext cx="776425" cy="720275"/>
            </a:xfrm>
            <a:custGeom>
              <a:avLst/>
              <a:gdLst/>
              <a:ahLst/>
              <a:cxnLst/>
              <a:rect l="l" t="t" r="r" b="b"/>
              <a:pathLst>
                <a:path w="31057" h="28811" extrusionOk="0">
                  <a:moveTo>
                    <a:pt x="14617" y="0"/>
                  </a:moveTo>
                  <a:cubicBezTo>
                    <a:pt x="8672" y="0"/>
                    <a:pt x="3310" y="3412"/>
                    <a:pt x="718" y="8603"/>
                  </a:cubicBezTo>
                  <a:cubicBezTo>
                    <a:pt x="469" y="9391"/>
                    <a:pt x="287" y="10196"/>
                    <a:pt x="169" y="11012"/>
                  </a:cubicBezTo>
                  <a:cubicBezTo>
                    <a:pt x="53" y="11797"/>
                    <a:pt x="0" y="12589"/>
                    <a:pt x="5" y="13381"/>
                  </a:cubicBezTo>
                  <a:cubicBezTo>
                    <a:pt x="10" y="14161"/>
                    <a:pt x="77" y="14939"/>
                    <a:pt x="201" y="15710"/>
                  </a:cubicBezTo>
                  <a:cubicBezTo>
                    <a:pt x="284" y="16230"/>
                    <a:pt x="393" y="16747"/>
                    <a:pt x="527" y="17255"/>
                  </a:cubicBezTo>
                  <a:cubicBezTo>
                    <a:pt x="905" y="18673"/>
                    <a:pt x="1483" y="20028"/>
                    <a:pt x="2240" y="21282"/>
                  </a:cubicBezTo>
                  <a:cubicBezTo>
                    <a:pt x="4565" y="25133"/>
                    <a:pt x="8532" y="27950"/>
                    <a:pt x="13328" y="28648"/>
                  </a:cubicBezTo>
                  <a:cubicBezTo>
                    <a:pt x="14085" y="28757"/>
                    <a:pt x="14838" y="28811"/>
                    <a:pt x="15582" y="28811"/>
                  </a:cubicBezTo>
                  <a:cubicBezTo>
                    <a:pt x="22075" y="28811"/>
                    <a:pt x="27874" y="24745"/>
                    <a:pt x="30130" y="18733"/>
                  </a:cubicBezTo>
                  <a:cubicBezTo>
                    <a:pt x="30456" y="17802"/>
                    <a:pt x="30691" y="16842"/>
                    <a:pt x="30837" y="15865"/>
                  </a:cubicBezTo>
                  <a:cubicBezTo>
                    <a:pt x="30906" y="15389"/>
                    <a:pt x="30952" y="14916"/>
                    <a:pt x="30978" y="14445"/>
                  </a:cubicBezTo>
                  <a:cubicBezTo>
                    <a:pt x="31056" y="12953"/>
                    <a:pt x="30121" y="13422"/>
                    <a:pt x="29793" y="12021"/>
                  </a:cubicBezTo>
                  <a:cubicBezTo>
                    <a:pt x="29671" y="11506"/>
                    <a:pt x="29523" y="10998"/>
                    <a:pt x="29354" y="10504"/>
                  </a:cubicBezTo>
                  <a:cubicBezTo>
                    <a:pt x="29098" y="9765"/>
                    <a:pt x="28789" y="9047"/>
                    <a:pt x="28426" y="8356"/>
                  </a:cubicBezTo>
                  <a:cubicBezTo>
                    <a:pt x="26191" y="4085"/>
                    <a:pt x="22007" y="910"/>
                    <a:pt x="16874" y="164"/>
                  </a:cubicBezTo>
                  <a:cubicBezTo>
                    <a:pt x="16116" y="54"/>
                    <a:pt x="15362" y="0"/>
                    <a:pt x="14617"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7"/>
            <p:cNvSpPr/>
            <p:nvPr/>
          </p:nvSpPr>
          <p:spPr>
            <a:xfrm>
              <a:off x="2801650" y="4487525"/>
              <a:ext cx="779300" cy="777675"/>
            </a:xfrm>
            <a:custGeom>
              <a:avLst/>
              <a:gdLst/>
              <a:ahLst/>
              <a:cxnLst/>
              <a:rect l="l" t="t" r="r" b="b"/>
              <a:pathLst>
                <a:path w="31172" h="31107" extrusionOk="0">
                  <a:moveTo>
                    <a:pt x="15542" y="0"/>
                  </a:moveTo>
                  <a:cubicBezTo>
                    <a:pt x="8747" y="5"/>
                    <a:pt x="2743" y="4422"/>
                    <a:pt x="716" y="10908"/>
                  </a:cubicBezTo>
                  <a:cubicBezTo>
                    <a:pt x="469" y="11693"/>
                    <a:pt x="284" y="12499"/>
                    <a:pt x="169" y="13316"/>
                  </a:cubicBezTo>
                  <a:cubicBezTo>
                    <a:pt x="53" y="14099"/>
                    <a:pt x="0" y="14891"/>
                    <a:pt x="5" y="15683"/>
                  </a:cubicBezTo>
                  <a:cubicBezTo>
                    <a:pt x="10" y="16461"/>
                    <a:pt x="74" y="17239"/>
                    <a:pt x="199" y="18010"/>
                  </a:cubicBezTo>
                  <a:cubicBezTo>
                    <a:pt x="287" y="18546"/>
                    <a:pt x="395" y="19066"/>
                    <a:pt x="527" y="19555"/>
                  </a:cubicBezTo>
                  <a:cubicBezTo>
                    <a:pt x="905" y="20970"/>
                    <a:pt x="1480" y="22326"/>
                    <a:pt x="2240" y="23580"/>
                  </a:cubicBezTo>
                  <a:cubicBezTo>
                    <a:pt x="4657" y="27588"/>
                    <a:pt x="8696" y="30269"/>
                    <a:pt x="13321" y="30941"/>
                  </a:cubicBezTo>
                  <a:cubicBezTo>
                    <a:pt x="14069" y="31049"/>
                    <a:pt x="14822" y="31105"/>
                    <a:pt x="15577" y="31105"/>
                  </a:cubicBezTo>
                  <a:lnTo>
                    <a:pt x="15579" y="31107"/>
                  </a:lnTo>
                  <a:cubicBezTo>
                    <a:pt x="20354" y="31098"/>
                    <a:pt x="24861" y="28900"/>
                    <a:pt x="27807" y="25143"/>
                  </a:cubicBezTo>
                  <a:cubicBezTo>
                    <a:pt x="29479" y="23009"/>
                    <a:pt x="30564" y="20474"/>
                    <a:pt x="30950" y="17791"/>
                  </a:cubicBezTo>
                  <a:cubicBezTo>
                    <a:pt x="31019" y="17325"/>
                    <a:pt x="31068" y="16849"/>
                    <a:pt x="31091" y="16373"/>
                  </a:cubicBezTo>
                  <a:cubicBezTo>
                    <a:pt x="31171" y="14909"/>
                    <a:pt x="31042" y="13443"/>
                    <a:pt x="30710" y="12014"/>
                  </a:cubicBezTo>
                  <a:cubicBezTo>
                    <a:pt x="30587" y="11504"/>
                    <a:pt x="30442" y="10993"/>
                    <a:pt x="30271" y="10497"/>
                  </a:cubicBezTo>
                  <a:cubicBezTo>
                    <a:pt x="30015" y="9760"/>
                    <a:pt x="29705" y="9042"/>
                    <a:pt x="29343" y="8352"/>
                  </a:cubicBezTo>
                  <a:cubicBezTo>
                    <a:pt x="28218" y="6209"/>
                    <a:pt x="26614" y="4355"/>
                    <a:pt x="24656" y="2935"/>
                  </a:cubicBezTo>
                  <a:cubicBezTo>
                    <a:pt x="23660" y="2217"/>
                    <a:pt x="22584" y="1619"/>
                    <a:pt x="21451" y="1155"/>
                  </a:cubicBezTo>
                  <a:cubicBezTo>
                    <a:pt x="19573" y="393"/>
                    <a:pt x="17567" y="0"/>
                    <a:pt x="15542"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7"/>
            <p:cNvSpPr/>
            <p:nvPr/>
          </p:nvSpPr>
          <p:spPr>
            <a:xfrm>
              <a:off x="2801525" y="4487350"/>
              <a:ext cx="779600" cy="777975"/>
            </a:xfrm>
            <a:custGeom>
              <a:avLst/>
              <a:gdLst/>
              <a:ahLst/>
              <a:cxnLst/>
              <a:rect l="l" t="t" r="r" b="b"/>
              <a:pathLst>
                <a:path w="31184" h="31119" extrusionOk="0">
                  <a:moveTo>
                    <a:pt x="15547" y="10"/>
                  </a:moveTo>
                  <a:cubicBezTo>
                    <a:pt x="17572" y="12"/>
                    <a:pt x="19576" y="402"/>
                    <a:pt x="21453" y="1164"/>
                  </a:cubicBezTo>
                  <a:cubicBezTo>
                    <a:pt x="23714" y="2090"/>
                    <a:pt x="25723" y="3535"/>
                    <a:pt x="27318" y="5385"/>
                  </a:cubicBezTo>
                  <a:cubicBezTo>
                    <a:pt x="28106" y="6295"/>
                    <a:pt x="28784" y="7294"/>
                    <a:pt x="29343" y="8359"/>
                  </a:cubicBezTo>
                  <a:cubicBezTo>
                    <a:pt x="29706" y="9049"/>
                    <a:pt x="30015" y="9767"/>
                    <a:pt x="30271" y="10506"/>
                  </a:cubicBezTo>
                  <a:cubicBezTo>
                    <a:pt x="30442" y="11000"/>
                    <a:pt x="30588" y="11511"/>
                    <a:pt x="30710" y="12023"/>
                  </a:cubicBezTo>
                  <a:cubicBezTo>
                    <a:pt x="31043" y="13448"/>
                    <a:pt x="31170" y="14914"/>
                    <a:pt x="31091" y="16378"/>
                  </a:cubicBezTo>
                  <a:cubicBezTo>
                    <a:pt x="31066" y="16854"/>
                    <a:pt x="31019" y="17329"/>
                    <a:pt x="30950" y="17796"/>
                  </a:cubicBezTo>
                  <a:cubicBezTo>
                    <a:pt x="30562" y="20476"/>
                    <a:pt x="29479" y="23012"/>
                    <a:pt x="27810" y="25143"/>
                  </a:cubicBezTo>
                  <a:cubicBezTo>
                    <a:pt x="24866" y="28904"/>
                    <a:pt x="20357" y="31102"/>
                    <a:pt x="15584" y="31107"/>
                  </a:cubicBezTo>
                  <a:cubicBezTo>
                    <a:pt x="13640" y="31105"/>
                    <a:pt x="11712" y="30745"/>
                    <a:pt x="9902" y="30040"/>
                  </a:cubicBezTo>
                  <a:cubicBezTo>
                    <a:pt x="7773" y="29209"/>
                    <a:pt x="5856" y="27918"/>
                    <a:pt x="4286" y="26258"/>
                  </a:cubicBezTo>
                  <a:cubicBezTo>
                    <a:pt x="3513" y="25443"/>
                    <a:pt x="2831" y="24545"/>
                    <a:pt x="2250" y="23584"/>
                  </a:cubicBezTo>
                  <a:cubicBezTo>
                    <a:pt x="1492" y="22331"/>
                    <a:pt x="915" y="20977"/>
                    <a:pt x="539" y="19562"/>
                  </a:cubicBezTo>
                  <a:cubicBezTo>
                    <a:pt x="407" y="19070"/>
                    <a:pt x="299" y="18551"/>
                    <a:pt x="211" y="18017"/>
                  </a:cubicBezTo>
                  <a:cubicBezTo>
                    <a:pt x="86" y="17246"/>
                    <a:pt x="21" y="16468"/>
                    <a:pt x="17" y="15690"/>
                  </a:cubicBezTo>
                  <a:cubicBezTo>
                    <a:pt x="10" y="14898"/>
                    <a:pt x="65" y="14106"/>
                    <a:pt x="181" y="13323"/>
                  </a:cubicBezTo>
                  <a:cubicBezTo>
                    <a:pt x="296" y="12506"/>
                    <a:pt x="481" y="11702"/>
                    <a:pt x="728" y="10915"/>
                  </a:cubicBezTo>
                  <a:cubicBezTo>
                    <a:pt x="2755" y="4434"/>
                    <a:pt x="8756" y="16"/>
                    <a:pt x="15549" y="12"/>
                  </a:cubicBezTo>
                  <a:lnTo>
                    <a:pt x="15547" y="10"/>
                  </a:lnTo>
                  <a:close/>
                  <a:moveTo>
                    <a:pt x="15549" y="0"/>
                  </a:moveTo>
                  <a:cubicBezTo>
                    <a:pt x="8761" y="0"/>
                    <a:pt x="2732" y="4445"/>
                    <a:pt x="716" y="10913"/>
                  </a:cubicBezTo>
                  <a:cubicBezTo>
                    <a:pt x="469" y="11700"/>
                    <a:pt x="287" y="12503"/>
                    <a:pt x="169" y="13321"/>
                  </a:cubicBezTo>
                  <a:cubicBezTo>
                    <a:pt x="54" y="14106"/>
                    <a:pt x="1" y="14898"/>
                    <a:pt x="5" y="15690"/>
                  </a:cubicBezTo>
                  <a:cubicBezTo>
                    <a:pt x="10" y="16470"/>
                    <a:pt x="75" y="17248"/>
                    <a:pt x="199" y="18017"/>
                  </a:cubicBezTo>
                  <a:cubicBezTo>
                    <a:pt x="282" y="18539"/>
                    <a:pt x="393" y="19054"/>
                    <a:pt x="527" y="19564"/>
                  </a:cubicBezTo>
                  <a:cubicBezTo>
                    <a:pt x="906" y="20980"/>
                    <a:pt x="1483" y="22335"/>
                    <a:pt x="2240" y="23589"/>
                  </a:cubicBezTo>
                  <a:cubicBezTo>
                    <a:pt x="4563" y="27440"/>
                    <a:pt x="8530" y="30257"/>
                    <a:pt x="13326" y="30955"/>
                  </a:cubicBezTo>
                  <a:cubicBezTo>
                    <a:pt x="14074" y="31063"/>
                    <a:pt x="14829" y="31116"/>
                    <a:pt x="15584" y="31119"/>
                  </a:cubicBezTo>
                  <a:cubicBezTo>
                    <a:pt x="22077" y="31119"/>
                    <a:pt x="27875" y="27052"/>
                    <a:pt x="30131" y="21040"/>
                  </a:cubicBezTo>
                  <a:cubicBezTo>
                    <a:pt x="30525" y="19994"/>
                    <a:pt x="30805" y="18906"/>
                    <a:pt x="30964" y="17798"/>
                  </a:cubicBezTo>
                  <a:cubicBezTo>
                    <a:pt x="31033" y="17322"/>
                    <a:pt x="31080" y="16849"/>
                    <a:pt x="31105" y="16378"/>
                  </a:cubicBezTo>
                  <a:cubicBezTo>
                    <a:pt x="31183" y="14914"/>
                    <a:pt x="31054" y="13448"/>
                    <a:pt x="30722" y="12021"/>
                  </a:cubicBezTo>
                  <a:cubicBezTo>
                    <a:pt x="30602" y="11506"/>
                    <a:pt x="30454" y="10996"/>
                    <a:pt x="30283" y="10502"/>
                  </a:cubicBezTo>
                  <a:cubicBezTo>
                    <a:pt x="30029" y="9765"/>
                    <a:pt x="29717" y="9047"/>
                    <a:pt x="29355" y="8354"/>
                  </a:cubicBezTo>
                  <a:cubicBezTo>
                    <a:pt x="27120" y="4083"/>
                    <a:pt x="22936" y="908"/>
                    <a:pt x="17803" y="164"/>
                  </a:cubicBezTo>
                  <a:cubicBezTo>
                    <a:pt x="17057" y="56"/>
                    <a:pt x="16304" y="0"/>
                    <a:pt x="1554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7"/>
            <p:cNvSpPr/>
            <p:nvPr/>
          </p:nvSpPr>
          <p:spPr>
            <a:xfrm>
              <a:off x="2861275" y="4546975"/>
              <a:ext cx="658650" cy="658675"/>
            </a:xfrm>
            <a:custGeom>
              <a:avLst/>
              <a:gdLst/>
              <a:ahLst/>
              <a:cxnLst/>
              <a:rect l="l" t="t" r="r" b="b"/>
              <a:pathLst>
                <a:path w="26346" h="26347" fill="none" extrusionOk="0">
                  <a:moveTo>
                    <a:pt x="22488" y="3859"/>
                  </a:moveTo>
                  <a:cubicBezTo>
                    <a:pt x="24958" y="6329"/>
                    <a:pt x="26346" y="9680"/>
                    <a:pt x="26346" y="13173"/>
                  </a:cubicBezTo>
                  <a:cubicBezTo>
                    <a:pt x="26346" y="16667"/>
                    <a:pt x="24958" y="20017"/>
                    <a:pt x="22488" y="22488"/>
                  </a:cubicBezTo>
                  <a:cubicBezTo>
                    <a:pt x="20017" y="24958"/>
                    <a:pt x="16667" y="26346"/>
                    <a:pt x="13173" y="26346"/>
                  </a:cubicBezTo>
                  <a:cubicBezTo>
                    <a:pt x="9680" y="26346"/>
                    <a:pt x="6329" y="24958"/>
                    <a:pt x="3859" y="22488"/>
                  </a:cubicBezTo>
                  <a:cubicBezTo>
                    <a:pt x="1388" y="20017"/>
                    <a:pt x="0" y="16667"/>
                    <a:pt x="0" y="13173"/>
                  </a:cubicBezTo>
                  <a:cubicBezTo>
                    <a:pt x="0" y="9680"/>
                    <a:pt x="1388" y="6329"/>
                    <a:pt x="3859" y="3859"/>
                  </a:cubicBezTo>
                  <a:cubicBezTo>
                    <a:pt x="6329" y="1388"/>
                    <a:pt x="9680" y="1"/>
                    <a:pt x="13173" y="1"/>
                  </a:cubicBezTo>
                  <a:cubicBezTo>
                    <a:pt x="16667" y="1"/>
                    <a:pt x="20017" y="1388"/>
                    <a:pt x="22488" y="3859"/>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7"/>
            <p:cNvSpPr/>
            <p:nvPr/>
          </p:nvSpPr>
          <p:spPr>
            <a:xfrm>
              <a:off x="2892850" y="4588600"/>
              <a:ext cx="595500" cy="575475"/>
            </a:xfrm>
            <a:custGeom>
              <a:avLst/>
              <a:gdLst/>
              <a:ahLst/>
              <a:cxnLst/>
              <a:rect l="l" t="t" r="r" b="b"/>
              <a:pathLst>
                <a:path w="23820" h="23019" extrusionOk="0">
                  <a:moveTo>
                    <a:pt x="11896" y="0"/>
                  </a:moveTo>
                  <a:cubicBezTo>
                    <a:pt x="5865" y="7"/>
                    <a:pt x="864" y="4669"/>
                    <a:pt x="432" y="10684"/>
                  </a:cubicBezTo>
                  <a:cubicBezTo>
                    <a:pt x="0" y="16701"/>
                    <a:pt x="4286" y="22028"/>
                    <a:pt x="10255" y="22896"/>
                  </a:cubicBezTo>
                  <a:cubicBezTo>
                    <a:pt x="10809" y="22977"/>
                    <a:pt x="11365" y="23019"/>
                    <a:pt x="11924" y="23019"/>
                  </a:cubicBezTo>
                  <a:cubicBezTo>
                    <a:pt x="17955" y="23009"/>
                    <a:pt x="22959" y="18348"/>
                    <a:pt x="23388" y="12333"/>
                  </a:cubicBezTo>
                  <a:cubicBezTo>
                    <a:pt x="23820" y="6315"/>
                    <a:pt x="19534" y="989"/>
                    <a:pt x="13566" y="120"/>
                  </a:cubicBezTo>
                  <a:cubicBezTo>
                    <a:pt x="13014" y="40"/>
                    <a:pt x="12455" y="0"/>
                    <a:pt x="11896"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7"/>
            <p:cNvSpPr/>
            <p:nvPr/>
          </p:nvSpPr>
          <p:spPr>
            <a:xfrm>
              <a:off x="2882925" y="4588425"/>
              <a:ext cx="615425" cy="575775"/>
            </a:xfrm>
            <a:custGeom>
              <a:avLst/>
              <a:gdLst/>
              <a:ahLst/>
              <a:cxnLst/>
              <a:rect l="l" t="t" r="r" b="b"/>
              <a:pathLst>
                <a:path w="24617" h="23031" extrusionOk="0">
                  <a:moveTo>
                    <a:pt x="12293" y="10"/>
                  </a:moveTo>
                  <a:lnTo>
                    <a:pt x="12293" y="12"/>
                  </a:lnTo>
                  <a:cubicBezTo>
                    <a:pt x="12852" y="12"/>
                    <a:pt x="13409" y="53"/>
                    <a:pt x="13963" y="132"/>
                  </a:cubicBezTo>
                  <a:cubicBezTo>
                    <a:pt x="19927" y="1000"/>
                    <a:pt x="24210" y="6327"/>
                    <a:pt x="23780" y="12340"/>
                  </a:cubicBezTo>
                  <a:cubicBezTo>
                    <a:pt x="23349" y="18350"/>
                    <a:pt x="18350" y="23012"/>
                    <a:pt x="12321" y="23019"/>
                  </a:cubicBezTo>
                  <a:cubicBezTo>
                    <a:pt x="11765" y="23019"/>
                    <a:pt x="11206" y="22979"/>
                    <a:pt x="10654" y="22899"/>
                  </a:cubicBezTo>
                  <a:cubicBezTo>
                    <a:pt x="4685" y="22033"/>
                    <a:pt x="397" y="16706"/>
                    <a:pt x="829" y="10691"/>
                  </a:cubicBezTo>
                  <a:cubicBezTo>
                    <a:pt x="1261" y="4676"/>
                    <a:pt x="6262" y="17"/>
                    <a:pt x="12293" y="10"/>
                  </a:cubicBezTo>
                  <a:close/>
                  <a:moveTo>
                    <a:pt x="12293" y="0"/>
                  </a:moveTo>
                  <a:cubicBezTo>
                    <a:pt x="6669" y="0"/>
                    <a:pt x="1746" y="4127"/>
                    <a:pt x="915" y="9857"/>
                  </a:cubicBezTo>
                  <a:cubicBezTo>
                    <a:pt x="0" y="16149"/>
                    <a:pt x="4360" y="21993"/>
                    <a:pt x="10652" y="22908"/>
                  </a:cubicBezTo>
                  <a:cubicBezTo>
                    <a:pt x="11203" y="22989"/>
                    <a:pt x="11762" y="23028"/>
                    <a:pt x="12321" y="23030"/>
                  </a:cubicBezTo>
                  <a:cubicBezTo>
                    <a:pt x="17948" y="23030"/>
                    <a:pt x="22868" y="18902"/>
                    <a:pt x="23702" y="13171"/>
                  </a:cubicBezTo>
                  <a:cubicBezTo>
                    <a:pt x="24616" y="6879"/>
                    <a:pt x="20257" y="1035"/>
                    <a:pt x="13965" y="120"/>
                  </a:cubicBezTo>
                  <a:cubicBezTo>
                    <a:pt x="13411" y="40"/>
                    <a:pt x="12852" y="0"/>
                    <a:pt x="1229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7"/>
            <p:cNvSpPr/>
            <p:nvPr/>
          </p:nvSpPr>
          <p:spPr>
            <a:xfrm>
              <a:off x="2814700" y="4787800"/>
              <a:ext cx="766375" cy="289275"/>
            </a:xfrm>
            <a:custGeom>
              <a:avLst/>
              <a:gdLst/>
              <a:ahLst/>
              <a:cxnLst/>
              <a:rect l="l" t="t" r="r" b="b"/>
              <a:pathLst>
                <a:path w="30655" h="11571" extrusionOk="0">
                  <a:moveTo>
                    <a:pt x="30192" y="1"/>
                  </a:moveTo>
                  <a:lnTo>
                    <a:pt x="0" y="7546"/>
                  </a:lnTo>
                  <a:cubicBezTo>
                    <a:pt x="379" y="8962"/>
                    <a:pt x="956" y="10317"/>
                    <a:pt x="1713" y="11571"/>
                  </a:cubicBezTo>
                  <a:lnTo>
                    <a:pt x="30573" y="4360"/>
                  </a:lnTo>
                  <a:cubicBezTo>
                    <a:pt x="30654" y="2896"/>
                    <a:pt x="30525" y="1428"/>
                    <a:pt x="30192"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7"/>
            <p:cNvSpPr/>
            <p:nvPr/>
          </p:nvSpPr>
          <p:spPr>
            <a:xfrm>
              <a:off x="2801650" y="4696250"/>
              <a:ext cx="756850" cy="241550"/>
            </a:xfrm>
            <a:custGeom>
              <a:avLst/>
              <a:gdLst/>
              <a:ahLst/>
              <a:cxnLst/>
              <a:rect l="l" t="t" r="r" b="b"/>
              <a:pathLst>
                <a:path w="30274" h="9662" extrusionOk="0">
                  <a:moveTo>
                    <a:pt x="29347" y="1"/>
                  </a:moveTo>
                  <a:lnTo>
                    <a:pt x="0" y="7334"/>
                  </a:lnTo>
                  <a:cubicBezTo>
                    <a:pt x="5" y="8112"/>
                    <a:pt x="70" y="8890"/>
                    <a:pt x="194" y="9661"/>
                  </a:cubicBezTo>
                  <a:lnTo>
                    <a:pt x="30273" y="2143"/>
                  </a:lnTo>
                  <a:cubicBezTo>
                    <a:pt x="30019" y="1407"/>
                    <a:pt x="29710" y="691"/>
                    <a:pt x="29347"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7"/>
            <p:cNvSpPr/>
            <p:nvPr/>
          </p:nvSpPr>
          <p:spPr>
            <a:xfrm>
              <a:off x="2777975" y="4760150"/>
              <a:ext cx="776700" cy="562025"/>
            </a:xfrm>
            <a:custGeom>
              <a:avLst/>
              <a:gdLst/>
              <a:ahLst/>
              <a:cxnLst/>
              <a:rect l="l" t="t" r="r" b="b"/>
              <a:pathLst>
                <a:path w="31068" h="22481" extrusionOk="0">
                  <a:moveTo>
                    <a:pt x="1658" y="1"/>
                  </a:moveTo>
                  <a:lnTo>
                    <a:pt x="1658" y="1"/>
                  </a:lnTo>
                  <a:cubicBezTo>
                    <a:pt x="562" y="2201"/>
                    <a:pt x="1" y="4628"/>
                    <a:pt x="17" y="7087"/>
                  </a:cubicBezTo>
                  <a:cubicBezTo>
                    <a:pt x="21" y="7867"/>
                    <a:pt x="88" y="8645"/>
                    <a:pt x="213" y="9417"/>
                  </a:cubicBezTo>
                  <a:cubicBezTo>
                    <a:pt x="296" y="9936"/>
                    <a:pt x="405" y="10453"/>
                    <a:pt x="541" y="10961"/>
                  </a:cubicBezTo>
                  <a:cubicBezTo>
                    <a:pt x="917" y="12379"/>
                    <a:pt x="1495" y="13732"/>
                    <a:pt x="2252" y="14988"/>
                  </a:cubicBezTo>
                  <a:cubicBezTo>
                    <a:pt x="4577" y="18837"/>
                    <a:pt x="8542" y="21654"/>
                    <a:pt x="13340" y="22352"/>
                  </a:cubicBezTo>
                  <a:cubicBezTo>
                    <a:pt x="13938" y="22439"/>
                    <a:pt x="14538" y="22481"/>
                    <a:pt x="15137" y="22481"/>
                  </a:cubicBezTo>
                  <a:cubicBezTo>
                    <a:pt x="22061" y="22481"/>
                    <a:pt x="28760" y="16846"/>
                    <a:pt x="31068" y="10128"/>
                  </a:cubicBezTo>
                  <a:lnTo>
                    <a:pt x="31068" y="10128"/>
                  </a:lnTo>
                  <a:cubicBezTo>
                    <a:pt x="28814" y="16140"/>
                    <a:pt x="23015" y="20206"/>
                    <a:pt x="16520" y="20206"/>
                  </a:cubicBezTo>
                  <a:cubicBezTo>
                    <a:pt x="15776" y="20206"/>
                    <a:pt x="15023" y="20152"/>
                    <a:pt x="14265" y="20043"/>
                  </a:cubicBezTo>
                  <a:cubicBezTo>
                    <a:pt x="9470" y="19345"/>
                    <a:pt x="5503" y="16528"/>
                    <a:pt x="3180" y="12677"/>
                  </a:cubicBezTo>
                  <a:cubicBezTo>
                    <a:pt x="2423" y="11423"/>
                    <a:pt x="1845" y="10068"/>
                    <a:pt x="1467" y="8652"/>
                  </a:cubicBezTo>
                  <a:cubicBezTo>
                    <a:pt x="1333" y="8142"/>
                    <a:pt x="1224" y="7627"/>
                    <a:pt x="1141" y="7105"/>
                  </a:cubicBezTo>
                  <a:cubicBezTo>
                    <a:pt x="1017" y="6336"/>
                    <a:pt x="950" y="5558"/>
                    <a:pt x="945" y="4778"/>
                  </a:cubicBezTo>
                  <a:cubicBezTo>
                    <a:pt x="940" y="3984"/>
                    <a:pt x="993" y="3192"/>
                    <a:pt x="1109" y="2409"/>
                  </a:cubicBezTo>
                  <a:cubicBezTo>
                    <a:pt x="1227" y="1591"/>
                    <a:pt x="1409" y="786"/>
                    <a:pt x="1658"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 name="Google Shape;248;p27"/>
          <p:cNvGrpSpPr/>
          <p:nvPr/>
        </p:nvGrpSpPr>
        <p:grpSpPr>
          <a:xfrm rot="-3104584">
            <a:off x="373731" y="1161532"/>
            <a:ext cx="529781" cy="397402"/>
            <a:chOff x="2787100" y="3506250"/>
            <a:chExt cx="854925" cy="641300"/>
          </a:xfrm>
        </p:grpSpPr>
        <p:sp>
          <p:nvSpPr>
            <p:cNvPr id="249" name="Google Shape;249;p27"/>
            <p:cNvSpPr/>
            <p:nvPr/>
          </p:nvSpPr>
          <p:spPr>
            <a:xfrm>
              <a:off x="2787100" y="3512900"/>
              <a:ext cx="842975" cy="634650"/>
            </a:xfrm>
            <a:custGeom>
              <a:avLst/>
              <a:gdLst/>
              <a:ahLst/>
              <a:cxnLst/>
              <a:rect l="l" t="t" r="r" b="b"/>
              <a:pathLst>
                <a:path w="33719" h="25386" extrusionOk="0">
                  <a:moveTo>
                    <a:pt x="3124" y="1"/>
                  </a:moveTo>
                  <a:cubicBezTo>
                    <a:pt x="2995" y="1"/>
                    <a:pt x="2867" y="8"/>
                    <a:pt x="2741" y="23"/>
                  </a:cubicBezTo>
                  <a:lnTo>
                    <a:pt x="2478" y="397"/>
                  </a:lnTo>
                  <a:lnTo>
                    <a:pt x="818" y="2755"/>
                  </a:lnTo>
                  <a:cubicBezTo>
                    <a:pt x="169" y="3736"/>
                    <a:pt x="0" y="4937"/>
                    <a:pt x="432" y="5807"/>
                  </a:cubicBezTo>
                  <a:cubicBezTo>
                    <a:pt x="892" y="6726"/>
                    <a:pt x="1557" y="7680"/>
                    <a:pt x="2393" y="8657"/>
                  </a:cubicBezTo>
                  <a:cubicBezTo>
                    <a:pt x="3231" y="9645"/>
                    <a:pt x="4240" y="10656"/>
                    <a:pt x="5366" y="11668"/>
                  </a:cubicBezTo>
                  <a:lnTo>
                    <a:pt x="5371" y="11670"/>
                  </a:lnTo>
                  <a:cubicBezTo>
                    <a:pt x="6110" y="12333"/>
                    <a:pt x="6897" y="12993"/>
                    <a:pt x="7722" y="13656"/>
                  </a:cubicBezTo>
                  <a:cubicBezTo>
                    <a:pt x="9571" y="15124"/>
                    <a:pt x="11605" y="16574"/>
                    <a:pt x="13660" y="17932"/>
                  </a:cubicBezTo>
                  <a:cubicBezTo>
                    <a:pt x="14138" y="18246"/>
                    <a:pt x="14612" y="18560"/>
                    <a:pt x="15085" y="18865"/>
                  </a:cubicBezTo>
                  <a:lnTo>
                    <a:pt x="15087" y="18867"/>
                  </a:lnTo>
                  <a:cubicBezTo>
                    <a:pt x="19982" y="22040"/>
                    <a:pt x="24748" y="24785"/>
                    <a:pt x="28475" y="25360"/>
                  </a:cubicBezTo>
                  <a:cubicBezTo>
                    <a:pt x="28587" y="25377"/>
                    <a:pt x="28701" y="25385"/>
                    <a:pt x="28818" y="25385"/>
                  </a:cubicBezTo>
                  <a:cubicBezTo>
                    <a:pt x="29844" y="25385"/>
                    <a:pt x="31001" y="24740"/>
                    <a:pt x="31680" y="23714"/>
                  </a:cubicBezTo>
                  <a:lnTo>
                    <a:pt x="33718" y="20626"/>
                  </a:lnTo>
                  <a:cubicBezTo>
                    <a:pt x="32442" y="19537"/>
                    <a:pt x="30200" y="17895"/>
                    <a:pt x="27350" y="15914"/>
                  </a:cubicBezTo>
                  <a:cubicBezTo>
                    <a:pt x="25127" y="14371"/>
                    <a:pt x="22529" y="12624"/>
                    <a:pt x="19724" y="10765"/>
                  </a:cubicBezTo>
                  <a:lnTo>
                    <a:pt x="18971" y="10268"/>
                  </a:lnTo>
                  <a:cubicBezTo>
                    <a:pt x="18269" y="9804"/>
                    <a:pt x="17590" y="9342"/>
                    <a:pt x="16939" y="8885"/>
                  </a:cubicBezTo>
                  <a:lnTo>
                    <a:pt x="16934" y="8883"/>
                  </a:lnTo>
                  <a:cubicBezTo>
                    <a:pt x="15565" y="7913"/>
                    <a:pt x="14305" y="6966"/>
                    <a:pt x="13134" y="6073"/>
                  </a:cubicBezTo>
                  <a:cubicBezTo>
                    <a:pt x="8674" y="2661"/>
                    <a:pt x="5567" y="1"/>
                    <a:pt x="3124"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7"/>
            <p:cNvSpPr/>
            <p:nvPr/>
          </p:nvSpPr>
          <p:spPr>
            <a:xfrm>
              <a:off x="2847300" y="3506425"/>
              <a:ext cx="788375" cy="532075"/>
            </a:xfrm>
            <a:custGeom>
              <a:avLst/>
              <a:gdLst/>
              <a:ahLst/>
              <a:cxnLst/>
              <a:rect l="l" t="t" r="r" b="b"/>
              <a:pathLst>
                <a:path w="31535" h="21283" extrusionOk="0">
                  <a:moveTo>
                    <a:pt x="1194" y="1"/>
                  </a:moveTo>
                  <a:cubicBezTo>
                    <a:pt x="680" y="1"/>
                    <a:pt x="338" y="125"/>
                    <a:pt x="174" y="372"/>
                  </a:cubicBezTo>
                  <a:cubicBezTo>
                    <a:pt x="118" y="458"/>
                    <a:pt x="84" y="555"/>
                    <a:pt x="75" y="656"/>
                  </a:cubicBezTo>
                  <a:cubicBezTo>
                    <a:pt x="1" y="1224"/>
                    <a:pt x="502" y="2157"/>
                    <a:pt x="1527" y="3360"/>
                  </a:cubicBezTo>
                  <a:cubicBezTo>
                    <a:pt x="2527" y="4536"/>
                    <a:pt x="4025" y="5967"/>
                    <a:pt x="5861" y="7500"/>
                  </a:cubicBezTo>
                  <a:cubicBezTo>
                    <a:pt x="6962" y="8424"/>
                    <a:pt x="8184" y="9382"/>
                    <a:pt x="9491" y="10350"/>
                  </a:cubicBezTo>
                  <a:cubicBezTo>
                    <a:pt x="10333" y="10973"/>
                    <a:pt x="11234" y="11615"/>
                    <a:pt x="12167" y="12259"/>
                  </a:cubicBezTo>
                  <a:cubicBezTo>
                    <a:pt x="12679" y="12615"/>
                    <a:pt x="13227" y="12984"/>
                    <a:pt x="13889" y="13423"/>
                  </a:cubicBezTo>
                  <a:cubicBezTo>
                    <a:pt x="16041" y="14843"/>
                    <a:pt x="18184" y="16145"/>
                    <a:pt x="20257" y="17293"/>
                  </a:cubicBezTo>
                  <a:cubicBezTo>
                    <a:pt x="22474" y="18521"/>
                    <a:pt x="24557" y="19535"/>
                    <a:pt x="26281" y="20225"/>
                  </a:cubicBezTo>
                  <a:cubicBezTo>
                    <a:pt x="28015" y="20917"/>
                    <a:pt x="29393" y="21282"/>
                    <a:pt x="30263" y="21283"/>
                  </a:cubicBezTo>
                  <a:lnTo>
                    <a:pt x="30263" y="21283"/>
                  </a:lnTo>
                  <a:cubicBezTo>
                    <a:pt x="30775" y="21282"/>
                    <a:pt x="31119" y="21158"/>
                    <a:pt x="31280" y="20913"/>
                  </a:cubicBezTo>
                  <a:lnTo>
                    <a:pt x="31301" y="20881"/>
                  </a:lnTo>
                  <a:cubicBezTo>
                    <a:pt x="31534" y="20477"/>
                    <a:pt x="31315" y="19793"/>
                    <a:pt x="30650" y="18847"/>
                  </a:cubicBezTo>
                  <a:cubicBezTo>
                    <a:pt x="30008" y="17932"/>
                    <a:pt x="28981" y="16817"/>
                    <a:pt x="27600" y="15536"/>
                  </a:cubicBezTo>
                  <a:cubicBezTo>
                    <a:pt x="25776" y="13857"/>
                    <a:pt x="23465" y="12000"/>
                    <a:pt x="20911" y="10167"/>
                  </a:cubicBezTo>
                  <a:lnTo>
                    <a:pt x="20908" y="10165"/>
                  </a:lnTo>
                  <a:cubicBezTo>
                    <a:pt x="19925" y="9463"/>
                    <a:pt x="19029" y="8844"/>
                    <a:pt x="18170" y="8271"/>
                  </a:cubicBezTo>
                  <a:cubicBezTo>
                    <a:pt x="17971" y="8133"/>
                    <a:pt x="17764" y="7994"/>
                    <a:pt x="17560" y="7860"/>
                  </a:cubicBezTo>
                  <a:cubicBezTo>
                    <a:pt x="16404" y="7096"/>
                    <a:pt x="15180" y="6325"/>
                    <a:pt x="13924" y="5568"/>
                  </a:cubicBezTo>
                  <a:cubicBezTo>
                    <a:pt x="11132" y="3887"/>
                    <a:pt x="8470" y="2481"/>
                    <a:pt x="6221" y="1499"/>
                  </a:cubicBezTo>
                  <a:cubicBezTo>
                    <a:pt x="3979" y="520"/>
                    <a:pt x="2240" y="1"/>
                    <a:pt x="1194" y="1"/>
                  </a:cubicBezTo>
                  <a:close/>
                  <a:moveTo>
                    <a:pt x="30263" y="21283"/>
                  </a:moveTo>
                  <a:lnTo>
                    <a:pt x="30263" y="21283"/>
                  </a:lnTo>
                  <a:cubicBezTo>
                    <a:pt x="30263" y="21283"/>
                    <a:pt x="30263" y="21283"/>
                    <a:pt x="30262" y="21283"/>
                  </a:cubicBezTo>
                  <a:lnTo>
                    <a:pt x="30264" y="21283"/>
                  </a:lnTo>
                  <a:cubicBezTo>
                    <a:pt x="30264" y="21283"/>
                    <a:pt x="30264" y="21283"/>
                    <a:pt x="30263" y="21283"/>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7"/>
            <p:cNvSpPr/>
            <p:nvPr/>
          </p:nvSpPr>
          <p:spPr>
            <a:xfrm>
              <a:off x="2845175" y="3506250"/>
              <a:ext cx="796850" cy="532475"/>
            </a:xfrm>
            <a:custGeom>
              <a:avLst/>
              <a:gdLst/>
              <a:ahLst/>
              <a:cxnLst/>
              <a:rect l="l" t="t" r="r" b="b"/>
              <a:pathLst>
                <a:path w="31874" h="21299" extrusionOk="0">
                  <a:moveTo>
                    <a:pt x="1279" y="15"/>
                  </a:moveTo>
                  <a:cubicBezTo>
                    <a:pt x="2325" y="15"/>
                    <a:pt x="4064" y="534"/>
                    <a:pt x="6306" y="1513"/>
                  </a:cubicBezTo>
                  <a:cubicBezTo>
                    <a:pt x="8553" y="2494"/>
                    <a:pt x="11215" y="3901"/>
                    <a:pt x="14007" y="5579"/>
                  </a:cubicBezTo>
                  <a:cubicBezTo>
                    <a:pt x="15263" y="6339"/>
                    <a:pt x="16486" y="7110"/>
                    <a:pt x="17643" y="7874"/>
                  </a:cubicBezTo>
                  <a:cubicBezTo>
                    <a:pt x="17846" y="8008"/>
                    <a:pt x="18054" y="8145"/>
                    <a:pt x="18253" y="8283"/>
                  </a:cubicBezTo>
                  <a:cubicBezTo>
                    <a:pt x="19112" y="8856"/>
                    <a:pt x="20008" y="9477"/>
                    <a:pt x="20991" y="10176"/>
                  </a:cubicBezTo>
                  <a:lnTo>
                    <a:pt x="20993" y="10179"/>
                  </a:lnTo>
                  <a:cubicBezTo>
                    <a:pt x="23547" y="12014"/>
                    <a:pt x="25858" y="13871"/>
                    <a:pt x="27680" y="15547"/>
                  </a:cubicBezTo>
                  <a:cubicBezTo>
                    <a:pt x="29061" y="16829"/>
                    <a:pt x="30089" y="17944"/>
                    <a:pt x="30730" y="18858"/>
                  </a:cubicBezTo>
                  <a:cubicBezTo>
                    <a:pt x="31393" y="19800"/>
                    <a:pt x="31612" y="20481"/>
                    <a:pt x="31382" y="20883"/>
                  </a:cubicBezTo>
                  <a:lnTo>
                    <a:pt x="31361" y="20916"/>
                  </a:lnTo>
                  <a:cubicBezTo>
                    <a:pt x="31199" y="21158"/>
                    <a:pt x="30860" y="21283"/>
                    <a:pt x="30349" y="21283"/>
                  </a:cubicBezTo>
                  <a:cubicBezTo>
                    <a:pt x="29479" y="21283"/>
                    <a:pt x="28103" y="20916"/>
                    <a:pt x="26369" y="20223"/>
                  </a:cubicBezTo>
                  <a:cubicBezTo>
                    <a:pt x="24646" y="19535"/>
                    <a:pt x="22564" y="18521"/>
                    <a:pt x="20347" y="17293"/>
                  </a:cubicBezTo>
                  <a:cubicBezTo>
                    <a:pt x="18274" y="16145"/>
                    <a:pt x="16131" y="14843"/>
                    <a:pt x="13979" y="13423"/>
                  </a:cubicBezTo>
                  <a:cubicBezTo>
                    <a:pt x="13316" y="12984"/>
                    <a:pt x="12769" y="12615"/>
                    <a:pt x="12259" y="12259"/>
                  </a:cubicBezTo>
                  <a:cubicBezTo>
                    <a:pt x="11326" y="11615"/>
                    <a:pt x="10425" y="10973"/>
                    <a:pt x="9580" y="10350"/>
                  </a:cubicBezTo>
                  <a:cubicBezTo>
                    <a:pt x="8276" y="9382"/>
                    <a:pt x="7054" y="8424"/>
                    <a:pt x="5950" y="7500"/>
                  </a:cubicBezTo>
                  <a:cubicBezTo>
                    <a:pt x="4117" y="5967"/>
                    <a:pt x="2619" y="4536"/>
                    <a:pt x="1617" y="3360"/>
                  </a:cubicBezTo>
                  <a:cubicBezTo>
                    <a:pt x="596" y="2160"/>
                    <a:pt x="95" y="1229"/>
                    <a:pt x="169" y="663"/>
                  </a:cubicBezTo>
                  <a:cubicBezTo>
                    <a:pt x="178" y="564"/>
                    <a:pt x="210" y="467"/>
                    <a:pt x="266" y="384"/>
                  </a:cubicBezTo>
                  <a:cubicBezTo>
                    <a:pt x="427" y="139"/>
                    <a:pt x="769" y="15"/>
                    <a:pt x="1279" y="15"/>
                  </a:cubicBezTo>
                  <a:close/>
                  <a:moveTo>
                    <a:pt x="1279" y="1"/>
                  </a:moveTo>
                  <a:cubicBezTo>
                    <a:pt x="771" y="1"/>
                    <a:pt x="423" y="121"/>
                    <a:pt x="254" y="375"/>
                  </a:cubicBezTo>
                  <a:cubicBezTo>
                    <a:pt x="199" y="463"/>
                    <a:pt x="164" y="562"/>
                    <a:pt x="155" y="663"/>
                  </a:cubicBezTo>
                  <a:cubicBezTo>
                    <a:pt x="0" y="1836"/>
                    <a:pt x="2252" y="4429"/>
                    <a:pt x="5941" y="7514"/>
                  </a:cubicBezTo>
                  <a:cubicBezTo>
                    <a:pt x="7033" y="8429"/>
                    <a:pt x="8250" y="9387"/>
                    <a:pt x="9573" y="10363"/>
                  </a:cubicBezTo>
                  <a:cubicBezTo>
                    <a:pt x="10423" y="10992"/>
                    <a:pt x="11321" y="11633"/>
                    <a:pt x="12249" y="12273"/>
                  </a:cubicBezTo>
                  <a:cubicBezTo>
                    <a:pt x="12810" y="12663"/>
                    <a:pt x="13385" y="13051"/>
                    <a:pt x="13972" y="13437"/>
                  </a:cubicBezTo>
                  <a:cubicBezTo>
                    <a:pt x="16182" y="14894"/>
                    <a:pt x="18340" y="16201"/>
                    <a:pt x="20340" y="17307"/>
                  </a:cubicBezTo>
                  <a:cubicBezTo>
                    <a:pt x="24843" y="19803"/>
                    <a:pt x="28565" y="21299"/>
                    <a:pt x="30349" y="21299"/>
                  </a:cubicBezTo>
                  <a:cubicBezTo>
                    <a:pt x="30855" y="21299"/>
                    <a:pt x="31206" y="21179"/>
                    <a:pt x="31372" y="20925"/>
                  </a:cubicBezTo>
                  <a:lnTo>
                    <a:pt x="31393" y="20892"/>
                  </a:lnTo>
                  <a:cubicBezTo>
                    <a:pt x="31873" y="20061"/>
                    <a:pt x="30414" y="18064"/>
                    <a:pt x="27690" y="15540"/>
                  </a:cubicBezTo>
                  <a:cubicBezTo>
                    <a:pt x="25928" y="13915"/>
                    <a:pt x="23642" y="12065"/>
                    <a:pt x="21003" y="10170"/>
                  </a:cubicBezTo>
                  <a:lnTo>
                    <a:pt x="20998" y="10167"/>
                  </a:lnTo>
                  <a:cubicBezTo>
                    <a:pt x="20121" y="9541"/>
                    <a:pt x="19209" y="8907"/>
                    <a:pt x="18262" y="8274"/>
                  </a:cubicBezTo>
                  <a:cubicBezTo>
                    <a:pt x="18063" y="8135"/>
                    <a:pt x="17858" y="7999"/>
                    <a:pt x="17652" y="7863"/>
                  </a:cubicBezTo>
                  <a:cubicBezTo>
                    <a:pt x="16419" y="7050"/>
                    <a:pt x="15198" y="6283"/>
                    <a:pt x="14016" y="5568"/>
                  </a:cubicBezTo>
                  <a:cubicBezTo>
                    <a:pt x="8317" y="2141"/>
                    <a:pt x="3415" y="3"/>
                    <a:pt x="1282" y="3"/>
                  </a:cubicBezTo>
                  <a:lnTo>
                    <a:pt x="1279"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7"/>
            <p:cNvSpPr/>
            <p:nvPr/>
          </p:nvSpPr>
          <p:spPr>
            <a:xfrm>
              <a:off x="2981975" y="3601625"/>
              <a:ext cx="526600" cy="341800"/>
            </a:xfrm>
            <a:custGeom>
              <a:avLst/>
              <a:gdLst/>
              <a:ahLst/>
              <a:cxnLst/>
              <a:rect l="l" t="t" r="r" b="b"/>
              <a:pathLst>
                <a:path w="21064" h="13672" extrusionOk="0">
                  <a:moveTo>
                    <a:pt x="799" y="0"/>
                  </a:moveTo>
                  <a:cubicBezTo>
                    <a:pt x="559" y="0"/>
                    <a:pt x="393" y="69"/>
                    <a:pt x="303" y="206"/>
                  </a:cubicBezTo>
                  <a:cubicBezTo>
                    <a:pt x="1" y="663"/>
                    <a:pt x="790" y="1637"/>
                    <a:pt x="2718" y="3187"/>
                  </a:cubicBezTo>
                  <a:cubicBezTo>
                    <a:pt x="4270" y="4433"/>
                    <a:pt x="6516" y="6022"/>
                    <a:pt x="9786" y="8181"/>
                  </a:cubicBezTo>
                  <a:cubicBezTo>
                    <a:pt x="13896" y="10894"/>
                    <a:pt x="18313" y="13672"/>
                    <a:pt x="19872" y="13672"/>
                  </a:cubicBezTo>
                  <a:cubicBezTo>
                    <a:pt x="20119" y="13672"/>
                    <a:pt x="20290" y="13600"/>
                    <a:pt x="20382" y="13462"/>
                  </a:cubicBezTo>
                  <a:cubicBezTo>
                    <a:pt x="21063" y="12427"/>
                    <a:pt x="16023" y="8897"/>
                    <a:pt x="11001" y="5583"/>
                  </a:cubicBezTo>
                  <a:cubicBezTo>
                    <a:pt x="6821" y="2822"/>
                    <a:pt x="2342" y="0"/>
                    <a:pt x="799"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7"/>
            <p:cNvSpPr/>
            <p:nvPr/>
          </p:nvSpPr>
          <p:spPr>
            <a:xfrm>
              <a:off x="2973025" y="3601375"/>
              <a:ext cx="535025" cy="342175"/>
            </a:xfrm>
            <a:custGeom>
              <a:avLst/>
              <a:gdLst/>
              <a:ahLst/>
              <a:cxnLst/>
              <a:rect l="l" t="t" r="r" b="b"/>
              <a:pathLst>
                <a:path w="21401" h="13687" extrusionOk="0">
                  <a:moveTo>
                    <a:pt x="1157" y="15"/>
                  </a:moveTo>
                  <a:lnTo>
                    <a:pt x="1157" y="17"/>
                  </a:lnTo>
                  <a:cubicBezTo>
                    <a:pt x="1834" y="17"/>
                    <a:pt x="3095" y="544"/>
                    <a:pt x="5013" y="1629"/>
                  </a:cubicBezTo>
                  <a:cubicBezTo>
                    <a:pt x="6577" y="2511"/>
                    <a:pt x="8592" y="3774"/>
                    <a:pt x="11356" y="5598"/>
                  </a:cubicBezTo>
                  <a:cubicBezTo>
                    <a:pt x="14635" y="7764"/>
                    <a:pt x="16865" y="9334"/>
                    <a:pt x="18371" y="10541"/>
                  </a:cubicBezTo>
                  <a:cubicBezTo>
                    <a:pt x="19274" y="11267"/>
                    <a:pt x="19929" y="11874"/>
                    <a:pt x="20324" y="12347"/>
                  </a:cubicBezTo>
                  <a:cubicBezTo>
                    <a:pt x="20749" y="12857"/>
                    <a:pt x="20885" y="13234"/>
                    <a:pt x="20733" y="13467"/>
                  </a:cubicBezTo>
                  <a:cubicBezTo>
                    <a:pt x="20641" y="13603"/>
                    <a:pt x="20472" y="13672"/>
                    <a:pt x="20230" y="13672"/>
                  </a:cubicBezTo>
                  <a:cubicBezTo>
                    <a:pt x="19553" y="13672"/>
                    <a:pt x="18311" y="13160"/>
                    <a:pt x="16427" y="12102"/>
                  </a:cubicBezTo>
                  <a:cubicBezTo>
                    <a:pt x="14861" y="11225"/>
                    <a:pt x="12866" y="9980"/>
                    <a:pt x="10149" y="8184"/>
                  </a:cubicBezTo>
                  <a:cubicBezTo>
                    <a:pt x="6879" y="6025"/>
                    <a:pt x="4632" y="4439"/>
                    <a:pt x="3081" y="3190"/>
                  </a:cubicBezTo>
                  <a:cubicBezTo>
                    <a:pt x="2164" y="2453"/>
                    <a:pt x="1495" y="1837"/>
                    <a:pt x="1093" y="1352"/>
                  </a:cubicBezTo>
                  <a:cubicBezTo>
                    <a:pt x="656" y="832"/>
                    <a:pt x="516" y="451"/>
                    <a:pt x="668" y="218"/>
                  </a:cubicBezTo>
                  <a:cubicBezTo>
                    <a:pt x="756" y="84"/>
                    <a:pt x="922" y="15"/>
                    <a:pt x="1157" y="15"/>
                  </a:cubicBezTo>
                  <a:close/>
                  <a:moveTo>
                    <a:pt x="1157" y="1"/>
                  </a:moveTo>
                  <a:cubicBezTo>
                    <a:pt x="920" y="1"/>
                    <a:pt x="749" y="68"/>
                    <a:pt x="656" y="209"/>
                  </a:cubicBezTo>
                  <a:cubicBezTo>
                    <a:pt x="1" y="1202"/>
                    <a:pt x="4593" y="4531"/>
                    <a:pt x="10139" y="8196"/>
                  </a:cubicBezTo>
                  <a:cubicBezTo>
                    <a:pt x="14882" y="11324"/>
                    <a:pt x="18784" y="13686"/>
                    <a:pt x="20230" y="13686"/>
                  </a:cubicBezTo>
                  <a:cubicBezTo>
                    <a:pt x="20474" y="13686"/>
                    <a:pt x="20650" y="13617"/>
                    <a:pt x="20744" y="13474"/>
                  </a:cubicBezTo>
                  <a:cubicBezTo>
                    <a:pt x="21400" y="12481"/>
                    <a:pt x="16909" y="9246"/>
                    <a:pt x="11363" y="5584"/>
                  </a:cubicBezTo>
                  <a:cubicBezTo>
                    <a:pt x="6602" y="2442"/>
                    <a:pt x="2610" y="1"/>
                    <a:pt x="116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7"/>
            <p:cNvSpPr/>
            <p:nvPr/>
          </p:nvSpPr>
          <p:spPr>
            <a:xfrm>
              <a:off x="2980125" y="3760350"/>
              <a:ext cx="557300" cy="224250"/>
            </a:xfrm>
            <a:custGeom>
              <a:avLst/>
              <a:gdLst/>
              <a:ahLst/>
              <a:cxnLst/>
              <a:rect l="l" t="t" r="r" b="b"/>
              <a:pathLst>
                <a:path w="22292" h="8970" extrusionOk="0">
                  <a:moveTo>
                    <a:pt x="15600" y="1"/>
                  </a:moveTo>
                  <a:lnTo>
                    <a:pt x="12003" y="867"/>
                  </a:lnTo>
                  <a:lnTo>
                    <a:pt x="6851" y="2109"/>
                  </a:lnTo>
                  <a:lnTo>
                    <a:pt x="1" y="3758"/>
                  </a:lnTo>
                  <a:cubicBezTo>
                    <a:pt x="1850" y="5226"/>
                    <a:pt x="3884" y="6676"/>
                    <a:pt x="5939" y="8034"/>
                  </a:cubicBezTo>
                  <a:cubicBezTo>
                    <a:pt x="6417" y="8348"/>
                    <a:pt x="6891" y="8662"/>
                    <a:pt x="7364" y="8967"/>
                  </a:cubicBezTo>
                  <a:lnTo>
                    <a:pt x="7366" y="8969"/>
                  </a:lnTo>
                  <a:lnTo>
                    <a:pt x="14942" y="7143"/>
                  </a:lnTo>
                  <a:lnTo>
                    <a:pt x="19627" y="6016"/>
                  </a:lnTo>
                  <a:lnTo>
                    <a:pt x="22292" y="5374"/>
                  </a:lnTo>
                  <a:cubicBezTo>
                    <a:pt x="20530" y="3748"/>
                    <a:pt x="18244" y="1901"/>
                    <a:pt x="15605" y="3"/>
                  </a:cubicBezTo>
                  <a:lnTo>
                    <a:pt x="15600"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7"/>
            <p:cNvSpPr/>
            <p:nvPr/>
          </p:nvSpPr>
          <p:spPr>
            <a:xfrm>
              <a:off x="2846900" y="3645425"/>
              <a:ext cx="454825" cy="159225"/>
            </a:xfrm>
            <a:custGeom>
              <a:avLst/>
              <a:gdLst/>
              <a:ahLst/>
              <a:cxnLst/>
              <a:rect l="l" t="t" r="r" b="b"/>
              <a:pathLst>
                <a:path w="18193" h="6369" extrusionOk="0">
                  <a:moveTo>
                    <a:pt x="13947" y="1"/>
                  </a:moveTo>
                  <a:lnTo>
                    <a:pt x="10740" y="772"/>
                  </a:lnTo>
                  <a:lnTo>
                    <a:pt x="5872" y="1945"/>
                  </a:lnTo>
                  <a:lnTo>
                    <a:pt x="1" y="3356"/>
                  </a:lnTo>
                  <a:cubicBezTo>
                    <a:pt x="839" y="4342"/>
                    <a:pt x="1845" y="5355"/>
                    <a:pt x="2974" y="6367"/>
                  </a:cubicBezTo>
                  <a:lnTo>
                    <a:pt x="2977" y="6369"/>
                  </a:lnTo>
                  <a:lnTo>
                    <a:pt x="9504" y="4796"/>
                  </a:lnTo>
                  <a:lnTo>
                    <a:pt x="14542" y="3582"/>
                  </a:lnTo>
                  <a:lnTo>
                    <a:pt x="14545" y="3584"/>
                  </a:lnTo>
                  <a:lnTo>
                    <a:pt x="18193" y="2705"/>
                  </a:lnTo>
                  <a:cubicBezTo>
                    <a:pt x="17994" y="2566"/>
                    <a:pt x="17789" y="2430"/>
                    <a:pt x="17583" y="2296"/>
                  </a:cubicBezTo>
                  <a:cubicBezTo>
                    <a:pt x="16348" y="1481"/>
                    <a:pt x="15129" y="716"/>
                    <a:pt x="13947"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73"/>
        <p:cNvGrpSpPr/>
        <p:nvPr/>
      </p:nvGrpSpPr>
      <p:grpSpPr>
        <a:xfrm>
          <a:off x="0" y="0"/>
          <a:ext cx="0" cy="0"/>
          <a:chOff x="0" y="0"/>
          <a:chExt cx="0" cy="0"/>
        </a:xfrm>
      </p:grpSpPr>
      <p:sp>
        <p:nvSpPr>
          <p:cNvPr id="575" name="Google Shape;575;p31"/>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Table of Contents </a:t>
            </a:r>
            <a:endParaRPr sz="2800" b="1" dirty="0"/>
          </a:p>
        </p:txBody>
      </p:sp>
      <p:grpSp>
        <p:nvGrpSpPr>
          <p:cNvPr id="577" name="Google Shape;577;p31"/>
          <p:cNvGrpSpPr/>
          <p:nvPr/>
        </p:nvGrpSpPr>
        <p:grpSpPr>
          <a:xfrm rot="-1836903">
            <a:off x="421457" y="-247987"/>
            <a:ext cx="933863" cy="1011869"/>
            <a:chOff x="2761250" y="617875"/>
            <a:chExt cx="1222900" cy="1325050"/>
          </a:xfrm>
        </p:grpSpPr>
        <p:sp>
          <p:nvSpPr>
            <p:cNvPr id="578" name="Google Shape;578;p31"/>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p:cNvGrpSpPr/>
          <p:nvPr/>
        </p:nvGrpSpPr>
        <p:grpSpPr>
          <a:xfrm rot="1169986" flipH="1">
            <a:off x="8547319" y="4582521"/>
            <a:ext cx="819900" cy="888387"/>
            <a:chOff x="2761250" y="617875"/>
            <a:chExt cx="1222900" cy="1325050"/>
          </a:xfrm>
        </p:grpSpPr>
        <p:sp>
          <p:nvSpPr>
            <p:cNvPr id="586" name="Google Shape;586;p31"/>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p:cNvGrpSpPr/>
          <p:nvPr/>
        </p:nvGrpSpPr>
        <p:grpSpPr>
          <a:xfrm rot="1135194">
            <a:off x="8489736" y="73575"/>
            <a:ext cx="435970" cy="536160"/>
            <a:chOff x="4081850" y="3204400"/>
            <a:chExt cx="743225" cy="914025"/>
          </a:xfrm>
        </p:grpSpPr>
        <p:sp>
          <p:nvSpPr>
            <p:cNvPr id="594" name="Google Shape;594;p31"/>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p:cNvGrpSpPr/>
          <p:nvPr/>
        </p:nvGrpSpPr>
        <p:grpSpPr>
          <a:xfrm rot="1439146">
            <a:off x="7996804" y="-198643"/>
            <a:ext cx="549215" cy="531497"/>
            <a:chOff x="1785750" y="3413025"/>
            <a:chExt cx="785025" cy="759700"/>
          </a:xfrm>
        </p:grpSpPr>
        <p:sp>
          <p:nvSpPr>
            <p:cNvPr id="603" name="Google Shape;603;p31"/>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 name="Google Shape;697;p33">
            <a:extLst>
              <a:ext uri="{FF2B5EF4-FFF2-40B4-BE49-F238E27FC236}">
                <a16:creationId xmlns:a16="http://schemas.microsoft.com/office/drawing/2014/main" id="{9EDE66DB-6EBA-025B-F51C-D8EE9700C768}"/>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7A90CF16-A848-DEF7-52C2-5568FCCDB9C2}"/>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4639B895-DC0D-C460-9766-B5553930EB97}"/>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F8A73771-622E-D56A-CD07-9ED1BEEEE704}"/>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2C2F8CEE-FB50-3ADC-8D42-F06BE801ABB1}"/>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B1130E88-5077-1499-CB59-5AD9CDAFC1BE}"/>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797C04C9-56EA-A2CB-8D3A-CB3FF2FC8E79}"/>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60C8C434-13B8-283D-8974-46F8397FCE49}"/>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7204E68D-14F2-0CD2-5836-0BAB8380C9C3}"/>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7E7C2DE9-16F6-366D-B0B4-EE3C22BC0DE8}"/>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DB6342A6-734A-CCC8-3ADC-675A8EDCBE10}"/>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6CEBC383-92B3-B6C0-263C-3E546D641E27}"/>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EE4984FF-8B2C-4563-6FB2-B49F75261832}"/>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E0952B57-36CB-2CB4-C4A9-0E5696E06DA8}"/>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62C387F0-3163-9E16-AA7D-05E3DB99BE33}"/>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048E8F6F-BC8F-0A0D-551A-603F3BB126F6}"/>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44E38302-7713-FB87-8665-E06464A2546A}"/>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FC8E6256-85EC-54C9-91DF-827CA2885847}"/>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E551382A-7279-ED62-87EF-1C3FB26EFBA2}"/>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Rectangle 1">
            <a:extLst>
              <a:ext uri="{FF2B5EF4-FFF2-40B4-BE49-F238E27FC236}">
                <a16:creationId xmlns:a16="http://schemas.microsoft.com/office/drawing/2014/main" id="{008C21E6-52F4-21C1-95ED-2FCFAC100314}"/>
              </a:ext>
            </a:extLst>
          </p:cNvPr>
          <p:cNvSpPr>
            <a:spLocks noChangeArrowheads="1"/>
          </p:cNvSpPr>
          <p:nvPr/>
        </p:nvSpPr>
        <p:spPr bwMode="auto">
          <a:xfrm>
            <a:off x="649516" y="1244508"/>
            <a:ext cx="4971233" cy="2805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0" i="0" u="sng" strike="noStrike" cap="none" normalizeH="0" baseline="0" dirty="0">
                <a:ln>
                  <a:noFill/>
                </a:ln>
                <a:solidFill>
                  <a:schemeClr val="accent6"/>
                </a:solidFill>
                <a:effectLst/>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Introduction</a:t>
            </a:r>
            <a:endParaRPr kumimoji="0" lang="en-US" altLang="en-BD" sz="1000" b="0" i="0" u="none" strike="noStrike" cap="none" normalizeH="0" baseline="0" dirty="0">
              <a:ln>
                <a:noFill/>
              </a:ln>
              <a:solidFill>
                <a:schemeClr val="accent6"/>
              </a:solidFill>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0" i="0" u="sng" strike="noStrike" cap="none" normalizeH="0" baseline="0" dirty="0">
                <a:ln>
                  <a:noFill/>
                </a:ln>
                <a:solidFill>
                  <a:schemeClr val="accent6"/>
                </a:solidFill>
                <a:effectLst/>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Marketing Mix in Action</a:t>
            </a:r>
            <a:endParaRPr kumimoji="0" lang="en-US" altLang="en-BD" sz="1000" b="0" i="0" u="none" strike="noStrike" cap="none" normalizeH="0" baseline="0" dirty="0">
              <a:ln>
                <a:noFill/>
              </a:ln>
              <a:solidFill>
                <a:schemeClr val="accent6"/>
              </a:solidFill>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0" i="0" u="sng" strike="noStrike" cap="none" normalizeH="0" baseline="0" dirty="0">
                <a:ln>
                  <a:noFill/>
                </a:ln>
                <a:solidFill>
                  <a:schemeClr val="accent6"/>
                </a:solidFill>
                <a:effectLst/>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Value Creation and Stakeholders</a:t>
            </a:r>
            <a:endParaRPr kumimoji="0" lang="en-US" altLang="en-BD" sz="1000" b="0" i="0" u="none" strike="noStrike" cap="none" normalizeH="0" baseline="0" dirty="0">
              <a:ln>
                <a:noFill/>
              </a:ln>
              <a:solidFill>
                <a:schemeClr val="accent6"/>
              </a:solidFill>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0" i="0" u="sng" strike="noStrike" cap="none" normalizeH="0" baseline="0" dirty="0">
                <a:ln>
                  <a:noFill/>
                </a:ln>
                <a:solidFill>
                  <a:schemeClr val="accent6"/>
                </a:solidFill>
                <a:effectLst/>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Marketing Planning and the Marketing Mix</a:t>
            </a:r>
            <a:endParaRPr kumimoji="0" lang="en-US" altLang="en-BD" sz="1000" b="0" i="0" u="none" strike="noStrike" cap="none" normalizeH="0" baseline="0" dirty="0">
              <a:ln>
                <a:noFill/>
              </a:ln>
              <a:solidFill>
                <a:schemeClr val="accent6"/>
              </a:solidFill>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0" i="0" u="sng" strike="noStrike" cap="none" normalizeH="0" baseline="0" dirty="0">
                <a:ln>
                  <a:noFill/>
                </a:ln>
                <a:solidFill>
                  <a:schemeClr val="accent6"/>
                </a:solidFill>
                <a:effectLst/>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Conclusion</a:t>
            </a:r>
            <a:endParaRPr kumimoji="0" lang="en-US" altLang="en-BD" sz="1000" b="0" i="0" u="none" strike="noStrike" cap="none" normalizeH="0" baseline="0" dirty="0">
              <a:ln>
                <a:noFill/>
              </a:ln>
              <a:solidFill>
                <a:schemeClr val="accent6"/>
              </a:solidFill>
              <a:effectLst/>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0" i="0" u="sng" strike="noStrike" cap="none" normalizeH="0" baseline="0" dirty="0">
                <a:ln>
                  <a:noFill/>
                </a:ln>
                <a:solidFill>
                  <a:schemeClr val="accent6"/>
                </a:solidFill>
                <a:effectLst/>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References</a:t>
            </a:r>
            <a:endParaRPr kumimoji="0" lang="en-US" altLang="en-BD" sz="3200" b="0" i="0" u="none" strike="noStrike" cap="none" normalizeH="0" baseline="0" dirty="0">
              <a:ln>
                <a:noFill/>
              </a:ln>
              <a:solidFill>
                <a:schemeClr val="accent6"/>
              </a:solidFill>
              <a:effectLst/>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58E13C36-9AA2-714A-B94A-55A906173A44}"/>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E0EED20E-EF2F-BA63-7665-C01F478FF825}"/>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Introduction</a:t>
            </a:r>
            <a:endParaRPr sz="2800" b="1" dirty="0"/>
          </a:p>
        </p:txBody>
      </p:sp>
      <p:grpSp>
        <p:nvGrpSpPr>
          <p:cNvPr id="577" name="Google Shape;577;p31">
            <a:extLst>
              <a:ext uri="{FF2B5EF4-FFF2-40B4-BE49-F238E27FC236}">
                <a16:creationId xmlns:a16="http://schemas.microsoft.com/office/drawing/2014/main" id="{47EDF137-30BF-608B-1514-9A0AC3BD3A37}"/>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FF9DFE5A-CCCE-46E1-7DC2-F1395625DDE1}"/>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85B284D6-7DDE-F50D-2AEE-4C1D827AD305}"/>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AD8447C6-1216-AF03-327D-12B78258B27B}"/>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3DA44B42-50D4-AA33-FA1D-C1BEFAC879EA}"/>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AC17D1C3-3153-B03D-FA88-B516CA3B8C4F}"/>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AC717D95-8745-CC66-82BF-7B62A7213F2D}"/>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E496BDE2-27E0-15AA-419F-DEBBB9F35F3B}"/>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320DEC3F-1E70-B094-B767-9C9F2BF1BB07}"/>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7157540D-3BF4-59D5-B0D9-739B95694C36}"/>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2419FEB4-3B83-0449-C586-3B11189CDE37}"/>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8275CD49-45FB-DC5B-6A2F-B2D8305C6175}"/>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A701CA2B-F758-6F45-7A3A-1D510D29EED6}"/>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9CF34E08-C3B3-1B5D-6B44-6334C787E966}"/>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4E853D49-4465-E2E5-7D7F-002845C22EDF}"/>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0F5A61C1-0E0E-E163-D200-EEDDC3667378}"/>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4CC05BF2-410A-6D1B-6015-03F8BE696682}"/>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1D5E68F3-1F44-1275-F5BA-B3A043635A25}"/>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704D922F-05C6-31B2-4A20-B7110DE61A5E}"/>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07972F61-3ACA-9400-347F-A98230616105}"/>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44EB9C70-77A5-5F5F-8D58-A1C38A2B8979}"/>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6EC4F191-8835-786D-2AF5-3A77D3118218}"/>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31109F0C-D68F-7FFF-2EC6-8FF775F8378E}"/>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7B78CFF7-0519-20AB-3AA2-A72351B0347B}"/>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A303C892-4996-D436-A017-428E844C133C}"/>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0B548170-8155-199E-FDD6-85C00771AA69}"/>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F45980B6-0E2D-5197-7B4D-016FBFF5B0A8}"/>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15D80C00-6F9A-B93B-FC1A-38C4E170C922}"/>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602B9A4E-2B99-42C9-18A8-56CE5B1974B6}"/>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7AED7AD2-FD3B-C011-9E17-11CDE4A497AE}"/>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29BA01C7-5B89-8976-0DA4-ED651587DC85}"/>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0E8E6264-E6E9-60DF-3A97-AB3581F05547}"/>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F4F0CD2A-E2C7-BFC6-BCC6-AF170DD85C34}"/>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6E62E15B-8735-A4E3-987D-75C156B263D4}"/>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287F2079-75BF-182D-7687-F52F7A3ADD5B}"/>
              </a:ext>
            </a:extLst>
          </p:cNvPr>
          <p:cNvSpPr txBox="1"/>
          <p:nvPr/>
        </p:nvSpPr>
        <p:spPr>
          <a:xfrm>
            <a:off x="381000" y="1361902"/>
            <a:ext cx="4551040" cy="285405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Premier Inn is a leading UK hotel chain under Whitbread PLC with over 800 hotels nationwide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The brand provides affordable, comfortable accommodation for leisure and business </a:t>
            </a:r>
            <a:r>
              <a:rPr lang="en-GB" sz="1100" dirty="0" err="1">
                <a:solidFill>
                  <a:schemeClr val="accent6"/>
                </a:solidFill>
              </a:rPr>
              <a:t>travelers</a:t>
            </a:r>
            <a:r>
              <a:rPr lang="en-GB" sz="1100" dirty="0">
                <a:solidFill>
                  <a:schemeClr val="accent6"/>
                </a:solidFill>
              </a:rPr>
              <a:t> (Bowie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It targets the mid-market and budget segment of the hospitality industry (Blythe, 2019).</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Premier Inn competes mainly on affordability, reliability, and accessibility (Kotler et al., 2019).</a:t>
            </a:r>
          </a:p>
        </p:txBody>
      </p:sp>
      <p:grpSp>
        <p:nvGrpSpPr>
          <p:cNvPr id="5" name="Google Shape;697;p33">
            <a:extLst>
              <a:ext uri="{FF2B5EF4-FFF2-40B4-BE49-F238E27FC236}">
                <a16:creationId xmlns:a16="http://schemas.microsoft.com/office/drawing/2014/main" id="{7FD52144-2CA5-6F2B-425E-595ED38F728B}"/>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C2B3CFE5-634E-212A-CF61-D75DFA2C28F8}"/>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B4960212-F314-78F6-0CE7-274834158DEF}"/>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DE2A5809-107B-262E-C9A6-8F543925DDA4}"/>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947AEDA8-2D3B-E5C0-726C-0A312C2D5639}"/>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E4D3BFF8-5B90-DBD1-B9DF-2AABAB866E25}"/>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61479B80-0C66-D11A-7359-5BA6B6346586}"/>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F5BCE469-D379-1F6B-491B-E6E2DA5AD711}"/>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7C22AA13-84FD-48A0-7AB9-4D6DF9E94013}"/>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477D890E-042C-B5BC-389A-DB781ACFB310}"/>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A5C51EE1-C4BF-298E-AB7B-4170C423A559}"/>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51B36364-7629-FF88-75A7-A2E352992A6C}"/>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545A1557-880E-7F32-70FF-859DBAC2BDFB}"/>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4BBC49F5-ED02-42BB-0B1C-C968428A0449}"/>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B90DCE25-28BE-F858-41A4-A2975DA29DBC}"/>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18116C05-9B0B-EB2B-E7E2-9A222D42EBB4}"/>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05BB30FB-BFB4-CFD8-1AA3-C1547F657119}"/>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579558F5-8CE5-FD01-D96B-009A611DE2A8}"/>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9C5AA942-2DE9-0882-0B43-502DB8BF567B}"/>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50" name="Picture 2" descr="Premier Inn Logo and symbol, meaning, history, PNG, brand">
            <a:extLst>
              <a:ext uri="{FF2B5EF4-FFF2-40B4-BE49-F238E27FC236}">
                <a16:creationId xmlns:a16="http://schemas.microsoft.com/office/drawing/2014/main" id="{C7B49626-DA3F-293B-183C-C501101EB3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9496" y="1462753"/>
            <a:ext cx="3727773" cy="23452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5F703B8-C023-2386-584F-9AF327382C5E}"/>
              </a:ext>
            </a:extLst>
          </p:cNvPr>
          <p:cNvSpPr txBox="1"/>
          <p:nvPr/>
        </p:nvSpPr>
        <p:spPr>
          <a:xfrm>
            <a:off x="4872566" y="3882055"/>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Premier Inn Logo (Kotler et al., 2019)</a:t>
            </a:r>
          </a:p>
        </p:txBody>
      </p:sp>
    </p:spTree>
    <p:extLst>
      <p:ext uri="{BB962C8B-B14F-4D97-AF65-F5344CB8AC3E}">
        <p14:creationId xmlns:p14="http://schemas.microsoft.com/office/powerpoint/2010/main" val="3087607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35CEDC57-533D-C011-5F17-5FF7161276C3}"/>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57419574-1320-36C9-1FF5-746D767B58C9}"/>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Marketing Mix in Action (7Ps)</a:t>
            </a:r>
            <a:endParaRPr sz="2800" b="1" dirty="0"/>
          </a:p>
        </p:txBody>
      </p:sp>
      <p:grpSp>
        <p:nvGrpSpPr>
          <p:cNvPr id="577" name="Google Shape;577;p31">
            <a:extLst>
              <a:ext uri="{FF2B5EF4-FFF2-40B4-BE49-F238E27FC236}">
                <a16:creationId xmlns:a16="http://schemas.microsoft.com/office/drawing/2014/main" id="{99AAC616-6B0B-7F3B-FFE3-79E234DC8F71}"/>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85F8F18C-E8A5-D834-1B2C-1021E0CF905B}"/>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DBD81A98-E5DF-C25B-9D05-D22925C599A8}"/>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BE646326-2178-A8E1-DD56-E95A4672CC5D}"/>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A8106EE7-C232-94F4-0534-39BA3B410307}"/>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75F121FF-FFAD-61FA-C8A3-38ACA0C023C6}"/>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0B633B19-00E4-41F6-13C0-E4CE88559468}"/>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8C3CEFE2-B5F1-073A-40E2-92B66568B9D1}"/>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D87A0092-FD4B-E2A6-D28E-238574FD6860}"/>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85881259-24F0-5A2F-0CCA-D85D2EDBB590}"/>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CC9E0098-46B0-5E64-1B52-BACF9249CACF}"/>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EA57DB23-CD4B-6452-0ED6-6B6001648178}"/>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D71E1D59-A45E-A142-B6C8-C7173EB5FA59}"/>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8CD587FF-08EF-AC1B-F15D-EC206ADCCC67}"/>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DD3873BC-AB3B-69DB-589A-E8E973451A86}"/>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DAFA76ED-2165-A065-DA1A-1AD1244451B5}"/>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254160B2-B15A-CDB5-8013-BFC7C5CB989B}"/>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48D7B625-9A99-C454-527D-ED4609F30EB6}"/>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CE4399C4-07C9-99C8-30AC-ABF4B1310540}"/>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35B5B934-2B73-AB59-322A-0F96064D93B9}"/>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B32CAF2E-75F2-921E-27DB-C6454369D044}"/>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5ADAF50C-A378-4215-D27F-D27468EF117B}"/>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75E3AC77-95C6-F32A-C373-0D08855871D6}"/>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CFA465EE-908C-6537-8166-F56A602DD146}"/>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3C579C88-FA96-0A02-FF9E-E2E94DEE214B}"/>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0F96D4FA-5331-F712-8A85-08B1A2DE50A2}"/>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432FE995-4847-5864-C614-BA0DF0041064}"/>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8C66594C-8472-BB02-AA47-77F898C0FBE1}"/>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BC331DF3-8BD2-E7C3-0D2F-43CE0791C76C}"/>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BF9C7A50-B9CE-3186-F1DC-2D2CF95CC2F7}"/>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061C0385-5F2E-F769-04B9-5FFD02BCFA00}"/>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CF673085-414B-411E-EB3B-91E5D671F73A}"/>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9AECAAC6-79FD-2E62-C401-82DA11FAAFC7}"/>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DA7D30E3-80A8-81B7-A3A2-849FD2AB2888}"/>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63BDCC03-7FB1-04A1-5490-79404F59B2EA}"/>
              </a:ext>
            </a:extLst>
          </p:cNvPr>
          <p:cNvSpPr txBox="1"/>
          <p:nvPr/>
        </p:nvSpPr>
        <p:spPr>
          <a:xfrm>
            <a:off x="381000" y="1361902"/>
            <a:ext cx="4551040" cy="209230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Premier Inn uses the 7Ps: Product, Price, Place, Promotion, People, Process, and Physical Evidence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Its product includes comfortable rooms and on-site Thyme restaurants (Bowie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Value-based and dynamic pricing strategies align rates with demand and location (Blythe, 2019).</a:t>
            </a:r>
          </a:p>
        </p:txBody>
      </p:sp>
      <p:grpSp>
        <p:nvGrpSpPr>
          <p:cNvPr id="5" name="Google Shape;697;p33">
            <a:extLst>
              <a:ext uri="{FF2B5EF4-FFF2-40B4-BE49-F238E27FC236}">
                <a16:creationId xmlns:a16="http://schemas.microsoft.com/office/drawing/2014/main" id="{11DC4F26-F229-1548-DC94-A452DD7E7EAC}"/>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09333EDE-EAC2-35CB-D643-417D51B2394A}"/>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0954D361-2049-F6D2-1BF9-2700603F9962}"/>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91453642-7762-C88A-5999-82E61E58A5A9}"/>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86AE6819-CC2B-B425-7774-BCB6FB00AFF5}"/>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EB730649-A57C-ABEA-4529-90B025940E0D}"/>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84298E23-F610-FC5F-36F6-95AA834A1A31}"/>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4D29EFB4-E3CC-0665-DFE6-A2F4FE5A4D80}"/>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C84CF338-E2F1-DDE4-2F4C-120FF689541D}"/>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FEF01F27-EFBE-991B-DF55-21E592BE92A6}"/>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C8C30C76-9B0A-36A8-ADC7-BE5492D77286}"/>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1DC08A2E-E5E1-0828-D3E8-0A2DE3EB754F}"/>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50A772A7-2CAA-8E5F-12D6-C9D585941B28}"/>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60DDC586-899B-BDE0-634C-1DA1DBC8D6EA}"/>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850639D2-1109-FFB9-B52D-265FD00A6D11}"/>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7C383499-463F-E417-AE8F-371FD8F63E6F}"/>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590FADC6-917D-B2C0-E0B1-C9809DD2E1DB}"/>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BF226F68-A5BB-FD1F-43F3-9DD12FDA17F1}"/>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CCE612FF-8E92-6459-FD9C-2DFAB55DA7AD}"/>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074" name="Picture 2" descr="Marketing Mix: definitions, analysis examples [Complete Guide 2023].">
            <a:extLst>
              <a:ext uri="{FF2B5EF4-FFF2-40B4-BE49-F238E27FC236}">
                <a16:creationId xmlns:a16="http://schemas.microsoft.com/office/drawing/2014/main" id="{C1DC0DE8-39C5-97E5-E648-9DC54AD88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3547" y="1287437"/>
            <a:ext cx="3092981" cy="23557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FDDDDE2-891D-CD47-0DD0-BB55DB5C6616}"/>
              </a:ext>
            </a:extLst>
          </p:cNvPr>
          <p:cNvSpPr txBox="1"/>
          <p:nvPr/>
        </p:nvSpPr>
        <p:spPr>
          <a:xfrm>
            <a:off x="4872566" y="3882055"/>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Marketing Mix (Blythe, 2019)</a:t>
            </a:r>
          </a:p>
        </p:txBody>
      </p:sp>
    </p:spTree>
    <p:extLst>
      <p:ext uri="{BB962C8B-B14F-4D97-AF65-F5344CB8AC3E}">
        <p14:creationId xmlns:p14="http://schemas.microsoft.com/office/powerpoint/2010/main" val="741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62BE1EFA-CCB1-7EEC-67D2-92F378D529B8}"/>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DAB0DCE6-FFB7-4C16-AA42-D76AF9CFFD92}"/>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Marketing Mix in Action (7Ps) (Cont.)</a:t>
            </a:r>
            <a:endParaRPr sz="2800" b="1" dirty="0"/>
          </a:p>
        </p:txBody>
      </p:sp>
      <p:grpSp>
        <p:nvGrpSpPr>
          <p:cNvPr id="577" name="Google Shape;577;p31">
            <a:extLst>
              <a:ext uri="{FF2B5EF4-FFF2-40B4-BE49-F238E27FC236}">
                <a16:creationId xmlns:a16="http://schemas.microsoft.com/office/drawing/2014/main" id="{C26A68E3-DD6F-4F05-B075-6F566CB04597}"/>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ED361D16-A0DA-FB9A-99D6-3A62D9F5D35F}"/>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A2C73EB6-4E06-6D3F-6666-CDB4EA2BF99B}"/>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9EFA039D-BE74-0C99-90C4-7356CC3C23F5}"/>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F5809A2C-C62D-A329-94AB-467C41D07F92}"/>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E323BAE6-AD59-420C-B022-A6E0B293A019}"/>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97F461DC-1CD3-E90C-035C-64AD85BC3234}"/>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953B29C3-F506-3F48-CB8C-C87D7C725BFB}"/>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721A8406-E477-343A-5AA2-759FADE39348}"/>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C43CB650-DFF7-7523-E28F-480084C23FA1}"/>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951F9B1A-41E2-B032-45D7-7C9E27F4868E}"/>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DE1AA62C-7DD8-1B0C-D194-0FBEE163BBDC}"/>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309B2F3C-CB66-B45E-FD5A-124A65759694}"/>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885B7310-092C-AF29-1AFA-F59179285426}"/>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FF79277B-666E-998C-CA19-7BB3740B8DDC}"/>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E5278905-1767-3AC3-E01E-58ED9E49FA05}"/>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A88B30A4-3F7C-AEAB-DDBD-885A49BECB86}"/>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E7A178C7-A2E9-6573-3F9F-387BCA7B5057}"/>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31864989-ECA2-2350-257E-0BF2D3EE8395}"/>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519C82D8-5F6A-334B-72F6-7E5604BF8CE2}"/>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2A2088C9-96B5-AD0E-EAFD-EACAA3C08AAD}"/>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B8042F0C-3463-2A1B-D688-332E7C29CD49}"/>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0B32CAF5-A523-9946-FE54-496827625CFB}"/>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FE45FC14-9F45-D721-475A-B10C7D8AD841}"/>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9DF0C4F6-2345-F6AB-CF4A-1DD6ADD7E912}"/>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D6EC1575-0C12-EE33-D2F4-027FC2A22DBC}"/>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A2A8FEB7-522C-995F-4759-C5F506F96E0C}"/>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BEA60B53-C22F-BF2E-3511-133DC7FD78E5}"/>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A6C686F6-1341-BBC2-174E-A304AE5603D9}"/>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8E0DAFE5-13AA-CF15-84F3-1ACBC9246B30}"/>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5953B18F-7113-09D2-830E-8559CDB29092}"/>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242AA9F3-CC10-781E-DCEE-C7B3F4079554}"/>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D04073CF-7FB8-AD17-D3A5-7FF71EE9B0D6}"/>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7837818D-D569-5E5E-614E-9697526D9026}"/>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9A4B9CBF-2A4B-2035-3A7F-C1D3ED981390}"/>
              </a:ext>
            </a:extLst>
          </p:cNvPr>
          <p:cNvSpPr txBox="1"/>
          <p:nvPr/>
        </p:nvSpPr>
        <p:spPr>
          <a:xfrm>
            <a:off x="381000" y="1361902"/>
            <a:ext cx="4407024" cy="209230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London hotels are priced higher, while smaller towns offer budget-friendly stays (Kotler et al., 2019).</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Promotion uses TV, online, and social media campaigns with the slogan “A Good Night Guaranteed” (Clow &amp; Baack, 2013).</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Employees undergo Whitbread apprenticeships for top-tier hospitality training (Egan, 2011).</a:t>
            </a:r>
          </a:p>
        </p:txBody>
      </p:sp>
      <p:grpSp>
        <p:nvGrpSpPr>
          <p:cNvPr id="5" name="Google Shape;697;p33">
            <a:extLst>
              <a:ext uri="{FF2B5EF4-FFF2-40B4-BE49-F238E27FC236}">
                <a16:creationId xmlns:a16="http://schemas.microsoft.com/office/drawing/2014/main" id="{80E0BEEC-7B34-8ED8-3749-484687673B37}"/>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35482905-79E9-394B-7561-832BE6CDAC6C}"/>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501CD341-008C-54A4-FA27-F66A1EED27C8}"/>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F5DB6567-AB49-A044-D915-C510B5C0DD5C}"/>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6C04EA0C-E7BD-A64E-0B5F-F8B4628B74AD}"/>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4AE400B6-331E-D721-4FD4-28E754F7F846}"/>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7F3C8722-304C-9988-7C5E-39CBC3EFAF06}"/>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16E16DBA-F4E9-E257-57BB-A4EF63A44B18}"/>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DDC845A6-2CCB-27DD-431E-9E5A1B25435E}"/>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AD783170-D68C-75DA-350E-51C2DB0B7AC5}"/>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2F5F4BEF-EA97-204E-5DB2-314B08B03D2A}"/>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B19A62E2-5E68-022E-0C27-6514DBF6FA8B}"/>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D70E3331-2925-C295-7055-EED78AD481D6}"/>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6753D457-9E39-3650-2E71-35307A24FE5B}"/>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C4369722-A062-900D-9E4B-43D0BB344503}"/>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06FEBD35-B5BB-F654-239F-8407F2C23C42}"/>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4759E6B7-EFD7-B3B5-EAE8-6F298C1F49D8}"/>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CAB37AC4-29D2-65FF-378F-0A5AED66A326}"/>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AA5A5C68-8772-0E6C-F493-697751D00DAB}"/>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098" name="Picture 2" descr="Tips to Maximize Your Marketing Promotion Strategy">
            <a:extLst>
              <a:ext uri="{FF2B5EF4-FFF2-40B4-BE49-F238E27FC236}">
                <a16:creationId xmlns:a16="http://schemas.microsoft.com/office/drawing/2014/main" id="{6B253354-800A-8AD5-A21F-983B56E85E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857" y="1439397"/>
            <a:ext cx="3851920" cy="200687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0A88991-DA23-DD63-3D5A-4BB33DD7B6D0}"/>
              </a:ext>
            </a:extLst>
          </p:cNvPr>
          <p:cNvSpPr txBox="1"/>
          <p:nvPr/>
        </p:nvSpPr>
        <p:spPr>
          <a:xfrm>
            <a:off x="4563424" y="3602976"/>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Promotion (Egan, 2011)</a:t>
            </a:r>
          </a:p>
        </p:txBody>
      </p:sp>
    </p:spTree>
    <p:extLst>
      <p:ext uri="{BB962C8B-B14F-4D97-AF65-F5344CB8AC3E}">
        <p14:creationId xmlns:p14="http://schemas.microsoft.com/office/powerpoint/2010/main" val="1275699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491D281D-350C-A105-10F1-104B0760E74F}"/>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43053E0E-2641-186B-6AC9-49338744E430}"/>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Marketing Mix in Action (7Ps) (Cont.)</a:t>
            </a:r>
            <a:endParaRPr sz="2800" b="1" dirty="0"/>
          </a:p>
        </p:txBody>
      </p:sp>
      <p:grpSp>
        <p:nvGrpSpPr>
          <p:cNvPr id="577" name="Google Shape;577;p31">
            <a:extLst>
              <a:ext uri="{FF2B5EF4-FFF2-40B4-BE49-F238E27FC236}">
                <a16:creationId xmlns:a16="http://schemas.microsoft.com/office/drawing/2014/main" id="{0F52BA79-AF57-6A31-0155-BA470FE9F1BD}"/>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C04C398F-D41A-CC91-76FF-549EA68531A8}"/>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92057C0E-4265-4BDB-10E8-1338F8488496}"/>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C7A2A840-6A4D-B53A-075E-A6036FBDA5AE}"/>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64C6EB92-FDCE-1032-84B4-D512A41E41AC}"/>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31475968-F7BD-4CB4-38B4-CE2AE7122AB6}"/>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AAFC8BCD-7627-5863-4FA3-B45F25667E81}"/>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139C962D-B46A-A4C4-F2B1-45F37A92F585}"/>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FC3FBD30-7FBB-835A-3091-41EA902F6CE1}"/>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DC287D72-40CD-8F5D-E24F-6F1498D730BC}"/>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29C58C66-1D1F-ED44-7CE8-1627CEFB3FD1}"/>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06F1C4DE-E510-622C-148E-9F6DD558F239}"/>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F4A420BF-EFC3-3F98-8B7B-33E9858C9872}"/>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F44FFFD6-D46B-8B18-14E2-2115AADC13B1}"/>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C851E6B7-5ECC-E983-4052-7FF8BD2CC470}"/>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6D0D286A-6E38-AEF5-D8C0-3B7632ED0487}"/>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80F54DDA-47B8-FF4B-5876-33489ACE0FBD}"/>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86895B15-6F63-101A-8250-C65E6A31C285}"/>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85088631-B43A-2B97-DCB7-D4A643B6FC42}"/>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125E9E8C-9250-00AD-3549-1A58A18D5BF5}"/>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8EA1B24F-9AB4-6169-3D90-47130E090185}"/>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51562143-D4B7-A667-E909-4A7F8CC16982}"/>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DD8520DF-B7E9-413E-592D-73BF7E7DF269}"/>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1FFC62DB-2F60-00EA-C882-EDDF3BFAB70D}"/>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EDF49213-AB8C-24DE-0CE6-198817C49AE1}"/>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83ACAF16-E7E2-2D6F-330B-D59A8A51B79E}"/>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921877C7-899A-75AC-85F8-3FCC6A212B15}"/>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9B43B4BC-5A74-7356-6135-20F108FDC1F0}"/>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830EE1DE-1461-2E6A-D993-E272ABF03BFA}"/>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8526CB4B-6D61-07E1-05DB-278CF15A9566}"/>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444D3D60-ADF7-9644-2C80-B5D01C2762DF}"/>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360981D5-1FB1-330A-E5B2-BF41BCF5720E}"/>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F4DDEE39-99F4-76C2-F2E3-4FED62BCF747}"/>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301031D8-6089-3E96-0994-7B9A27A56AC4}"/>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DF891ECD-4522-CABC-4905-60D114DC0BE3}"/>
              </a:ext>
            </a:extLst>
          </p:cNvPr>
          <p:cNvSpPr txBox="1"/>
          <p:nvPr/>
        </p:nvSpPr>
        <p:spPr>
          <a:xfrm>
            <a:off x="381000" y="1361902"/>
            <a:ext cx="3758952" cy="234622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Customer complaints are resolved promptly under the Good Night Guarantee (Burgess &amp; Burgess, 2020).</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The purple logo and identical interiors establish strong brand identity (Benzo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Online platforms and partnerships with </a:t>
            </a:r>
            <a:r>
              <a:rPr lang="en-GB" sz="1100" dirty="0" err="1">
                <a:solidFill>
                  <a:schemeClr val="accent6"/>
                </a:solidFill>
              </a:rPr>
              <a:t>Booking.com</a:t>
            </a:r>
            <a:r>
              <a:rPr lang="en-GB" sz="1100" dirty="0">
                <a:solidFill>
                  <a:schemeClr val="accent6"/>
                </a:solidFill>
              </a:rPr>
              <a:t> expand accessibility (Baack et al., 2018).</a:t>
            </a:r>
          </a:p>
        </p:txBody>
      </p:sp>
      <p:grpSp>
        <p:nvGrpSpPr>
          <p:cNvPr id="5" name="Google Shape;697;p33">
            <a:extLst>
              <a:ext uri="{FF2B5EF4-FFF2-40B4-BE49-F238E27FC236}">
                <a16:creationId xmlns:a16="http://schemas.microsoft.com/office/drawing/2014/main" id="{D8150AD6-B499-8801-5E0F-36AC976EEBA7}"/>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ECBF4A5F-86BD-6FCB-F68B-B6933B1AF353}"/>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9CF44127-D511-7A96-930E-11BF772B2D68}"/>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4CE4E847-3F88-E8A4-D8C5-9527C422FE88}"/>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8174BDF2-72F9-908E-584F-6B12018B60B9}"/>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350837C8-7003-8E9F-1C32-20E053028D36}"/>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8C2249AE-A800-4724-D6B2-5E3198EFE11C}"/>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3EF83EFF-EB46-EE9D-4554-022D579EB9B4}"/>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8C794B56-815E-D1A9-A439-47C87E62CFA3}"/>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66C33125-23EE-5FAA-647F-3CBC70E41B8E}"/>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054104FF-28CC-BA34-E59D-5F627089FFCA}"/>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D1DBFE7D-4BEE-E711-4EA6-4E65871170B9}"/>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582B2F06-5660-2A5D-2FB6-A96374B062EA}"/>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A6CF9A72-6F18-0D77-9919-CCD5EDCA982A}"/>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DB4509C2-1482-040B-D201-FC12993D8E67}"/>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35EADE59-5E68-58DE-1E61-5D288161A0D6}"/>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E6F9A080-AC9B-D542-95A7-6EA49BDBB90C}"/>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89E7B60A-72DA-CC17-14DC-6BEB39CD910A}"/>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BC2FAE73-6AD5-C7FD-E123-4DEFBC6A8742}"/>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122" name="Picture 2" descr="A Guide to Creating Partnerships for Your Business - Key Person of Influence">
            <a:extLst>
              <a:ext uri="{FF2B5EF4-FFF2-40B4-BE49-F238E27FC236}">
                <a16:creationId xmlns:a16="http://schemas.microsoft.com/office/drawing/2014/main" id="{0DE33371-49EE-FD04-3191-D6D5860320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17381" y="1441639"/>
            <a:ext cx="3140112" cy="2283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3CB628E-0ECC-96D4-70FE-C17A39438596}"/>
              </a:ext>
            </a:extLst>
          </p:cNvPr>
          <p:cNvSpPr txBox="1"/>
          <p:nvPr/>
        </p:nvSpPr>
        <p:spPr>
          <a:xfrm>
            <a:off x="4369936" y="3890538"/>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Stakeholder Engagement (Baack et al., 2018)</a:t>
            </a:r>
          </a:p>
        </p:txBody>
      </p:sp>
    </p:spTree>
    <p:extLst>
      <p:ext uri="{BB962C8B-B14F-4D97-AF65-F5344CB8AC3E}">
        <p14:creationId xmlns:p14="http://schemas.microsoft.com/office/powerpoint/2010/main" val="3079532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31CC2A5E-E283-07F2-6CD8-81CA106365C8}"/>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4D483CFA-855C-1E3A-C8D0-D4C3E00044A0}"/>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Value Creation and Stakeholders</a:t>
            </a:r>
            <a:endParaRPr sz="2800" b="1" dirty="0"/>
          </a:p>
        </p:txBody>
      </p:sp>
      <p:grpSp>
        <p:nvGrpSpPr>
          <p:cNvPr id="577" name="Google Shape;577;p31">
            <a:extLst>
              <a:ext uri="{FF2B5EF4-FFF2-40B4-BE49-F238E27FC236}">
                <a16:creationId xmlns:a16="http://schemas.microsoft.com/office/drawing/2014/main" id="{0E840662-5069-EF71-AB8A-C5F5630502AB}"/>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D765329D-FB20-9F3A-B582-C801C5018B04}"/>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0F6BB56E-C407-CA7B-B0C0-4CF407624DAB}"/>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DB96131A-0A6E-8483-5CCD-0F663F30B9A0}"/>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02138375-9D3A-0772-0C1E-8E5D7228CBD8}"/>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BBCBF568-4EE7-3258-A56F-4829C91EB978}"/>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B76DD3B2-B7ED-5D23-B976-E6853602797B}"/>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A6C4B318-C8F0-F064-C969-DF9BC10C32B4}"/>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01A831E6-8082-1A58-7299-B88ADC514314}"/>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AB2AEF08-DCD5-DA33-2CAF-6C0860E7EF93}"/>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8334E8C2-601D-D349-71AC-3C18E2A54B13}"/>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4A22781B-05D0-4815-B097-D8A9F9DE9E36}"/>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20F3C081-3436-27CF-D19E-17014D4D0589}"/>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5BFD3FF5-ECA9-072A-A07B-AC4F284F8172}"/>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86B0CB3D-6A89-3487-300C-506241E62B3A}"/>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68B5A3BC-728E-E6DF-02C8-5908C32B20C0}"/>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4D1B7FC7-7FFF-7FAC-FC29-02C5C2F9322E}"/>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27856762-CD38-BF41-59F2-6AA0080F0694}"/>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BAB76163-D398-9BCA-1389-9BA37CC884FE}"/>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04F64A51-6790-081F-EF0E-F4C799966D98}"/>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4A840225-125C-6E7C-8A7F-1770867B5320}"/>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AB299762-2B2E-19FE-E964-495CAB60B91C}"/>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187EB373-6BBF-0D17-821F-FB2FD93C87F2}"/>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A5579A55-EF76-732A-1BFF-F091FFAE0514}"/>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930D6EA9-BBE3-590C-1829-942A23CAD304}"/>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A3C3376A-7CC0-A225-5B11-4D7FF2CA5404}"/>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AC74D770-479D-71A5-5EF1-C22712B85FC7}"/>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98C0A3A9-B549-F8DB-FC9E-19ACB4404871}"/>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5F63F9DF-7D96-EFDF-567F-EF5D41C57A73}"/>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80752A67-1BE8-4449-669F-A20FEEBB45DB}"/>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8C2D9286-EA64-ACAF-1820-74BEFE4673B7}"/>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FE55F6CF-C8C2-31B1-4294-524FCED97577}"/>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4D25571A-494E-D27E-3301-BB64A14FA600}"/>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C3A72628-C349-01F7-E25B-9BAF9845ADAC}"/>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6DFD759D-6A58-2805-8590-9C2E78CCACAF}"/>
              </a:ext>
            </a:extLst>
          </p:cNvPr>
          <p:cNvSpPr txBox="1"/>
          <p:nvPr/>
        </p:nvSpPr>
        <p:spPr>
          <a:xfrm>
            <a:off x="381000" y="1361902"/>
            <a:ext cx="5029200" cy="209230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Premier Inn creates functional, emotional, and experiential value for customers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Comfortable rooms and fair prices contribute to customer satisfaction (Bowie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Emotional reassurance comes from reliable service and consistent quality (Egan, 2011).</a:t>
            </a:r>
          </a:p>
        </p:txBody>
      </p:sp>
      <p:grpSp>
        <p:nvGrpSpPr>
          <p:cNvPr id="5" name="Google Shape;697;p33">
            <a:extLst>
              <a:ext uri="{FF2B5EF4-FFF2-40B4-BE49-F238E27FC236}">
                <a16:creationId xmlns:a16="http://schemas.microsoft.com/office/drawing/2014/main" id="{8853CE29-EE2C-74B1-C47F-9036D2AF4C4F}"/>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8A073D6C-0407-A1B0-B3A3-098DB4FB72E7}"/>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B708782B-F51B-2808-7B6D-7E50712F1302}"/>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F4E49ECC-FD0A-FB0B-1B74-713812D78D7C}"/>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6E604933-8F40-3550-1B98-C668857C9BCD}"/>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DFD052DC-692E-2603-FB58-C58D373F3DD1}"/>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00F618E2-D7A4-B2C7-174E-198AA0CC4C08}"/>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C80F04D4-8DAE-B74B-31C9-8E50BDF8AD1E}"/>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6BDDEAE3-3862-63BA-39F5-E357308732F0}"/>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E14E8B9E-165B-BC56-4BC6-D22DDCFFA0F1}"/>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979FFA4E-FCF3-CEE9-884B-46C953B9C4A6}"/>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8F4A7684-EF1A-167C-3CBD-46B1E02139D0}"/>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AD52861D-77E2-15BA-D079-C51C4C5EA6B8}"/>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82D8760B-1D9E-663B-85DB-14F5853A0CFC}"/>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B028F1B2-8AE8-25B5-812F-499F735CA2E2}"/>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512BBF97-B5FA-EEAE-C3C3-B74AA86A79CA}"/>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E468BFF5-A138-F51D-6E52-24A9390E0820}"/>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3678F521-F127-1178-EF43-8D5AD4CDA1C0}"/>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32BAB297-2EB0-BEE3-FF4D-ABD8B7D96FFB}"/>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146" name="Picture 2" descr="Why Economic Value Creation is Crucial for Your Organization – TopCFO – the  value company">
            <a:extLst>
              <a:ext uri="{FF2B5EF4-FFF2-40B4-BE49-F238E27FC236}">
                <a16:creationId xmlns:a16="http://schemas.microsoft.com/office/drawing/2014/main" id="{32635EF6-ED4C-186C-AB17-3CF4083860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0954" y="1318302"/>
            <a:ext cx="2571750" cy="25717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94C0CCD-B1B9-FCB1-9A37-121CAE5324A1}"/>
              </a:ext>
            </a:extLst>
          </p:cNvPr>
          <p:cNvSpPr txBox="1"/>
          <p:nvPr/>
        </p:nvSpPr>
        <p:spPr>
          <a:xfrm>
            <a:off x="4853954" y="4036506"/>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Value Creation (Egan, 2011)</a:t>
            </a:r>
          </a:p>
        </p:txBody>
      </p:sp>
    </p:spTree>
    <p:extLst>
      <p:ext uri="{BB962C8B-B14F-4D97-AF65-F5344CB8AC3E}">
        <p14:creationId xmlns:p14="http://schemas.microsoft.com/office/powerpoint/2010/main" val="3314391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636B5C35-272D-C6FC-654A-6D63CC30550C}"/>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7AA85065-8119-30AE-1A36-5D6BE4766DE2}"/>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Value Creation and Stakeholders (Cont.)</a:t>
            </a:r>
            <a:endParaRPr sz="2800" b="1" dirty="0"/>
          </a:p>
        </p:txBody>
      </p:sp>
      <p:grpSp>
        <p:nvGrpSpPr>
          <p:cNvPr id="577" name="Google Shape;577;p31">
            <a:extLst>
              <a:ext uri="{FF2B5EF4-FFF2-40B4-BE49-F238E27FC236}">
                <a16:creationId xmlns:a16="http://schemas.microsoft.com/office/drawing/2014/main" id="{8ADE5B16-2FFF-A085-8812-C48689E00A3B}"/>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E793D72E-AAE0-0910-3F08-DDC5F7A9879E}"/>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1F0BA503-2DAD-1A8B-9A45-A0A46800A1E3}"/>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D6865A6B-96EF-F254-DC4F-24BD0FF3E479}"/>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2B6403B7-86B0-8F74-E36A-9862724FCD64}"/>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E14FD6B2-AC77-68F0-6371-49180DB96C7C}"/>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7C347CE3-13EA-B821-18D3-ECD672485741}"/>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25CAD6D6-1AF2-7551-C2C8-20FFEA8F1B34}"/>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D4BFB36B-AB32-187E-A523-6CC6A2CE62A2}"/>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0AD4A231-1C1D-D011-0027-08CA1D3F445D}"/>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7F72C17C-5BDC-412C-343A-E4AD948F41CC}"/>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9702FC4F-819A-BEC0-153B-1514F9590532}"/>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EE5DCDFC-9DAB-6143-F9C0-C2D680CC7620}"/>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ED20C93D-7BFB-1FA6-C095-C8F7D2D355D5}"/>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C27A1D3A-0D43-B5AB-BE13-EE4634A35E3F}"/>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8B36FBD3-5291-E057-51E6-B7C474C8EB1B}"/>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13B3DEEB-F2D7-1A69-F336-502D093895B4}"/>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FA5C26C6-4CED-2474-EDA6-9EDEFB287F14}"/>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69900CF3-E228-0220-4472-01C22FFB66B8}"/>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749F1C6D-757A-F0ED-4CC3-BEE6B1C9AC19}"/>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69CA2B30-9579-2F28-E680-FE773EAA7B26}"/>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B978411E-FD9F-32DC-A395-00032940DA38}"/>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6228E521-F2FB-CC66-AF99-7D9A6AB5D2A5}"/>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828DE182-1645-03E2-F8B8-7685E205FA71}"/>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6E27E60C-02F3-13F4-7224-BCF0011BD200}"/>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A95B546E-76C0-C746-5A62-B2A8911F35D8}"/>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CB59FC92-4FDB-7F3F-6D85-F4FEF5D16CD3}"/>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FC94EA08-4A3B-87E6-5FA2-6E5AC8244E4F}"/>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7211B698-2AC2-7208-5A44-45ED1E3F7718}"/>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54122A63-B054-5120-F4A1-6DA43295B86F}"/>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A1A7873F-2369-3396-BE46-9301A683EC93}"/>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FB29ED2E-D0A9-F12F-8F8F-8EF42C559319}"/>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545FD21E-521A-FA68-7FC6-77D00C71ACE6}"/>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762A455B-93A8-51E2-CBA3-323E2F40A1F2}"/>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C6394589-4C6A-E8FF-B9B2-0A3FFB7DDD12}"/>
              </a:ext>
            </a:extLst>
          </p:cNvPr>
          <p:cNvSpPr txBox="1"/>
          <p:nvPr/>
        </p:nvSpPr>
        <p:spPr>
          <a:xfrm>
            <a:off x="381000" y="1361902"/>
            <a:ext cx="5029200" cy="209230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Employees gain skills through Whitbread’s structured training programs (Kotler et al., 2019).</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Suppliers benefit from steady business partnerships, often local (Kotler et al., 2019).</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Local communities profit via job creation and tourism stimulation (Benzo et al., 2017).</a:t>
            </a:r>
          </a:p>
        </p:txBody>
      </p:sp>
      <p:grpSp>
        <p:nvGrpSpPr>
          <p:cNvPr id="5" name="Google Shape;697;p33">
            <a:extLst>
              <a:ext uri="{FF2B5EF4-FFF2-40B4-BE49-F238E27FC236}">
                <a16:creationId xmlns:a16="http://schemas.microsoft.com/office/drawing/2014/main" id="{57011C57-6824-C3ED-E5E6-3651E9BD54C2}"/>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EB450E9F-05BF-A452-9CEB-BFB00D7C02F1}"/>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2D7B9FDA-B76D-A185-1DC1-E77648722852}"/>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DB39E52F-206C-38BB-DF2F-12C7863FD2CA}"/>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D5167320-06A5-3B3A-9414-E648C180C815}"/>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B09C98B0-0606-0726-5105-33F9A2D9154F}"/>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8D662674-0263-F0C3-3E9A-C4F6FCE4520F}"/>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790BD53A-A2F6-8D42-B527-1FFB89154D79}"/>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2C4670A2-FCEA-1839-2F43-14CDA560B776}"/>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437912D6-6D3E-004B-3417-90EAD4277EC0}"/>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6ABD919E-0D87-DA8A-C22F-D56CEC0CD40D}"/>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87E2C79C-CE08-C03E-5B86-E2CB7FAA125D}"/>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831978E3-2F67-8BBF-C7D9-600ADD1B8DBC}"/>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EA99E31C-A0C1-5706-180B-FF4DB1CF2551}"/>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9A018D3B-2B9D-6CF6-7AB8-E359A01E73C7}"/>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9078D892-20B5-1D4C-1926-8DC3F4AC3B05}"/>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D49FBC11-4B63-5941-D835-087AD15998A0}"/>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B46697EF-764D-197D-8842-39DDF79A13B4}"/>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F337A575-3AC1-CB13-5708-A0476DE3045E}"/>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172" name="Picture 4" descr="IT Change Management Stakeholders: How to Identify &amp; Analyze | Giva">
            <a:extLst>
              <a:ext uri="{FF2B5EF4-FFF2-40B4-BE49-F238E27FC236}">
                <a16:creationId xmlns:a16="http://schemas.microsoft.com/office/drawing/2014/main" id="{4F0B86C5-C6E2-E681-9EAE-DB87CD13F8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2661" y="1356259"/>
            <a:ext cx="2571750" cy="2571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00D5DAE-4199-B4D1-C3EF-0CE7BBEB8995}"/>
              </a:ext>
            </a:extLst>
          </p:cNvPr>
          <p:cNvSpPr txBox="1"/>
          <p:nvPr/>
        </p:nvSpPr>
        <p:spPr>
          <a:xfrm>
            <a:off x="4853954" y="4036506"/>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Employee Gain (Benzo et al., 2017)</a:t>
            </a:r>
          </a:p>
        </p:txBody>
      </p:sp>
    </p:spTree>
    <p:extLst>
      <p:ext uri="{BB962C8B-B14F-4D97-AF65-F5344CB8AC3E}">
        <p14:creationId xmlns:p14="http://schemas.microsoft.com/office/powerpoint/2010/main" val="24100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10F336F7-4E64-5DDC-92E9-66836B188FC9}"/>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51274141-F63E-DA88-C241-5395CF128FFC}"/>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Value Creation and Stakeholders (Cont.)</a:t>
            </a:r>
            <a:endParaRPr sz="2800" b="1" dirty="0"/>
          </a:p>
        </p:txBody>
      </p:sp>
      <p:grpSp>
        <p:nvGrpSpPr>
          <p:cNvPr id="577" name="Google Shape;577;p31">
            <a:extLst>
              <a:ext uri="{FF2B5EF4-FFF2-40B4-BE49-F238E27FC236}">
                <a16:creationId xmlns:a16="http://schemas.microsoft.com/office/drawing/2014/main" id="{E6F7C02B-DB8E-74E5-85C5-5AB494C59E01}"/>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9769ADFD-71BB-F96B-08DF-92E24AE16FE7}"/>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2792B2C9-334F-9473-EB30-3A89237F27B2}"/>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129468DF-1B32-6334-C50B-04F0CF13E6DE}"/>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CD6CED85-3B97-C25D-0A76-75A088F823AF}"/>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D2A86CD1-4D67-56E0-2DB8-2CFF142DE9F8}"/>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2F632DBE-98A8-C794-AFBA-2B2606023C2A}"/>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F6AB4057-3C86-D3EA-5591-FB90B500A7E5}"/>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131A1430-B5F6-3D1B-7DA1-38436CAFC2A5}"/>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AF7B60A6-85C8-8AB0-ED57-12C64A2AB18C}"/>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2B863F16-886C-BE92-ABA0-881F149A0A46}"/>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2FD1D273-7F43-71EA-982C-2251524BC314}"/>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9B5AA950-012E-EF08-AA69-F52CF1224974}"/>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04B566A9-99A0-889A-C53D-F87BC8B4CECB}"/>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67FF7401-AD2C-AF3E-66DA-EDE5B62EC924}"/>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C6ABFBDA-DA82-D6DA-6B23-CDE2E536EA64}"/>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8413F0B9-77A1-B6BC-56BE-AB9AB22322F3}"/>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8332CBAC-CB28-E7C6-5E02-DB655318748D}"/>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B3D843C2-37A4-21C9-CD63-30508B8049D5}"/>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C7C0E00B-A945-D50D-C704-25EC4608801C}"/>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EF60E805-D17F-937E-B2E6-7709ED0B6E4B}"/>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B9C70A9D-E4BF-01B1-A1A3-79E3F1B3109A}"/>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772B6F97-2A7C-185C-02B1-CC7E65F24556}"/>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42C2B660-B9C9-35A8-AF64-17DE18089DB6}"/>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2FA747B8-D771-903A-88DC-88B6CD29A9BF}"/>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3C76F020-A201-3B87-EAD2-A558CC27CFA3}"/>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EDAA63C2-7291-534D-51E4-1B637A7FD09B}"/>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0B7EBE17-119D-DE2B-1709-22DADB943FE0}"/>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E4F3DC94-BCA6-9B6C-8FBE-CAFE1F4AA90F}"/>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E79A56A4-AEA3-9DD6-4575-1C4002130C1A}"/>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4A27EFBE-5CC5-908D-9AD0-1670F54BC972}"/>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3B2DBBBE-B2F4-F1FC-9AB7-AE3F6B3F2816}"/>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3AA4E029-2431-035D-2B50-472298190537}"/>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755BCF46-23F0-9CE2-E1FE-BBE29E61059C}"/>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3AEBE725-D6A7-6DD2-EF4F-6DED2C3F38F7}"/>
              </a:ext>
            </a:extLst>
          </p:cNvPr>
          <p:cNvSpPr txBox="1"/>
          <p:nvPr/>
        </p:nvSpPr>
        <p:spPr>
          <a:xfrm>
            <a:off x="381000" y="1361902"/>
            <a:ext cx="4479032" cy="209230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Customer feedback is routinely collected to improve operations (Egan, 2011).</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Value creation fosters brand loyalty and enhances stakeholder trust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The marketing mix ensures sustainable growth and competitive advantage (Bowie et al., 2017).</a:t>
            </a:r>
          </a:p>
        </p:txBody>
      </p:sp>
      <p:grpSp>
        <p:nvGrpSpPr>
          <p:cNvPr id="5" name="Google Shape;697;p33">
            <a:extLst>
              <a:ext uri="{FF2B5EF4-FFF2-40B4-BE49-F238E27FC236}">
                <a16:creationId xmlns:a16="http://schemas.microsoft.com/office/drawing/2014/main" id="{0FA90BD6-24AA-DEE0-2EAA-ED4C46D847D6}"/>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CE68026A-DCC3-CD78-B92C-E28715696573}"/>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47870231-D67B-3C55-5D8A-3EFE84F46E9C}"/>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49DCDA25-0634-DDA4-8DF5-4940EC14B3AD}"/>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AA6A25DC-02F5-8ADE-54BB-DA592848339B}"/>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0EB81F88-78B0-0360-C3D8-2AE65FE6C86D}"/>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78C1B33A-E2F5-CDD7-D9FE-48E19D08ABE4}"/>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448907D3-ABCA-5CAD-C1DF-9CDA001D1305}"/>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1F81711B-BF37-8ECF-4D30-1C5769B8517D}"/>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539B7E35-DF77-2608-DF25-1E726E2259D1}"/>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E8F597B6-F337-ED5C-988D-13BE3AA64B29}"/>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1C927C69-8E04-83D6-A70A-F1373E8D2EC7}"/>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9090839B-1142-3176-9BCF-000F94A23EBC}"/>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502B77B3-EF42-81FC-17D9-1D7B95255730}"/>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37CAAEEB-3D6B-6053-3F75-D92590B9E08D}"/>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66DA5870-3FE4-70BB-1F22-D4B95D6EF21B}"/>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935627D2-BF98-F6C7-8B1D-0BE3FF1181D5}"/>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B1D35D6C-4E11-E4EB-A533-8CA7E638F2C2}"/>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24F8D3DA-3D01-DA72-F9FE-8323B2344359}"/>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8194" name="Picture 2" descr="7 Effective Feedback Strategies for Customer Insights | Amoeboids">
            <a:extLst>
              <a:ext uri="{FF2B5EF4-FFF2-40B4-BE49-F238E27FC236}">
                <a16:creationId xmlns:a16="http://schemas.microsoft.com/office/drawing/2014/main" id="{0D702CA2-78BA-5979-870C-6ED17A5FF0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3379" y="1214271"/>
            <a:ext cx="2948947" cy="221171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825F1EC-31A8-3436-7B32-DD9F5AA2A477}"/>
              </a:ext>
            </a:extLst>
          </p:cNvPr>
          <p:cNvSpPr txBox="1"/>
          <p:nvPr/>
        </p:nvSpPr>
        <p:spPr>
          <a:xfrm>
            <a:off x="4542332" y="3553566"/>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Customer Complaint (Bowie et al., 2017)</a:t>
            </a:r>
          </a:p>
        </p:txBody>
      </p:sp>
    </p:spTree>
    <p:extLst>
      <p:ext uri="{BB962C8B-B14F-4D97-AF65-F5344CB8AC3E}">
        <p14:creationId xmlns:p14="http://schemas.microsoft.com/office/powerpoint/2010/main" val="15583535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7B64DA24-9B04-075F-2CED-31544250E725}"/>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146AA183-A205-48F2-426C-0C80704707B4}"/>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Marketing Planning and the Marketing Mix</a:t>
            </a:r>
            <a:endParaRPr sz="2800" b="1" dirty="0"/>
          </a:p>
        </p:txBody>
      </p:sp>
      <p:grpSp>
        <p:nvGrpSpPr>
          <p:cNvPr id="577" name="Google Shape;577;p31">
            <a:extLst>
              <a:ext uri="{FF2B5EF4-FFF2-40B4-BE49-F238E27FC236}">
                <a16:creationId xmlns:a16="http://schemas.microsoft.com/office/drawing/2014/main" id="{BF0E77BE-CA41-50E1-1CEE-5B0701833581}"/>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6F50D548-4A83-3FF2-242A-255EA00490A2}"/>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5A6D3322-7F1A-3D7B-65BF-9A244F58B864}"/>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6C4B628A-D871-4470-0015-44615BFFF17C}"/>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A31DA85C-8FDC-15EB-E8DA-3A4E2576AC35}"/>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DC53398A-B797-113B-41C7-EAE7A4A9DE9F}"/>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74D56080-8147-C378-88B4-E7DF3F8C5D90}"/>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7D2D9CEC-0D51-E3C9-0D2D-667DBEAD154D}"/>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0B879DBB-57D9-F70D-BC58-2152C8414108}"/>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A945594A-DEDB-8600-943F-510633F3E188}"/>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FF525C0E-C97C-6A77-6A19-316D0387BA82}"/>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F84F5ABF-B177-4386-F51A-46173473CEA8}"/>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2B0A2182-37D6-6779-C576-979F798339BA}"/>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C8447275-6468-A173-7E18-C60FF07CF913}"/>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694522B3-561D-F459-61C6-A39A2DDBB5DF}"/>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96905720-2534-2176-687F-4B07580A6159}"/>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6F68ED11-952A-FA5D-D187-48F05E869FB1}"/>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AFA31F4A-D7EA-AEC0-AF3A-BBDD5EBCD864}"/>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D2BDC991-17A2-1761-BF90-6CDDDF673985}"/>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BB9A12CA-9598-CA65-C578-269E95060394}"/>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70B9E062-45C0-0CD3-519D-2D8851ED6FE3}"/>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902C3E9A-7933-FBD8-8095-5F7CAF30E88F}"/>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E4E79909-2A27-66DF-A447-CEDCDF4B635D}"/>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0D059FEF-B304-40E2-34B2-8A75EB0EF3AB}"/>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31CB6CC5-A577-5249-0B36-ADFC588A6836}"/>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CFA4B483-3647-3AE3-E20F-820BAA3B1840}"/>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ACEB1EC1-B41A-9A35-0C9B-A567C2127DF4}"/>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A1BDB722-978A-42C3-00B3-C88EF5071B8D}"/>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7D89C2EF-CF14-82A3-E5E7-3A56EB9414D0}"/>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3FB36884-59D8-D2F3-4C43-1E1345E5C5BA}"/>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F21DBA9B-1702-00FD-4651-70AA837D1F26}"/>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52B5E68B-A21A-579B-FCB4-D4B3E21A6C81}"/>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B9E34EA6-0B03-5194-DD76-74DEDC5AF808}"/>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BD11C018-E78E-744D-7DB2-E7CE13189AAF}"/>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F8E664E8-8D99-605E-DD2D-6CFF7453C4B4}"/>
              </a:ext>
            </a:extLst>
          </p:cNvPr>
          <p:cNvSpPr txBox="1"/>
          <p:nvPr/>
        </p:nvSpPr>
        <p:spPr>
          <a:xfrm>
            <a:off x="381000" y="1361902"/>
            <a:ext cx="4479032" cy="285405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Premier Inn’s marketing planning responds to economic, social, and technological shifts (De </a:t>
            </a:r>
            <a:r>
              <a:rPr lang="en-GB" sz="1100" dirty="0" err="1">
                <a:solidFill>
                  <a:schemeClr val="accent6"/>
                </a:solidFill>
              </a:rPr>
              <a:t>Mooij</a:t>
            </a:r>
            <a:r>
              <a:rPr lang="en-GB" sz="1100" dirty="0">
                <a:solidFill>
                  <a:schemeClr val="accent6"/>
                </a:solidFill>
              </a:rPr>
              <a:t>, 2019).</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Inflation and household constraints directly affect pricing strategies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Social trends such as domestic travel and sustainability shape new services (Baack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Online booking and digital technology integration meet modern consumer </a:t>
            </a:r>
            <a:r>
              <a:rPr lang="en-GB" sz="1100" dirty="0" err="1">
                <a:solidFill>
                  <a:schemeClr val="accent6"/>
                </a:solidFill>
              </a:rPr>
              <a:t>behavior</a:t>
            </a:r>
            <a:r>
              <a:rPr lang="en-GB" sz="1100" dirty="0">
                <a:solidFill>
                  <a:schemeClr val="accent6"/>
                </a:solidFill>
              </a:rPr>
              <a:t> (Baack et al., 2018).</a:t>
            </a:r>
          </a:p>
        </p:txBody>
      </p:sp>
      <p:grpSp>
        <p:nvGrpSpPr>
          <p:cNvPr id="5" name="Google Shape;697;p33">
            <a:extLst>
              <a:ext uri="{FF2B5EF4-FFF2-40B4-BE49-F238E27FC236}">
                <a16:creationId xmlns:a16="http://schemas.microsoft.com/office/drawing/2014/main" id="{58F362D8-E80E-5412-2BF2-F0CCF7C8C5F7}"/>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F9721425-E132-3519-C00E-10CDA5F8B890}"/>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50D51F60-5337-80CA-AC6F-6D430247C038}"/>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E50AE61E-0D19-7712-91BF-5117538F2516}"/>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0C211BBE-8825-9F31-53EB-F63E072C8719}"/>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9CD4702A-5171-98DD-1ED7-6EB41BD75540}"/>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985FF1C3-17EE-2D78-BC1C-D5511F088EA2}"/>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C4E913B9-704F-6E9A-B931-D6BDAB7593E5}"/>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732993CE-F73F-1CCA-F8A6-D5BC90B0A9E7}"/>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507D12AA-D08A-0F8D-A7D9-E5EA41D33132}"/>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65E9DCFD-5395-C8CD-A8EA-197DDCA25826}"/>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954418F9-AFF2-E2B8-817F-8572489471E3}"/>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E79BBEBB-B0F8-93E1-E6D3-F2F81F6E152D}"/>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A47451BE-B5E4-D107-21D1-63016F985BD2}"/>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55BD6DB9-6D8C-F18A-35FF-8FAF9B4C4A85}"/>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A800BB6C-3E4C-9C7C-2743-09C7DD588113}"/>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8CA779BD-C260-B7B6-051F-3056693067DF}"/>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7284D779-0FE5-3A4E-1CE8-261600814AAD}"/>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9D3C84F1-5914-28AC-533F-73AD439E205A}"/>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9224" name="Picture 8" descr="5 Signs Your Customer Service is Boosting Your Bottom Line - Salesforce">
            <a:extLst>
              <a:ext uri="{FF2B5EF4-FFF2-40B4-BE49-F238E27FC236}">
                <a16:creationId xmlns:a16="http://schemas.microsoft.com/office/drawing/2014/main" id="{74D7B79B-ED1F-3B03-F66A-86F0091CF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8517" y="1583796"/>
            <a:ext cx="3707904" cy="1940212"/>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D58EB6D0-D4BF-2C1A-9735-7E3FBC8CC2B1}"/>
              </a:ext>
            </a:extLst>
          </p:cNvPr>
          <p:cNvSpPr txBox="1"/>
          <p:nvPr/>
        </p:nvSpPr>
        <p:spPr>
          <a:xfrm>
            <a:off x="4809727" y="3605452"/>
            <a:ext cx="4551040" cy="274370"/>
          </a:xfrm>
          <a:prstGeom prst="rect">
            <a:avLst/>
          </a:prstGeom>
          <a:noFill/>
        </p:spPr>
        <p:txBody>
          <a:bodyPr wrap="square" rtlCol="0">
            <a:spAutoFit/>
          </a:bodyPr>
          <a:lstStyle/>
          <a:p>
            <a:pPr algn="ctr">
              <a:lnSpc>
                <a:spcPct val="150000"/>
              </a:lnSpc>
            </a:pPr>
            <a:r>
              <a:rPr lang="en-GB" sz="900" dirty="0">
                <a:solidFill>
                  <a:schemeClr val="accent6"/>
                </a:solidFill>
              </a:rPr>
              <a:t>Fig: Marketing Planning (Kotler et al., 2018)</a:t>
            </a:r>
          </a:p>
        </p:txBody>
      </p:sp>
    </p:spTree>
    <p:extLst>
      <p:ext uri="{BB962C8B-B14F-4D97-AF65-F5344CB8AC3E}">
        <p14:creationId xmlns:p14="http://schemas.microsoft.com/office/powerpoint/2010/main" val="2127411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D18D555D-002A-6C8E-C36A-58C1ED935720}"/>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758B0874-D18E-7FD6-FBCE-C8C003CAFCE9}"/>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Marketing Planning and the Marketing Mix (Cont.)</a:t>
            </a:r>
            <a:endParaRPr sz="2800" b="1" dirty="0"/>
          </a:p>
        </p:txBody>
      </p:sp>
      <p:grpSp>
        <p:nvGrpSpPr>
          <p:cNvPr id="577" name="Google Shape;577;p31">
            <a:extLst>
              <a:ext uri="{FF2B5EF4-FFF2-40B4-BE49-F238E27FC236}">
                <a16:creationId xmlns:a16="http://schemas.microsoft.com/office/drawing/2014/main" id="{09D710CE-7F33-0FFF-02A9-BC73E1A3D632}"/>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F5B38256-F1EB-D3F8-CD8A-E3EC031687CB}"/>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39F71664-B137-F569-3513-2C4FEBEC8931}"/>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D80560DA-E06A-B28E-EFEC-AD0DC9D1AFE3}"/>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1FDFB402-628B-F101-847A-8E058F359A27}"/>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3140EF4B-23C5-AA77-39DD-F50F18226792}"/>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373D6941-312B-DA8F-6064-B03F18E46861}"/>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2ED0F745-89F8-3639-7AFC-3EB4CEDA5449}"/>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E3F58C86-65A5-3F0F-F15E-16E132F10791}"/>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286313C5-DE96-BEAD-7CB2-09E243A11DD6}"/>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D2ECC19C-F086-1A50-BE29-67EBA407A428}"/>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B723294B-5711-E749-61BC-7928083A0BA3}"/>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9E20E6E4-4CFA-007A-BC6F-C2070D61825F}"/>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73AB5B1E-7008-7E31-EF95-3002131A928A}"/>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F79FE404-2082-C2DC-C28C-449C1E4C1611}"/>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0078AA18-837B-E24C-E62E-ABD18183BD60}"/>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CAAD61A9-0AE0-FF83-D835-7CA2A7E5E4BB}"/>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F8C903EF-5493-1DAA-453D-D5CA1725495F}"/>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6F477A7F-01FA-91C7-C596-D726C7615161}"/>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BBDD5694-F4D6-EF99-25BF-AFAF229F72E5}"/>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A2141EBF-54BA-1EBE-FBE2-D4897212C076}"/>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ABA6E43F-8B06-CA73-90F0-57734EA5122D}"/>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06681E07-BFC7-E8A8-AE59-E1000D3559E9}"/>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739C4257-FE0B-2C27-DD3F-BADCAFAE044A}"/>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7B496519-66CE-CE29-F704-F897FA97D28C}"/>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07289525-E409-6B19-283B-990796AC887D}"/>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6203A08D-F27A-EFCC-F65E-B356C81882D2}"/>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0FADEE5D-A3C3-C14D-1E16-6B3B63966447}"/>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4D4A787F-A712-B9C6-D149-A417151D6DB8}"/>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C3F120E7-52DC-AF9C-138D-410680C3E8B8}"/>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CB3678C3-86F3-EEBF-C70F-5D230DF6B25D}"/>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C22BC039-A4FF-1770-1DE4-9CBFC4344E85}"/>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7C3A646E-3CD2-53E3-E72C-F29F02E51D17}"/>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3F8F1C21-AD2C-778F-B2E2-F5A84731D949}"/>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89125261-6063-C8F6-55C7-809AF0223FF1}"/>
              </a:ext>
            </a:extLst>
          </p:cNvPr>
          <p:cNvSpPr txBox="1"/>
          <p:nvPr/>
        </p:nvSpPr>
        <p:spPr>
          <a:xfrm>
            <a:off x="381000" y="1361902"/>
            <a:ext cx="6567264" cy="2092304"/>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Market research through surveys and review platforms informs decision-making (Benzo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Feedback from TripAdvisor and Trustpilot helps tailor services (Baack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The brand invests in sustainable operations and waste minimization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Family-friendly rooms and digital check-ins reflect adaptive innovation (Kotler et al., 2018).</a:t>
            </a:r>
          </a:p>
        </p:txBody>
      </p:sp>
      <p:grpSp>
        <p:nvGrpSpPr>
          <p:cNvPr id="5" name="Google Shape;697;p33">
            <a:extLst>
              <a:ext uri="{FF2B5EF4-FFF2-40B4-BE49-F238E27FC236}">
                <a16:creationId xmlns:a16="http://schemas.microsoft.com/office/drawing/2014/main" id="{8816258C-6F9D-1DC4-A5DC-47F1D9AC6E68}"/>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180BEAD4-4D67-C28F-1493-1D1CC4FC4407}"/>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57757043-6A4A-8FDE-08FC-30BA39C4B561}"/>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550D1606-2874-D3AC-B7A2-FA5AFF8ADEB0}"/>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33B4582E-7408-5E3B-BA69-2DA5DE15E359}"/>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74D1140E-61C8-C022-E5F8-BFA5A5AA2BD1}"/>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0BBB81A0-BF95-1629-E08F-4C7F982CE6B1}"/>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ABF9E773-A622-A5DB-68B7-974D53EB8160}"/>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134A0B79-2CE1-237C-E7D1-1E26BB4E97A9}"/>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7C965DA2-E4A2-81C0-841F-40B82BE77656}"/>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1A12CD9F-1A2B-57B3-A227-2D72568AF5C7}"/>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A3EFA9B1-64A4-0366-9E0D-217FACE7E4CE}"/>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D7C4CCDC-1222-1F19-9AA0-BC85DAC8428A}"/>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C065FEDA-BDB7-4737-BAD5-6CD24843A94B}"/>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E6084D3C-C30D-D4FB-9ACA-51D61EBD5382}"/>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1C968604-1BC3-6B49-7264-8CBB02719113}"/>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C9BEC133-8129-ED7E-9204-DE7833627A6B}"/>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D1A3672C-1E1F-65B6-8F7D-5203803CB150}"/>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AD161BF2-E8FB-FD65-D579-1486ACA0371B}"/>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225805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8CF99010-A9EA-6248-B43D-E31E5B7685DE}"/>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211BE6A1-39FA-CFD2-88BD-73314E73C797}"/>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Conclusion</a:t>
            </a:r>
            <a:endParaRPr sz="2800" b="1" dirty="0"/>
          </a:p>
        </p:txBody>
      </p:sp>
      <p:grpSp>
        <p:nvGrpSpPr>
          <p:cNvPr id="577" name="Google Shape;577;p31">
            <a:extLst>
              <a:ext uri="{FF2B5EF4-FFF2-40B4-BE49-F238E27FC236}">
                <a16:creationId xmlns:a16="http://schemas.microsoft.com/office/drawing/2014/main" id="{5B5EEB76-13F1-7020-1B27-14970E3FF8C4}"/>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88AEA83B-A54A-7473-60B8-5042DB201FC0}"/>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DAD7D528-110E-F759-FFF9-B316B9A06D01}"/>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1E3444F5-55B1-7AA3-36E0-243940356175}"/>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3107F9D2-BB31-0C33-3041-6B10A23277ED}"/>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27391A3D-A0E6-E171-6366-69739BCF67B1}"/>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45623218-24D8-6937-C42B-D953F89A0EAC}"/>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55183701-0B07-2797-A2A0-FF983BAD09B2}"/>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8130145C-014B-3A23-3C03-B29B8AFC1B1C}"/>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D4B417C0-9BC4-C83F-C51D-9BC50052D3CF}"/>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E35C29B9-64F0-95A2-DF1F-92A2853A5F06}"/>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22F5400D-65C1-78E2-DF7B-CB2DB5BA3549}"/>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9B10C81F-8348-502F-04F6-7D96E08EA3D0}"/>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5265E465-63C3-53AE-0C2F-E27294C41F57}"/>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3B8DC716-D9E5-4236-4ABC-746C2932D373}"/>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45304F76-C9E7-B206-A09E-851B98FFA32B}"/>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8CEEDC20-BAEF-CF17-7C19-C3436C3E479B}"/>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4966C360-1F43-6FC3-D9EF-5FB1E2AEF154}"/>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97BAE451-B6F1-1FFC-74DA-9A19A3B73793}"/>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0CC5E5E6-F980-D59B-B30C-8ED48C24FBEE}"/>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87C90255-AB48-CEF2-C01A-F61B601B8B6D}"/>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708C56C3-A809-04AE-0A35-3E64B39B918C}"/>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EFDD4DA6-61B7-224A-1C93-B1B7D6C7BBF2}"/>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31C23925-DA8E-E299-B590-2B8B9F7C9CBE}"/>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2FD32707-2404-9601-72E8-A60FCF8C737B}"/>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AE85F9BF-14A4-BE62-D433-6D7D325C2FB7}"/>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9D084790-10EB-B861-DFAB-ABA2324A6054}"/>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8F357C8A-207F-B62F-79F8-3616DA1D6049}"/>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8195AECB-2CCD-F6C9-04E3-C54D8D9E32FB}"/>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7C51C88F-CD4D-5D5B-BD7C-A8EDEC3A9906}"/>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9C104A4C-DA07-8672-09C5-9DF7AEFDC7CC}"/>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5836E2BE-D707-56E7-22B9-78987106F56F}"/>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6136FE44-BC9E-E166-DE7B-C481C00F20C5}"/>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E2B1B46A-E4D3-BBE1-0EAA-E93AE711A8F9}"/>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2D9ADF5F-091B-AACC-7838-BCB9A4CA25A9}"/>
              </a:ext>
            </a:extLst>
          </p:cNvPr>
          <p:cNvSpPr txBox="1"/>
          <p:nvPr/>
        </p:nvSpPr>
        <p:spPr>
          <a:xfrm>
            <a:off x="380999" y="1361902"/>
            <a:ext cx="8073411" cy="336188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100" dirty="0">
                <a:solidFill>
                  <a:schemeClr val="accent6"/>
                </a:solidFill>
              </a:rPr>
              <a:t>The 7Ps framework drives Premier Inn’s value generation and competitiveness (Kotler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Affordable prices and convenience appeal to diverse </a:t>
            </a:r>
            <a:r>
              <a:rPr lang="en-GB" sz="1100" dirty="0" err="1">
                <a:solidFill>
                  <a:schemeClr val="accent6"/>
                </a:solidFill>
              </a:rPr>
              <a:t>traveler</a:t>
            </a:r>
            <a:r>
              <a:rPr lang="en-GB" sz="1100" dirty="0">
                <a:solidFill>
                  <a:schemeClr val="accent6"/>
                </a:solidFill>
              </a:rPr>
              <a:t> segments (Bowie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Employee training and consistent service build customer loyalty (Egan, 2011).</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A recognizable brand image reinforces reliability and trust (Benzo et al., 2017).</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Data-driven marketing ensures responsiveness to trends and customer feedback (Baack et al., 2018).</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Adaptation to economic and social shifts sustains growth (Kotler et al., 2019).</a:t>
            </a:r>
          </a:p>
          <a:p>
            <a:pPr marL="285750" indent="-285750" algn="just">
              <a:lnSpc>
                <a:spcPct val="150000"/>
              </a:lnSpc>
              <a:buFont typeface="Arial" panose="020B0604020202020204" pitchFamily="34" charset="0"/>
              <a:buChar char="•"/>
            </a:pPr>
            <a:endParaRPr lang="en-GB" sz="1100" dirty="0">
              <a:solidFill>
                <a:schemeClr val="accent6"/>
              </a:solidFill>
            </a:endParaRPr>
          </a:p>
          <a:p>
            <a:pPr marL="285750" indent="-285750" algn="just">
              <a:lnSpc>
                <a:spcPct val="150000"/>
              </a:lnSpc>
              <a:buFont typeface="Arial" panose="020B0604020202020204" pitchFamily="34" charset="0"/>
              <a:buChar char="•"/>
            </a:pPr>
            <a:r>
              <a:rPr lang="en-GB" sz="1100" dirty="0">
                <a:solidFill>
                  <a:schemeClr val="accent6"/>
                </a:solidFill>
              </a:rPr>
              <a:t>Strategic focus on customer experience enhances satisfaction and retention (Egan, 2011).</a:t>
            </a:r>
          </a:p>
        </p:txBody>
      </p:sp>
      <p:grpSp>
        <p:nvGrpSpPr>
          <p:cNvPr id="5" name="Google Shape;697;p33">
            <a:extLst>
              <a:ext uri="{FF2B5EF4-FFF2-40B4-BE49-F238E27FC236}">
                <a16:creationId xmlns:a16="http://schemas.microsoft.com/office/drawing/2014/main" id="{1F7C1BD0-F956-6372-2B81-DCEDBA898AE7}"/>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843CC6BA-F68C-FA9E-8B6C-6EFB87245F29}"/>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36175682-07DD-5970-59AA-71A70B60280F}"/>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1219D846-CE2D-F518-1B63-C4E2FACA9B77}"/>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65B13617-3A44-DEFE-59C6-16FE8511F94C}"/>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F6BF7E90-A07F-E496-3992-CDAEDB5B5B8D}"/>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C40A80D7-1963-A50E-F031-5566EFC7CD31}"/>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E8DB53F4-2C6E-97DD-6005-1BD11F23FC51}"/>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DA5F6869-BB18-F9C5-8F68-DEAD58ED4869}"/>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FD71389D-AE1E-086F-DA10-4C3FB3656052}"/>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61708DD7-351E-3356-E099-2B22E9CF681F}"/>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2BCC484F-D0CD-0D87-DAD6-EB1C34102D36}"/>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48C8EA5A-976A-C0F4-B2DF-535CE896CB53}"/>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59A3D21D-F441-936D-4A93-6026A90ECFD1}"/>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557509D7-C353-356B-6913-500A55C9F5AB}"/>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D2A57B62-4667-6788-D759-87737A3CBE63}"/>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B557597D-25BA-F38D-BDFB-EB4D15213C36}"/>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A1B46010-D390-6EC4-BFF8-B2AE54C50E60}"/>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5BBD1209-B233-70FA-E1E5-C441C8D3FEC3}"/>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03407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73">
          <a:extLst>
            <a:ext uri="{FF2B5EF4-FFF2-40B4-BE49-F238E27FC236}">
              <a16:creationId xmlns:a16="http://schemas.microsoft.com/office/drawing/2014/main" id="{EAF55831-E6DC-04D2-8AAE-F8E8E18226B7}"/>
            </a:ext>
          </a:extLst>
        </p:cNvPr>
        <p:cNvGrpSpPr/>
        <p:nvPr/>
      </p:nvGrpSpPr>
      <p:grpSpPr>
        <a:xfrm>
          <a:off x="0" y="0"/>
          <a:ext cx="0" cy="0"/>
          <a:chOff x="0" y="0"/>
          <a:chExt cx="0" cy="0"/>
        </a:xfrm>
      </p:grpSpPr>
      <p:sp>
        <p:nvSpPr>
          <p:cNvPr id="575" name="Google Shape;575;p31">
            <a:extLst>
              <a:ext uri="{FF2B5EF4-FFF2-40B4-BE49-F238E27FC236}">
                <a16:creationId xmlns:a16="http://schemas.microsoft.com/office/drawing/2014/main" id="{1AC9CED3-ABB3-A887-551D-A8D4099F3898}"/>
              </a:ext>
            </a:extLst>
          </p:cNvPr>
          <p:cNvSpPr txBox="1">
            <a:spLocks noGrp="1"/>
          </p:cNvSpPr>
          <p:nvPr>
            <p:ph type="title"/>
          </p:nvPr>
        </p:nvSpPr>
        <p:spPr>
          <a:xfrm>
            <a:off x="304799" y="483276"/>
            <a:ext cx="8607345" cy="655997"/>
          </a:xfrm>
          <a:prstGeom prst="rect">
            <a:avLst/>
          </a:prstGeom>
        </p:spPr>
        <p:txBody>
          <a:bodyPr spcFirstLastPara="1" wrap="square" lIns="91425" tIns="91425" rIns="91425" bIns="91425" anchor="b" anchorCtr="0">
            <a:noAutofit/>
          </a:bodyPr>
          <a:lstStyle/>
          <a:p>
            <a:pPr lvl="0"/>
            <a:r>
              <a:rPr lang="en-GB" sz="2800" b="1" dirty="0"/>
              <a:t>References</a:t>
            </a:r>
            <a:endParaRPr sz="2800" b="1" dirty="0"/>
          </a:p>
        </p:txBody>
      </p:sp>
      <p:grpSp>
        <p:nvGrpSpPr>
          <p:cNvPr id="577" name="Google Shape;577;p31">
            <a:extLst>
              <a:ext uri="{FF2B5EF4-FFF2-40B4-BE49-F238E27FC236}">
                <a16:creationId xmlns:a16="http://schemas.microsoft.com/office/drawing/2014/main" id="{C8E86C59-B6D2-CEF0-A4AA-2A10C88BB1EA}"/>
              </a:ext>
            </a:extLst>
          </p:cNvPr>
          <p:cNvGrpSpPr/>
          <p:nvPr/>
        </p:nvGrpSpPr>
        <p:grpSpPr>
          <a:xfrm rot="-1836903">
            <a:off x="421457" y="-247987"/>
            <a:ext cx="933863" cy="1011869"/>
            <a:chOff x="2761250" y="617875"/>
            <a:chExt cx="1222900" cy="1325050"/>
          </a:xfrm>
        </p:grpSpPr>
        <p:sp>
          <p:nvSpPr>
            <p:cNvPr id="578" name="Google Shape;578;p31">
              <a:extLst>
                <a:ext uri="{FF2B5EF4-FFF2-40B4-BE49-F238E27FC236}">
                  <a16:creationId xmlns:a16="http://schemas.microsoft.com/office/drawing/2014/main" id="{5848DC70-29F7-E5C5-02E8-6062F49277C1}"/>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1">
              <a:extLst>
                <a:ext uri="{FF2B5EF4-FFF2-40B4-BE49-F238E27FC236}">
                  <a16:creationId xmlns:a16="http://schemas.microsoft.com/office/drawing/2014/main" id="{43CB4702-DDD0-ED2B-4AE1-F0FB220871CC}"/>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1">
              <a:extLst>
                <a:ext uri="{FF2B5EF4-FFF2-40B4-BE49-F238E27FC236}">
                  <a16:creationId xmlns:a16="http://schemas.microsoft.com/office/drawing/2014/main" id="{5E3FEB99-889F-1AC0-CD79-F9492D190050}"/>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1">
              <a:extLst>
                <a:ext uri="{FF2B5EF4-FFF2-40B4-BE49-F238E27FC236}">
                  <a16:creationId xmlns:a16="http://schemas.microsoft.com/office/drawing/2014/main" id="{110E6F3A-7F9D-5803-7A13-6928B5AFB59E}"/>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1">
              <a:extLst>
                <a:ext uri="{FF2B5EF4-FFF2-40B4-BE49-F238E27FC236}">
                  <a16:creationId xmlns:a16="http://schemas.microsoft.com/office/drawing/2014/main" id="{4822E8FE-1D22-2EA5-DE32-A6CCAA254222}"/>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1">
              <a:extLst>
                <a:ext uri="{FF2B5EF4-FFF2-40B4-BE49-F238E27FC236}">
                  <a16:creationId xmlns:a16="http://schemas.microsoft.com/office/drawing/2014/main" id="{171CBCA3-8D62-3F23-6ACF-0044FF6CF80B}"/>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1">
              <a:extLst>
                <a:ext uri="{FF2B5EF4-FFF2-40B4-BE49-F238E27FC236}">
                  <a16:creationId xmlns:a16="http://schemas.microsoft.com/office/drawing/2014/main" id="{55D4FE9B-1634-31F9-690B-1AC4EEAC3F58}"/>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1">
            <a:extLst>
              <a:ext uri="{FF2B5EF4-FFF2-40B4-BE49-F238E27FC236}">
                <a16:creationId xmlns:a16="http://schemas.microsoft.com/office/drawing/2014/main" id="{C417F503-4592-FD45-3629-2DA1B946F1E3}"/>
              </a:ext>
            </a:extLst>
          </p:cNvPr>
          <p:cNvGrpSpPr/>
          <p:nvPr/>
        </p:nvGrpSpPr>
        <p:grpSpPr>
          <a:xfrm rot="1169986" flipH="1">
            <a:off x="8547319" y="4582521"/>
            <a:ext cx="819900" cy="888387"/>
            <a:chOff x="2761250" y="617875"/>
            <a:chExt cx="1222900" cy="1325050"/>
          </a:xfrm>
        </p:grpSpPr>
        <p:sp>
          <p:nvSpPr>
            <p:cNvPr id="586" name="Google Shape;586;p31">
              <a:extLst>
                <a:ext uri="{FF2B5EF4-FFF2-40B4-BE49-F238E27FC236}">
                  <a16:creationId xmlns:a16="http://schemas.microsoft.com/office/drawing/2014/main" id="{39A2F815-618D-069F-0B34-6BA1167EE41A}"/>
                </a:ext>
              </a:extLst>
            </p:cNvPr>
            <p:cNvSpPr/>
            <p:nvPr/>
          </p:nvSpPr>
          <p:spPr>
            <a:xfrm>
              <a:off x="2888925" y="785625"/>
              <a:ext cx="965575" cy="993650"/>
            </a:xfrm>
            <a:custGeom>
              <a:avLst/>
              <a:gdLst/>
              <a:ahLst/>
              <a:cxnLst/>
              <a:rect l="l" t="t" r="r" b="b"/>
              <a:pathLst>
                <a:path w="38623" h="39746" extrusionOk="0">
                  <a:moveTo>
                    <a:pt x="8500" y="6895"/>
                  </a:moveTo>
                  <a:cubicBezTo>
                    <a:pt x="9108" y="6895"/>
                    <a:pt x="9711" y="7175"/>
                    <a:pt x="10130" y="7701"/>
                  </a:cubicBezTo>
                  <a:lnTo>
                    <a:pt x="10130" y="7699"/>
                  </a:lnTo>
                  <a:lnTo>
                    <a:pt x="10130" y="7699"/>
                  </a:lnTo>
                  <a:cubicBezTo>
                    <a:pt x="10850" y="8609"/>
                    <a:pt x="10742" y="9911"/>
                    <a:pt x="9844" y="10643"/>
                  </a:cubicBezTo>
                  <a:cubicBezTo>
                    <a:pt x="9450" y="10964"/>
                    <a:pt x="8970" y="11123"/>
                    <a:pt x="8493" y="11123"/>
                  </a:cubicBezTo>
                  <a:cubicBezTo>
                    <a:pt x="7884" y="11123"/>
                    <a:pt x="7281" y="10863"/>
                    <a:pt x="6877" y="10354"/>
                  </a:cubicBezTo>
                  <a:cubicBezTo>
                    <a:pt x="6154" y="9447"/>
                    <a:pt x="6339" y="8085"/>
                    <a:pt x="7237" y="7350"/>
                  </a:cubicBezTo>
                  <a:cubicBezTo>
                    <a:pt x="7615" y="7043"/>
                    <a:pt x="8059" y="6895"/>
                    <a:pt x="8500" y="6895"/>
                  </a:cubicBezTo>
                  <a:close/>
                  <a:moveTo>
                    <a:pt x="19147" y="14034"/>
                  </a:moveTo>
                  <a:cubicBezTo>
                    <a:pt x="20968" y="14034"/>
                    <a:pt x="22804" y="14665"/>
                    <a:pt x="24189" y="15898"/>
                  </a:cubicBezTo>
                  <a:lnTo>
                    <a:pt x="24189" y="15896"/>
                  </a:lnTo>
                  <a:lnTo>
                    <a:pt x="24189" y="15896"/>
                  </a:lnTo>
                  <a:cubicBezTo>
                    <a:pt x="26817" y="18237"/>
                    <a:pt x="26704" y="21966"/>
                    <a:pt x="24005" y="24167"/>
                  </a:cubicBezTo>
                  <a:cubicBezTo>
                    <a:pt x="22733" y="25204"/>
                    <a:pt x="21110" y="25712"/>
                    <a:pt x="19475" y="25712"/>
                  </a:cubicBezTo>
                  <a:cubicBezTo>
                    <a:pt x="17655" y="25712"/>
                    <a:pt x="15819" y="25082"/>
                    <a:pt x="14434" y="23850"/>
                  </a:cubicBezTo>
                  <a:cubicBezTo>
                    <a:pt x="11806" y="21509"/>
                    <a:pt x="11919" y="17782"/>
                    <a:pt x="14619" y="15580"/>
                  </a:cubicBezTo>
                  <a:cubicBezTo>
                    <a:pt x="15890" y="14543"/>
                    <a:pt x="17512" y="14034"/>
                    <a:pt x="19147" y="14034"/>
                  </a:cubicBezTo>
                  <a:close/>
                  <a:moveTo>
                    <a:pt x="30132" y="28625"/>
                  </a:moveTo>
                  <a:cubicBezTo>
                    <a:pt x="30741" y="28625"/>
                    <a:pt x="31343" y="28884"/>
                    <a:pt x="31747" y="29394"/>
                  </a:cubicBezTo>
                  <a:lnTo>
                    <a:pt x="31747" y="29392"/>
                  </a:lnTo>
                  <a:lnTo>
                    <a:pt x="31747" y="29392"/>
                  </a:lnTo>
                  <a:cubicBezTo>
                    <a:pt x="32469" y="30299"/>
                    <a:pt x="32285" y="31662"/>
                    <a:pt x="31386" y="32396"/>
                  </a:cubicBezTo>
                  <a:cubicBezTo>
                    <a:pt x="31008" y="32705"/>
                    <a:pt x="30563" y="32853"/>
                    <a:pt x="30122" y="32853"/>
                  </a:cubicBezTo>
                  <a:cubicBezTo>
                    <a:pt x="29513" y="32853"/>
                    <a:pt x="28911" y="32572"/>
                    <a:pt x="28493" y="32045"/>
                  </a:cubicBezTo>
                  <a:cubicBezTo>
                    <a:pt x="27773" y="31137"/>
                    <a:pt x="27881" y="29835"/>
                    <a:pt x="28780" y="29106"/>
                  </a:cubicBezTo>
                  <a:cubicBezTo>
                    <a:pt x="29174" y="28784"/>
                    <a:pt x="29656" y="28625"/>
                    <a:pt x="30132" y="28625"/>
                  </a:cubicBezTo>
                  <a:close/>
                  <a:moveTo>
                    <a:pt x="8694" y="1"/>
                  </a:moveTo>
                  <a:lnTo>
                    <a:pt x="702" y="6514"/>
                  </a:lnTo>
                  <a:cubicBezTo>
                    <a:pt x="989" y="7886"/>
                    <a:pt x="751" y="9364"/>
                    <a:pt x="0" y="10484"/>
                  </a:cubicBezTo>
                  <a:cubicBezTo>
                    <a:pt x="6990" y="21541"/>
                    <a:pt x="19564" y="28046"/>
                    <a:pt x="26554" y="39101"/>
                  </a:cubicBezTo>
                  <a:cubicBezTo>
                    <a:pt x="26950" y="38950"/>
                    <a:pt x="27360" y="38874"/>
                    <a:pt x="27765" y="38874"/>
                  </a:cubicBezTo>
                  <a:cubicBezTo>
                    <a:pt x="28562" y="38874"/>
                    <a:pt x="29336" y="39167"/>
                    <a:pt x="29932" y="39745"/>
                  </a:cubicBezTo>
                  <a:cubicBezTo>
                    <a:pt x="32594" y="37575"/>
                    <a:pt x="35256" y="35402"/>
                    <a:pt x="37921" y="33229"/>
                  </a:cubicBezTo>
                  <a:cubicBezTo>
                    <a:pt x="37632" y="31860"/>
                    <a:pt x="37872" y="30382"/>
                    <a:pt x="38623" y="29260"/>
                  </a:cubicBezTo>
                  <a:cubicBezTo>
                    <a:pt x="31633" y="18205"/>
                    <a:pt x="19061" y="11700"/>
                    <a:pt x="12069" y="643"/>
                  </a:cubicBezTo>
                  <a:cubicBezTo>
                    <a:pt x="11673" y="795"/>
                    <a:pt x="11261" y="870"/>
                    <a:pt x="10856" y="870"/>
                  </a:cubicBezTo>
                  <a:cubicBezTo>
                    <a:pt x="10060" y="870"/>
                    <a:pt x="9287" y="579"/>
                    <a:pt x="8694"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1">
              <a:extLst>
                <a:ext uri="{FF2B5EF4-FFF2-40B4-BE49-F238E27FC236}">
                  <a16:creationId xmlns:a16="http://schemas.microsoft.com/office/drawing/2014/main" id="{1FC65A25-16DC-4E36-82E8-6037F577C296}"/>
                </a:ext>
              </a:extLst>
            </p:cNvPr>
            <p:cNvSpPr/>
            <p:nvPr/>
          </p:nvSpPr>
          <p:spPr>
            <a:xfrm>
              <a:off x="2761250" y="617875"/>
              <a:ext cx="1222900" cy="1325050"/>
            </a:xfrm>
            <a:custGeom>
              <a:avLst/>
              <a:gdLst/>
              <a:ahLst/>
              <a:cxnLst/>
              <a:rect l="l" t="t" r="r" b="b"/>
              <a:pathLst>
                <a:path w="48916" h="53002" extrusionOk="0">
                  <a:moveTo>
                    <a:pt x="14119" y="4958"/>
                  </a:moveTo>
                  <a:cubicBezTo>
                    <a:pt x="14537" y="5831"/>
                    <a:pt x="15303" y="6279"/>
                    <a:pt x="16110" y="6279"/>
                  </a:cubicBezTo>
                  <a:cubicBezTo>
                    <a:pt x="16633" y="6279"/>
                    <a:pt x="17173" y="6091"/>
                    <a:pt x="17645" y="5706"/>
                  </a:cubicBezTo>
                  <a:cubicBezTo>
                    <a:pt x="24655" y="17556"/>
                    <a:pt x="38152" y="24118"/>
                    <a:pt x="45163" y="35966"/>
                  </a:cubicBezTo>
                  <a:lnTo>
                    <a:pt x="45163" y="35966"/>
                  </a:lnTo>
                  <a:cubicBezTo>
                    <a:pt x="43960" y="36950"/>
                    <a:pt x="43649" y="38825"/>
                    <a:pt x="44339" y="40260"/>
                  </a:cubicBezTo>
                  <a:cubicBezTo>
                    <a:pt x="41160" y="42853"/>
                    <a:pt x="37978" y="45446"/>
                    <a:pt x="34799" y="48042"/>
                  </a:cubicBezTo>
                  <a:cubicBezTo>
                    <a:pt x="34380" y="47169"/>
                    <a:pt x="33613" y="46720"/>
                    <a:pt x="32807" y="46720"/>
                  </a:cubicBezTo>
                  <a:cubicBezTo>
                    <a:pt x="32285" y="46720"/>
                    <a:pt x="31745" y="46908"/>
                    <a:pt x="31273" y="47294"/>
                  </a:cubicBezTo>
                  <a:cubicBezTo>
                    <a:pt x="24263" y="35444"/>
                    <a:pt x="10764" y="28884"/>
                    <a:pt x="3752" y="17034"/>
                  </a:cubicBezTo>
                  <a:cubicBezTo>
                    <a:pt x="4955" y="16053"/>
                    <a:pt x="5267" y="14176"/>
                    <a:pt x="4579" y="12740"/>
                  </a:cubicBezTo>
                  <a:cubicBezTo>
                    <a:pt x="7758" y="10144"/>
                    <a:pt x="10940" y="7551"/>
                    <a:pt x="14119" y="4958"/>
                  </a:cubicBezTo>
                  <a:close/>
                  <a:moveTo>
                    <a:pt x="17015" y="1"/>
                  </a:moveTo>
                  <a:cubicBezTo>
                    <a:pt x="11342" y="4623"/>
                    <a:pt x="5671" y="9248"/>
                    <a:pt x="0" y="13873"/>
                  </a:cubicBezTo>
                  <a:cubicBezTo>
                    <a:pt x="6551" y="30244"/>
                    <a:pt x="25350" y="36628"/>
                    <a:pt x="31903" y="53001"/>
                  </a:cubicBezTo>
                  <a:lnTo>
                    <a:pt x="48916" y="39129"/>
                  </a:lnTo>
                  <a:cubicBezTo>
                    <a:pt x="42365" y="22756"/>
                    <a:pt x="23565" y="16372"/>
                    <a:pt x="17015" y="1"/>
                  </a:cubicBezTo>
                  <a:close/>
                </a:path>
              </a:pathLst>
            </a:custGeom>
            <a:solidFill>
              <a:srgbClr val="B1C1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1">
              <a:extLst>
                <a:ext uri="{FF2B5EF4-FFF2-40B4-BE49-F238E27FC236}">
                  <a16:creationId xmlns:a16="http://schemas.microsoft.com/office/drawing/2014/main" id="{28AB34E7-244A-7115-5EBE-BC224FB64F6C}"/>
                </a:ext>
              </a:extLst>
            </p:cNvPr>
            <p:cNvSpPr/>
            <p:nvPr/>
          </p:nvSpPr>
          <p:spPr>
            <a:xfrm>
              <a:off x="2854975" y="741875"/>
              <a:ext cx="1035375" cy="1077050"/>
            </a:xfrm>
            <a:custGeom>
              <a:avLst/>
              <a:gdLst/>
              <a:ahLst/>
              <a:cxnLst/>
              <a:rect l="l" t="t" r="r" b="b"/>
              <a:pathLst>
                <a:path w="41415" h="43082" extrusionOk="0">
                  <a:moveTo>
                    <a:pt x="10163" y="1381"/>
                  </a:moveTo>
                  <a:cubicBezTo>
                    <a:pt x="10183" y="1404"/>
                    <a:pt x="10206" y="1428"/>
                    <a:pt x="10230" y="1451"/>
                  </a:cubicBezTo>
                  <a:cubicBezTo>
                    <a:pt x="10790" y="2034"/>
                    <a:pt x="11538" y="2329"/>
                    <a:pt x="12308" y="2329"/>
                  </a:cubicBezTo>
                  <a:cubicBezTo>
                    <a:pt x="12709" y="2329"/>
                    <a:pt x="13116" y="2249"/>
                    <a:pt x="13506" y="2088"/>
                  </a:cubicBezTo>
                  <a:cubicBezTo>
                    <a:pt x="13536" y="2074"/>
                    <a:pt x="13568" y="2062"/>
                    <a:pt x="13596" y="2049"/>
                  </a:cubicBezTo>
                  <a:cubicBezTo>
                    <a:pt x="20571" y="13222"/>
                    <a:pt x="33282" y="19719"/>
                    <a:pt x="40255" y="30890"/>
                  </a:cubicBezTo>
                  <a:lnTo>
                    <a:pt x="40255" y="30893"/>
                  </a:lnTo>
                  <a:cubicBezTo>
                    <a:pt x="40235" y="30920"/>
                    <a:pt x="40216" y="30948"/>
                    <a:pt x="40195" y="30978"/>
                  </a:cubicBezTo>
                  <a:cubicBezTo>
                    <a:pt x="39434" y="32056"/>
                    <a:pt x="39193" y="33518"/>
                    <a:pt x="39498" y="34852"/>
                  </a:cubicBezTo>
                  <a:cubicBezTo>
                    <a:pt x="39507" y="34889"/>
                    <a:pt x="39514" y="34924"/>
                    <a:pt x="39524" y="34959"/>
                  </a:cubicBezTo>
                  <a:cubicBezTo>
                    <a:pt x="36767" y="37205"/>
                    <a:pt x="34010" y="39452"/>
                    <a:pt x="31255" y="41699"/>
                  </a:cubicBezTo>
                  <a:cubicBezTo>
                    <a:pt x="31232" y="41675"/>
                    <a:pt x="31211" y="41652"/>
                    <a:pt x="31188" y="41629"/>
                  </a:cubicBezTo>
                  <a:cubicBezTo>
                    <a:pt x="30627" y="41047"/>
                    <a:pt x="29880" y="40752"/>
                    <a:pt x="29112" y="40752"/>
                  </a:cubicBezTo>
                  <a:cubicBezTo>
                    <a:pt x="28710" y="40752"/>
                    <a:pt x="28302" y="40833"/>
                    <a:pt x="27912" y="40994"/>
                  </a:cubicBezTo>
                  <a:cubicBezTo>
                    <a:pt x="27882" y="41008"/>
                    <a:pt x="27849" y="41020"/>
                    <a:pt x="27822" y="41031"/>
                  </a:cubicBezTo>
                  <a:cubicBezTo>
                    <a:pt x="20846" y="29858"/>
                    <a:pt x="8135" y="23363"/>
                    <a:pt x="1162" y="12190"/>
                  </a:cubicBezTo>
                  <a:cubicBezTo>
                    <a:pt x="1181" y="12162"/>
                    <a:pt x="1201" y="12132"/>
                    <a:pt x="1222" y="12104"/>
                  </a:cubicBezTo>
                  <a:cubicBezTo>
                    <a:pt x="1984" y="11026"/>
                    <a:pt x="2222" y="9562"/>
                    <a:pt x="1920" y="8227"/>
                  </a:cubicBezTo>
                  <a:cubicBezTo>
                    <a:pt x="1910" y="8193"/>
                    <a:pt x="1903" y="8158"/>
                    <a:pt x="1894" y="8121"/>
                  </a:cubicBezTo>
                  <a:cubicBezTo>
                    <a:pt x="4651" y="5875"/>
                    <a:pt x="7406" y="3628"/>
                    <a:pt x="10163" y="1381"/>
                  </a:cubicBezTo>
                  <a:close/>
                  <a:moveTo>
                    <a:pt x="10370" y="1"/>
                  </a:moveTo>
                  <a:cubicBezTo>
                    <a:pt x="7189" y="2594"/>
                    <a:pt x="4009" y="5187"/>
                    <a:pt x="827" y="7780"/>
                  </a:cubicBezTo>
                  <a:cubicBezTo>
                    <a:pt x="1518" y="9216"/>
                    <a:pt x="1206" y="11093"/>
                    <a:pt x="1" y="12074"/>
                  </a:cubicBezTo>
                  <a:cubicBezTo>
                    <a:pt x="7013" y="23924"/>
                    <a:pt x="20511" y="30484"/>
                    <a:pt x="27524" y="42334"/>
                  </a:cubicBezTo>
                  <a:cubicBezTo>
                    <a:pt x="27995" y="41948"/>
                    <a:pt x="28534" y="41760"/>
                    <a:pt x="29057" y="41760"/>
                  </a:cubicBezTo>
                  <a:cubicBezTo>
                    <a:pt x="29863" y="41760"/>
                    <a:pt x="30630" y="42209"/>
                    <a:pt x="31047" y="43082"/>
                  </a:cubicBezTo>
                  <a:cubicBezTo>
                    <a:pt x="34229" y="40489"/>
                    <a:pt x="37409" y="37896"/>
                    <a:pt x="40590" y="35300"/>
                  </a:cubicBezTo>
                  <a:cubicBezTo>
                    <a:pt x="39900" y="33864"/>
                    <a:pt x="40212" y="31987"/>
                    <a:pt x="41415" y="31006"/>
                  </a:cubicBezTo>
                  <a:cubicBezTo>
                    <a:pt x="34405" y="19158"/>
                    <a:pt x="20906" y="12596"/>
                    <a:pt x="13896" y="746"/>
                  </a:cubicBezTo>
                  <a:cubicBezTo>
                    <a:pt x="13423" y="1132"/>
                    <a:pt x="12883" y="1321"/>
                    <a:pt x="12359" y="1321"/>
                  </a:cubicBezTo>
                  <a:cubicBezTo>
                    <a:pt x="11553" y="1321"/>
                    <a:pt x="10788" y="873"/>
                    <a:pt x="10370" y="1"/>
                  </a:cubicBezTo>
                  <a:close/>
                </a:path>
              </a:pathLst>
            </a:custGeom>
            <a:solidFill>
              <a:srgbClr val="C8D4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1">
              <a:extLst>
                <a:ext uri="{FF2B5EF4-FFF2-40B4-BE49-F238E27FC236}">
                  <a16:creationId xmlns:a16="http://schemas.microsoft.com/office/drawing/2014/main" id="{8397AFCD-D285-22F2-1E7C-7036BCE57E43}"/>
                </a:ext>
              </a:extLst>
            </p:cNvPr>
            <p:cNvSpPr/>
            <p:nvPr/>
          </p:nvSpPr>
          <p:spPr>
            <a:xfrm>
              <a:off x="2883950" y="776400"/>
              <a:ext cx="977425" cy="1008000"/>
            </a:xfrm>
            <a:custGeom>
              <a:avLst/>
              <a:gdLst/>
              <a:ahLst/>
              <a:cxnLst/>
              <a:rect l="l" t="t" r="r" b="b"/>
              <a:pathLst>
                <a:path w="39097" h="40320" extrusionOk="0">
                  <a:moveTo>
                    <a:pt x="8974" y="370"/>
                  </a:moveTo>
                  <a:cubicBezTo>
                    <a:pt x="9566" y="945"/>
                    <a:pt x="10337" y="1236"/>
                    <a:pt x="11130" y="1236"/>
                  </a:cubicBezTo>
                  <a:cubicBezTo>
                    <a:pt x="11534" y="1236"/>
                    <a:pt x="11943" y="1160"/>
                    <a:pt x="12338" y="1009"/>
                  </a:cubicBezTo>
                  <a:cubicBezTo>
                    <a:pt x="19299" y="12021"/>
                    <a:pt x="31821" y="18498"/>
                    <a:pt x="38780" y="29509"/>
                  </a:cubicBezTo>
                  <a:cubicBezTo>
                    <a:pt x="38032" y="30624"/>
                    <a:pt x="37794" y="32098"/>
                    <a:pt x="38081" y="33462"/>
                  </a:cubicBezTo>
                  <a:lnTo>
                    <a:pt x="30124" y="39948"/>
                  </a:lnTo>
                  <a:cubicBezTo>
                    <a:pt x="29533" y="39373"/>
                    <a:pt x="28763" y="39082"/>
                    <a:pt x="27970" y="39082"/>
                  </a:cubicBezTo>
                  <a:cubicBezTo>
                    <a:pt x="27566" y="39082"/>
                    <a:pt x="27157" y="39158"/>
                    <a:pt x="26762" y="39309"/>
                  </a:cubicBezTo>
                  <a:cubicBezTo>
                    <a:pt x="19800" y="28297"/>
                    <a:pt x="7279" y="21820"/>
                    <a:pt x="317" y="10811"/>
                  </a:cubicBezTo>
                  <a:cubicBezTo>
                    <a:pt x="1068" y="9693"/>
                    <a:pt x="1303" y="8223"/>
                    <a:pt x="1019" y="6858"/>
                  </a:cubicBezTo>
                  <a:lnTo>
                    <a:pt x="8974" y="370"/>
                  </a:lnTo>
                  <a:close/>
                  <a:moveTo>
                    <a:pt x="9004" y="0"/>
                  </a:moveTo>
                  <a:cubicBezTo>
                    <a:pt x="6247" y="2247"/>
                    <a:pt x="3492" y="4494"/>
                    <a:pt x="735" y="6743"/>
                  </a:cubicBezTo>
                  <a:cubicBezTo>
                    <a:pt x="742" y="6777"/>
                    <a:pt x="751" y="6812"/>
                    <a:pt x="758" y="6849"/>
                  </a:cubicBezTo>
                  <a:cubicBezTo>
                    <a:pt x="1063" y="8183"/>
                    <a:pt x="825" y="9645"/>
                    <a:pt x="61" y="10723"/>
                  </a:cubicBezTo>
                  <a:cubicBezTo>
                    <a:pt x="42" y="10753"/>
                    <a:pt x="22" y="10781"/>
                    <a:pt x="1" y="10811"/>
                  </a:cubicBezTo>
                  <a:cubicBezTo>
                    <a:pt x="6976" y="21984"/>
                    <a:pt x="19687" y="28479"/>
                    <a:pt x="26660" y="39653"/>
                  </a:cubicBezTo>
                  <a:cubicBezTo>
                    <a:pt x="26690" y="39639"/>
                    <a:pt x="26723" y="39627"/>
                    <a:pt x="26753" y="39616"/>
                  </a:cubicBezTo>
                  <a:cubicBezTo>
                    <a:pt x="27145" y="39453"/>
                    <a:pt x="27553" y="39372"/>
                    <a:pt x="27955" y="39372"/>
                  </a:cubicBezTo>
                  <a:cubicBezTo>
                    <a:pt x="28724" y="39372"/>
                    <a:pt x="29468" y="39667"/>
                    <a:pt x="30029" y="40251"/>
                  </a:cubicBezTo>
                  <a:cubicBezTo>
                    <a:pt x="30050" y="40274"/>
                    <a:pt x="30073" y="40297"/>
                    <a:pt x="30096" y="40320"/>
                  </a:cubicBezTo>
                  <a:cubicBezTo>
                    <a:pt x="32853" y="38073"/>
                    <a:pt x="35608" y="35827"/>
                    <a:pt x="38362" y="33580"/>
                  </a:cubicBezTo>
                  <a:cubicBezTo>
                    <a:pt x="38355" y="33543"/>
                    <a:pt x="38346" y="33508"/>
                    <a:pt x="38339" y="33474"/>
                  </a:cubicBezTo>
                  <a:cubicBezTo>
                    <a:pt x="38034" y="32137"/>
                    <a:pt x="38275" y="30678"/>
                    <a:pt x="39036" y="29597"/>
                  </a:cubicBezTo>
                  <a:cubicBezTo>
                    <a:pt x="39057" y="29569"/>
                    <a:pt x="39076" y="29539"/>
                    <a:pt x="39096" y="29512"/>
                  </a:cubicBezTo>
                  <a:cubicBezTo>
                    <a:pt x="32123" y="18338"/>
                    <a:pt x="19412" y="11841"/>
                    <a:pt x="12437" y="670"/>
                  </a:cubicBezTo>
                  <a:cubicBezTo>
                    <a:pt x="12407" y="681"/>
                    <a:pt x="12377" y="695"/>
                    <a:pt x="12347" y="707"/>
                  </a:cubicBezTo>
                  <a:cubicBezTo>
                    <a:pt x="11957" y="868"/>
                    <a:pt x="11549" y="949"/>
                    <a:pt x="11147" y="949"/>
                  </a:cubicBezTo>
                  <a:cubicBezTo>
                    <a:pt x="10378" y="949"/>
                    <a:pt x="9630" y="654"/>
                    <a:pt x="9071" y="70"/>
                  </a:cubicBezTo>
                  <a:cubicBezTo>
                    <a:pt x="9047" y="47"/>
                    <a:pt x="9024" y="23"/>
                    <a:pt x="9004"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1">
              <a:extLst>
                <a:ext uri="{FF2B5EF4-FFF2-40B4-BE49-F238E27FC236}">
                  <a16:creationId xmlns:a16="http://schemas.microsoft.com/office/drawing/2014/main" id="{AEE46DAB-5FDB-A305-26C7-C660733D840A}"/>
                </a:ext>
              </a:extLst>
            </p:cNvPr>
            <p:cNvSpPr/>
            <p:nvPr/>
          </p:nvSpPr>
          <p:spPr>
            <a:xfrm>
              <a:off x="3185850" y="1135000"/>
              <a:ext cx="373675" cy="290750"/>
            </a:xfrm>
            <a:custGeom>
              <a:avLst/>
              <a:gdLst/>
              <a:ahLst/>
              <a:cxnLst/>
              <a:rect l="l" t="t" r="r" b="b"/>
              <a:pathLst>
                <a:path w="14947" h="11630" extrusionOk="0">
                  <a:moveTo>
                    <a:pt x="7312" y="0"/>
                  </a:moveTo>
                  <a:cubicBezTo>
                    <a:pt x="5684" y="0"/>
                    <a:pt x="4068" y="507"/>
                    <a:pt x="2802" y="1540"/>
                  </a:cubicBezTo>
                  <a:cubicBezTo>
                    <a:pt x="114" y="3731"/>
                    <a:pt x="1" y="7444"/>
                    <a:pt x="2617" y="9776"/>
                  </a:cubicBezTo>
                  <a:cubicBezTo>
                    <a:pt x="3994" y="11003"/>
                    <a:pt x="5822" y="11630"/>
                    <a:pt x="7633" y="11630"/>
                  </a:cubicBezTo>
                  <a:cubicBezTo>
                    <a:pt x="9262" y="11630"/>
                    <a:pt x="10879" y="11123"/>
                    <a:pt x="12146" y="10090"/>
                  </a:cubicBezTo>
                  <a:cubicBezTo>
                    <a:pt x="14834" y="7899"/>
                    <a:pt x="14947" y="4186"/>
                    <a:pt x="12331" y="1856"/>
                  </a:cubicBezTo>
                  <a:cubicBezTo>
                    <a:pt x="10952" y="628"/>
                    <a:pt x="9124" y="0"/>
                    <a:pt x="7312"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1">
              <a:extLst>
                <a:ext uri="{FF2B5EF4-FFF2-40B4-BE49-F238E27FC236}">
                  <a16:creationId xmlns:a16="http://schemas.microsoft.com/office/drawing/2014/main" id="{7D260F9E-2902-B0F5-A04C-BEF514EE3789}"/>
                </a:ext>
              </a:extLst>
            </p:cNvPr>
            <p:cNvSpPr/>
            <p:nvPr/>
          </p:nvSpPr>
          <p:spPr>
            <a:xfrm>
              <a:off x="3583350" y="1498275"/>
              <a:ext cx="116925" cy="105275"/>
            </a:xfrm>
            <a:custGeom>
              <a:avLst/>
              <a:gdLst/>
              <a:ahLst/>
              <a:cxnLst/>
              <a:rect l="l" t="t" r="r" b="b"/>
              <a:pathLst>
                <a:path w="4677" h="4211" extrusionOk="0">
                  <a:moveTo>
                    <a:pt x="2351" y="0"/>
                  </a:moveTo>
                  <a:cubicBezTo>
                    <a:pt x="1875" y="0"/>
                    <a:pt x="1395" y="159"/>
                    <a:pt x="1003" y="480"/>
                  </a:cubicBezTo>
                  <a:cubicBezTo>
                    <a:pt x="107" y="1209"/>
                    <a:pt x="0" y="2502"/>
                    <a:pt x="716" y="3407"/>
                  </a:cubicBezTo>
                  <a:cubicBezTo>
                    <a:pt x="1132" y="3932"/>
                    <a:pt x="1732" y="4210"/>
                    <a:pt x="2338" y="4210"/>
                  </a:cubicBezTo>
                  <a:cubicBezTo>
                    <a:pt x="2778" y="4210"/>
                    <a:pt x="3221" y="4063"/>
                    <a:pt x="3598" y="3756"/>
                  </a:cubicBezTo>
                  <a:cubicBezTo>
                    <a:pt x="4494" y="3026"/>
                    <a:pt x="4676" y="1669"/>
                    <a:pt x="3958" y="764"/>
                  </a:cubicBezTo>
                  <a:cubicBezTo>
                    <a:pt x="3556" y="258"/>
                    <a:pt x="2957" y="0"/>
                    <a:pt x="2351"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1">
              <a:extLst>
                <a:ext uri="{FF2B5EF4-FFF2-40B4-BE49-F238E27FC236}">
                  <a16:creationId xmlns:a16="http://schemas.microsoft.com/office/drawing/2014/main" id="{B5B9D703-4BED-94B7-DCB4-EE402E58E38E}"/>
                </a:ext>
              </a:extLst>
            </p:cNvPr>
            <p:cNvSpPr/>
            <p:nvPr/>
          </p:nvSpPr>
          <p:spPr>
            <a:xfrm>
              <a:off x="3045125" y="957250"/>
              <a:ext cx="116925" cy="105275"/>
            </a:xfrm>
            <a:custGeom>
              <a:avLst/>
              <a:gdLst/>
              <a:ahLst/>
              <a:cxnLst/>
              <a:rect l="l" t="t" r="r" b="b"/>
              <a:pathLst>
                <a:path w="4677" h="4211" extrusionOk="0">
                  <a:moveTo>
                    <a:pt x="2337" y="0"/>
                  </a:moveTo>
                  <a:cubicBezTo>
                    <a:pt x="1898" y="0"/>
                    <a:pt x="1456" y="147"/>
                    <a:pt x="1079" y="455"/>
                  </a:cubicBezTo>
                  <a:cubicBezTo>
                    <a:pt x="183" y="1183"/>
                    <a:pt x="1" y="2543"/>
                    <a:pt x="719" y="3445"/>
                  </a:cubicBezTo>
                  <a:cubicBezTo>
                    <a:pt x="1121" y="3953"/>
                    <a:pt x="1720" y="4211"/>
                    <a:pt x="2327" y="4211"/>
                  </a:cubicBezTo>
                  <a:cubicBezTo>
                    <a:pt x="2802" y="4211"/>
                    <a:pt x="3282" y="4052"/>
                    <a:pt x="3674" y="3732"/>
                  </a:cubicBezTo>
                  <a:cubicBezTo>
                    <a:pt x="4568" y="3004"/>
                    <a:pt x="4676" y="1707"/>
                    <a:pt x="3958" y="804"/>
                  </a:cubicBezTo>
                  <a:cubicBezTo>
                    <a:pt x="3542" y="280"/>
                    <a:pt x="2942" y="0"/>
                    <a:pt x="2337" y="0"/>
                  </a:cubicBezTo>
                  <a:close/>
                </a:path>
              </a:pathLst>
            </a:custGeom>
            <a:solidFill>
              <a:srgbClr val="6C7B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1">
            <a:extLst>
              <a:ext uri="{FF2B5EF4-FFF2-40B4-BE49-F238E27FC236}">
                <a16:creationId xmlns:a16="http://schemas.microsoft.com/office/drawing/2014/main" id="{78AE9CE2-D2FF-DB1E-0CAE-54468F2C23FB}"/>
              </a:ext>
            </a:extLst>
          </p:cNvPr>
          <p:cNvGrpSpPr/>
          <p:nvPr/>
        </p:nvGrpSpPr>
        <p:grpSpPr>
          <a:xfrm rot="1135194">
            <a:off x="8489736" y="73575"/>
            <a:ext cx="435970" cy="536160"/>
            <a:chOff x="4081850" y="3204400"/>
            <a:chExt cx="743225" cy="914025"/>
          </a:xfrm>
        </p:grpSpPr>
        <p:sp>
          <p:nvSpPr>
            <p:cNvPr id="594" name="Google Shape;594;p31">
              <a:extLst>
                <a:ext uri="{FF2B5EF4-FFF2-40B4-BE49-F238E27FC236}">
                  <a16:creationId xmlns:a16="http://schemas.microsoft.com/office/drawing/2014/main" id="{E5251384-C7F9-AF9D-92D7-B0E176E6BD2D}"/>
                </a:ext>
              </a:extLst>
            </p:cNvPr>
            <p:cNvSpPr/>
            <p:nvPr/>
          </p:nvSpPr>
          <p:spPr>
            <a:xfrm>
              <a:off x="4106625" y="3204400"/>
              <a:ext cx="718450" cy="914025"/>
            </a:xfrm>
            <a:custGeom>
              <a:avLst/>
              <a:gdLst/>
              <a:ahLst/>
              <a:cxnLst/>
              <a:rect l="l" t="t" r="r" b="b"/>
              <a:pathLst>
                <a:path w="28738" h="36561" extrusionOk="0">
                  <a:moveTo>
                    <a:pt x="14832" y="0"/>
                  </a:moveTo>
                  <a:cubicBezTo>
                    <a:pt x="12888" y="0"/>
                    <a:pt x="11529" y="569"/>
                    <a:pt x="11529" y="569"/>
                  </a:cubicBezTo>
                  <a:cubicBezTo>
                    <a:pt x="11529" y="569"/>
                    <a:pt x="27955" y="2714"/>
                    <a:pt x="10506" y="29792"/>
                  </a:cubicBezTo>
                  <a:cubicBezTo>
                    <a:pt x="8291" y="33228"/>
                    <a:pt x="6253" y="34299"/>
                    <a:pt x="4573" y="34299"/>
                  </a:cubicBezTo>
                  <a:cubicBezTo>
                    <a:pt x="1798" y="34299"/>
                    <a:pt x="1" y="31378"/>
                    <a:pt x="0" y="31378"/>
                  </a:cubicBezTo>
                  <a:lnTo>
                    <a:pt x="0" y="31378"/>
                  </a:lnTo>
                  <a:cubicBezTo>
                    <a:pt x="0" y="31378"/>
                    <a:pt x="361" y="35656"/>
                    <a:pt x="6396" y="36372"/>
                  </a:cubicBezTo>
                  <a:cubicBezTo>
                    <a:pt x="7105" y="36457"/>
                    <a:pt x="7880" y="36561"/>
                    <a:pt x="8720" y="36561"/>
                  </a:cubicBezTo>
                  <a:cubicBezTo>
                    <a:pt x="11282" y="36561"/>
                    <a:pt x="14450" y="35596"/>
                    <a:pt x="18190" y="30193"/>
                  </a:cubicBezTo>
                  <a:cubicBezTo>
                    <a:pt x="21421" y="25527"/>
                    <a:pt x="28738" y="8230"/>
                    <a:pt x="20691" y="2014"/>
                  </a:cubicBezTo>
                  <a:cubicBezTo>
                    <a:pt x="18635" y="426"/>
                    <a:pt x="16515" y="0"/>
                    <a:pt x="14832"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1">
              <a:extLst>
                <a:ext uri="{FF2B5EF4-FFF2-40B4-BE49-F238E27FC236}">
                  <a16:creationId xmlns:a16="http://schemas.microsoft.com/office/drawing/2014/main" id="{C070F8C4-F76D-993A-E7DB-873E38C53B20}"/>
                </a:ext>
              </a:extLst>
            </p:cNvPr>
            <p:cNvSpPr/>
            <p:nvPr/>
          </p:nvSpPr>
          <p:spPr>
            <a:xfrm>
              <a:off x="4081975" y="3206200"/>
              <a:ext cx="497850" cy="882300"/>
            </a:xfrm>
            <a:custGeom>
              <a:avLst/>
              <a:gdLst/>
              <a:ahLst/>
              <a:cxnLst/>
              <a:rect l="l" t="t" r="r" b="b"/>
              <a:pathLst>
                <a:path w="19914" h="35292" extrusionOk="0">
                  <a:moveTo>
                    <a:pt x="14683" y="1"/>
                  </a:moveTo>
                  <a:cubicBezTo>
                    <a:pt x="14676" y="1"/>
                    <a:pt x="14669" y="1"/>
                    <a:pt x="14662" y="1"/>
                  </a:cubicBezTo>
                  <a:cubicBezTo>
                    <a:pt x="12598" y="1"/>
                    <a:pt x="10190" y="1490"/>
                    <a:pt x="7886" y="4191"/>
                  </a:cubicBezTo>
                  <a:cubicBezTo>
                    <a:pt x="5553" y="6925"/>
                    <a:pt x="3475" y="10730"/>
                    <a:pt x="2032" y="14912"/>
                  </a:cubicBezTo>
                  <a:cubicBezTo>
                    <a:pt x="1843" y="15459"/>
                    <a:pt x="1679" y="15967"/>
                    <a:pt x="1531" y="16464"/>
                  </a:cubicBezTo>
                  <a:lnTo>
                    <a:pt x="1531" y="16466"/>
                  </a:lnTo>
                  <a:cubicBezTo>
                    <a:pt x="545" y="19731"/>
                    <a:pt x="19" y="22996"/>
                    <a:pt x="7" y="25907"/>
                  </a:cubicBezTo>
                  <a:cubicBezTo>
                    <a:pt x="0" y="26681"/>
                    <a:pt x="37" y="27454"/>
                    <a:pt x="116" y="28223"/>
                  </a:cubicBezTo>
                  <a:cubicBezTo>
                    <a:pt x="261" y="29600"/>
                    <a:pt x="541" y="30814"/>
                    <a:pt x="949" y="31830"/>
                  </a:cubicBezTo>
                  <a:cubicBezTo>
                    <a:pt x="1284" y="32661"/>
                    <a:pt x="1704" y="33356"/>
                    <a:pt x="2196" y="33899"/>
                  </a:cubicBezTo>
                  <a:cubicBezTo>
                    <a:pt x="2702" y="34455"/>
                    <a:pt x="3286" y="34852"/>
                    <a:pt x="3935" y="35076"/>
                  </a:cubicBezTo>
                  <a:cubicBezTo>
                    <a:pt x="4351" y="35217"/>
                    <a:pt x="4787" y="35291"/>
                    <a:pt x="5226" y="35291"/>
                  </a:cubicBezTo>
                  <a:cubicBezTo>
                    <a:pt x="5233" y="35291"/>
                    <a:pt x="5240" y="35291"/>
                    <a:pt x="5246" y="35291"/>
                  </a:cubicBezTo>
                  <a:cubicBezTo>
                    <a:pt x="7311" y="35291"/>
                    <a:pt x="9717" y="33802"/>
                    <a:pt x="12023" y="31100"/>
                  </a:cubicBezTo>
                  <a:cubicBezTo>
                    <a:pt x="14353" y="28369"/>
                    <a:pt x="16431" y="24561"/>
                    <a:pt x="17874" y="20384"/>
                  </a:cubicBezTo>
                  <a:cubicBezTo>
                    <a:pt x="18334" y="19061"/>
                    <a:pt x="18722" y="17715"/>
                    <a:pt x="19036" y="16351"/>
                  </a:cubicBezTo>
                  <a:cubicBezTo>
                    <a:pt x="19435" y="14635"/>
                    <a:pt x="19698" y="12956"/>
                    <a:pt x="19818" y="11359"/>
                  </a:cubicBezTo>
                  <a:cubicBezTo>
                    <a:pt x="19888" y="10502"/>
                    <a:pt x="19913" y="9668"/>
                    <a:pt x="19899" y="8879"/>
                  </a:cubicBezTo>
                  <a:cubicBezTo>
                    <a:pt x="19851" y="6022"/>
                    <a:pt x="19290" y="3688"/>
                    <a:pt x="18276" y="2129"/>
                  </a:cubicBezTo>
                  <a:cubicBezTo>
                    <a:pt x="17657" y="1174"/>
                    <a:pt x="16881" y="529"/>
                    <a:pt x="15972" y="215"/>
                  </a:cubicBezTo>
                  <a:cubicBezTo>
                    <a:pt x="15558" y="74"/>
                    <a:pt x="15121" y="1"/>
                    <a:pt x="14683"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1">
              <a:extLst>
                <a:ext uri="{FF2B5EF4-FFF2-40B4-BE49-F238E27FC236}">
                  <a16:creationId xmlns:a16="http://schemas.microsoft.com/office/drawing/2014/main" id="{2D2E6046-546F-6A31-69D2-670FE50BE203}"/>
                </a:ext>
              </a:extLst>
            </p:cNvPr>
            <p:cNvSpPr/>
            <p:nvPr/>
          </p:nvSpPr>
          <p:spPr>
            <a:xfrm>
              <a:off x="4081850" y="3206025"/>
              <a:ext cx="498125" cy="882575"/>
            </a:xfrm>
            <a:custGeom>
              <a:avLst/>
              <a:gdLst/>
              <a:ahLst/>
              <a:cxnLst/>
              <a:rect l="l" t="t" r="r" b="b"/>
              <a:pathLst>
                <a:path w="19925" h="35303" extrusionOk="0">
                  <a:moveTo>
                    <a:pt x="14667" y="12"/>
                  </a:moveTo>
                  <a:cubicBezTo>
                    <a:pt x="15113" y="12"/>
                    <a:pt x="15554" y="84"/>
                    <a:pt x="15977" y="229"/>
                  </a:cubicBezTo>
                  <a:cubicBezTo>
                    <a:pt x="16884" y="541"/>
                    <a:pt x="17660" y="1185"/>
                    <a:pt x="18279" y="2141"/>
                  </a:cubicBezTo>
                  <a:cubicBezTo>
                    <a:pt x="19288" y="3700"/>
                    <a:pt x="19851" y="6032"/>
                    <a:pt x="19900" y="8886"/>
                  </a:cubicBezTo>
                  <a:cubicBezTo>
                    <a:pt x="19913" y="9675"/>
                    <a:pt x="19888" y="10509"/>
                    <a:pt x="19819" y="11366"/>
                  </a:cubicBezTo>
                  <a:cubicBezTo>
                    <a:pt x="19699" y="12963"/>
                    <a:pt x="19435" y="14642"/>
                    <a:pt x="19036" y="16355"/>
                  </a:cubicBezTo>
                  <a:cubicBezTo>
                    <a:pt x="18722" y="17720"/>
                    <a:pt x="18334" y="19066"/>
                    <a:pt x="17877" y="20389"/>
                  </a:cubicBezTo>
                  <a:cubicBezTo>
                    <a:pt x="17140" y="22516"/>
                    <a:pt x="16251" y="24534"/>
                    <a:pt x="15231" y="26388"/>
                  </a:cubicBezTo>
                  <a:cubicBezTo>
                    <a:pt x="14245" y="28177"/>
                    <a:pt x="13167" y="29764"/>
                    <a:pt x="12024" y="31103"/>
                  </a:cubicBezTo>
                  <a:cubicBezTo>
                    <a:pt x="10890" y="32433"/>
                    <a:pt x="9733" y="33469"/>
                    <a:pt x="8588" y="34188"/>
                  </a:cubicBezTo>
                  <a:cubicBezTo>
                    <a:pt x="7415" y="34922"/>
                    <a:pt x="6293" y="35294"/>
                    <a:pt x="5251" y="35294"/>
                  </a:cubicBezTo>
                  <a:cubicBezTo>
                    <a:pt x="4806" y="35294"/>
                    <a:pt x="4365" y="35222"/>
                    <a:pt x="3942" y="35077"/>
                  </a:cubicBezTo>
                  <a:cubicBezTo>
                    <a:pt x="3296" y="34853"/>
                    <a:pt x="2709" y="34458"/>
                    <a:pt x="2204" y="33901"/>
                  </a:cubicBezTo>
                  <a:cubicBezTo>
                    <a:pt x="1714" y="33361"/>
                    <a:pt x="1294" y="32666"/>
                    <a:pt x="959" y="31837"/>
                  </a:cubicBezTo>
                  <a:cubicBezTo>
                    <a:pt x="553" y="30821"/>
                    <a:pt x="271" y="29607"/>
                    <a:pt x="128" y="28230"/>
                  </a:cubicBezTo>
                  <a:cubicBezTo>
                    <a:pt x="49" y="27459"/>
                    <a:pt x="12" y="26686"/>
                    <a:pt x="17" y="25914"/>
                  </a:cubicBezTo>
                  <a:cubicBezTo>
                    <a:pt x="28" y="23003"/>
                    <a:pt x="555" y="19738"/>
                    <a:pt x="1541" y="16475"/>
                  </a:cubicBezTo>
                  <a:lnTo>
                    <a:pt x="1543" y="16473"/>
                  </a:lnTo>
                  <a:cubicBezTo>
                    <a:pt x="1689" y="15977"/>
                    <a:pt x="1853" y="15469"/>
                    <a:pt x="2042" y="14921"/>
                  </a:cubicBezTo>
                  <a:cubicBezTo>
                    <a:pt x="2776" y="12792"/>
                    <a:pt x="3667" y="10774"/>
                    <a:pt x="4688" y="8920"/>
                  </a:cubicBezTo>
                  <a:cubicBezTo>
                    <a:pt x="5674" y="7129"/>
                    <a:pt x="6752" y="5542"/>
                    <a:pt x="7895" y="4203"/>
                  </a:cubicBezTo>
                  <a:cubicBezTo>
                    <a:pt x="9029" y="2873"/>
                    <a:pt x="10186" y="1834"/>
                    <a:pt x="11333" y="1118"/>
                  </a:cubicBezTo>
                  <a:cubicBezTo>
                    <a:pt x="12504" y="384"/>
                    <a:pt x="13626" y="12"/>
                    <a:pt x="14667" y="12"/>
                  </a:cubicBezTo>
                  <a:close/>
                  <a:moveTo>
                    <a:pt x="14667" y="1"/>
                  </a:moveTo>
                  <a:cubicBezTo>
                    <a:pt x="10426" y="1"/>
                    <a:pt x="5037" y="6214"/>
                    <a:pt x="2033" y="14917"/>
                  </a:cubicBezTo>
                  <a:cubicBezTo>
                    <a:pt x="1853" y="15439"/>
                    <a:pt x="1686" y="15953"/>
                    <a:pt x="1532" y="16468"/>
                  </a:cubicBezTo>
                  <a:lnTo>
                    <a:pt x="1532" y="16473"/>
                  </a:lnTo>
                  <a:cubicBezTo>
                    <a:pt x="513" y="19840"/>
                    <a:pt x="17" y="23091"/>
                    <a:pt x="8" y="25912"/>
                  </a:cubicBezTo>
                  <a:cubicBezTo>
                    <a:pt x="1" y="26688"/>
                    <a:pt x="38" y="27461"/>
                    <a:pt x="116" y="28230"/>
                  </a:cubicBezTo>
                  <a:cubicBezTo>
                    <a:pt x="262" y="29595"/>
                    <a:pt x="539" y="30816"/>
                    <a:pt x="950" y="31839"/>
                  </a:cubicBezTo>
                  <a:cubicBezTo>
                    <a:pt x="1615" y="33486"/>
                    <a:pt x="2615" y="34631"/>
                    <a:pt x="3940" y="35088"/>
                  </a:cubicBezTo>
                  <a:cubicBezTo>
                    <a:pt x="4356" y="35229"/>
                    <a:pt x="4792" y="35303"/>
                    <a:pt x="5231" y="35303"/>
                  </a:cubicBezTo>
                  <a:cubicBezTo>
                    <a:pt x="5238" y="35303"/>
                    <a:pt x="5245" y="35303"/>
                    <a:pt x="5251" y="35303"/>
                  </a:cubicBezTo>
                  <a:cubicBezTo>
                    <a:pt x="9493" y="35303"/>
                    <a:pt x="14882" y="29092"/>
                    <a:pt x="17886" y="20391"/>
                  </a:cubicBezTo>
                  <a:cubicBezTo>
                    <a:pt x="18346" y="19068"/>
                    <a:pt x="18734" y="17724"/>
                    <a:pt x="19048" y="16360"/>
                  </a:cubicBezTo>
                  <a:cubicBezTo>
                    <a:pt x="19449" y="14628"/>
                    <a:pt x="19713" y="12947"/>
                    <a:pt x="19830" y="11368"/>
                  </a:cubicBezTo>
                  <a:cubicBezTo>
                    <a:pt x="19897" y="10509"/>
                    <a:pt x="19925" y="9680"/>
                    <a:pt x="19911" y="8888"/>
                  </a:cubicBezTo>
                  <a:cubicBezTo>
                    <a:pt x="19863" y="6073"/>
                    <a:pt x="19311" y="3714"/>
                    <a:pt x="18288" y="2136"/>
                  </a:cubicBezTo>
                  <a:cubicBezTo>
                    <a:pt x="17681" y="1201"/>
                    <a:pt x="16912" y="541"/>
                    <a:pt x="15979" y="220"/>
                  </a:cubicBezTo>
                  <a:cubicBezTo>
                    <a:pt x="15563" y="77"/>
                    <a:pt x="15126" y="3"/>
                    <a:pt x="14688" y="3"/>
                  </a:cubicBezTo>
                  <a:cubicBezTo>
                    <a:pt x="14681" y="3"/>
                    <a:pt x="14674" y="3"/>
                    <a:pt x="14667" y="3"/>
                  </a:cubicBezTo>
                  <a:lnTo>
                    <a:pt x="14667" y="1"/>
                  </a:ln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1">
              <a:extLst>
                <a:ext uri="{FF2B5EF4-FFF2-40B4-BE49-F238E27FC236}">
                  <a16:creationId xmlns:a16="http://schemas.microsoft.com/office/drawing/2014/main" id="{2FE6090C-6F37-BA55-CD8E-F3F0862A377C}"/>
                </a:ext>
              </a:extLst>
            </p:cNvPr>
            <p:cNvSpPr/>
            <p:nvPr/>
          </p:nvSpPr>
          <p:spPr>
            <a:xfrm>
              <a:off x="4152175" y="3329225"/>
              <a:ext cx="347700" cy="635150"/>
            </a:xfrm>
            <a:custGeom>
              <a:avLst/>
              <a:gdLst/>
              <a:ahLst/>
              <a:cxnLst/>
              <a:rect l="l" t="t" r="r" b="b"/>
              <a:pathLst>
                <a:path w="13908" h="25406" extrusionOk="0">
                  <a:moveTo>
                    <a:pt x="10494" y="0"/>
                  </a:moveTo>
                  <a:cubicBezTo>
                    <a:pt x="9111" y="0"/>
                    <a:pt x="7463" y="1090"/>
                    <a:pt x="5853" y="3071"/>
                  </a:cubicBezTo>
                  <a:cubicBezTo>
                    <a:pt x="4228" y="5071"/>
                    <a:pt x="2755" y="7848"/>
                    <a:pt x="1704" y="10889"/>
                  </a:cubicBezTo>
                  <a:cubicBezTo>
                    <a:pt x="545" y="14249"/>
                    <a:pt x="0" y="17595"/>
                    <a:pt x="173" y="20312"/>
                  </a:cubicBezTo>
                  <a:cubicBezTo>
                    <a:pt x="256" y="21633"/>
                    <a:pt x="506" y="22732"/>
                    <a:pt x="912" y="23582"/>
                  </a:cubicBezTo>
                  <a:cubicBezTo>
                    <a:pt x="1332" y="24459"/>
                    <a:pt x="1905" y="25030"/>
                    <a:pt x="2612" y="25272"/>
                  </a:cubicBezTo>
                  <a:cubicBezTo>
                    <a:pt x="2870" y="25362"/>
                    <a:pt x="3140" y="25406"/>
                    <a:pt x="3413" y="25406"/>
                  </a:cubicBezTo>
                  <a:cubicBezTo>
                    <a:pt x="4796" y="25406"/>
                    <a:pt x="6444" y="24314"/>
                    <a:pt x="8052" y="22335"/>
                  </a:cubicBezTo>
                  <a:cubicBezTo>
                    <a:pt x="9677" y="20333"/>
                    <a:pt x="11152" y="17558"/>
                    <a:pt x="12203" y="14514"/>
                  </a:cubicBezTo>
                  <a:cubicBezTo>
                    <a:pt x="13362" y="11157"/>
                    <a:pt x="13907" y="7811"/>
                    <a:pt x="13734" y="5094"/>
                  </a:cubicBezTo>
                  <a:cubicBezTo>
                    <a:pt x="13651" y="3773"/>
                    <a:pt x="13401" y="2672"/>
                    <a:pt x="12995" y="1824"/>
                  </a:cubicBezTo>
                  <a:cubicBezTo>
                    <a:pt x="12575" y="944"/>
                    <a:pt x="12002" y="376"/>
                    <a:pt x="11293" y="132"/>
                  </a:cubicBezTo>
                  <a:cubicBezTo>
                    <a:pt x="11037" y="44"/>
                    <a:pt x="10767" y="0"/>
                    <a:pt x="10494"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1">
              <a:extLst>
                <a:ext uri="{FF2B5EF4-FFF2-40B4-BE49-F238E27FC236}">
                  <a16:creationId xmlns:a16="http://schemas.microsoft.com/office/drawing/2014/main" id="{48FC67C9-644C-966F-FBC1-D011A2F940EB}"/>
                </a:ext>
              </a:extLst>
            </p:cNvPr>
            <p:cNvSpPr/>
            <p:nvPr/>
          </p:nvSpPr>
          <p:spPr>
            <a:xfrm>
              <a:off x="4134675" y="3329050"/>
              <a:ext cx="382675" cy="635450"/>
            </a:xfrm>
            <a:custGeom>
              <a:avLst/>
              <a:gdLst/>
              <a:ahLst/>
              <a:cxnLst/>
              <a:rect l="l" t="t" r="r" b="b"/>
              <a:pathLst>
                <a:path w="15307" h="25418" extrusionOk="0">
                  <a:moveTo>
                    <a:pt x="11217" y="14"/>
                  </a:moveTo>
                  <a:cubicBezTo>
                    <a:pt x="11480" y="14"/>
                    <a:pt x="11743" y="58"/>
                    <a:pt x="11993" y="143"/>
                  </a:cubicBezTo>
                  <a:cubicBezTo>
                    <a:pt x="12700" y="388"/>
                    <a:pt x="13270" y="956"/>
                    <a:pt x="13690" y="1833"/>
                  </a:cubicBezTo>
                  <a:cubicBezTo>
                    <a:pt x="14097" y="2681"/>
                    <a:pt x="14346" y="3780"/>
                    <a:pt x="14429" y="5101"/>
                  </a:cubicBezTo>
                  <a:cubicBezTo>
                    <a:pt x="14512" y="6421"/>
                    <a:pt x="14427" y="7897"/>
                    <a:pt x="14175" y="9483"/>
                  </a:cubicBezTo>
                  <a:cubicBezTo>
                    <a:pt x="13912" y="11129"/>
                    <a:pt x="13483" y="12822"/>
                    <a:pt x="12898" y="14519"/>
                  </a:cubicBezTo>
                  <a:cubicBezTo>
                    <a:pt x="11848" y="17562"/>
                    <a:pt x="10375" y="20338"/>
                    <a:pt x="8749" y="22337"/>
                  </a:cubicBezTo>
                  <a:cubicBezTo>
                    <a:pt x="7142" y="24316"/>
                    <a:pt x="5496" y="25406"/>
                    <a:pt x="4113" y="25406"/>
                  </a:cubicBezTo>
                  <a:cubicBezTo>
                    <a:pt x="3843" y="25406"/>
                    <a:pt x="3572" y="25362"/>
                    <a:pt x="3316" y="25274"/>
                  </a:cubicBezTo>
                  <a:cubicBezTo>
                    <a:pt x="2610" y="25032"/>
                    <a:pt x="2037" y="24464"/>
                    <a:pt x="1619" y="23586"/>
                  </a:cubicBezTo>
                  <a:cubicBezTo>
                    <a:pt x="1213" y="22737"/>
                    <a:pt x="963" y="21638"/>
                    <a:pt x="880" y="20319"/>
                  </a:cubicBezTo>
                  <a:cubicBezTo>
                    <a:pt x="797" y="18999"/>
                    <a:pt x="883" y="17523"/>
                    <a:pt x="1134" y="15934"/>
                  </a:cubicBezTo>
                  <a:cubicBezTo>
                    <a:pt x="1395" y="14290"/>
                    <a:pt x="1825" y="12596"/>
                    <a:pt x="2411" y="10899"/>
                  </a:cubicBezTo>
                  <a:cubicBezTo>
                    <a:pt x="3462" y="7858"/>
                    <a:pt x="4935" y="5082"/>
                    <a:pt x="6558" y="3083"/>
                  </a:cubicBezTo>
                  <a:cubicBezTo>
                    <a:pt x="8167" y="1104"/>
                    <a:pt x="9814" y="14"/>
                    <a:pt x="11197" y="14"/>
                  </a:cubicBezTo>
                  <a:cubicBezTo>
                    <a:pt x="11203" y="14"/>
                    <a:pt x="11210" y="14"/>
                    <a:pt x="11217" y="14"/>
                  </a:cubicBezTo>
                  <a:close/>
                  <a:moveTo>
                    <a:pt x="11197" y="0"/>
                  </a:moveTo>
                  <a:cubicBezTo>
                    <a:pt x="8350" y="0"/>
                    <a:pt x="4586" y="4565"/>
                    <a:pt x="2400" y="10894"/>
                  </a:cubicBezTo>
                  <a:cubicBezTo>
                    <a:pt x="1" y="17842"/>
                    <a:pt x="409" y="24284"/>
                    <a:pt x="3312" y="25286"/>
                  </a:cubicBezTo>
                  <a:cubicBezTo>
                    <a:pt x="3570" y="25374"/>
                    <a:pt x="3840" y="25417"/>
                    <a:pt x="4113" y="25417"/>
                  </a:cubicBezTo>
                  <a:cubicBezTo>
                    <a:pt x="6960" y="25417"/>
                    <a:pt x="10723" y="20855"/>
                    <a:pt x="12910" y="14524"/>
                  </a:cubicBezTo>
                  <a:cubicBezTo>
                    <a:pt x="15307" y="7578"/>
                    <a:pt x="14900" y="1136"/>
                    <a:pt x="11998" y="134"/>
                  </a:cubicBezTo>
                  <a:cubicBezTo>
                    <a:pt x="11739" y="44"/>
                    <a:pt x="11469" y="0"/>
                    <a:pt x="11197"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1">
              <a:extLst>
                <a:ext uri="{FF2B5EF4-FFF2-40B4-BE49-F238E27FC236}">
                  <a16:creationId xmlns:a16="http://schemas.microsoft.com/office/drawing/2014/main" id="{F5F6498E-7271-309C-CA44-4F66E0746DEF}"/>
                </a:ext>
              </a:extLst>
            </p:cNvPr>
            <p:cNvSpPr/>
            <p:nvPr/>
          </p:nvSpPr>
          <p:spPr>
            <a:xfrm>
              <a:off x="4120125" y="3272825"/>
              <a:ext cx="418300" cy="747900"/>
            </a:xfrm>
            <a:custGeom>
              <a:avLst/>
              <a:gdLst/>
              <a:ahLst/>
              <a:cxnLst/>
              <a:rect l="l" t="t" r="r" b="b"/>
              <a:pathLst>
                <a:path w="16732" h="29916" fill="none" extrusionOk="0">
                  <a:moveTo>
                    <a:pt x="13326" y="591"/>
                  </a:moveTo>
                  <a:cubicBezTo>
                    <a:pt x="15041" y="1185"/>
                    <a:pt x="16166" y="3267"/>
                    <a:pt x="16447" y="6380"/>
                  </a:cubicBezTo>
                  <a:cubicBezTo>
                    <a:pt x="16731" y="9492"/>
                    <a:pt x="16152" y="13381"/>
                    <a:pt x="14836" y="17193"/>
                  </a:cubicBezTo>
                  <a:cubicBezTo>
                    <a:pt x="13520" y="21003"/>
                    <a:pt x="11578" y="24420"/>
                    <a:pt x="9433" y="26694"/>
                  </a:cubicBezTo>
                  <a:cubicBezTo>
                    <a:pt x="7290" y="28971"/>
                    <a:pt x="5122" y="29915"/>
                    <a:pt x="3404" y="29322"/>
                  </a:cubicBezTo>
                  <a:cubicBezTo>
                    <a:pt x="1689" y="28731"/>
                    <a:pt x="566" y="26648"/>
                    <a:pt x="282" y="23536"/>
                  </a:cubicBezTo>
                  <a:cubicBezTo>
                    <a:pt x="1" y="20423"/>
                    <a:pt x="580" y="16533"/>
                    <a:pt x="1896" y="12723"/>
                  </a:cubicBezTo>
                  <a:cubicBezTo>
                    <a:pt x="3210" y="8913"/>
                    <a:pt x="5154" y="5496"/>
                    <a:pt x="7297" y="3219"/>
                  </a:cubicBezTo>
                  <a:cubicBezTo>
                    <a:pt x="9442" y="945"/>
                    <a:pt x="11610" y="0"/>
                    <a:pt x="13326" y="591"/>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1">
              <a:extLst>
                <a:ext uri="{FF2B5EF4-FFF2-40B4-BE49-F238E27FC236}">
                  <a16:creationId xmlns:a16="http://schemas.microsoft.com/office/drawing/2014/main" id="{B4847897-3FDD-71A0-32D5-1E5FDD21FA07}"/>
                </a:ext>
              </a:extLst>
            </p:cNvPr>
            <p:cNvSpPr/>
            <p:nvPr/>
          </p:nvSpPr>
          <p:spPr>
            <a:xfrm>
              <a:off x="4081975" y="3231825"/>
              <a:ext cx="608550" cy="622075"/>
            </a:xfrm>
            <a:custGeom>
              <a:avLst/>
              <a:gdLst/>
              <a:ahLst/>
              <a:cxnLst/>
              <a:rect l="l" t="t" r="r" b="b"/>
              <a:pathLst>
                <a:path w="24342" h="24883" extrusionOk="0">
                  <a:moveTo>
                    <a:pt x="20008" y="1"/>
                  </a:moveTo>
                  <a:lnTo>
                    <a:pt x="18283" y="1102"/>
                  </a:lnTo>
                  <a:lnTo>
                    <a:pt x="16073" y="2993"/>
                  </a:lnTo>
                  <a:lnTo>
                    <a:pt x="14593" y="4256"/>
                  </a:lnTo>
                  <a:lnTo>
                    <a:pt x="5669" y="11892"/>
                  </a:lnTo>
                  <a:lnTo>
                    <a:pt x="3709" y="13571"/>
                  </a:lnTo>
                  <a:lnTo>
                    <a:pt x="3709" y="13573"/>
                  </a:lnTo>
                  <a:lnTo>
                    <a:pt x="1527" y="15436"/>
                  </a:lnTo>
                  <a:lnTo>
                    <a:pt x="1527" y="15441"/>
                  </a:lnTo>
                  <a:cubicBezTo>
                    <a:pt x="508" y="18808"/>
                    <a:pt x="12" y="22059"/>
                    <a:pt x="0" y="24882"/>
                  </a:cubicBezTo>
                  <a:lnTo>
                    <a:pt x="1737" y="23395"/>
                  </a:lnTo>
                  <a:lnTo>
                    <a:pt x="2967" y="22345"/>
                  </a:lnTo>
                  <a:lnTo>
                    <a:pt x="8389" y="17706"/>
                  </a:lnTo>
                  <a:lnTo>
                    <a:pt x="8491" y="17618"/>
                  </a:lnTo>
                  <a:lnTo>
                    <a:pt x="9463" y="16789"/>
                  </a:lnTo>
                  <a:lnTo>
                    <a:pt x="9463" y="16787"/>
                  </a:lnTo>
                  <a:lnTo>
                    <a:pt x="11862" y="14734"/>
                  </a:lnTo>
                  <a:lnTo>
                    <a:pt x="16563" y="10717"/>
                  </a:lnTo>
                  <a:lnTo>
                    <a:pt x="18043" y="9449"/>
                  </a:lnTo>
                  <a:lnTo>
                    <a:pt x="19906" y="7856"/>
                  </a:lnTo>
                  <a:lnTo>
                    <a:pt x="24342" y="4420"/>
                  </a:lnTo>
                  <a:cubicBezTo>
                    <a:pt x="23266" y="2321"/>
                    <a:pt x="21829" y="832"/>
                    <a:pt x="20008"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1">
              <a:extLst>
                <a:ext uri="{FF2B5EF4-FFF2-40B4-BE49-F238E27FC236}">
                  <a16:creationId xmlns:a16="http://schemas.microsoft.com/office/drawing/2014/main" id="{7AE7BD66-D249-F0B8-137A-3613E4807E0E}"/>
                </a:ext>
              </a:extLst>
            </p:cNvPr>
            <p:cNvSpPr/>
            <p:nvPr/>
          </p:nvSpPr>
          <p:spPr>
            <a:xfrm>
              <a:off x="4084750" y="3382550"/>
              <a:ext cx="630250" cy="619525"/>
            </a:xfrm>
            <a:custGeom>
              <a:avLst/>
              <a:gdLst/>
              <a:ahLst/>
              <a:cxnLst/>
              <a:rect l="l" t="t" r="r" b="b"/>
              <a:pathLst>
                <a:path w="25210" h="24781" extrusionOk="0">
                  <a:moveTo>
                    <a:pt x="24769" y="1"/>
                  </a:moveTo>
                  <a:lnTo>
                    <a:pt x="19712" y="4305"/>
                  </a:lnTo>
                  <a:lnTo>
                    <a:pt x="17807" y="5937"/>
                  </a:lnTo>
                  <a:lnTo>
                    <a:pt x="16182" y="7327"/>
                  </a:lnTo>
                  <a:lnTo>
                    <a:pt x="10388" y="12282"/>
                  </a:lnTo>
                  <a:lnTo>
                    <a:pt x="9158" y="13335"/>
                  </a:lnTo>
                  <a:lnTo>
                    <a:pt x="8694" y="13734"/>
                  </a:lnTo>
                  <a:lnTo>
                    <a:pt x="8694" y="13739"/>
                  </a:lnTo>
                  <a:lnTo>
                    <a:pt x="8068" y="14270"/>
                  </a:lnTo>
                  <a:lnTo>
                    <a:pt x="2905" y="18687"/>
                  </a:lnTo>
                  <a:lnTo>
                    <a:pt x="1755" y="19671"/>
                  </a:lnTo>
                  <a:lnTo>
                    <a:pt x="0" y="21169"/>
                  </a:lnTo>
                  <a:cubicBezTo>
                    <a:pt x="143" y="22534"/>
                    <a:pt x="423" y="23755"/>
                    <a:pt x="834" y="24781"/>
                  </a:cubicBezTo>
                  <a:lnTo>
                    <a:pt x="2787" y="23111"/>
                  </a:lnTo>
                  <a:lnTo>
                    <a:pt x="3979" y="22093"/>
                  </a:lnTo>
                  <a:lnTo>
                    <a:pt x="14718" y="12903"/>
                  </a:lnTo>
                  <a:lnTo>
                    <a:pt x="14718" y="12901"/>
                  </a:lnTo>
                  <a:lnTo>
                    <a:pt x="16777" y="11144"/>
                  </a:lnTo>
                  <a:lnTo>
                    <a:pt x="18932" y="9299"/>
                  </a:lnTo>
                  <a:lnTo>
                    <a:pt x="25210" y="3365"/>
                  </a:lnTo>
                  <a:cubicBezTo>
                    <a:pt x="25157" y="2233"/>
                    <a:pt x="25009" y="1107"/>
                    <a:pt x="24769"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2" name="Google Shape;602;p31">
            <a:extLst>
              <a:ext uri="{FF2B5EF4-FFF2-40B4-BE49-F238E27FC236}">
                <a16:creationId xmlns:a16="http://schemas.microsoft.com/office/drawing/2014/main" id="{7C1464B3-C14E-61E7-FA7A-342CD81F9D81}"/>
              </a:ext>
            </a:extLst>
          </p:cNvPr>
          <p:cNvGrpSpPr/>
          <p:nvPr/>
        </p:nvGrpSpPr>
        <p:grpSpPr>
          <a:xfrm rot="1439146">
            <a:off x="7996804" y="-198643"/>
            <a:ext cx="549215" cy="531497"/>
            <a:chOff x="1785750" y="3413025"/>
            <a:chExt cx="785025" cy="759700"/>
          </a:xfrm>
        </p:grpSpPr>
        <p:sp>
          <p:nvSpPr>
            <p:cNvPr id="603" name="Google Shape;603;p31">
              <a:extLst>
                <a:ext uri="{FF2B5EF4-FFF2-40B4-BE49-F238E27FC236}">
                  <a16:creationId xmlns:a16="http://schemas.microsoft.com/office/drawing/2014/main" id="{93D30583-0620-683A-9DD1-82ACA297EF28}"/>
                </a:ext>
              </a:extLst>
            </p:cNvPr>
            <p:cNvSpPr/>
            <p:nvPr/>
          </p:nvSpPr>
          <p:spPr>
            <a:xfrm>
              <a:off x="1785750" y="3414125"/>
              <a:ext cx="739475" cy="758125"/>
            </a:xfrm>
            <a:custGeom>
              <a:avLst/>
              <a:gdLst/>
              <a:ahLst/>
              <a:cxnLst/>
              <a:rect l="l" t="t" r="r" b="b"/>
              <a:pathLst>
                <a:path w="29579" h="30325" extrusionOk="0">
                  <a:moveTo>
                    <a:pt x="9020" y="1"/>
                  </a:moveTo>
                  <a:cubicBezTo>
                    <a:pt x="7692" y="1"/>
                    <a:pt x="5740" y="539"/>
                    <a:pt x="3861" y="3055"/>
                  </a:cubicBezTo>
                  <a:cubicBezTo>
                    <a:pt x="2298" y="5150"/>
                    <a:pt x="1" y="7953"/>
                    <a:pt x="3376" y="15081"/>
                  </a:cubicBezTo>
                  <a:cubicBezTo>
                    <a:pt x="5324" y="19195"/>
                    <a:pt x="13615" y="30324"/>
                    <a:pt x="21398" y="30324"/>
                  </a:cubicBezTo>
                  <a:cubicBezTo>
                    <a:pt x="22382" y="30324"/>
                    <a:pt x="23358" y="30147"/>
                    <a:pt x="24312" y="29754"/>
                  </a:cubicBezTo>
                  <a:cubicBezTo>
                    <a:pt x="28992" y="27831"/>
                    <a:pt x="29579" y="23234"/>
                    <a:pt x="29579" y="23234"/>
                  </a:cubicBezTo>
                  <a:lnTo>
                    <a:pt x="29579" y="23234"/>
                  </a:lnTo>
                  <a:cubicBezTo>
                    <a:pt x="29578" y="23234"/>
                    <a:pt x="27493" y="25961"/>
                    <a:pt x="23856" y="25961"/>
                  </a:cubicBezTo>
                  <a:cubicBezTo>
                    <a:pt x="19899" y="25961"/>
                    <a:pt x="14105" y="22732"/>
                    <a:pt x="7161" y="9243"/>
                  </a:cubicBezTo>
                  <a:cubicBezTo>
                    <a:pt x="2674" y="532"/>
                    <a:pt x="10659" y="303"/>
                    <a:pt x="10659" y="303"/>
                  </a:cubicBezTo>
                  <a:cubicBezTo>
                    <a:pt x="10659" y="303"/>
                    <a:pt x="10015" y="1"/>
                    <a:pt x="9020" y="1"/>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1">
              <a:extLst>
                <a:ext uri="{FF2B5EF4-FFF2-40B4-BE49-F238E27FC236}">
                  <a16:creationId xmlns:a16="http://schemas.microsoft.com/office/drawing/2014/main" id="{EFB54A04-B04E-9CB0-39E9-4957F86B34E1}"/>
                </a:ext>
              </a:extLst>
            </p:cNvPr>
            <p:cNvSpPr/>
            <p:nvPr/>
          </p:nvSpPr>
          <p:spPr>
            <a:xfrm>
              <a:off x="1907725" y="3413150"/>
              <a:ext cx="621375" cy="676450"/>
            </a:xfrm>
            <a:custGeom>
              <a:avLst/>
              <a:gdLst/>
              <a:ahLst/>
              <a:cxnLst/>
              <a:rect l="l" t="t" r="r" b="b"/>
              <a:pathLst>
                <a:path w="24855" h="27058" extrusionOk="0">
                  <a:moveTo>
                    <a:pt x="4358" y="0"/>
                  </a:moveTo>
                  <a:cubicBezTo>
                    <a:pt x="3185" y="0"/>
                    <a:pt x="2222" y="319"/>
                    <a:pt x="1497" y="949"/>
                  </a:cubicBezTo>
                  <a:cubicBezTo>
                    <a:pt x="725" y="1619"/>
                    <a:pt x="266" y="2603"/>
                    <a:pt x="132" y="3870"/>
                  </a:cubicBezTo>
                  <a:cubicBezTo>
                    <a:pt x="0" y="5094"/>
                    <a:pt x="176" y="6532"/>
                    <a:pt x="656" y="8144"/>
                  </a:cubicBezTo>
                  <a:cubicBezTo>
                    <a:pt x="1640" y="11460"/>
                    <a:pt x="3789" y="15136"/>
                    <a:pt x="6710" y="18495"/>
                  </a:cubicBezTo>
                  <a:cubicBezTo>
                    <a:pt x="7537" y="19451"/>
                    <a:pt x="8417" y="20361"/>
                    <a:pt x="9343" y="21225"/>
                  </a:cubicBezTo>
                  <a:cubicBezTo>
                    <a:pt x="10504" y="22310"/>
                    <a:pt x="11700" y="23275"/>
                    <a:pt x="12898" y="24090"/>
                  </a:cubicBezTo>
                  <a:cubicBezTo>
                    <a:pt x="13538" y="24529"/>
                    <a:pt x="14178" y="24928"/>
                    <a:pt x="14803" y="25272"/>
                  </a:cubicBezTo>
                  <a:cubicBezTo>
                    <a:pt x="16911" y="26438"/>
                    <a:pt x="18881" y="27057"/>
                    <a:pt x="20497" y="27057"/>
                  </a:cubicBezTo>
                  <a:cubicBezTo>
                    <a:pt x="20606" y="27057"/>
                    <a:pt x="20714" y="27052"/>
                    <a:pt x="20818" y="27048"/>
                  </a:cubicBezTo>
                  <a:cubicBezTo>
                    <a:pt x="21848" y="26995"/>
                    <a:pt x="22702" y="26678"/>
                    <a:pt x="23358" y="26108"/>
                  </a:cubicBezTo>
                  <a:cubicBezTo>
                    <a:pt x="24129" y="25438"/>
                    <a:pt x="24589" y="24455"/>
                    <a:pt x="24723" y="23187"/>
                  </a:cubicBezTo>
                  <a:cubicBezTo>
                    <a:pt x="24854" y="21961"/>
                    <a:pt x="24677" y="20525"/>
                    <a:pt x="24199" y="18911"/>
                  </a:cubicBezTo>
                  <a:cubicBezTo>
                    <a:pt x="23215" y="15598"/>
                    <a:pt x="21063" y="11922"/>
                    <a:pt x="18144" y="8560"/>
                  </a:cubicBezTo>
                  <a:cubicBezTo>
                    <a:pt x="17800" y="8165"/>
                    <a:pt x="17477" y="7807"/>
                    <a:pt x="17154" y="7468"/>
                  </a:cubicBezTo>
                  <a:lnTo>
                    <a:pt x="17152" y="7465"/>
                  </a:lnTo>
                  <a:cubicBezTo>
                    <a:pt x="15041" y="5219"/>
                    <a:pt x="12723" y="3332"/>
                    <a:pt x="10449" y="2011"/>
                  </a:cubicBezTo>
                  <a:cubicBezTo>
                    <a:pt x="9846" y="1658"/>
                    <a:pt x="9223" y="1337"/>
                    <a:pt x="8585" y="1051"/>
                  </a:cubicBezTo>
                  <a:cubicBezTo>
                    <a:pt x="7442" y="543"/>
                    <a:pt x="6364" y="215"/>
                    <a:pt x="5385" y="74"/>
                  </a:cubicBezTo>
                  <a:cubicBezTo>
                    <a:pt x="5046" y="26"/>
                    <a:pt x="4702" y="0"/>
                    <a:pt x="4358"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1">
              <a:extLst>
                <a:ext uri="{FF2B5EF4-FFF2-40B4-BE49-F238E27FC236}">
                  <a16:creationId xmlns:a16="http://schemas.microsoft.com/office/drawing/2014/main" id="{02C38635-4CAD-BAD5-FE5C-B49AB2956B53}"/>
                </a:ext>
              </a:extLst>
            </p:cNvPr>
            <p:cNvSpPr/>
            <p:nvPr/>
          </p:nvSpPr>
          <p:spPr>
            <a:xfrm>
              <a:off x="1866050" y="3413025"/>
              <a:ext cx="704725" cy="676675"/>
            </a:xfrm>
            <a:custGeom>
              <a:avLst/>
              <a:gdLst/>
              <a:ahLst/>
              <a:cxnLst/>
              <a:rect l="l" t="t" r="r" b="b"/>
              <a:pathLst>
                <a:path w="28189" h="27067" extrusionOk="0">
                  <a:moveTo>
                    <a:pt x="6022" y="1"/>
                  </a:moveTo>
                  <a:cubicBezTo>
                    <a:pt x="6022" y="1"/>
                    <a:pt x="6022" y="1"/>
                    <a:pt x="6022" y="1"/>
                  </a:cubicBezTo>
                  <a:lnTo>
                    <a:pt x="6022" y="1"/>
                  </a:lnTo>
                  <a:cubicBezTo>
                    <a:pt x="6023" y="1"/>
                    <a:pt x="6024" y="1"/>
                    <a:pt x="6025" y="1"/>
                  </a:cubicBezTo>
                  <a:close/>
                  <a:moveTo>
                    <a:pt x="6025" y="12"/>
                  </a:moveTo>
                  <a:cubicBezTo>
                    <a:pt x="6369" y="12"/>
                    <a:pt x="6710" y="38"/>
                    <a:pt x="7052" y="86"/>
                  </a:cubicBezTo>
                  <a:cubicBezTo>
                    <a:pt x="8031" y="227"/>
                    <a:pt x="9107" y="555"/>
                    <a:pt x="10250" y="1063"/>
                  </a:cubicBezTo>
                  <a:cubicBezTo>
                    <a:pt x="10887" y="1349"/>
                    <a:pt x="11511" y="1668"/>
                    <a:pt x="12113" y="2021"/>
                  </a:cubicBezTo>
                  <a:cubicBezTo>
                    <a:pt x="14388" y="3344"/>
                    <a:pt x="16706" y="5231"/>
                    <a:pt x="18814" y="7475"/>
                  </a:cubicBezTo>
                  <a:lnTo>
                    <a:pt x="18816" y="7477"/>
                  </a:lnTo>
                  <a:cubicBezTo>
                    <a:pt x="19139" y="7817"/>
                    <a:pt x="19463" y="8172"/>
                    <a:pt x="19807" y="8569"/>
                  </a:cubicBezTo>
                  <a:cubicBezTo>
                    <a:pt x="21282" y="10266"/>
                    <a:pt x="22561" y="12047"/>
                    <a:pt x="23612" y="13855"/>
                  </a:cubicBezTo>
                  <a:cubicBezTo>
                    <a:pt x="24626" y="15605"/>
                    <a:pt x="25381" y="17307"/>
                    <a:pt x="25861" y="18918"/>
                  </a:cubicBezTo>
                  <a:cubicBezTo>
                    <a:pt x="26339" y="20530"/>
                    <a:pt x="26514" y="21966"/>
                    <a:pt x="26385" y="23190"/>
                  </a:cubicBezTo>
                  <a:cubicBezTo>
                    <a:pt x="26251" y="24458"/>
                    <a:pt x="25792" y="25439"/>
                    <a:pt x="25020" y="26108"/>
                  </a:cubicBezTo>
                  <a:cubicBezTo>
                    <a:pt x="24365" y="26676"/>
                    <a:pt x="23513" y="26993"/>
                    <a:pt x="22485" y="27046"/>
                  </a:cubicBezTo>
                  <a:cubicBezTo>
                    <a:pt x="22381" y="27051"/>
                    <a:pt x="22273" y="27055"/>
                    <a:pt x="22164" y="27055"/>
                  </a:cubicBezTo>
                  <a:cubicBezTo>
                    <a:pt x="20548" y="27055"/>
                    <a:pt x="18578" y="26439"/>
                    <a:pt x="16473" y="25270"/>
                  </a:cubicBezTo>
                  <a:cubicBezTo>
                    <a:pt x="15847" y="24926"/>
                    <a:pt x="15207" y="24529"/>
                    <a:pt x="14568" y="24088"/>
                  </a:cubicBezTo>
                  <a:cubicBezTo>
                    <a:pt x="13369" y="23273"/>
                    <a:pt x="12173" y="22310"/>
                    <a:pt x="11012" y="21225"/>
                  </a:cubicBezTo>
                  <a:cubicBezTo>
                    <a:pt x="10086" y="20361"/>
                    <a:pt x="9209" y="19452"/>
                    <a:pt x="8380" y="18496"/>
                  </a:cubicBezTo>
                  <a:cubicBezTo>
                    <a:pt x="6904" y="16799"/>
                    <a:pt x="5625" y="15018"/>
                    <a:pt x="4574" y="13210"/>
                  </a:cubicBezTo>
                  <a:cubicBezTo>
                    <a:pt x="3561" y="11463"/>
                    <a:pt x="2806" y="9759"/>
                    <a:pt x="2326" y="8147"/>
                  </a:cubicBezTo>
                  <a:cubicBezTo>
                    <a:pt x="1848" y="6535"/>
                    <a:pt x="1672" y="5099"/>
                    <a:pt x="1801" y="3875"/>
                  </a:cubicBezTo>
                  <a:cubicBezTo>
                    <a:pt x="1938" y="2610"/>
                    <a:pt x="2397" y="1629"/>
                    <a:pt x="3166" y="959"/>
                  </a:cubicBezTo>
                  <a:cubicBezTo>
                    <a:pt x="3889" y="331"/>
                    <a:pt x="4852" y="12"/>
                    <a:pt x="6025" y="12"/>
                  </a:cubicBezTo>
                  <a:close/>
                  <a:moveTo>
                    <a:pt x="6022" y="1"/>
                  </a:moveTo>
                  <a:lnTo>
                    <a:pt x="6022" y="1"/>
                  </a:lnTo>
                  <a:cubicBezTo>
                    <a:pt x="4880" y="1"/>
                    <a:pt x="3902" y="306"/>
                    <a:pt x="3159" y="950"/>
                  </a:cubicBezTo>
                  <a:cubicBezTo>
                    <a:pt x="0" y="3695"/>
                    <a:pt x="2335" y="11555"/>
                    <a:pt x="8370" y="18503"/>
                  </a:cubicBezTo>
                  <a:cubicBezTo>
                    <a:pt x="9199" y="19461"/>
                    <a:pt x="10079" y="20371"/>
                    <a:pt x="11005" y="21234"/>
                  </a:cubicBezTo>
                  <a:cubicBezTo>
                    <a:pt x="12180" y="22331"/>
                    <a:pt x="13379" y="23291"/>
                    <a:pt x="14561" y="24100"/>
                  </a:cubicBezTo>
                  <a:cubicBezTo>
                    <a:pt x="15203" y="24541"/>
                    <a:pt x="15840" y="24935"/>
                    <a:pt x="16466" y="25282"/>
                  </a:cubicBezTo>
                  <a:cubicBezTo>
                    <a:pt x="18553" y="26436"/>
                    <a:pt x="20527" y="27067"/>
                    <a:pt x="22162" y="27067"/>
                  </a:cubicBezTo>
                  <a:cubicBezTo>
                    <a:pt x="22273" y="27067"/>
                    <a:pt x="22379" y="27064"/>
                    <a:pt x="22485" y="27060"/>
                  </a:cubicBezTo>
                  <a:cubicBezTo>
                    <a:pt x="23490" y="27007"/>
                    <a:pt x="24355" y="26702"/>
                    <a:pt x="25027" y="26118"/>
                  </a:cubicBezTo>
                  <a:cubicBezTo>
                    <a:pt x="28188" y="23372"/>
                    <a:pt x="25854" y="15513"/>
                    <a:pt x="19814" y="8562"/>
                  </a:cubicBezTo>
                  <a:cubicBezTo>
                    <a:pt x="19486" y="8186"/>
                    <a:pt x="19160" y="7824"/>
                    <a:pt x="18825" y="7470"/>
                  </a:cubicBezTo>
                  <a:lnTo>
                    <a:pt x="18823" y="7468"/>
                  </a:lnTo>
                  <a:cubicBezTo>
                    <a:pt x="16643" y="5150"/>
                    <a:pt x="14323" y="3296"/>
                    <a:pt x="12118" y="2012"/>
                  </a:cubicBezTo>
                  <a:cubicBezTo>
                    <a:pt x="11515" y="1659"/>
                    <a:pt x="10892" y="1340"/>
                    <a:pt x="10255" y="1054"/>
                  </a:cubicBezTo>
                  <a:cubicBezTo>
                    <a:pt x="9121" y="550"/>
                    <a:pt x="8038" y="215"/>
                    <a:pt x="7050" y="77"/>
                  </a:cubicBezTo>
                  <a:cubicBezTo>
                    <a:pt x="6710" y="28"/>
                    <a:pt x="6366" y="3"/>
                    <a:pt x="6022"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1">
              <a:extLst>
                <a:ext uri="{FF2B5EF4-FFF2-40B4-BE49-F238E27FC236}">
                  <a16:creationId xmlns:a16="http://schemas.microsoft.com/office/drawing/2014/main" id="{F7196B6D-1992-8599-C464-18FFBCA6FD71}"/>
                </a:ext>
              </a:extLst>
            </p:cNvPr>
            <p:cNvSpPr/>
            <p:nvPr/>
          </p:nvSpPr>
          <p:spPr>
            <a:xfrm>
              <a:off x="1995350" y="3506475"/>
              <a:ext cx="474975" cy="482675"/>
            </a:xfrm>
            <a:custGeom>
              <a:avLst/>
              <a:gdLst/>
              <a:ahLst/>
              <a:cxnLst/>
              <a:rect l="l" t="t" r="r" b="b"/>
              <a:pathLst>
                <a:path w="18999" h="19307" extrusionOk="0">
                  <a:moveTo>
                    <a:pt x="2905" y="1"/>
                  </a:moveTo>
                  <a:cubicBezTo>
                    <a:pt x="2180" y="1"/>
                    <a:pt x="1587" y="197"/>
                    <a:pt x="1143" y="583"/>
                  </a:cubicBezTo>
                  <a:cubicBezTo>
                    <a:pt x="132" y="1460"/>
                    <a:pt x="0" y="3229"/>
                    <a:pt x="774" y="5566"/>
                  </a:cubicBezTo>
                  <a:cubicBezTo>
                    <a:pt x="1548" y="7900"/>
                    <a:pt x="3134" y="10521"/>
                    <a:pt x="5240" y="12945"/>
                  </a:cubicBezTo>
                  <a:cubicBezTo>
                    <a:pt x="6893" y="14848"/>
                    <a:pt x="8715" y="16455"/>
                    <a:pt x="10516" y="17598"/>
                  </a:cubicBezTo>
                  <a:cubicBezTo>
                    <a:pt x="12275" y="18715"/>
                    <a:pt x="13880" y="19306"/>
                    <a:pt x="15150" y="19306"/>
                  </a:cubicBezTo>
                  <a:cubicBezTo>
                    <a:pt x="15875" y="19306"/>
                    <a:pt x="16468" y="19112"/>
                    <a:pt x="16909" y="18727"/>
                  </a:cubicBezTo>
                  <a:cubicBezTo>
                    <a:pt x="18999" y="16912"/>
                    <a:pt x="17161" y="11366"/>
                    <a:pt x="12813" y="6362"/>
                  </a:cubicBezTo>
                  <a:cubicBezTo>
                    <a:pt x="11162" y="4462"/>
                    <a:pt x="9338" y="2853"/>
                    <a:pt x="7539" y="1710"/>
                  </a:cubicBezTo>
                  <a:cubicBezTo>
                    <a:pt x="5778" y="592"/>
                    <a:pt x="4175" y="1"/>
                    <a:pt x="2905"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1">
              <a:extLst>
                <a:ext uri="{FF2B5EF4-FFF2-40B4-BE49-F238E27FC236}">
                  <a16:creationId xmlns:a16="http://schemas.microsoft.com/office/drawing/2014/main" id="{DF62D9E7-C01B-672C-B499-4DAC9384D35E}"/>
                </a:ext>
              </a:extLst>
            </p:cNvPr>
            <p:cNvSpPr/>
            <p:nvPr/>
          </p:nvSpPr>
          <p:spPr>
            <a:xfrm>
              <a:off x="1971500" y="3506375"/>
              <a:ext cx="499050" cy="482950"/>
            </a:xfrm>
            <a:custGeom>
              <a:avLst/>
              <a:gdLst/>
              <a:ahLst/>
              <a:cxnLst/>
              <a:rect l="l" t="t" r="r" b="b"/>
              <a:pathLst>
                <a:path w="19962" h="19318" extrusionOk="0">
                  <a:moveTo>
                    <a:pt x="3859" y="12"/>
                  </a:moveTo>
                  <a:cubicBezTo>
                    <a:pt x="4492" y="12"/>
                    <a:pt x="5212" y="160"/>
                    <a:pt x="6004" y="453"/>
                  </a:cubicBezTo>
                  <a:cubicBezTo>
                    <a:pt x="6787" y="744"/>
                    <a:pt x="7625" y="1169"/>
                    <a:pt x="8491" y="1721"/>
                  </a:cubicBezTo>
                  <a:cubicBezTo>
                    <a:pt x="10290" y="2861"/>
                    <a:pt x="12114" y="4471"/>
                    <a:pt x="13765" y="6371"/>
                  </a:cubicBezTo>
                  <a:cubicBezTo>
                    <a:pt x="14829" y="7595"/>
                    <a:pt x="15762" y="8871"/>
                    <a:pt x="16535" y="10160"/>
                  </a:cubicBezTo>
                  <a:cubicBezTo>
                    <a:pt x="17284" y="11407"/>
                    <a:pt x="17854" y="12614"/>
                    <a:pt x="18228" y="13750"/>
                  </a:cubicBezTo>
                  <a:cubicBezTo>
                    <a:pt x="18604" y="14886"/>
                    <a:pt x="18768" y="15891"/>
                    <a:pt x="18713" y="16738"/>
                  </a:cubicBezTo>
                  <a:cubicBezTo>
                    <a:pt x="18657" y="17613"/>
                    <a:pt x="18371" y="18283"/>
                    <a:pt x="17861" y="18726"/>
                  </a:cubicBezTo>
                  <a:cubicBezTo>
                    <a:pt x="17418" y="19110"/>
                    <a:pt x="16826" y="19306"/>
                    <a:pt x="16104" y="19306"/>
                  </a:cubicBezTo>
                  <a:cubicBezTo>
                    <a:pt x="15471" y="19306"/>
                    <a:pt x="14751" y="19156"/>
                    <a:pt x="13959" y="18862"/>
                  </a:cubicBezTo>
                  <a:cubicBezTo>
                    <a:pt x="13176" y="18574"/>
                    <a:pt x="12338" y="18147"/>
                    <a:pt x="11472" y="17597"/>
                  </a:cubicBezTo>
                  <a:cubicBezTo>
                    <a:pt x="9673" y="16454"/>
                    <a:pt x="7849" y="14847"/>
                    <a:pt x="6198" y="12947"/>
                  </a:cubicBezTo>
                  <a:cubicBezTo>
                    <a:pt x="5134" y="11721"/>
                    <a:pt x="4201" y="10446"/>
                    <a:pt x="3427" y="9155"/>
                  </a:cubicBezTo>
                  <a:cubicBezTo>
                    <a:pt x="2679" y="7909"/>
                    <a:pt x="2109" y="6703"/>
                    <a:pt x="1735" y="5567"/>
                  </a:cubicBezTo>
                  <a:cubicBezTo>
                    <a:pt x="1359" y="4431"/>
                    <a:pt x="1195" y="3427"/>
                    <a:pt x="1250" y="2579"/>
                  </a:cubicBezTo>
                  <a:cubicBezTo>
                    <a:pt x="1305" y="1702"/>
                    <a:pt x="1592" y="1035"/>
                    <a:pt x="2102" y="591"/>
                  </a:cubicBezTo>
                  <a:cubicBezTo>
                    <a:pt x="2545" y="206"/>
                    <a:pt x="3136" y="12"/>
                    <a:pt x="3859" y="12"/>
                  </a:cubicBezTo>
                  <a:close/>
                  <a:moveTo>
                    <a:pt x="3859" y="0"/>
                  </a:moveTo>
                  <a:cubicBezTo>
                    <a:pt x="3150" y="0"/>
                    <a:pt x="2548" y="187"/>
                    <a:pt x="2095" y="582"/>
                  </a:cubicBezTo>
                  <a:cubicBezTo>
                    <a:pt x="1" y="2402"/>
                    <a:pt x="1834" y="7941"/>
                    <a:pt x="6189" y="12954"/>
                  </a:cubicBezTo>
                  <a:cubicBezTo>
                    <a:pt x="9599" y="16879"/>
                    <a:pt x="13545" y="19317"/>
                    <a:pt x="16104" y="19317"/>
                  </a:cubicBezTo>
                  <a:cubicBezTo>
                    <a:pt x="16813" y="19317"/>
                    <a:pt x="17415" y="19130"/>
                    <a:pt x="17868" y="18735"/>
                  </a:cubicBezTo>
                  <a:cubicBezTo>
                    <a:pt x="19962" y="16914"/>
                    <a:pt x="18129" y="11374"/>
                    <a:pt x="13774" y="6364"/>
                  </a:cubicBezTo>
                  <a:cubicBezTo>
                    <a:pt x="10364" y="2439"/>
                    <a:pt x="6418" y="0"/>
                    <a:pt x="3859"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1">
              <a:extLst>
                <a:ext uri="{FF2B5EF4-FFF2-40B4-BE49-F238E27FC236}">
                  <a16:creationId xmlns:a16="http://schemas.microsoft.com/office/drawing/2014/main" id="{6B0C34A6-E890-0D65-4656-2763E2764457}"/>
                </a:ext>
              </a:extLst>
            </p:cNvPr>
            <p:cNvSpPr/>
            <p:nvPr/>
          </p:nvSpPr>
          <p:spPr>
            <a:xfrm>
              <a:off x="1957425" y="3464225"/>
              <a:ext cx="524275" cy="572250"/>
            </a:xfrm>
            <a:custGeom>
              <a:avLst/>
              <a:gdLst/>
              <a:ahLst/>
              <a:cxnLst/>
              <a:rect l="l" t="t" r="r" b="b"/>
              <a:pathLst>
                <a:path w="20971" h="22890" fill="none" extrusionOk="0">
                  <a:moveTo>
                    <a:pt x="15154" y="7387"/>
                  </a:moveTo>
                  <a:cubicBezTo>
                    <a:pt x="17544" y="10137"/>
                    <a:pt x="19343" y="13201"/>
                    <a:pt x="20158" y="15907"/>
                  </a:cubicBezTo>
                  <a:cubicBezTo>
                    <a:pt x="20971" y="18614"/>
                    <a:pt x="20733" y="20738"/>
                    <a:pt x="19495" y="21814"/>
                  </a:cubicBezTo>
                  <a:cubicBezTo>
                    <a:pt x="18255" y="22890"/>
                    <a:pt x="16119" y="22830"/>
                    <a:pt x="13554" y="21645"/>
                  </a:cubicBezTo>
                  <a:cubicBezTo>
                    <a:pt x="10989" y="20463"/>
                    <a:pt x="8204" y="18253"/>
                    <a:pt x="5817" y="15503"/>
                  </a:cubicBezTo>
                  <a:cubicBezTo>
                    <a:pt x="3427" y="12753"/>
                    <a:pt x="1626" y="9689"/>
                    <a:pt x="813" y="6983"/>
                  </a:cubicBezTo>
                  <a:cubicBezTo>
                    <a:pt x="0" y="4279"/>
                    <a:pt x="238" y="2155"/>
                    <a:pt x="1476" y="1077"/>
                  </a:cubicBezTo>
                  <a:cubicBezTo>
                    <a:pt x="2714" y="1"/>
                    <a:pt x="4852" y="63"/>
                    <a:pt x="7417" y="1245"/>
                  </a:cubicBezTo>
                  <a:cubicBezTo>
                    <a:pt x="9982" y="2428"/>
                    <a:pt x="12765" y="4637"/>
                    <a:pt x="15154" y="7387"/>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1">
              <a:extLst>
                <a:ext uri="{FF2B5EF4-FFF2-40B4-BE49-F238E27FC236}">
                  <a16:creationId xmlns:a16="http://schemas.microsoft.com/office/drawing/2014/main" id="{FB210C67-3BBD-5ACF-A3E1-FEC505B8D0C7}"/>
                </a:ext>
              </a:extLst>
            </p:cNvPr>
            <p:cNvSpPr/>
            <p:nvPr/>
          </p:nvSpPr>
          <p:spPr>
            <a:xfrm>
              <a:off x="2169050" y="3463300"/>
              <a:ext cx="263475" cy="709425"/>
            </a:xfrm>
            <a:custGeom>
              <a:avLst/>
              <a:gdLst/>
              <a:ahLst/>
              <a:cxnLst/>
              <a:rect l="l" t="t" r="r" b="b"/>
              <a:pathLst>
                <a:path w="10539" h="28377" extrusionOk="0">
                  <a:moveTo>
                    <a:pt x="0" y="1"/>
                  </a:moveTo>
                  <a:lnTo>
                    <a:pt x="379" y="2030"/>
                  </a:lnTo>
                  <a:lnTo>
                    <a:pt x="644" y="3467"/>
                  </a:lnTo>
                  <a:lnTo>
                    <a:pt x="1831" y="9805"/>
                  </a:lnTo>
                  <a:lnTo>
                    <a:pt x="1854" y="9925"/>
                  </a:lnTo>
                  <a:lnTo>
                    <a:pt x="2064" y="11061"/>
                  </a:lnTo>
                  <a:lnTo>
                    <a:pt x="2067" y="11063"/>
                  </a:lnTo>
                  <a:lnTo>
                    <a:pt x="2591" y="13866"/>
                  </a:lnTo>
                  <a:lnTo>
                    <a:pt x="3616" y="19364"/>
                  </a:lnTo>
                  <a:lnTo>
                    <a:pt x="3939" y="21093"/>
                  </a:lnTo>
                  <a:lnTo>
                    <a:pt x="4348" y="23271"/>
                  </a:lnTo>
                  <a:lnTo>
                    <a:pt x="5285" y="28358"/>
                  </a:lnTo>
                  <a:cubicBezTo>
                    <a:pt x="5482" y="28370"/>
                    <a:pt x="5677" y="28376"/>
                    <a:pt x="5870" y="28376"/>
                  </a:cubicBezTo>
                  <a:cubicBezTo>
                    <a:pt x="7557" y="28376"/>
                    <a:pt x="9113" y="27897"/>
                    <a:pt x="10538" y="26940"/>
                  </a:cubicBezTo>
                  <a:lnTo>
                    <a:pt x="10365" y="25046"/>
                  </a:lnTo>
                  <a:lnTo>
                    <a:pt x="9885" y="22465"/>
                  </a:lnTo>
                  <a:lnTo>
                    <a:pt x="9562" y="20736"/>
                  </a:lnTo>
                  <a:lnTo>
                    <a:pt x="7611" y="10301"/>
                  </a:lnTo>
                  <a:lnTo>
                    <a:pt x="7181" y="8011"/>
                  </a:lnTo>
                  <a:lnTo>
                    <a:pt x="7179" y="8008"/>
                  </a:lnTo>
                  <a:lnTo>
                    <a:pt x="6705" y="5459"/>
                  </a:lnTo>
                  <a:lnTo>
                    <a:pt x="6703" y="5457"/>
                  </a:lnTo>
                  <a:cubicBezTo>
                    <a:pt x="4526" y="3139"/>
                    <a:pt x="2205" y="1285"/>
                    <a:pt x="0"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1">
              <a:extLst>
                <a:ext uri="{FF2B5EF4-FFF2-40B4-BE49-F238E27FC236}">
                  <a16:creationId xmlns:a16="http://schemas.microsoft.com/office/drawing/2014/main" id="{FA614603-3582-3E14-442C-BF7B1E212EBD}"/>
                </a:ext>
              </a:extLst>
            </p:cNvPr>
            <p:cNvSpPr/>
            <p:nvPr/>
          </p:nvSpPr>
          <p:spPr>
            <a:xfrm>
              <a:off x="2042325" y="3414925"/>
              <a:ext cx="215000" cy="748150"/>
            </a:xfrm>
            <a:custGeom>
              <a:avLst/>
              <a:gdLst/>
              <a:ahLst/>
              <a:cxnLst/>
              <a:rect l="l" t="t" r="r" b="b"/>
              <a:pathLst>
                <a:path w="8600" h="29926" extrusionOk="0">
                  <a:moveTo>
                    <a:pt x="1" y="1"/>
                  </a:moveTo>
                  <a:lnTo>
                    <a:pt x="428" y="2282"/>
                  </a:lnTo>
                  <a:lnTo>
                    <a:pt x="687" y="3675"/>
                  </a:lnTo>
                  <a:lnTo>
                    <a:pt x="3035" y="16231"/>
                  </a:lnTo>
                  <a:lnTo>
                    <a:pt x="3035" y="16233"/>
                  </a:lnTo>
                  <a:lnTo>
                    <a:pt x="3483" y="18637"/>
                  </a:lnTo>
                  <a:lnTo>
                    <a:pt x="3954" y="21158"/>
                  </a:lnTo>
                  <a:lnTo>
                    <a:pt x="5069" y="28346"/>
                  </a:lnTo>
                  <a:lnTo>
                    <a:pt x="8600" y="29925"/>
                  </a:lnTo>
                  <a:lnTo>
                    <a:pt x="7512" y="24024"/>
                  </a:lnTo>
                  <a:lnTo>
                    <a:pt x="7094" y="21795"/>
                  </a:lnTo>
                  <a:lnTo>
                    <a:pt x="6739" y="19895"/>
                  </a:lnTo>
                  <a:lnTo>
                    <a:pt x="5473" y="13123"/>
                  </a:lnTo>
                  <a:lnTo>
                    <a:pt x="5205" y="11684"/>
                  </a:lnTo>
                  <a:lnTo>
                    <a:pt x="5102" y="11139"/>
                  </a:lnTo>
                  <a:lnTo>
                    <a:pt x="5099" y="11137"/>
                  </a:lnTo>
                  <a:lnTo>
                    <a:pt x="4965" y="10408"/>
                  </a:lnTo>
                  <a:lnTo>
                    <a:pt x="3836" y="4372"/>
                  </a:lnTo>
                  <a:lnTo>
                    <a:pt x="3585" y="3028"/>
                  </a:lnTo>
                  <a:lnTo>
                    <a:pt x="3204" y="975"/>
                  </a:lnTo>
                  <a:cubicBezTo>
                    <a:pt x="2070" y="472"/>
                    <a:pt x="989" y="139"/>
                    <a:pt x="1" y="1"/>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EDCE7A88-61E3-CF8A-49DF-072D95074651}"/>
              </a:ext>
            </a:extLst>
          </p:cNvPr>
          <p:cNvSpPr txBox="1"/>
          <p:nvPr/>
        </p:nvSpPr>
        <p:spPr>
          <a:xfrm>
            <a:off x="351877" y="1179291"/>
            <a:ext cx="8539977" cy="3510448"/>
          </a:xfrm>
          <a:prstGeom prst="rect">
            <a:avLst/>
          </a:prstGeom>
          <a:noFill/>
        </p:spPr>
        <p:txBody>
          <a:bodyPr wrap="square" rtlCol="0">
            <a:spAutoFit/>
          </a:bodyPr>
          <a:lstStyle/>
          <a:p>
            <a:pPr algn="just">
              <a:lnSpc>
                <a:spcPct val="150000"/>
              </a:lnSpc>
            </a:pPr>
            <a:r>
              <a:rPr lang="en-GB" sz="1150" dirty="0">
                <a:solidFill>
                  <a:schemeClr val="accent6"/>
                </a:solidFill>
              </a:rPr>
              <a:t>Baack, D.W., Czarnecka, B. and Baack, D.E. (2018) International Marketing. 2nd </a:t>
            </a:r>
            <a:r>
              <a:rPr lang="en-GB" sz="1150" dirty="0" err="1">
                <a:solidFill>
                  <a:schemeClr val="accent6"/>
                </a:solidFill>
              </a:rPr>
              <a:t>edn</a:t>
            </a:r>
            <a:r>
              <a:rPr lang="en-GB" sz="1150" dirty="0">
                <a:solidFill>
                  <a:schemeClr val="accent6"/>
                </a:solidFill>
              </a:rPr>
              <a:t>. London: SAGE Publications Ltd.</a:t>
            </a:r>
          </a:p>
          <a:p>
            <a:pPr algn="just">
              <a:lnSpc>
                <a:spcPct val="150000"/>
              </a:lnSpc>
            </a:pPr>
            <a:r>
              <a:rPr lang="en-GB" sz="1150" dirty="0">
                <a:solidFill>
                  <a:schemeClr val="accent6"/>
                </a:solidFill>
              </a:rPr>
              <a:t>Benzo, R., Mohsen, M.G. and </a:t>
            </a:r>
            <a:r>
              <a:rPr lang="en-GB" sz="1150" dirty="0" err="1">
                <a:solidFill>
                  <a:schemeClr val="accent6"/>
                </a:solidFill>
              </a:rPr>
              <a:t>Fourali</a:t>
            </a:r>
            <a:r>
              <a:rPr lang="en-GB" sz="1150" dirty="0">
                <a:solidFill>
                  <a:schemeClr val="accent6"/>
                </a:solidFill>
              </a:rPr>
              <a:t>, C. (2017) Market Research: Planning, Process, Practice. London: SAGE Publications.</a:t>
            </a:r>
          </a:p>
          <a:p>
            <a:pPr algn="just">
              <a:lnSpc>
                <a:spcPct val="150000"/>
              </a:lnSpc>
            </a:pPr>
            <a:r>
              <a:rPr lang="en-GB" sz="1150" dirty="0">
                <a:solidFill>
                  <a:schemeClr val="accent6"/>
                </a:solidFill>
              </a:rPr>
              <a:t>Blythe, J. (2019) Essentials of Marketing. 7th </a:t>
            </a:r>
            <a:r>
              <a:rPr lang="en-GB" sz="1150" dirty="0" err="1">
                <a:solidFill>
                  <a:schemeClr val="accent6"/>
                </a:solidFill>
              </a:rPr>
              <a:t>edn</a:t>
            </a:r>
            <a:r>
              <a:rPr lang="en-GB" sz="1150" dirty="0">
                <a:solidFill>
                  <a:schemeClr val="accent6"/>
                </a:solidFill>
              </a:rPr>
              <a:t>. Harlow: Pearson Education.</a:t>
            </a:r>
          </a:p>
          <a:p>
            <a:pPr algn="just">
              <a:lnSpc>
                <a:spcPct val="150000"/>
              </a:lnSpc>
            </a:pPr>
            <a:r>
              <a:rPr lang="en-GB" sz="1150" dirty="0">
                <a:solidFill>
                  <a:schemeClr val="accent6"/>
                </a:solidFill>
              </a:rPr>
              <a:t>Bowie, D., Buttle, F., Brookes, M. and </a:t>
            </a:r>
            <a:r>
              <a:rPr lang="en-GB" sz="1150" dirty="0" err="1">
                <a:solidFill>
                  <a:schemeClr val="accent6"/>
                </a:solidFill>
              </a:rPr>
              <a:t>Mariussen</a:t>
            </a:r>
            <a:r>
              <a:rPr lang="en-GB" sz="1150" dirty="0">
                <a:solidFill>
                  <a:schemeClr val="accent6"/>
                </a:solidFill>
              </a:rPr>
              <a:t>, A. (2017) Hospitality Marketing. 3rd </a:t>
            </a:r>
            <a:r>
              <a:rPr lang="en-GB" sz="1150" dirty="0" err="1">
                <a:solidFill>
                  <a:schemeClr val="accent6"/>
                </a:solidFill>
              </a:rPr>
              <a:t>edn</a:t>
            </a:r>
            <a:r>
              <a:rPr lang="en-GB" sz="1150" dirty="0">
                <a:solidFill>
                  <a:schemeClr val="accent6"/>
                </a:solidFill>
              </a:rPr>
              <a:t>. London: Routledge.</a:t>
            </a:r>
          </a:p>
          <a:p>
            <a:pPr algn="just">
              <a:lnSpc>
                <a:spcPct val="150000"/>
              </a:lnSpc>
            </a:pPr>
            <a:r>
              <a:rPr lang="en-GB" sz="1150" dirty="0">
                <a:solidFill>
                  <a:schemeClr val="accent6"/>
                </a:solidFill>
              </a:rPr>
              <a:t>Burgess, C. and Burgess, M. (2020) The New Marketing: How to Win in the Digital Age. London: SAGE Publications.</a:t>
            </a:r>
          </a:p>
          <a:p>
            <a:pPr algn="just">
              <a:lnSpc>
                <a:spcPct val="150000"/>
              </a:lnSpc>
            </a:pPr>
            <a:r>
              <a:rPr lang="en-GB" sz="1150" dirty="0">
                <a:solidFill>
                  <a:schemeClr val="accent6"/>
                </a:solidFill>
              </a:rPr>
              <a:t>Clow, K. and Baack, D. (2013) Integrated Advertising, Promotion and Marketing Communications. 6th </a:t>
            </a:r>
            <a:r>
              <a:rPr lang="en-GB" sz="1150" dirty="0" err="1">
                <a:solidFill>
                  <a:schemeClr val="accent6"/>
                </a:solidFill>
              </a:rPr>
              <a:t>edn</a:t>
            </a:r>
            <a:r>
              <a:rPr lang="en-GB" sz="1150" dirty="0">
                <a:solidFill>
                  <a:schemeClr val="accent6"/>
                </a:solidFill>
              </a:rPr>
              <a:t>. London: Pearson.</a:t>
            </a:r>
          </a:p>
          <a:p>
            <a:pPr algn="just">
              <a:lnSpc>
                <a:spcPct val="150000"/>
              </a:lnSpc>
            </a:pPr>
            <a:r>
              <a:rPr lang="en-GB" sz="1150" dirty="0">
                <a:solidFill>
                  <a:schemeClr val="accent6"/>
                </a:solidFill>
              </a:rPr>
              <a:t>De </a:t>
            </a:r>
            <a:r>
              <a:rPr lang="en-GB" sz="1150" dirty="0" err="1">
                <a:solidFill>
                  <a:schemeClr val="accent6"/>
                </a:solidFill>
              </a:rPr>
              <a:t>Mooij</a:t>
            </a:r>
            <a:r>
              <a:rPr lang="en-GB" sz="1150" dirty="0">
                <a:solidFill>
                  <a:schemeClr val="accent6"/>
                </a:solidFill>
              </a:rPr>
              <a:t>, M. (2019) Global Marketing and Advertising: Understanding Cultural Paradoxes. 5th </a:t>
            </a:r>
            <a:r>
              <a:rPr lang="en-GB" sz="1150" dirty="0" err="1">
                <a:solidFill>
                  <a:schemeClr val="accent6"/>
                </a:solidFill>
              </a:rPr>
              <a:t>edn</a:t>
            </a:r>
            <a:r>
              <a:rPr lang="en-GB" sz="1150" dirty="0">
                <a:solidFill>
                  <a:schemeClr val="accent6"/>
                </a:solidFill>
              </a:rPr>
              <a:t>. London: SAGE Publications.</a:t>
            </a:r>
          </a:p>
          <a:p>
            <a:pPr algn="just">
              <a:lnSpc>
                <a:spcPct val="150000"/>
              </a:lnSpc>
            </a:pPr>
            <a:r>
              <a:rPr lang="en-GB" sz="1150" dirty="0">
                <a:solidFill>
                  <a:schemeClr val="accent6"/>
                </a:solidFill>
              </a:rPr>
              <a:t>Egan, J. (2011) Relationship Marketing: Exploring Relationship Strategies in Marketing. 4th </a:t>
            </a:r>
            <a:r>
              <a:rPr lang="en-GB" sz="1150" dirty="0" err="1">
                <a:solidFill>
                  <a:schemeClr val="accent6"/>
                </a:solidFill>
              </a:rPr>
              <a:t>edn</a:t>
            </a:r>
            <a:r>
              <a:rPr lang="en-GB" sz="1150" dirty="0">
                <a:solidFill>
                  <a:schemeClr val="accent6"/>
                </a:solidFill>
              </a:rPr>
              <a:t>. Harlow: Pearson Education.</a:t>
            </a:r>
          </a:p>
          <a:p>
            <a:pPr algn="just">
              <a:lnSpc>
                <a:spcPct val="150000"/>
              </a:lnSpc>
            </a:pPr>
            <a:r>
              <a:rPr lang="en-GB" sz="1150" dirty="0">
                <a:solidFill>
                  <a:schemeClr val="accent6"/>
                </a:solidFill>
              </a:rPr>
              <a:t>Fill, C. and Turnbull, S. (2019) Marketing Communications: Touchpoints, Sharing and Disruption. 8th </a:t>
            </a:r>
            <a:r>
              <a:rPr lang="en-GB" sz="1150" dirty="0" err="1">
                <a:solidFill>
                  <a:schemeClr val="accent6"/>
                </a:solidFill>
              </a:rPr>
              <a:t>edn</a:t>
            </a:r>
            <a:r>
              <a:rPr lang="en-GB" sz="1150" dirty="0">
                <a:solidFill>
                  <a:schemeClr val="accent6"/>
                </a:solidFill>
              </a:rPr>
              <a:t>. Harlow: Pearson Education.</a:t>
            </a:r>
          </a:p>
          <a:p>
            <a:pPr algn="just">
              <a:lnSpc>
                <a:spcPct val="150000"/>
              </a:lnSpc>
            </a:pPr>
            <a:r>
              <a:rPr lang="en-GB" sz="1150" dirty="0">
                <a:solidFill>
                  <a:schemeClr val="accent6"/>
                </a:solidFill>
              </a:rPr>
              <a:t>Kotler, P., Armstrong, G. and </a:t>
            </a:r>
            <a:r>
              <a:rPr lang="en-GB" sz="1150" dirty="0" err="1">
                <a:solidFill>
                  <a:schemeClr val="accent6"/>
                </a:solidFill>
              </a:rPr>
              <a:t>Opresnik</a:t>
            </a:r>
            <a:r>
              <a:rPr lang="en-GB" sz="1150" dirty="0">
                <a:solidFill>
                  <a:schemeClr val="accent6"/>
                </a:solidFill>
              </a:rPr>
              <a:t>, M.O. (2018) Principles of Marketing. 17th Global </a:t>
            </a:r>
            <a:r>
              <a:rPr lang="en-GB" sz="1150" dirty="0" err="1">
                <a:solidFill>
                  <a:schemeClr val="accent6"/>
                </a:solidFill>
              </a:rPr>
              <a:t>edn</a:t>
            </a:r>
            <a:r>
              <a:rPr lang="en-GB" sz="1150" dirty="0">
                <a:solidFill>
                  <a:schemeClr val="accent6"/>
                </a:solidFill>
              </a:rPr>
              <a:t>. London: Pearson.</a:t>
            </a:r>
          </a:p>
          <a:p>
            <a:pPr algn="just">
              <a:lnSpc>
                <a:spcPct val="150000"/>
              </a:lnSpc>
            </a:pPr>
            <a:r>
              <a:rPr lang="en-GB" sz="1150" dirty="0">
                <a:solidFill>
                  <a:schemeClr val="accent6"/>
                </a:solidFill>
              </a:rPr>
              <a:t>Kotler, P., Armstrong, G., Harris, L.C. and Piercy, N. (2019) Principles of Marketing. 8th </a:t>
            </a:r>
            <a:r>
              <a:rPr lang="en-GB" sz="1150" dirty="0" err="1">
                <a:solidFill>
                  <a:schemeClr val="accent6"/>
                </a:solidFill>
              </a:rPr>
              <a:t>edn</a:t>
            </a:r>
            <a:r>
              <a:rPr lang="en-GB" sz="1150" dirty="0">
                <a:solidFill>
                  <a:schemeClr val="accent6"/>
                </a:solidFill>
              </a:rPr>
              <a:t>. London: Pearson.</a:t>
            </a:r>
          </a:p>
          <a:p>
            <a:pPr algn="just">
              <a:lnSpc>
                <a:spcPct val="150000"/>
              </a:lnSpc>
            </a:pPr>
            <a:endParaRPr lang="en-GB" sz="1150" dirty="0">
              <a:solidFill>
                <a:schemeClr val="accent6"/>
              </a:solidFill>
            </a:endParaRPr>
          </a:p>
        </p:txBody>
      </p:sp>
      <p:grpSp>
        <p:nvGrpSpPr>
          <p:cNvPr id="5" name="Google Shape;697;p33">
            <a:extLst>
              <a:ext uri="{FF2B5EF4-FFF2-40B4-BE49-F238E27FC236}">
                <a16:creationId xmlns:a16="http://schemas.microsoft.com/office/drawing/2014/main" id="{4E1E8C9A-A85A-5D1B-DA36-02A0D33C42E8}"/>
              </a:ext>
            </a:extLst>
          </p:cNvPr>
          <p:cNvGrpSpPr/>
          <p:nvPr/>
        </p:nvGrpSpPr>
        <p:grpSpPr>
          <a:xfrm rot="-4281653">
            <a:off x="3538" y="4496900"/>
            <a:ext cx="584803" cy="513429"/>
            <a:chOff x="2665925" y="2466150"/>
            <a:chExt cx="627625" cy="551025"/>
          </a:xfrm>
        </p:grpSpPr>
        <p:sp>
          <p:nvSpPr>
            <p:cNvPr id="6" name="Google Shape;698;p33">
              <a:extLst>
                <a:ext uri="{FF2B5EF4-FFF2-40B4-BE49-F238E27FC236}">
                  <a16:creationId xmlns:a16="http://schemas.microsoft.com/office/drawing/2014/main" id="{E85B4356-F414-9096-214E-9293EA0A0D4C}"/>
                </a:ext>
              </a:extLst>
            </p:cNvPr>
            <p:cNvSpPr/>
            <p:nvPr/>
          </p:nvSpPr>
          <p:spPr>
            <a:xfrm>
              <a:off x="2700675" y="2466150"/>
              <a:ext cx="592875" cy="549500"/>
            </a:xfrm>
            <a:custGeom>
              <a:avLst/>
              <a:gdLst/>
              <a:ahLst/>
              <a:cxnLst/>
              <a:rect l="l" t="t" r="r" b="b"/>
              <a:pathLst>
                <a:path w="23715" h="21980" extrusionOk="0">
                  <a:moveTo>
                    <a:pt x="6323" y="0"/>
                  </a:moveTo>
                  <a:cubicBezTo>
                    <a:pt x="5320" y="0"/>
                    <a:pt x="4347" y="220"/>
                    <a:pt x="3434" y="722"/>
                  </a:cubicBezTo>
                  <a:cubicBezTo>
                    <a:pt x="52" y="2578"/>
                    <a:pt x="1" y="6111"/>
                    <a:pt x="1" y="6111"/>
                  </a:cubicBezTo>
                  <a:cubicBezTo>
                    <a:pt x="1" y="6111"/>
                    <a:pt x="1555" y="3520"/>
                    <a:pt x="4741" y="3520"/>
                  </a:cubicBezTo>
                  <a:cubicBezTo>
                    <a:pt x="7746" y="3520"/>
                    <a:pt x="12205" y="5827"/>
                    <a:pt x="18179" y="14795"/>
                  </a:cubicBezTo>
                  <a:cubicBezTo>
                    <a:pt x="22322" y="21011"/>
                    <a:pt x="16293" y="21867"/>
                    <a:pt x="16293" y="21867"/>
                  </a:cubicBezTo>
                  <a:cubicBezTo>
                    <a:pt x="16293" y="21867"/>
                    <a:pt x="16625" y="21980"/>
                    <a:pt x="17147" y="21980"/>
                  </a:cubicBezTo>
                  <a:cubicBezTo>
                    <a:pt x="18141" y="21980"/>
                    <a:pt x="19823" y="21572"/>
                    <a:pt x="21209" y="19201"/>
                  </a:cubicBezTo>
                  <a:cubicBezTo>
                    <a:pt x="22213" y="17480"/>
                    <a:pt x="23714" y="15162"/>
                    <a:pt x="20548" y="10050"/>
                  </a:cubicBezTo>
                  <a:cubicBezTo>
                    <a:pt x="18795" y="7221"/>
                    <a:pt x="12072" y="0"/>
                    <a:pt x="6323"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699;p33">
              <a:extLst>
                <a:ext uri="{FF2B5EF4-FFF2-40B4-BE49-F238E27FC236}">
                  <a16:creationId xmlns:a16="http://schemas.microsoft.com/office/drawing/2014/main" id="{38833EB1-959D-8FB1-9CE0-AC50399B4B59}"/>
                </a:ext>
              </a:extLst>
            </p:cNvPr>
            <p:cNvSpPr/>
            <p:nvPr/>
          </p:nvSpPr>
          <p:spPr>
            <a:xfrm>
              <a:off x="2700275" y="2537525"/>
              <a:ext cx="507325" cy="479550"/>
            </a:xfrm>
            <a:custGeom>
              <a:avLst/>
              <a:gdLst/>
              <a:ahLst/>
              <a:cxnLst/>
              <a:rect l="l" t="t" r="r" b="b"/>
              <a:pathLst>
                <a:path w="20293" h="19182" extrusionOk="0">
                  <a:moveTo>
                    <a:pt x="3446" y="0"/>
                  </a:moveTo>
                  <a:cubicBezTo>
                    <a:pt x="3175" y="0"/>
                    <a:pt x="2902" y="23"/>
                    <a:pt x="2633" y="67"/>
                  </a:cubicBezTo>
                  <a:cubicBezTo>
                    <a:pt x="1859" y="197"/>
                    <a:pt x="1241" y="508"/>
                    <a:pt x="793" y="995"/>
                  </a:cubicBezTo>
                  <a:cubicBezTo>
                    <a:pt x="264" y="1570"/>
                    <a:pt x="1" y="2353"/>
                    <a:pt x="8" y="3325"/>
                  </a:cubicBezTo>
                  <a:cubicBezTo>
                    <a:pt x="12" y="4263"/>
                    <a:pt x="269" y="5339"/>
                    <a:pt x="770" y="6519"/>
                  </a:cubicBezTo>
                  <a:cubicBezTo>
                    <a:pt x="1799" y="8945"/>
                    <a:pt x="3741" y="11545"/>
                    <a:pt x="6242" y="13843"/>
                  </a:cubicBezTo>
                  <a:cubicBezTo>
                    <a:pt x="6535" y="14113"/>
                    <a:pt x="6812" y="14355"/>
                    <a:pt x="7085" y="14586"/>
                  </a:cubicBezTo>
                  <a:cubicBezTo>
                    <a:pt x="8876" y="16108"/>
                    <a:pt x="10793" y="17338"/>
                    <a:pt x="12629" y="18147"/>
                  </a:cubicBezTo>
                  <a:cubicBezTo>
                    <a:pt x="13116" y="18361"/>
                    <a:pt x="13614" y="18551"/>
                    <a:pt x="14122" y="18712"/>
                  </a:cubicBezTo>
                  <a:cubicBezTo>
                    <a:pt x="15032" y="19001"/>
                    <a:pt x="15877" y="19158"/>
                    <a:pt x="16630" y="19179"/>
                  </a:cubicBezTo>
                  <a:cubicBezTo>
                    <a:pt x="16688" y="19181"/>
                    <a:pt x="16745" y="19181"/>
                    <a:pt x="16803" y="19181"/>
                  </a:cubicBezTo>
                  <a:cubicBezTo>
                    <a:pt x="17985" y="19181"/>
                    <a:pt x="18893" y="18846"/>
                    <a:pt x="19500" y="18186"/>
                  </a:cubicBezTo>
                  <a:cubicBezTo>
                    <a:pt x="20026" y="17613"/>
                    <a:pt x="20292" y="16828"/>
                    <a:pt x="20285" y="15856"/>
                  </a:cubicBezTo>
                  <a:cubicBezTo>
                    <a:pt x="20280" y="14919"/>
                    <a:pt x="20024" y="13845"/>
                    <a:pt x="19523" y="12665"/>
                  </a:cubicBezTo>
                  <a:cubicBezTo>
                    <a:pt x="18493" y="10238"/>
                    <a:pt x="16551" y="7636"/>
                    <a:pt x="14053" y="5341"/>
                  </a:cubicBezTo>
                  <a:cubicBezTo>
                    <a:pt x="13342" y="4688"/>
                    <a:pt x="12599" y="4071"/>
                    <a:pt x="11825" y="3498"/>
                  </a:cubicBezTo>
                  <a:cubicBezTo>
                    <a:pt x="10894" y="2801"/>
                    <a:pt x="9911" y="2178"/>
                    <a:pt x="8886" y="1630"/>
                  </a:cubicBezTo>
                  <a:cubicBezTo>
                    <a:pt x="8364" y="1353"/>
                    <a:pt x="7847" y="1106"/>
                    <a:pt x="7343" y="898"/>
                  </a:cubicBezTo>
                  <a:cubicBezTo>
                    <a:pt x="5928" y="310"/>
                    <a:pt x="4593" y="0"/>
                    <a:pt x="3485" y="0"/>
                  </a:cubicBezTo>
                  <a:cubicBezTo>
                    <a:pt x="3472" y="0"/>
                    <a:pt x="3459" y="0"/>
                    <a:pt x="3446" y="0"/>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700;p33">
              <a:extLst>
                <a:ext uri="{FF2B5EF4-FFF2-40B4-BE49-F238E27FC236}">
                  <a16:creationId xmlns:a16="http://schemas.microsoft.com/office/drawing/2014/main" id="{0300225A-019B-FF0C-5471-3A43C789E8D8}"/>
                </a:ext>
              </a:extLst>
            </p:cNvPr>
            <p:cNvSpPr/>
            <p:nvPr/>
          </p:nvSpPr>
          <p:spPr>
            <a:xfrm>
              <a:off x="2665925" y="2537350"/>
              <a:ext cx="575950" cy="479825"/>
            </a:xfrm>
            <a:custGeom>
              <a:avLst/>
              <a:gdLst/>
              <a:ahLst/>
              <a:cxnLst/>
              <a:rect l="l" t="t" r="r" b="b"/>
              <a:pathLst>
                <a:path w="23038" h="19193" extrusionOk="0">
                  <a:moveTo>
                    <a:pt x="4859" y="0"/>
                  </a:moveTo>
                  <a:cubicBezTo>
                    <a:pt x="4859" y="0"/>
                    <a:pt x="4860" y="0"/>
                    <a:pt x="4860" y="0"/>
                  </a:cubicBezTo>
                  <a:lnTo>
                    <a:pt x="4860" y="0"/>
                  </a:lnTo>
                  <a:cubicBezTo>
                    <a:pt x="4860" y="0"/>
                    <a:pt x="4861" y="0"/>
                    <a:pt x="4861" y="0"/>
                  </a:cubicBezTo>
                  <a:close/>
                  <a:moveTo>
                    <a:pt x="4861" y="12"/>
                  </a:moveTo>
                  <a:cubicBezTo>
                    <a:pt x="5967" y="12"/>
                    <a:pt x="7302" y="324"/>
                    <a:pt x="8717" y="910"/>
                  </a:cubicBezTo>
                  <a:cubicBezTo>
                    <a:pt x="9218" y="1118"/>
                    <a:pt x="9738" y="1365"/>
                    <a:pt x="10260" y="1642"/>
                  </a:cubicBezTo>
                  <a:cubicBezTo>
                    <a:pt x="11285" y="2189"/>
                    <a:pt x="12266" y="2813"/>
                    <a:pt x="13197" y="3508"/>
                  </a:cubicBezTo>
                  <a:cubicBezTo>
                    <a:pt x="13970" y="4083"/>
                    <a:pt x="14714" y="4697"/>
                    <a:pt x="15423" y="5350"/>
                  </a:cubicBezTo>
                  <a:cubicBezTo>
                    <a:pt x="16686" y="6509"/>
                    <a:pt x="17808" y="7749"/>
                    <a:pt x="18757" y="9028"/>
                  </a:cubicBezTo>
                  <a:cubicBezTo>
                    <a:pt x="19673" y="10266"/>
                    <a:pt x="20391" y="11492"/>
                    <a:pt x="20893" y="12672"/>
                  </a:cubicBezTo>
                  <a:cubicBezTo>
                    <a:pt x="21394" y="13852"/>
                    <a:pt x="21648" y="14926"/>
                    <a:pt x="21654" y="15863"/>
                  </a:cubicBezTo>
                  <a:cubicBezTo>
                    <a:pt x="21661" y="16833"/>
                    <a:pt x="21396" y="17616"/>
                    <a:pt x="20872" y="18188"/>
                  </a:cubicBezTo>
                  <a:cubicBezTo>
                    <a:pt x="20567" y="18518"/>
                    <a:pt x="20179" y="18770"/>
                    <a:pt x="19720" y="18939"/>
                  </a:cubicBezTo>
                  <a:cubicBezTo>
                    <a:pt x="19274" y="19100"/>
                    <a:pt x="18754" y="19183"/>
                    <a:pt x="18179" y="19183"/>
                  </a:cubicBezTo>
                  <a:cubicBezTo>
                    <a:pt x="18122" y="19183"/>
                    <a:pt x="18064" y="19183"/>
                    <a:pt x="18006" y="19181"/>
                  </a:cubicBezTo>
                  <a:cubicBezTo>
                    <a:pt x="17251" y="19158"/>
                    <a:pt x="16408" y="19001"/>
                    <a:pt x="15499" y="18715"/>
                  </a:cubicBezTo>
                  <a:cubicBezTo>
                    <a:pt x="14991" y="18553"/>
                    <a:pt x="14492" y="18364"/>
                    <a:pt x="14005" y="18147"/>
                  </a:cubicBezTo>
                  <a:cubicBezTo>
                    <a:pt x="12169" y="17339"/>
                    <a:pt x="10253" y="16110"/>
                    <a:pt x="8463" y="14589"/>
                  </a:cubicBezTo>
                  <a:lnTo>
                    <a:pt x="8461" y="14589"/>
                  </a:lnTo>
                  <a:cubicBezTo>
                    <a:pt x="8189" y="14358"/>
                    <a:pt x="7914" y="14115"/>
                    <a:pt x="7621" y="13845"/>
                  </a:cubicBezTo>
                  <a:cubicBezTo>
                    <a:pt x="6357" y="12684"/>
                    <a:pt x="5235" y="11446"/>
                    <a:pt x="4284" y="10165"/>
                  </a:cubicBezTo>
                  <a:cubicBezTo>
                    <a:pt x="3367" y="8927"/>
                    <a:pt x="2649" y="7701"/>
                    <a:pt x="2148" y="6521"/>
                  </a:cubicBezTo>
                  <a:cubicBezTo>
                    <a:pt x="1649" y="5341"/>
                    <a:pt x="1393" y="4270"/>
                    <a:pt x="1386" y="3330"/>
                  </a:cubicBezTo>
                  <a:cubicBezTo>
                    <a:pt x="1382" y="2360"/>
                    <a:pt x="1645" y="1577"/>
                    <a:pt x="2171" y="1007"/>
                  </a:cubicBezTo>
                  <a:cubicBezTo>
                    <a:pt x="2617" y="520"/>
                    <a:pt x="3238" y="208"/>
                    <a:pt x="4009" y="79"/>
                  </a:cubicBezTo>
                  <a:cubicBezTo>
                    <a:pt x="4291" y="33"/>
                    <a:pt x="4575" y="12"/>
                    <a:pt x="4861" y="12"/>
                  </a:cubicBezTo>
                  <a:close/>
                  <a:moveTo>
                    <a:pt x="4860" y="0"/>
                  </a:moveTo>
                  <a:cubicBezTo>
                    <a:pt x="4574" y="0"/>
                    <a:pt x="4288" y="21"/>
                    <a:pt x="4007" y="67"/>
                  </a:cubicBezTo>
                  <a:cubicBezTo>
                    <a:pt x="3252" y="194"/>
                    <a:pt x="2622" y="499"/>
                    <a:pt x="2160" y="998"/>
                  </a:cubicBezTo>
                  <a:cubicBezTo>
                    <a:pt x="1" y="3348"/>
                    <a:pt x="2441" y="9102"/>
                    <a:pt x="7611" y="13852"/>
                  </a:cubicBezTo>
                  <a:cubicBezTo>
                    <a:pt x="7891" y="14111"/>
                    <a:pt x="8170" y="14358"/>
                    <a:pt x="8454" y="14595"/>
                  </a:cubicBezTo>
                  <a:lnTo>
                    <a:pt x="8456" y="14595"/>
                  </a:lnTo>
                  <a:cubicBezTo>
                    <a:pt x="10304" y="16166"/>
                    <a:pt x="12220" y="17371"/>
                    <a:pt x="14000" y="18156"/>
                  </a:cubicBezTo>
                  <a:cubicBezTo>
                    <a:pt x="14487" y="18371"/>
                    <a:pt x="14986" y="18560"/>
                    <a:pt x="15494" y="18724"/>
                  </a:cubicBezTo>
                  <a:cubicBezTo>
                    <a:pt x="16397" y="19008"/>
                    <a:pt x="17244" y="19167"/>
                    <a:pt x="18004" y="19190"/>
                  </a:cubicBezTo>
                  <a:cubicBezTo>
                    <a:pt x="18062" y="19190"/>
                    <a:pt x="18119" y="19193"/>
                    <a:pt x="18177" y="19193"/>
                  </a:cubicBezTo>
                  <a:cubicBezTo>
                    <a:pt x="19320" y="19193"/>
                    <a:pt x="20255" y="18872"/>
                    <a:pt x="20879" y="18193"/>
                  </a:cubicBezTo>
                  <a:cubicBezTo>
                    <a:pt x="23038" y="15845"/>
                    <a:pt x="20597" y="10088"/>
                    <a:pt x="15429" y="5341"/>
                  </a:cubicBezTo>
                  <a:cubicBezTo>
                    <a:pt x="14721" y="4688"/>
                    <a:pt x="13977" y="4073"/>
                    <a:pt x="13201" y="3498"/>
                  </a:cubicBezTo>
                  <a:cubicBezTo>
                    <a:pt x="12271" y="2801"/>
                    <a:pt x="11287" y="2178"/>
                    <a:pt x="10262" y="1630"/>
                  </a:cubicBezTo>
                  <a:cubicBezTo>
                    <a:pt x="9738" y="1351"/>
                    <a:pt x="9223" y="1106"/>
                    <a:pt x="8717" y="899"/>
                  </a:cubicBezTo>
                  <a:cubicBezTo>
                    <a:pt x="7305" y="312"/>
                    <a:pt x="5982" y="1"/>
                    <a:pt x="4860"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701;p33">
              <a:extLst>
                <a:ext uri="{FF2B5EF4-FFF2-40B4-BE49-F238E27FC236}">
                  <a16:creationId xmlns:a16="http://schemas.microsoft.com/office/drawing/2014/main" id="{A06F234E-EAC3-55D8-393E-817149D5D6B7}"/>
                </a:ext>
              </a:extLst>
            </p:cNvPr>
            <p:cNvSpPr/>
            <p:nvPr/>
          </p:nvSpPr>
          <p:spPr>
            <a:xfrm>
              <a:off x="2747900" y="2609975"/>
              <a:ext cx="408725" cy="340475"/>
            </a:xfrm>
            <a:custGeom>
              <a:avLst/>
              <a:gdLst/>
              <a:ahLst/>
              <a:cxnLst/>
              <a:rect l="l" t="t" r="r" b="b"/>
              <a:pathLst>
                <a:path w="16349" h="13619" extrusionOk="0">
                  <a:moveTo>
                    <a:pt x="3097" y="0"/>
                  </a:moveTo>
                  <a:cubicBezTo>
                    <a:pt x="2363" y="0"/>
                    <a:pt x="1799" y="206"/>
                    <a:pt x="1428" y="610"/>
                  </a:cubicBezTo>
                  <a:cubicBezTo>
                    <a:pt x="1" y="2164"/>
                    <a:pt x="1866" y="6207"/>
                    <a:pt x="5586" y="9624"/>
                  </a:cubicBezTo>
                  <a:cubicBezTo>
                    <a:pt x="8228" y="12051"/>
                    <a:pt x="11236" y="13618"/>
                    <a:pt x="13252" y="13618"/>
                  </a:cubicBezTo>
                  <a:cubicBezTo>
                    <a:pt x="13986" y="13618"/>
                    <a:pt x="14547" y="13413"/>
                    <a:pt x="14921" y="13007"/>
                  </a:cubicBezTo>
                  <a:cubicBezTo>
                    <a:pt x="16348" y="11455"/>
                    <a:pt x="14483" y="7410"/>
                    <a:pt x="10760" y="3992"/>
                  </a:cubicBezTo>
                  <a:cubicBezTo>
                    <a:pt x="8121" y="1568"/>
                    <a:pt x="5113" y="0"/>
                    <a:pt x="3097" y="0"/>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702;p33">
              <a:extLst>
                <a:ext uri="{FF2B5EF4-FFF2-40B4-BE49-F238E27FC236}">
                  <a16:creationId xmlns:a16="http://schemas.microsoft.com/office/drawing/2014/main" id="{68DFE747-13B5-6308-0ABC-9A8B2F0DF1A7}"/>
                </a:ext>
              </a:extLst>
            </p:cNvPr>
            <p:cNvSpPr/>
            <p:nvPr/>
          </p:nvSpPr>
          <p:spPr>
            <a:xfrm>
              <a:off x="2747675" y="2609800"/>
              <a:ext cx="409125" cy="340775"/>
            </a:xfrm>
            <a:custGeom>
              <a:avLst/>
              <a:gdLst/>
              <a:ahLst/>
              <a:cxnLst/>
              <a:rect l="l" t="t" r="r" b="b"/>
              <a:pathLst>
                <a:path w="16365" h="13631" extrusionOk="0">
                  <a:moveTo>
                    <a:pt x="3106" y="12"/>
                  </a:moveTo>
                  <a:cubicBezTo>
                    <a:pt x="4080" y="12"/>
                    <a:pt x="5304" y="376"/>
                    <a:pt x="6646" y="1067"/>
                  </a:cubicBezTo>
                  <a:cubicBezTo>
                    <a:pt x="8019" y="1776"/>
                    <a:pt x="9444" y="2792"/>
                    <a:pt x="10767" y="4004"/>
                  </a:cubicBezTo>
                  <a:cubicBezTo>
                    <a:pt x="12568" y="5659"/>
                    <a:pt x="13993" y="7509"/>
                    <a:pt x="14778" y="9213"/>
                  </a:cubicBezTo>
                  <a:cubicBezTo>
                    <a:pt x="15159" y="10040"/>
                    <a:pt x="15369" y="10788"/>
                    <a:pt x="15401" y="11434"/>
                  </a:cubicBezTo>
                  <a:cubicBezTo>
                    <a:pt x="15434" y="12102"/>
                    <a:pt x="15272" y="12633"/>
                    <a:pt x="14926" y="13011"/>
                  </a:cubicBezTo>
                  <a:cubicBezTo>
                    <a:pt x="14554" y="13415"/>
                    <a:pt x="13993" y="13621"/>
                    <a:pt x="13261" y="13621"/>
                  </a:cubicBezTo>
                  <a:cubicBezTo>
                    <a:pt x="12286" y="13621"/>
                    <a:pt x="11063" y="13256"/>
                    <a:pt x="9721" y="12566"/>
                  </a:cubicBezTo>
                  <a:cubicBezTo>
                    <a:pt x="8345" y="11857"/>
                    <a:pt x="6923" y="10843"/>
                    <a:pt x="5600" y="9629"/>
                  </a:cubicBezTo>
                  <a:cubicBezTo>
                    <a:pt x="3799" y="7973"/>
                    <a:pt x="2374" y="6124"/>
                    <a:pt x="1589" y="4420"/>
                  </a:cubicBezTo>
                  <a:cubicBezTo>
                    <a:pt x="1206" y="3593"/>
                    <a:pt x="998" y="2845"/>
                    <a:pt x="966" y="2198"/>
                  </a:cubicBezTo>
                  <a:cubicBezTo>
                    <a:pt x="933" y="1531"/>
                    <a:pt x="1093" y="1000"/>
                    <a:pt x="1441" y="621"/>
                  </a:cubicBezTo>
                  <a:cubicBezTo>
                    <a:pt x="1813" y="217"/>
                    <a:pt x="2372" y="12"/>
                    <a:pt x="3106" y="12"/>
                  </a:cubicBezTo>
                  <a:close/>
                  <a:moveTo>
                    <a:pt x="3106" y="0"/>
                  </a:moveTo>
                  <a:cubicBezTo>
                    <a:pt x="2392" y="0"/>
                    <a:pt x="1815" y="196"/>
                    <a:pt x="1432" y="614"/>
                  </a:cubicBezTo>
                  <a:cubicBezTo>
                    <a:pt x="0" y="2173"/>
                    <a:pt x="1864" y="6211"/>
                    <a:pt x="5590" y="9636"/>
                  </a:cubicBezTo>
                  <a:cubicBezTo>
                    <a:pt x="8324" y="12148"/>
                    <a:pt x="11301" y="13630"/>
                    <a:pt x="13259" y="13630"/>
                  </a:cubicBezTo>
                  <a:cubicBezTo>
                    <a:pt x="13972" y="13630"/>
                    <a:pt x="14552" y="13434"/>
                    <a:pt x="14933" y="13018"/>
                  </a:cubicBezTo>
                  <a:cubicBezTo>
                    <a:pt x="16364" y="11460"/>
                    <a:pt x="14503" y="7421"/>
                    <a:pt x="10774" y="3995"/>
                  </a:cubicBezTo>
                  <a:cubicBezTo>
                    <a:pt x="8040" y="1485"/>
                    <a:pt x="5064" y="0"/>
                    <a:pt x="3106"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03;p33">
              <a:extLst>
                <a:ext uri="{FF2B5EF4-FFF2-40B4-BE49-F238E27FC236}">
                  <a16:creationId xmlns:a16="http://schemas.microsoft.com/office/drawing/2014/main" id="{DFF1FDB0-892F-6E33-177F-005518BCA67B}"/>
                </a:ext>
              </a:extLst>
            </p:cNvPr>
            <p:cNvSpPr/>
            <p:nvPr/>
          </p:nvSpPr>
          <p:spPr>
            <a:xfrm>
              <a:off x="2716275" y="2553225"/>
              <a:ext cx="450800" cy="428675"/>
            </a:xfrm>
            <a:custGeom>
              <a:avLst/>
              <a:gdLst/>
              <a:ahLst/>
              <a:cxnLst/>
              <a:rect l="l" t="t" r="r" b="b"/>
              <a:pathLst>
                <a:path w="18032" h="17147" fill="none" extrusionOk="0">
                  <a:moveTo>
                    <a:pt x="12665" y="5530"/>
                  </a:moveTo>
                  <a:cubicBezTo>
                    <a:pt x="14711" y="7410"/>
                    <a:pt x="16336" y="9578"/>
                    <a:pt x="17184" y="11557"/>
                  </a:cubicBezTo>
                  <a:cubicBezTo>
                    <a:pt x="18031" y="13538"/>
                    <a:pt x="18031" y="15168"/>
                    <a:pt x="17184" y="16087"/>
                  </a:cubicBezTo>
                  <a:cubicBezTo>
                    <a:pt x="16339" y="17008"/>
                    <a:pt x="14713" y="17147"/>
                    <a:pt x="12670" y="16468"/>
                  </a:cubicBezTo>
                  <a:cubicBezTo>
                    <a:pt x="10626" y="15791"/>
                    <a:pt x="8329" y="14355"/>
                    <a:pt x="6283" y="12476"/>
                  </a:cubicBezTo>
                  <a:cubicBezTo>
                    <a:pt x="2025" y="8562"/>
                    <a:pt x="0" y="3836"/>
                    <a:pt x="1764" y="1917"/>
                  </a:cubicBezTo>
                  <a:cubicBezTo>
                    <a:pt x="3526" y="0"/>
                    <a:pt x="8407" y="1617"/>
                    <a:pt x="12665" y="5530"/>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04;p33">
              <a:extLst>
                <a:ext uri="{FF2B5EF4-FFF2-40B4-BE49-F238E27FC236}">
                  <a16:creationId xmlns:a16="http://schemas.microsoft.com/office/drawing/2014/main" id="{F896D116-B589-E43A-5F09-C4C8978A15BA}"/>
                </a:ext>
              </a:extLst>
            </p:cNvPr>
            <p:cNvSpPr/>
            <p:nvPr/>
          </p:nvSpPr>
          <p:spPr>
            <a:xfrm>
              <a:off x="2766075" y="2537900"/>
              <a:ext cx="249925" cy="453525"/>
            </a:xfrm>
            <a:custGeom>
              <a:avLst/>
              <a:gdLst/>
              <a:ahLst/>
              <a:cxnLst/>
              <a:rect l="l" t="t" r="r" b="b"/>
              <a:pathLst>
                <a:path w="9997" h="18141" extrusionOk="0">
                  <a:moveTo>
                    <a:pt x="859" y="0"/>
                  </a:moveTo>
                  <a:cubicBezTo>
                    <a:pt x="568" y="0"/>
                    <a:pt x="282" y="17"/>
                    <a:pt x="1" y="50"/>
                  </a:cubicBezTo>
                  <a:lnTo>
                    <a:pt x="587" y="1966"/>
                  </a:lnTo>
                  <a:lnTo>
                    <a:pt x="980" y="3248"/>
                  </a:lnTo>
                  <a:lnTo>
                    <a:pt x="3349" y="10985"/>
                  </a:lnTo>
                  <a:lnTo>
                    <a:pt x="3871" y="12685"/>
                  </a:lnTo>
                  <a:lnTo>
                    <a:pt x="4448" y="14576"/>
                  </a:lnTo>
                  <a:lnTo>
                    <a:pt x="4450" y="14576"/>
                  </a:lnTo>
                  <a:cubicBezTo>
                    <a:pt x="6298" y="16146"/>
                    <a:pt x="8216" y="17351"/>
                    <a:pt x="9997" y="18141"/>
                  </a:cubicBezTo>
                  <a:lnTo>
                    <a:pt x="9535" y="16635"/>
                  </a:lnTo>
                  <a:lnTo>
                    <a:pt x="9209" y="15566"/>
                  </a:lnTo>
                  <a:lnTo>
                    <a:pt x="7771" y="10868"/>
                  </a:lnTo>
                  <a:lnTo>
                    <a:pt x="7741" y="10777"/>
                  </a:lnTo>
                  <a:lnTo>
                    <a:pt x="7487" y="9937"/>
                  </a:lnTo>
                  <a:lnTo>
                    <a:pt x="7484" y="9935"/>
                  </a:lnTo>
                  <a:lnTo>
                    <a:pt x="6847" y="7857"/>
                  </a:lnTo>
                  <a:lnTo>
                    <a:pt x="5600" y="3781"/>
                  </a:lnTo>
                  <a:lnTo>
                    <a:pt x="5208" y="2497"/>
                  </a:lnTo>
                  <a:lnTo>
                    <a:pt x="4714" y="881"/>
                  </a:lnTo>
                  <a:cubicBezTo>
                    <a:pt x="3342" y="284"/>
                    <a:pt x="2059" y="0"/>
                    <a:pt x="859"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05;p33">
              <a:extLst>
                <a:ext uri="{FF2B5EF4-FFF2-40B4-BE49-F238E27FC236}">
                  <a16:creationId xmlns:a16="http://schemas.microsoft.com/office/drawing/2014/main" id="{811DE2FA-97E0-9038-9F44-DE28A1EE9255}"/>
                </a:ext>
              </a:extLst>
            </p:cNvPr>
            <p:cNvSpPr/>
            <p:nvPr/>
          </p:nvSpPr>
          <p:spPr>
            <a:xfrm>
              <a:off x="2922450" y="2578150"/>
              <a:ext cx="193575" cy="439025"/>
            </a:xfrm>
            <a:custGeom>
              <a:avLst/>
              <a:gdLst/>
              <a:ahLst/>
              <a:cxnLst/>
              <a:rect l="l" t="t" r="r" b="b"/>
              <a:pathLst>
                <a:path w="7743" h="17561" extrusionOk="0">
                  <a:moveTo>
                    <a:pt x="1" y="1"/>
                  </a:moveTo>
                  <a:lnTo>
                    <a:pt x="509" y="1652"/>
                  </a:lnTo>
                  <a:lnTo>
                    <a:pt x="941" y="3063"/>
                  </a:lnTo>
                  <a:lnTo>
                    <a:pt x="2479" y="8085"/>
                  </a:lnTo>
                  <a:lnTo>
                    <a:pt x="2804" y="9151"/>
                  </a:lnTo>
                  <a:lnTo>
                    <a:pt x="2929" y="9555"/>
                  </a:lnTo>
                  <a:lnTo>
                    <a:pt x="2931" y="9558"/>
                  </a:lnTo>
                  <a:lnTo>
                    <a:pt x="3095" y="10098"/>
                  </a:lnTo>
                  <a:lnTo>
                    <a:pt x="4467" y="14575"/>
                  </a:lnTo>
                  <a:lnTo>
                    <a:pt x="4769" y="15573"/>
                  </a:lnTo>
                  <a:lnTo>
                    <a:pt x="5235" y="17094"/>
                  </a:lnTo>
                  <a:cubicBezTo>
                    <a:pt x="6136" y="17378"/>
                    <a:pt x="6983" y="17538"/>
                    <a:pt x="7743" y="17561"/>
                  </a:cubicBezTo>
                  <a:lnTo>
                    <a:pt x="7226" y="15868"/>
                  </a:lnTo>
                  <a:lnTo>
                    <a:pt x="6912" y="14836"/>
                  </a:lnTo>
                  <a:lnTo>
                    <a:pt x="4058" y="5519"/>
                  </a:lnTo>
                  <a:lnTo>
                    <a:pt x="3513" y="3737"/>
                  </a:lnTo>
                  <a:lnTo>
                    <a:pt x="2940" y="1866"/>
                  </a:lnTo>
                  <a:lnTo>
                    <a:pt x="1767" y="1074"/>
                  </a:lnTo>
                  <a:lnTo>
                    <a:pt x="1" y="1"/>
                  </a:ln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725;p33">
            <a:extLst>
              <a:ext uri="{FF2B5EF4-FFF2-40B4-BE49-F238E27FC236}">
                <a16:creationId xmlns:a16="http://schemas.microsoft.com/office/drawing/2014/main" id="{13E6DF6A-C7DE-24AF-6737-CF8D9175A2D5}"/>
              </a:ext>
            </a:extLst>
          </p:cNvPr>
          <p:cNvGrpSpPr/>
          <p:nvPr/>
        </p:nvGrpSpPr>
        <p:grpSpPr>
          <a:xfrm flipH="1">
            <a:off x="-146159" y="4125601"/>
            <a:ext cx="530166" cy="502936"/>
            <a:chOff x="1717700" y="2254700"/>
            <a:chExt cx="781725" cy="741575"/>
          </a:xfrm>
        </p:grpSpPr>
        <p:sp>
          <p:nvSpPr>
            <p:cNvPr id="15" name="Google Shape;726;p33">
              <a:extLst>
                <a:ext uri="{FF2B5EF4-FFF2-40B4-BE49-F238E27FC236}">
                  <a16:creationId xmlns:a16="http://schemas.microsoft.com/office/drawing/2014/main" id="{272F3899-4E62-1B8B-0790-65E2C19CE0F5}"/>
                </a:ext>
              </a:extLst>
            </p:cNvPr>
            <p:cNvSpPr/>
            <p:nvPr/>
          </p:nvSpPr>
          <p:spPr>
            <a:xfrm>
              <a:off x="1748125" y="2300200"/>
              <a:ext cx="717650" cy="650525"/>
            </a:xfrm>
            <a:custGeom>
              <a:avLst/>
              <a:gdLst/>
              <a:ahLst/>
              <a:cxnLst/>
              <a:rect l="l" t="t" r="r" b="b"/>
              <a:pathLst>
                <a:path w="28706" h="26021" extrusionOk="0">
                  <a:moveTo>
                    <a:pt x="15025" y="0"/>
                  </a:moveTo>
                  <a:cubicBezTo>
                    <a:pt x="11160" y="0"/>
                    <a:pt x="7313" y="1600"/>
                    <a:pt x="4560" y="4734"/>
                  </a:cubicBezTo>
                  <a:cubicBezTo>
                    <a:pt x="162" y="9743"/>
                    <a:pt x="0" y="17021"/>
                    <a:pt x="3801" y="22174"/>
                  </a:cubicBezTo>
                  <a:cubicBezTo>
                    <a:pt x="4341" y="22872"/>
                    <a:pt x="4946" y="23518"/>
                    <a:pt x="5609" y="24102"/>
                  </a:cubicBezTo>
                  <a:cubicBezTo>
                    <a:pt x="5932" y="24386"/>
                    <a:pt x="6264" y="24652"/>
                    <a:pt x="6604" y="24901"/>
                  </a:cubicBezTo>
                  <a:cubicBezTo>
                    <a:pt x="6953" y="25155"/>
                    <a:pt x="7201" y="25230"/>
                    <a:pt x="7416" y="25230"/>
                  </a:cubicBezTo>
                  <a:cubicBezTo>
                    <a:pt x="7729" y="25230"/>
                    <a:pt x="7975" y="25072"/>
                    <a:pt x="8368" y="25072"/>
                  </a:cubicBezTo>
                  <a:cubicBezTo>
                    <a:pt x="8543" y="25072"/>
                    <a:pt x="8748" y="25103"/>
                    <a:pt x="9001" y="25194"/>
                  </a:cubicBezTo>
                  <a:cubicBezTo>
                    <a:pt x="9444" y="25354"/>
                    <a:pt x="9896" y="25492"/>
                    <a:pt x="10354" y="25608"/>
                  </a:cubicBezTo>
                  <a:cubicBezTo>
                    <a:pt x="11030" y="25776"/>
                    <a:pt x="11721" y="25894"/>
                    <a:pt x="12416" y="25959"/>
                  </a:cubicBezTo>
                  <a:cubicBezTo>
                    <a:pt x="12854" y="26000"/>
                    <a:pt x="13293" y="26021"/>
                    <a:pt x="13732" y="26021"/>
                  </a:cubicBezTo>
                  <a:cubicBezTo>
                    <a:pt x="17598" y="26021"/>
                    <a:pt x="21444" y="24419"/>
                    <a:pt x="24196" y="21288"/>
                  </a:cubicBezTo>
                  <a:cubicBezTo>
                    <a:pt x="28262" y="16658"/>
                    <a:pt x="28705" y="10089"/>
                    <a:pt x="25745" y="5051"/>
                  </a:cubicBezTo>
                  <a:cubicBezTo>
                    <a:pt x="25277" y="4480"/>
                    <a:pt x="24762" y="3949"/>
                    <a:pt x="24205" y="3465"/>
                  </a:cubicBezTo>
                  <a:cubicBezTo>
                    <a:pt x="23674" y="2996"/>
                    <a:pt x="23106" y="2569"/>
                    <a:pt x="22508" y="2185"/>
                  </a:cubicBezTo>
                  <a:cubicBezTo>
                    <a:pt x="21922" y="1809"/>
                    <a:pt x="21305" y="1479"/>
                    <a:pt x="20668" y="1195"/>
                  </a:cubicBezTo>
                  <a:cubicBezTo>
                    <a:pt x="20236" y="1003"/>
                    <a:pt x="19795" y="835"/>
                    <a:pt x="19347" y="687"/>
                  </a:cubicBezTo>
                  <a:cubicBezTo>
                    <a:pt x="18100" y="280"/>
                    <a:pt x="16803" y="52"/>
                    <a:pt x="15491" y="8"/>
                  </a:cubicBezTo>
                  <a:cubicBezTo>
                    <a:pt x="15336" y="3"/>
                    <a:pt x="15180" y="0"/>
                    <a:pt x="15025"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27;p33">
              <a:extLst>
                <a:ext uri="{FF2B5EF4-FFF2-40B4-BE49-F238E27FC236}">
                  <a16:creationId xmlns:a16="http://schemas.microsoft.com/office/drawing/2014/main" id="{8952B93E-0E9D-B0EA-9F61-308239E66D72}"/>
                </a:ext>
              </a:extLst>
            </p:cNvPr>
            <p:cNvSpPr/>
            <p:nvPr/>
          </p:nvSpPr>
          <p:spPr>
            <a:xfrm>
              <a:off x="1755500" y="2300325"/>
              <a:ext cx="740400" cy="695775"/>
            </a:xfrm>
            <a:custGeom>
              <a:avLst/>
              <a:gdLst/>
              <a:ahLst/>
              <a:cxnLst/>
              <a:rect l="l" t="t" r="r" b="b"/>
              <a:pathLst>
                <a:path w="29616" h="27831" extrusionOk="0">
                  <a:moveTo>
                    <a:pt x="14709" y="1"/>
                  </a:moveTo>
                  <a:cubicBezTo>
                    <a:pt x="10711" y="1"/>
                    <a:pt x="6906" y="1725"/>
                    <a:pt x="4270" y="4732"/>
                  </a:cubicBezTo>
                  <a:cubicBezTo>
                    <a:pt x="1084" y="8350"/>
                    <a:pt x="1" y="13360"/>
                    <a:pt x="1409" y="17972"/>
                  </a:cubicBezTo>
                  <a:cubicBezTo>
                    <a:pt x="2162" y="20449"/>
                    <a:pt x="3591" y="22666"/>
                    <a:pt x="5538" y="24372"/>
                  </a:cubicBezTo>
                  <a:cubicBezTo>
                    <a:pt x="5852" y="24649"/>
                    <a:pt x="6186" y="24919"/>
                    <a:pt x="6533" y="25169"/>
                  </a:cubicBezTo>
                  <a:cubicBezTo>
                    <a:pt x="7590" y="25942"/>
                    <a:pt x="8754" y="26561"/>
                    <a:pt x="9987" y="27009"/>
                  </a:cubicBezTo>
                  <a:cubicBezTo>
                    <a:pt x="10428" y="27166"/>
                    <a:pt x="10883" y="27304"/>
                    <a:pt x="11340" y="27418"/>
                  </a:cubicBezTo>
                  <a:cubicBezTo>
                    <a:pt x="12017" y="27586"/>
                    <a:pt x="12707" y="27704"/>
                    <a:pt x="13402" y="27769"/>
                  </a:cubicBezTo>
                  <a:cubicBezTo>
                    <a:pt x="13838" y="27810"/>
                    <a:pt x="14282" y="27831"/>
                    <a:pt x="14720" y="27831"/>
                  </a:cubicBezTo>
                  <a:cubicBezTo>
                    <a:pt x="14724" y="27831"/>
                    <a:pt x="14728" y="27831"/>
                    <a:pt x="14732" y="27831"/>
                  </a:cubicBezTo>
                  <a:cubicBezTo>
                    <a:pt x="20119" y="27831"/>
                    <a:pt x="25025" y="24719"/>
                    <a:pt x="27318" y="19844"/>
                  </a:cubicBezTo>
                  <a:cubicBezTo>
                    <a:pt x="29616" y="14965"/>
                    <a:pt x="28886" y="9200"/>
                    <a:pt x="25446" y="5048"/>
                  </a:cubicBezTo>
                  <a:cubicBezTo>
                    <a:pt x="24977" y="4478"/>
                    <a:pt x="24462" y="3947"/>
                    <a:pt x="23908" y="3462"/>
                  </a:cubicBezTo>
                  <a:cubicBezTo>
                    <a:pt x="23374" y="2993"/>
                    <a:pt x="22806" y="2566"/>
                    <a:pt x="22211" y="2185"/>
                  </a:cubicBezTo>
                  <a:cubicBezTo>
                    <a:pt x="21622" y="1809"/>
                    <a:pt x="21008" y="1476"/>
                    <a:pt x="20370" y="1194"/>
                  </a:cubicBezTo>
                  <a:cubicBezTo>
                    <a:pt x="19925" y="998"/>
                    <a:pt x="19484" y="827"/>
                    <a:pt x="19050" y="686"/>
                  </a:cubicBezTo>
                  <a:cubicBezTo>
                    <a:pt x="17803" y="280"/>
                    <a:pt x="16505" y="51"/>
                    <a:pt x="15196" y="10"/>
                  </a:cubicBezTo>
                  <a:cubicBezTo>
                    <a:pt x="15041" y="3"/>
                    <a:pt x="14882" y="1"/>
                    <a:pt x="14725" y="1"/>
                  </a:cubicBezTo>
                  <a:cubicBezTo>
                    <a:pt x="14720" y="1"/>
                    <a:pt x="14714" y="1"/>
                    <a:pt x="14709" y="1"/>
                  </a:cubicBezTo>
                  <a:close/>
                </a:path>
              </a:pathLst>
            </a:custGeom>
            <a:solidFill>
              <a:srgbClr val="FFC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28;p33">
              <a:extLst>
                <a:ext uri="{FF2B5EF4-FFF2-40B4-BE49-F238E27FC236}">
                  <a16:creationId xmlns:a16="http://schemas.microsoft.com/office/drawing/2014/main" id="{2B5EFE05-05FB-8AA4-C9DE-5A17F4289840}"/>
                </a:ext>
              </a:extLst>
            </p:cNvPr>
            <p:cNvSpPr/>
            <p:nvPr/>
          </p:nvSpPr>
          <p:spPr>
            <a:xfrm>
              <a:off x="1748125" y="2300150"/>
              <a:ext cx="751300" cy="696125"/>
            </a:xfrm>
            <a:custGeom>
              <a:avLst/>
              <a:gdLst/>
              <a:ahLst/>
              <a:cxnLst/>
              <a:rect l="l" t="t" r="r" b="b"/>
              <a:pathLst>
                <a:path w="30052" h="27845" extrusionOk="0">
                  <a:moveTo>
                    <a:pt x="15005" y="15"/>
                  </a:moveTo>
                  <a:cubicBezTo>
                    <a:pt x="15010" y="15"/>
                    <a:pt x="15015" y="15"/>
                    <a:pt x="15020" y="15"/>
                  </a:cubicBezTo>
                  <a:cubicBezTo>
                    <a:pt x="15177" y="15"/>
                    <a:pt x="15334" y="17"/>
                    <a:pt x="15491" y="21"/>
                  </a:cubicBezTo>
                  <a:cubicBezTo>
                    <a:pt x="16800" y="65"/>
                    <a:pt x="18098" y="294"/>
                    <a:pt x="19342" y="700"/>
                  </a:cubicBezTo>
                  <a:cubicBezTo>
                    <a:pt x="19774" y="841"/>
                    <a:pt x="20218" y="1012"/>
                    <a:pt x="20663" y="1208"/>
                  </a:cubicBezTo>
                  <a:cubicBezTo>
                    <a:pt x="21300" y="1490"/>
                    <a:pt x="21915" y="1820"/>
                    <a:pt x="22503" y="2197"/>
                  </a:cubicBezTo>
                  <a:cubicBezTo>
                    <a:pt x="23099" y="2580"/>
                    <a:pt x="23667" y="3007"/>
                    <a:pt x="24198" y="3476"/>
                  </a:cubicBezTo>
                  <a:cubicBezTo>
                    <a:pt x="24752" y="3961"/>
                    <a:pt x="25267" y="4489"/>
                    <a:pt x="25736" y="5060"/>
                  </a:cubicBezTo>
                  <a:cubicBezTo>
                    <a:pt x="26789" y="6327"/>
                    <a:pt x="27606" y="7773"/>
                    <a:pt x="28147" y="9329"/>
                  </a:cubicBezTo>
                  <a:cubicBezTo>
                    <a:pt x="29638" y="13584"/>
                    <a:pt x="28973" y="18297"/>
                    <a:pt x="26364" y="21975"/>
                  </a:cubicBezTo>
                  <a:cubicBezTo>
                    <a:pt x="23756" y="25652"/>
                    <a:pt x="19529" y="27833"/>
                    <a:pt x="15023" y="27833"/>
                  </a:cubicBezTo>
                  <a:cubicBezTo>
                    <a:pt x="15020" y="27833"/>
                    <a:pt x="15018" y="27833"/>
                    <a:pt x="15015" y="27833"/>
                  </a:cubicBezTo>
                  <a:cubicBezTo>
                    <a:pt x="14577" y="27833"/>
                    <a:pt x="14133" y="27812"/>
                    <a:pt x="13697" y="27771"/>
                  </a:cubicBezTo>
                  <a:cubicBezTo>
                    <a:pt x="13002" y="27706"/>
                    <a:pt x="12312" y="27589"/>
                    <a:pt x="11635" y="27420"/>
                  </a:cubicBezTo>
                  <a:cubicBezTo>
                    <a:pt x="11180" y="27307"/>
                    <a:pt x="10725" y="27168"/>
                    <a:pt x="10282" y="27011"/>
                  </a:cubicBezTo>
                  <a:cubicBezTo>
                    <a:pt x="9051" y="26563"/>
                    <a:pt x="7888" y="25945"/>
                    <a:pt x="6830" y="25173"/>
                  </a:cubicBezTo>
                  <a:cubicBezTo>
                    <a:pt x="6486" y="24922"/>
                    <a:pt x="6151" y="24654"/>
                    <a:pt x="5835" y="24374"/>
                  </a:cubicBezTo>
                  <a:cubicBezTo>
                    <a:pt x="3888" y="22670"/>
                    <a:pt x="2459" y="20454"/>
                    <a:pt x="1706" y="17979"/>
                  </a:cubicBezTo>
                  <a:cubicBezTo>
                    <a:pt x="420" y="13760"/>
                    <a:pt x="1210" y="9184"/>
                    <a:pt x="3835" y="5642"/>
                  </a:cubicBezTo>
                  <a:cubicBezTo>
                    <a:pt x="6458" y="2103"/>
                    <a:pt x="10601" y="15"/>
                    <a:pt x="15005" y="15"/>
                  </a:cubicBezTo>
                  <a:close/>
                  <a:moveTo>
                    <a:pt x="15020" y="1"/>
                  </a:moveTo>
                  <a:lnTo>
                    <a:pt x="15020" y="3"/>
                  </a:lnTo>
                  <a:cubicBezTo>
                    <a:pt x="11155" y="3"/>
                    <a:pt x="7310" y="1603"/>
                    <a:pt x="4560" y="4736"/>
                  </a:cubicBezTo>
                  <a:cubicBezTo>
                    <a:pt x="159" y="9745"/>
                    <a:pt x="0" y="17023"/>
                    <a:pt x="3801" y="22176"/>
                  </a:cubicBezTo>
                  <a:cubicBezTo>
                    <a:pt x="4394" y="22984"/>
                    <a:pt x="5073" y="23723"/>
                    <a:pt x="5828" y="24384"/>
                  </a:cubicBezTo>
                  <a:cubicBezTo>
                    <a:pt x="6149" y="24668"/>
                    <a:pt x="6484" y="24933"/>
                    <a:pt x="6823" y="25180"/>
                  </a:cubicBezTo>
                  <a:cubicBezTo>
                    <a:pt x="7883" y="25954"/>
                    <a:pt x="9047" y="26575"/>
                    <a:pt x="10280" y="27021"/>
                  </a:cubicBezTo>
                  <a:cubicBezTo>
                    <a:pt x="10725" y="27180"/>
                    <a:pt x="11178" y="27318"/>
                    <a:pt x="11633" y="27432"/>
                  </a:cubicBezTo>
                  <a:cubicBezTo>
                    <a:pt x="12312" y="27600"/>
                    <a:pt x="13000" y="27718"/>
                    <a:pt x="13697" y="27782"/>
                  </a:cubicBezTo>
                  <a:cubicBezTo>
                    <a:pt x="14136" y="27824"/>
                    <a:pt x="14574" y="27845"/>
                    <a:pt x="15015" y="27845"/>
                  </a:cubicBezTo>
                  <a:cubicBezTo>
                    <a:pt x="18881" y="27845"/>
                    <a:pt x="22725" y="26245"/>
                    <a:pt x="25475" y="23111"/>
                  </a:cubicBezTo>
                  <a:cubicBezTo>
                    <a:pt x="30051" y="17900"/>
                    <a:pt x="30035" y="10227"/>
                    <a:pt x="25745" y="5050"/>
                  </a:cubicBezTo>
                  <a:cubicBezTo>
                    <a:pt x="25277" y="4482"/>
                    <a:pt x="24762" y="3951"/>
                    <a:pt x="24205" y="3464"/>
                  </a:cubicBezTo>
                  <a:cubicBezTo>
                    <a:pt x="23672" y="2995"/>
                    <a:pt x="23106" y="2568"/>
                    <a:pt x="22508" y="2185"/>
                  </a:cubicBezTo>
                  <a:cubicBezTo>
                    <a:pt x="21922" y="1809"/>
                    <a:pt x="21305" y="1478"/>
                    <a:pt x="20668" y="1197"/>
                  </a:cubicBezTo>
                  <a:cubicBezTo>
                    <a:pt x="20236" y="1005"/>
                    <a:pt x="19795" y="834"/>
                    <a:pt x="19347" y="689"/>
                  </a:cubicBezTo>
                  <a:cubicBezTo>
                    <a:pt x="18100" y="280"/>
                    <a:pt x="16803" y="52"/>
                    <a:pt x="15491" y="10"/>
                  </a:cubicBezTo>
                  <a:cubicBezTo>
                    <a:pt x="15334" y="5"/>
                    <a:pt x="15177" y="1"/>
                    <a:pt x="15020" y="1"/>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29;p33">
              <a:extLst>
                <a:ext uri="{FF2B5EF4-FFF2-40B4-BE49-F238E27FC236}">
                  <a16:creationId xmlns:a16="http://schemas.microsoft.com/office/drawing/2014/main" id="{42D390A6-87C9-2A0C-9F15-36F6B390F1B6}"/>
                </a:ext>
              </a:extLst>
            </p:cNvPr>
            <p:cNvSpPr/>
            <p:nvPr/>
          </p:nvSpPr>
          <p:spPr>
            <a:xfrm>
              <a:off x="1828875" y="2353550"/>
              <a:ext cx="589400" cy="589400"/>
            </a:xfrm>
            <a:custGeom>
              <a:avLst/>
              <a:gdLst/>
              <a:ahLst/>
              <a:cxnLst/>
              <a:rect l="l" t="t" r="r" b="b"/>
              <a:pathLst>
                <a:path w="23576" h="23576" fill="none" extrusionOk="0">
                  <a:moveTo>
                    <a:pt x="20123" y="3452"/>
                  </a:moveTo>
                  <a:cubicBezTo>
                    <a:pt x="22333" y="5662"/>
                    <a:pt x="23575" y="8662"/>
                    <a:pt x="23575" y="11788"/>
                  </a:cubicBezTo>
                  <a:cubicBezTo>
                    <a:pt x="23575" y="14914"/>
                    <a:pt x="22333" y="17911"/>
                    <a:pt x="20123" y="20121"/>
                  </a:cubicBezTo>
                  <a:cubicBezTo>
                    <a:pt x="17911" y="22333"/>
                    <a:pt x="14914" y="23575"/>
                    <a:pt x="11788" y="23575"/>
                  </a:cubicBezTo>
                  <a:cubicBezTo>
                    <a:pt x="8661" y="23575"/>
                    <a:pt x="5664" y="22333"/>
                    <a:pt x="3452" y="20121"/>
                  </a:cubicBezTo>
                  <a:cubicBezTo>
                    <a:pt x="1243" y="17911"/>
                    <a:pt x="0" y="14914"/>
                    <a:pt x="0" y="11788"/>
                  </a:cubicBezTo>
                  <a:cubicBezTo>
                    <a:pt x="0" y="8662"/>
                    <a:pt x="1243" y="5662"/>
                    <a:pt x="3452" y="3452"/>
                  </a:cubicBezTo>
                  <a:cubicBezTo>
                    <a:pt x="5664" y="1243"/>
                    <a:pt x="8661" y="1"/>
                    <a:pt x="11788" y="1"/>
                  </a:cubicBezTo>
                  <a:cubicBezTo>
                    <a:pt x="14914" y="1"/>
                    <a:pt x="17911" y="1243"/>
                    <a:pt x="20123" y="3452"/>
                  </a:cubicBezTo>
                  <a:close/>
                </a:path>
              </a:pathLst>
            </a:custGeom>
            <a:noFill/>
            <a:ln w="1100" cap="flat" cmpd="sng">
              <a:solidFill>
                <a:srgbClr val="FFFFFF"/>
              </a:solidFill>
              <a:prstDash val="solid"/>
              <a:miter lim="230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30;p33">
              <a:extLst>
                <a:ext uri="{FF2B5EF4-FFF2-40B4-BE49-F238E27FC236}">
                  <a16:creationId xmlns:a16="http://schemas.microsoft.com/office/drawing/2014/main" id="{ED274438-166D-3DE3-5536-F65C3483E7E9}"/>
                </a:ext>
              </a:extLst>
            </p:cNvPr>
            <p:cNvSpPr/>
            <p:nvPr/>
          </p:nvSpPr>
          <p:spPr>
            <a:xfrm>
              <a:off x="1854800" y="2392075"/>
              <a:ext cx="553825" cy="513575"/>
            </a:xfrm>
            <a:custGeom>
              <a:avLst/>
              <a:gdLst/>
              <a:ahLst/>
              <a:cxnLst/>
              <a:rect l="l" t="t" r="r" b="b"/>
              <a:pathLst>
                <a:path w="22153" h="20543" extrusionOk="0">
                  <a:moveTo>
                    <a:pt x="10769" y="1"/>
                  </a:moveTo>
                  <a:cubicBezTo>
                    <a:pt x="10066" y="1"/>
                    <a:pt x="9353" y="73"/>
                    <a:pt x="8640" y="224"/>
                  </a:cubicBezTo>
                  <a:cubicBezTo>
                    <a:pt x="3496" y="1311"/>
                    <a:pt x="0" y="6102"/>
                    <a:pt x="543" y="11330"/>
                  </a:cubicBezTo>
                  <a:cubicBezTo>
                    <a:pt x="1083" y="16560"/>
                    <a:pt x="5489" y="20536"/>
                    <a:pt x="10746" y="20543"/>
                  </a:cubicBezTo>
                  <a:cubicBezTo>
                    <a:pt x="10752" y="20543"/>
                    <a:pt x="10757" y="20543"/>
                    <a:pt x="10763" y="20543"/>
                  </a:cubicBezTo>
                  <a:cubicBezTo>
                    <a:pt x="12195" y="20543"/>
                    <a:pt x="13614" y="20243"/>
                    <a:pt x="14925" y="19661"/>
                  </a:cubicBezTo>
                  <a:cubicBezTo>
                    <a:pt x="19733" y="17529"/>
                    <a:pt x="22152" y="12113"/>
                    <a:pt x="20536" y="7111"/>
                  </a:cubicBezTo>
                  <a:cubicBezTo>
                    <a:pt x="19144" y="2803"/>
                    <a:pt x="15140" y="1"/>
                    <a:pt x="10769" y="1"/>
                  </a:cubicBezTo>
                  <a:close/>
                </a:path>
              </a:pathLst>
            </a:custGeom>
            <a:solidFill>
              <a:srgbClr val="F59A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31;p33">
              <a:extLst>
                <a:ext uri="{FF2B5EF4-FFF2-40B4-BE49-F238E27FC236}">
                  <a16:creationId xmlns:a16="http://schemas.microsoft.com/office/drawing/2014/main" id="{BF6C2034-4C17-E1B7-52A6-FFC62DF1B0D5}"/>
                </a:ext>
              </a:extLst>
            </p:cNvPr>
            <p:cNvSpPr/>
            <p:nvPr/>
          </p:nvSpPr>
          <p:spPr>
            <a:xfrm>
              <a:off x="1836200" y="2390675"/>
              <a:ext cx="574725" cy="515125"/>
            </a:xfrm>
            <a:custGeom>
              <a:avLst/>
              <a:gdLst/>
              <a:ahLst/>
              <a:cxnLst/>
              <a:rect l="l" t="t" r="r" b="b"/>
              <a:pathLst>
                <a:path w="22989" h="20605" extrusionOk="0">
                  <a:moveTo>
                    <a:pt x="9338" y="226"/>
                  </a:moveTo>
                  <a:cubicBezTo>
                    <a:pt x="4666" y="1196"/>
                    <a:pt x="1150" y="5334"/>
                    <a:pt x="1148" y="10298"/>
                  </a:cubicBezTo>
                  <a:cubicBezTo>
                    <a:pt x="1146" y="15415"/>
                    <a:pt x="4876" y="19657"/>
                    <a:pt x="9761" y="20458"/>
                  </a:cubicBezTo>
                  <a:lnTo>
                    <a:pt x="9761" y="20458"/>
                  </a:lnTo>
                  <a:cubicBezTo>
                    <a:pt x="7896" y="20140"/>
                    <a:pt x="6139" y="19311"/>
                    <a:pt x="4695" y="18043"/>
                  </a:cubicBezTo>
                  <a:cubicBezTo>
                    <a:pt x="421" y="14286"/>
                    <a:pt x="1" y="7777"/>
                    <a:pt x="3755" y="3503"/>
                  </a:cubicBezTo>
                  <a:cubicBezTo>
                    <a:pt x="5228" y="1823"/>
                    <a:pt x="7191" y="684"/>
                    <a:pt x="9338" y="226"/>
                  </a:cubicBezTo>
                  <a:close/>
                  <a:moveTo>
                    <a:pt x="11483" y="0"/>
                  </a:moveTo>
                  <a:cubicBezTo>
                    <a:pt x="10756" y="0"/>
                    <a:pt x="10038" y="77"/>
                    <a:pt x="9338" y="226"/>
                  </a:cubicBezTo>
                  <a:lnTo>
                    <a:pt x="9338" y="226"/>
                  </a:lnTo>
                  <a:cubicBezTo>
                    <a:pt x="10017" y="86"/>
                    <a:pt x="10720" y="12"/>
                    <a:pt x="11440" y="12"/>
                  </a:cubicBezTo>
                  <a:cubicBezTo>
                    <a:pt x="11460" y="12"/>
                    <a:pt x="11479" y="12"/>
                    <a:pt x="11499" y="12"/>
                  </a:cubicBezTo>
                  <a:cubicBezTo>
                    <a:pt x="11501" y="12"/>
                    <a:pt x="11502" y="12"/>
                    <a:pt x="11504" y="12"/>
                  </a:cubicBezTo>
                  <a:cubicBezTo>
                    <a:pt x="16773" y="12"/>
                    <a:pt x="21193" y="3994"/>
                    <a:pt x="21740" y="9236"/>
                  </a:cubicBezTo>
                  <a:cubicBezTo>
                    <a:pt x="22285" y="14480"/>
                    <a:pt x="18780" y="19290"/>
                    <a:pt x="13619" y="20372"/>
                  </a:cubicBezTo>
                  <a:cubicBezTo>
                    <a:pt x="12919" y="20520"/>
                    <a:pt x="12206" y="20594"/>
                    <a:pt x="11490" y="20594"/>
                  </a:cubicBezTo>
                  <a:cubicBezTo>
                    <a:pt x="11473" y="20594"/>
                    <a:pt x="11456" y="20594"/>
                    <a:pt x="11439" y="20594"/>
                  </a:cubicBezTo>
                  <a:cubicBezTo>
                    <a:pt x="10868" y="20594"/>
                    <a:pt x="10307" y="20548"/>
                    <a:pt x="9761" y="20458"/>
                  </a:cubicBezTo>
                  <a:lnTo>
                    <a:pt x="9761" y="20458"/>
                  </a:lnTo>
                  <a:cubicBezTo>
                    <a:pt x="10329" y="20555"/>
                    <a:pt x="10907" y="20604"/>
                    <a:pt x="11490" y="20604"/>
                  </a:cubicBezTo>
                  <a:cubicBezTo>
                    <a:pt x="11713" y="20604"/>
                    <a:pt x="11936" y="20597"/>
                    <a:pt x="12160" y="20583"/>
                  </a:cubicBezTo>
                  <a:cubicBezTo>
                    <a:pt x="14887" y="20407"/>
                    <a:pt x="17431" y="19156"/>
                    <a:pt x="19234" y="17103"/>
                  </a:cubicBezTo>
                  <a:cubicBezTo>
                    <a:pt x="22989" y="12829"/>
                    <a:pt x="22569" y="6320"/>
                    <a:pt x="18295" y="2563"/>
                  </a:cubicBezTo>
                  <a:cubicBezTo>
                    <a:pt x="16420" y="912"/>
                    <a:pt x="14006" y="0"/>
                    <a:pt x="11509" y="0"/>
                  </a:cubicBezTo>
                  <a:cubicBezTo>
                    <a:pt x="11506" y="0"/>
                    <a:pt x="11503" y="0"/>
                    <a:pt x="11499" y="0"/>
                  </a:cubicBezTo>
                  <a:cubicBezTo>
                    <a:pt x="11494" y="0"/>
                    <a:pt x="11489" y="0"/>
                    <a:pt x="11483" y="0"/>
                  </a:cubicBezTo>
                  <a:close/>
                </a:path>
              </a:pathLst>
            </a:custGeom>
            <a:solidFill>
              <a:srgbClr val="F983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32;p33">
              <a:extLst>
                <a:ext uri="{FF2B5EF4-FFF2-40B4-BE49-F238E27FC236}">
                  <a16:creationId xmlns:a16="http://schemas.microsoft.com/office/drawing/2014/main" id="{762A6253-CE25-4201-4C98-1B638FA6C61B}"/>
                </a:ext>
              </a:extLst>
            </p:cNvPr>
            <p:cNvSpPr/>
            <p:nvPr/>
          </p:nvSpPr>
          <p:spPr>
            <a:xfrm>
              <a:off x="1918750" y="2300450"/>
              <a:ext cx="313075" cy="675175"/>
            </a:xfrm>
            <a:custGeom>
              <a:avLst/>
              <a:gdLst/>
              <a:ahLst/>
              <a:cxnLst/>
              <a:rect l="l" t="t" r="r" b="b"/>
              <a:pathLst>
                <a:path w="12523" h="27007" extrusionOk="0">
                  <a:moveTo>
                    <a:pt x="8666" y="0"/>
                  </a:moveTo>
                  <a:lnTo>
                    <a:pt x="0" y="25168"/>
                  </a:lnTo>
                  <a:cubicBezTo>
                    <a:pt x="1058" y="25942"/>
                    <a:pt x="2222" y="26561"/>
                    <a:pt x="3455" y="27006"/>
                  </a:cubicBezTo>
                  <a:lnTo>
                    <a:pt x="12522" y="677"/>
                  </a:lnTo>
                  <a:cubicBezTo>
                    <a:pt x="11275" y="270"/>
                    <a:pt x="9978" y="42"/>
                    <a:pt x="8666"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33;p33">
              <a:extLst>
                <a:ext uri="{FF2B5EF4-FFF2-40B4-BE49-F238E27FC236}">
                  <a16:creationId xmlns:a16="http://schemas.microsoft.com/office/drawing/2014/main" id="{C13B20A7-99A4-D228-E62D-25FCC7029442}"/>
                </a:ext>
              </a:extLst>
            </p:cNvPr>
            <p:cNvSpPr/>
            <p:nvPr/>
          </p:nvSpPr>
          <p:spPr>
            <a:xfrm>
              <a:off x="2039000" y="2330125"/>
              <a:ext cx="271850" cy="664550"/>
            </a:xfrm>
            <a:custGeom>
              <a:avLst/>
              <a:gdLst/>
              <a:ahLst/>
              <a:cxnLst/>
              <a:rect l="l" t="t" r="r" b="b"/>
              <a:pathLst>
                <a:path w="10874" h="26582" extrusionOk="0">
                  <a:moveTo>
                    <a:pt x="9033" y="0"/>
                  </a:moveTo>
                  <a:lnTo>
                    <a:pt x="0" y="26233"/>
                  </a:lnTo>
                  <a:cubicBezTo>
                    <a:pt x="677" y="26401"/>
                    <a:pt x="1365" y="26517"/>
                    <a:pt x="2060" y="26581"/>
                  </a:cubicBezTo>
                  <a:lnTo>
                    <a:pt x="10873" y="988"/>
                  </a:lnTo>
                  <a:cubicBezTo>
                    <a:pt x="10287" y="612"/>
                    <a:pt x="9670" y="282"/>
                    <a:pt x="9033" y="0"/>
                  </a:cubicBezTo>
                  <a:close/>
                </a:path>
              </a:pathLst>
            </a:custGeom>
            <a:solidFill>
              <a:srgbClr val="FEC928">
                <a:alpha val="173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34;p33">
              <a:extLst>
                <a:ext uri="{FF2B5EF4-FFF2-40B4-BE49-F238E27FC236}">
                  <a16:creationId xmlns:a16="http://schemas.microsoft.com/office/drawing/2014/main" id="{5CABAD5F-F506-2427-B846-0E5002AD1C80}"/>
                </a:ext>
              </a:extLst>
            </p:cNvPr>
            <p:cNvSpPr/>
            <p:nvPr/>
          </p:nvSpPr>
          <p:spPr>
            <a:xfrm>
              <a:off x="1717700" y="2254700"/>
              <a:ext cx="674075" cy="599875"/>
            </a:xfrm>
            <a:custGeom>
              <a:avLst/>
              <a:gdLst/>
              <a:ahLst/>
              <a:cxnLst/>
              <a:rect l="l" t="t" r="r" b="b"/>
              <a:pathLst>
                <a:path w="26963" h="23995" extrusionOk="0">
                  <a:moveTo>
                    <a:pt x="14948" y="0"/>
                  </a:moveTo>
                  <a:cubicBezTo>
                    <a:pt x="11086" y="0"/>
                    <a:pt x="7245" y="1602"/>
                    <a:pt x="4498" y="4730"/>
                  </a:cubicBezTo>
                  <a:cubicBezTo>
                    <a:pt x="0" y="9849"/>
                    <a:pt x="767" y="18552"/>
                    <a:pt x="5018" y="23994"/>
                  </a:cubicBezTo>
                  <a:cubicBezTo>
                    <a:pt x="1219" y="18841"/>
                    <a:pt x="1379" y="11563"/>
                    <a:pt x="5777" y="6554"/>
                  </a:cubicBezTo>
                  <a:cubicBezTo>
                    <a:pt x="8530" y="3420"/>
                    <a:pt x="12377" y="1820"/>
                    <a:pt x="16242" y="1820"/>
                  </a:cubicBezTo>
                  <a:cubicBezTo>
                    <a:pt x="16397" y="1820"/>
                    <a:pt x="16553" y="1823"/>
                    <a:pt x="16708" y="1828"/>
                  </a:cubicBezTo>
                  <a:cubicBezTo>
                    <a:pt x="18020" y="1872"/>
                    <a:pt x="19317" y="2100"/>
                    <a:pt x="20564" y="2507"/>
                  </a:cubicBezTo>
                  <a:cubicBezTo>
                    <a:pt x="21012" y="2655"/>
                    <a:pt x="21453" y="2823"/>
                    <a:pt x="21885" y="3015"/>
                  </a:cubicBezTo>
                  <a:cubicBezTo>
                    <a:pt x="22522" y="3299"/>
                    <a:pt x="23139" y="3629"/>
                    <a:pt x="23725" y="4005"/>
                  </a:cubicBezTo>
                  <a:cubicBezTo>
                    <a:pt x="24323" y="4389"/>
                    <a:pt x="24891" y="4816"/>
                    <a:pt x="25422" y="5285"/>
                  </a:cubicBezTo>
                  <a:cubicBezTo>
                    <a:pt x="25979" y="5769"/>
                    <a:pt x="26494" y="6300"/>
                    <a:pt x="26962" y="6871"/>
                  </a:cubicBezTo>
                  <a:cubicBezTo>
                    <a:pt x="26210" y="5592"/>
                    <a:pt x="25258" y="4439"/>
                    <a:pt x="24143" y="3463"/>
                  </a:cubicBezTo>
                  <a:cubicBezTo>
                    <a:pt x="23610" y="2994"/>
                    <a:pt x="23042" y="2567"/>
                    <a:pt x="22446" y="2184"/>
                  </a:cubicBezTo>
                  <a:cubicBezTo>
                    <a:pt x="21857" y="1807"/>
                    <a:pt x="21243" y="1477"/>
                    <a:pt x="20603" y="1193"/>
                  </a:cubicBezTo>
                  <a:cubicBezTo>
                    <a:pt x="20172" y="1001"/>
                    <a:pt x="19731" y="830"/>
                    <a:pt x="19283" y="685"/>
                  </a:cubicBezTo>
                  <a:cubicBezTo>
                    <a:pt x="18038" y="279"/>
                    <a:pt x="16740" y="50"/>
                    <a:pt x="15429" y="8"/>
                  </a:cubicBezTo>
                  <a:cubicBezTo>
                    <a:pt x="15269" y="3"/>
                    <a:pt x="15108" y="0"/>
                    <a:pt x="14948" y="0"/>
                  </a:cubicBezTo>
                  <a:close/>
                </a:path>
              </a:pathLst>
            </a:custGeom>
            <a:solidFill>
              <a:srgbClr val="FFB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22635665"/>
      </p:ext>
    </p:extLst>
  </p:cSld>
  <p:clrMapOvr>
    <a:masterClrMapping/>
  </p:clrMapOvr>
</p:sld>
</file>

<file path=ppt/theme/theme1.xml><?xml version="1.0" encoding="utf-8"?>
<a:theme xmlns:a="http://schemas.openxmlformats.org/drawingml/2006/main" name="-">
  <a:themeElements>
    <a:clrScheme name="Simple Light">
      <a:dk1>
        <a:srgbClr val="363D23"/>
      </a:dk1>
      <a:lt1>
        <a:srgbClr val="424B2B"/>
      </a:lt1>
      <a:dk2>
        <a:srgbClr val="6C7B46"/>
      </a:dk2>
      <a:lt2>
        <a:srgbClr val="B1C176"/>
      </a:lt2>
      <a:accent1>
        <a:srgbClr val="C2CC9A"/>
      </a:accent1>
      <a:accent2>
        <a:srgbClr val="F39921"/>
      </a:accent2>
      <a:accent3>
        <a:srgbClr val="FEC928"/>
      </a:accent3>
      <a:accent4>
        <a:srgbClr val="FFFFFF"/>
      </a:accent4>
      <a:accent5>
        <a:srgbClr val="FFFFFF"/>
      </a:accent5>
      <a:accent6>
        <a:srgbClr val="FFFFFF"/>
      </a:accent6>
      <a:hlink>
        <a:srgbClr val="C2CC9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minah Munir GBM3IEP Introduction to Economics and Politics in a Global Context Slides" id="{76DA6E09-9D95-3B4A-A8CE-EBD6A9621D8E}" vid="{DEDA79E8-3780-FB40-8643-5C86A8D53ED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TotalTime>22</TotalTime>
  <Words>2368</Words>
  <Application>Microsoft Office PowerPoint</Application>
  <PresentationFormat>On-screen Show (16:9)</PresentationFormat>
  <Paragraphs>118</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Cabin</vt:lpstr>
      <vt:lpstr>Calibri</vt:lpstr>
      <vt:lpstr>Doppio One</vt:lpstr>
      <vt:lpstr>-</vt:lpstr>
      <vt:lpstr>Module Code and Title:  BMIH4009D Marketing Essentials Presentation Title:  Applying the Marketing Mix in Premier Inn UK Lecturer: Natalie Brailsford Student ID:2132762 Student Name: Elena Diana Balan   </vt:lpstr>
      <vt:lpstr>Table of Contents </vt:lpstr>
      <vt:lpstr>Introduction</vt:lpstr>
      <vt:lpstr>Marketing Mix in Action (7Ps)</vt:lpstr>
      <vt:lpstr>Marketing Mix in Action (7Ps) (Cont.)</vt:lpstr>
      <vt:lpstr>Marketing Mix in Action (7Ps) (Cont.)</vt:lpstr>
      <vt:lpstr>Value Creation and Stakeholders</vt:lpstr>
      <vt:lpstr>Value Creation and Stakeholders (Cont.)</vt:lpstr>
      <vt:lpstr>Value Creation and Stakeholders (Cont.)</vt:lpstr>
      <vt:lpstr>Marketing Planning and the Marketing Mix</vt:lpstr>
      <vt:lpstr>Marketing Planning and the Marketing Mix (Cont.)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MyPC</dc:creator>
  <cp:lastModifiedBy>diana balan</cp:lastModifiedBy>
  <cp:revision>7</cp:revision>
  <dcterms:created xsi:type="dcterms:W3CDTF">2025-11-12T07:14:08Z</dcterms:created>
  <dcterms:modified xsi:type="dcterms:W3CDTF">2025-11-27T13:04:21Z</dcterms:modified>
</cp:coreProperties>
</file>