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7434C-1C3D-4D76-8D71-A1ACE686AC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9466D8-7571-47B9-ABDE-E32BE93C12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64884-723B-47F2-A1C7-F046490D8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0794A-C647-455A-BED4-5401E4FD2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E69FC-0B9B-4A0F-89DB-36058C178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371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BCF8B-D395-42D2-89D2-C12E5FDF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DC3AC1-0841-4C31-8F0A-D2D1FB7C7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9ABAD-4DF8-4D44-827E-D7C9A91A1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2C4CE-6CFB-4241-928B-BAA2E8C3F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A3747-16FF-42ED-B506-C1C902F77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895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BDD1-E925-4AD8-A06E-D0C567469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C657C-7A37-426B-94D0-C858B2CBE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2B740-C3D5-482E-929A-A2F936445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1D17B-F445-4F00-B3FE-D8C717B01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9B778-8B35-4170-92D6-59AEDC7B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04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924CB-A757-4157-AB7A-5FE24DDF9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4733-CB1B-4383-801F-9F6C001C84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8E9F3C-B97E-4B4D-B61F-3833E20F6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9F55C-6847-4B20-8929-48619AE4C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697E0-BC2E-4A92-89D9-6FD3D23C6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066CE-F849-4419-B77A-B8A64903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927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FE7FA-0533-4462-89B6-E57A3E080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8EA63E-185A-458F-BE99-4BE2C7A45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2773AB-FC91-45C1-896E-E346109B2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F3F6B5-D0EE-4685-93AB-B4E11E21B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0F5D6F-4662-48E2-BF8E-3169CB73AB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A59F27-0271-46B7-9E73-9ED80CC9D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C66009-6890-4962-9750-C30A2D98B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D0A391-2A23-449C-A5E0-CA8EFFF20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88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04632-A222-44F8-BD95-17F16AACD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12A876-2A15-4930-89C4-88EBD820D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4D9409-CA9A-4D72-9364-E61296143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922EF4-BFFF-4828-8A30-982BF7224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315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547DB2-8D34-4022-8220-7B3CB321A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EFA249-E19C-42EF-BCF6-D572D542C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9AAABF-5226-41D2-8A7B-5A3A4E58F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79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BE0EB-7D7A-4F1B-A6AE-8DFE40103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3DAD16-C8C7-4F95-83D8-91928BC82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0CEF7C-3BCA-4F34-9D8B-11184C3458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8B58C3-BD0A-46BE-B564-B6875F60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EC1EE-C16C-4D78-98DA-42BF6ACF4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C9C354-E443-43CC-B32D-F1B613227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46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A90C3-7C23-4152-BC18-11565134B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B67FC1-907F-4E9D-A391-705E0AA160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FDE0AF-5B4B-4345-9A40-260B93F380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C9BF2-E70C-4432-B2E2-9FD00CA09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F30654-E2B8-4AB8-8A27-A1228BD53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B0FF7-3ADF-4DC5-A69F-3769F3A6F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6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B54D2-FE55-47BD-817D-79CB70FDB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BEF004-0FA1-4C97-9679-DA16D5BA4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6621A-6710-4887-9D18-3B378CF9B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4E7AF-6A1B-4C29-B224-459654769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D15C8-B19B-4C40-AAC2-9EDB8C0DC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508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D0FF70-F713-4BF2-9BBC-8CD5AA335C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C333E2-9CBD-4507-9645-AC1A7C4923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22489-B972-48DE-B798-41D321B35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18829B-7FC3-45C5-BBE5-5BE794FE2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D1170-9FB3-480B-9AEC-311298A3E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91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5F68AB-FABE-4451-8181-5A952970B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403DE-A312-4A50-AE6F-09B1CC414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738C9-DD12-4F1B-8AD6-25B1E5BB94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31C79-480E-4EC3-A8DF-4DCD641C59E4}" type="datetimeFigureOut">
              <a:rPr lang="en-GB" smtClean="0"/>
              <a:t>04/03/2022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DE2E0-0651-4ADF-A715-532AF55C64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5D644-1FA3-4F51-A8DA-9BF530C3CE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BDA5D-966D-41D6-8F0F-EDE23EDD3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075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9DBA2-A471-4D4C-9543-92B98D1A14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0436" y="4470400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GB" sz="2700" dirty="0">
                <a:latin typeface="+mn-lt"/>
              </a:rPr>
            </a:br>
            <a:br>
              <a:rPr lang="en-GB" sz="2700" dirty="0">
                <a:latin typeface="+mn-lt"/>
              </a:rPr>
            </a:br>
            <a:br>
              <a:rPr lang="en-GB" sz="2700" dirty="0">
                <a:latin typeface="+mn-lt"/>
              </a:rPr>
            </a:br>
            <a:br>
              <a:rPr lang="en-GB" sz="2700" dirty="0">
                <a:latin typeface="+mn-lt"/>
              </a:rPr>
            </a:br>
            <a:r>
              <a:rPr lang="en-GB" sz="2700" dirty="0">
                <a:latin typeface="+mn-lt"/>
              </a:rPr>
              <a:t>Module: Foreign Languages and Cultural awareness BMIH5003</a:t>
            </a:r>
            <a:br>
              <a:rPr lang="en-GB" sz="2700" dirty="0">
                <a:latin typeface="+mn-lt"/>
              </a:rPr>
            </a:br>
            <a:r>
              <a:rPr lang="en-GB" sz="2700" dirty="0">
                <a:latin typeface="+mn-lt"/>
              </a:rPr>
              <a:t>Student number: 2019017</a:t>
            </a:r>
            <a:br>
              <a:rPr lang="en-GB" sz="2700" dirty="0">
                <a:latin typeface="+mn-lt"/>
              </a:rPr>
            </a:br>
            <a:r>
              <a:rPr lang="en-GB" sz="2700" dirty="0">
                <a:latin typeface="+mn-lt"/>
              </a:rPr>
              <a:t>    Student name: </a:t>
            </a:r>
            <a:r>
              <a:rPr lang="en-GB" sz="2700" dirty="0" err="1">
                <a:latin typeface="+mn-lt"/>
              </a:rPr>
              <a:t>Atikuz</a:t>
            </a:r>
            <a:r>
              <a:rPr lang="en-GB" sz="2700" dirty="0">
                <a:latin typeface="+mn-lt"/>
              </a:rPr>
              <a:t> Zaman</a:t>
            </a:r>
            <a:br>
              <a:rPr lang="en-GB" sz="2700" dirty="0">
                <a:latin typeface="+mn-lt"/>
              </a:rPr>
            </a:br>
            <a:r>
              <a:rPr lang="en-GB" sz="2700" dirty="0">
                <a:latin typeface="+mn-lt"/>
              </a:rPr>
              <a:t>Lecturer: Rodrigo Aguilera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DE26A-A887-4C6E-8BDA-6B3206276369}"/>
              </a:ext>
            </a:extLst>
          </p:cNvPr>
          <p:cNvSpPr txBox="1"/>
          <p:nvPr/>
        </p:nvSpPr>
        <p:spPr>
          <a:xfrm>
            <a:off x="2839092" y="1664413"/>
            <a:ext cx="7695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Room booking dialogue</a:t>
            </a:r>
          </a:p>
        </p:txBody>
      </p:sp>
    </p:spTree>
    <p:extLst>
      <p:ext uri="{BB962C8B-B14F-4D97-AF65-F5344CB8AC3E}">
        <p14:creationId xmlns:p14="http://schemas.microsoft.com/office/powerpoint/2010/main" val="263049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panish Dialogue 1">
            <a:hlinkClick r:id="" action="ppaction://media"/>
            <a:extLst>
              <a:ext uri="{FF2B5EF4-FFF2-40B4-BE49-F238E27FC236}">
                <a16:creationId xmlns:a16="http://schemas.microsoft.com/office/drawing/2014/main" id="{F7302108-B8EF-48B3-87E1-617CE5E70B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99389" y="2107415"/>
            <a:ext cx="2860782" cy="286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210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9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33</Words>
  <Application>Microsoft Office PowerPoint</Application>
  <PresentationFormat>Widescreen</PresentationFormat>
  <Paragraphs>2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    Module: Foreign Languages and Cultural awareness BMIH5003 Student number: 2019017     Student name: Atikuz Zaman Lecturer: Rodrigo Aguilera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Module: Foreign Languages and Cultural awareness BMIH5003 Student number: 2019017     Student name: Atikuz Zaman Lecturer: Rodrigo Aguilera </dc:title>
  <dc:creator>alexandra patrascu</dc:creator>
  <cp:lastModifiedBy>alexandra patrascu</cp:lastModifiedBy>
  <cp:revision>1</cp:revision>
  <dcterms:created xsi:type="dcterms:W3CDTF">2022-03-04T01:56:04Z</dcterms:created>
  <dcterms:modified xsi:type="dcterms:W3CDTF">2022-03-04T02:02:43Z</dcterms:modified>
</cp:coreProperties>
</file>