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4" r:id="rId8"/>
    <p:sldId id="265" r:id="rId9"/>
    <p:sldId id="263"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8AC2C5-F586-B33F-F3BD-0C478C55F4A5}" v="402" dt="2022-04-13T21:45:48.220"/>
    <p1510:client id="{4561CD99-ED93-4523-932C-7EB31FCF0315}" v="2123" dt="2022-04-12T16:32:26.763"/>
    <p1510:client id="{63B13E63-A2C8-4D40-B303-6374C113E7A0}" v="68" dt="2022-04-07T11:09:58.832"/>
    <p1510:client id="{80109C25-A298-3517-9665-5DB1F9D756AF}" v="1301" dt="2022-03-31T10:24:52.563"/>
    <p1510:client id="{89A725C1-88D2-FE00-D81D-02047ABCB2DD}" v="1278" dt="2022-04-12T13:13:47.111"/>
    <p1510:client id="{B32F5886-3225-5ECE-A9D5-B48A520F25B3}" v="198" dt="2022-04-07T12:13:39.270"/>
    <p1510:client id="{BBA1E38E-3135-4FED-BDB0-E8E63C69A046}" v="53" dt="2022-03-24T10:52:55.090"/>
    <p1510:client id="{D28B7C12-FA7A-41FC-BF19-67E360F1DBBB}" v="137" dt="2022-03-30T16:47:23.2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y Karomo (2114144)" userId="S::2114144@student.uwtsd.ac.uk::0ade2618-0e16-4992-afae-ae21f093805b" providerId="AD" clId="Web-{D28B7C12-FA7A-41FC-BF19-67E360F1DBBB}"/>
    <pc:docChg chg="modSld">
      <pc:chgData name="Ruby Karomo (2114144)" userId="S::2114144@student.uwtsd.ac.uk::0ade2618-0e16-4992-afae-ae21f093805b" providerId="AD" clId="Web-{D28B7C12-FA7A-41FC-BF19-67E360F1DBBB}" dt="2022-03-30T16:47:22.630" v="134" actId="20577"/>
      <pc:docMkLst>
        <pc:docMk/>
      </pc:docMkLst>
      <pc:sldChg chg="modSp">
        <pc:chgData name="Ruby Karomo (2114144)" userId="S::2114144@student.uwtsd.ac.uk::0ade2618-0e16-4992-afae-ae21f093805b" providerId="AD" clId="Web-{D28B7C12-FA7A-41FC-BF19-67E360F1DBBB}" dt="2022-03-30T16:47:22.630" v="134" actId="20577"/>
        <pc:sldMkLst>
          <pc:docMk/>
          <pc:sldMk cId="99969129" sldId="262"/>
        </pc:sldMkLst>
        <pc:spChg chg="mod">
          <ac:chgData name="Ruby Karomo (2114144)" userId="S::2114144@student.uwtsd.ac.uk::0ade2618-0e16-4992-afae-ae21f093805b" providerId="AD" clId="Web-{D28B7C12-FA7A-41FC-BF19-67E360F1DBBB}" dt="2022-03-30T16:47:22.630" v="134" actId="20577"/>
          <ac:spMkLst>
            <pc:docMk/>
            <pc:sldMk cId="99969129" sldId="262"/>
            <ac:spMk id="2" creationId="{CD34D17B-700A-2941-FA5B-7BA1426098A6}"/>
          </ac:spMkLst>
        </pc:spChg>
        <pc:spChg chg="mod">
          <ac:chgData name="Ruby Karomo (2114144)" userId="S::2114144@student.uwtsd.ac.uk::0ade2618-0e16-4992-afae-ae21f093805b" providerId="AD" clId="Web-{D28B7C12-FA7A-41FC-BF19-67E360F1DBBB}" dt="2022-03-30T16:47:19.911" v="133" actId="20577"/>
          <ac:spMkLst>
            <pc:docMk/>
            <pc:sldMk cId="99969129" sldId="262"/>
            <ac:spMk id="3" creationId="{3989A122-34EA-C375-409B-9878DE059274}"/>
          </ac:spMkLst>
        </pc:spChg>
      </pc:sldChg>
    </pc:docChg>
  </pc:docChgLst>
  <pc:docChgLst>
    <pc:chgData name="Ruby Karomo (2114144)" userId="S::2114144@student.uwtsd.ac.uk::0ade2618-0e16-4992-afae-ae21f093805b" providerId="AD" clId="Web-{80109C25-A298-3517-9665-5DB1F9D756AF}"/>
    <pc:docChg chg="addSld modSld addMainMaster delMainMaster">
      <pc:chgData name="Ruby Karomo (2114144)" userId="S::2114144@student.uwtsd.ac.uk::0ade2618-0e16-4992-afae-ae21f093805b" providerId="AD" clId="Web-{80109C25-A298-3517-9665-5DB1F9D756AF}" dt="2022-03-31T10:24:52.563" v="1290" actId="20577"/>
      <pc:docMkLst>
        <pc:docMk/>
      </pc:docMkLst>
      <pc:sldChg chg="modSp mod modClrScheme chgLayout">
        <pc:chgData name="Ruby Karomo (2114144)" userId="S::2114144@student.uwtsd.ac.uk::0ade2618-0e16-4992-afae-ae21f093805b" providerId="AD" clId="Web-{80109C25-A298-3517-9665-5DB1F9D756AF}" dt="2022-03-30T16:59:27.890" v="116"/>
        <pc:sldMkLst>
          <pc:docMk/>
          <pc:sldMk cId="109857222" sldId="256"/>
        </pc:sldMkLst>
        <pc:spChg chg="mod ord">
          <ac:chgData name="Ruby Karomo (2114144)" userId="S::2114144@student.uwtsd.ac.uk::0ade2618-0e16-4992-afae-ae21f093805b" providerId="AD" clId="Web-{80109C25-A298-3517-9665-5DB1F9D756AF}" dt="2022-03-30T16:59:27.890" v="116"/>
          <ac:spMkLst>
            <pc:docMk/>
            <pc:sldMk cId="109857222" sldId="256"/>
            <ac:spMk id="3" creationId="{00000000-0000-0000-0000-000000000000}"/>
          </ac:spMkLst>
        </pc:spChg>
      </pc:sldChg>
      <pc:sldChg chg="modSp mod modClrScheme chgLayout">
        <pc:chgData name="Ruby Karomo (2114144)" userId="S::2114144@student.uwtsd.ac.uk::0ade2618-0e16-4992-afae-ae21f093805b" providerId="AD" clId="Web-{80109C25-A298-3517-9665-5DB1F9D756AF}" dt="2022-03-30T16:59:45.063" v="117" actId="1076"/>
        <pc:sldMkLst>
          <pc:docMk/>
          <pc:sldMk cId="671026812" sldId="257"/>
        </pc:sldMkLst>
        <pc:spChg chg="mod ord">
          <ac:chgData name="Ruby Karomo (2114144)" userId="S::2114144@student.uwtsd.ac.uk::0ade2618-0e16-4992-afae-ae21f093805b" providerId="AD" clId="Web-{80109C25-A298-3517-9665-5DB1F9D756AF}" dt="2022-03-30T16:59:27.890" v="116"/>
          <ac:spMkLst>
            <pc:docMk/>
            <pc:sldMk cId="671026812" sldId="257"/>
            <ac:spMk id="2" creationId="{754F3B0F-8837-D723-302D-9C5EE5318A6B}"/>
          </ac:spMkLst>
        </pc:spChg>
        <pc:spChg chg="mod ord">
          <ac:chgData name="Ruby Karomo (2114144)" userId="S::2114144@student.uwtsd.ac.uk::0ade2618-0e16-4992-afae-ae21f093805b" providerId="AD" clId="Web-{80109C25-A298-3517-9665-5DB1F9D756AF}" dt="2022-03-30T16:59:45.063" v="117" actId="1076"/>
          <ac:spMkLst>
            <pc:docMk/>
            <pc:sldMk cId="671026812" sldId="257"/>
            <ac:spMk id="3" creationId="{243789BC-3842-1006-0404-DF6ED10B71FD}"/>
          </ac:spMkLst>
        </pc:spChg>
      </pc:sldChg>
      <pc:sldChg chg="addSp delSp modSp mod modClrScheme chgLayout">
        <pc:chgData name="Ruby Karomo (2114144)" userId="S::2114144@student.uwtsd.ac.uk::0ade2618-0e16-4992-afae-ae21f093805b" providerId="AD" clId="Web-{80109C25-A298-3517-9665-5DB1F9D756AF}" dt="2022-03-31T10:16:41.361" v="888"/>
        <pc:sldMkLst>
          <pc:docMk/>
          <pc:sldMk cId="3548279700" sldId="258"/>
        </pc:sldMkLst>
        <pc:spChg chg="mod ord">
          <ac:chgData name="Ruby Karomo (2114144)" userId="S::2114144@student.uwtsd.ac.uk::0ade2618-0e16-4992-afae-ae21f093805b" providerId="AD" clId="Web-{80109C25-A298-3517-9665-5DB1F9D756AF}" dt="2022-03-30T16:59:27.890" v="116"/>
          <ac:spMkLst>
            <pc:docMk/>
            <pc:sldMk cId="3548279700" sldId="258"/>
            <ac:spMk id="2" creationId="{3D127B05-1B7A-F8C8-1496-CB0192A56047}"/>
          </ac:spMkLst>
        </pc:spChg>
        <pc:spChg chg="mod ord">
          <ac:chgData name="Ruby Karomo (2114144)" userId="S::2114144@student.uwtsd.ac.uk::0ade2618-0e16-4992-afae-ae21f093805b" providerId="AD" clId="Web-{80109C25-A298-3517-9665-5DB1F9D756AF}" dt="2022-03-31T10:00:11.128" v="550" actId="20577"/>
          <ac:spMkLst>
            <pc:docMk/>
            <pc:sldMk cId="3548279700" sldId="258"/>
            <ac:spMk id="3" creationId="{EAEC4148-3C4F-8EB0-DF6F-AA5E7360F4AA}"/>
          </ac:spMkLst>
        </pc:spChg>
        <pc:picChg chg="add del mod">
          <ac:chgData name="Ruby Karomo (2114144)" userId="S::2114144@student.uwtsd.ac.uk::0ade2618-0e16-4992-afae-ae21f093805b" providerId="AD" clId="Web-{80109C25-A298-3517-9665-5DB1F9D756AF}" dt="2022-03-31T10:16:41.361" v="888"/>
          <ac:picMkLst>
            <pc:docMk/>
            <pc:sldMk cId="3548279700" sldId="258"/>
            <ac:picMk id="4" creationId="{58FFB05B-C036-0CC1-4306-DFEE6FDDFE8B}"/>
          </ac:picMkLst>
        </pc:picChg>
      </pc:sldChg>
      <pc:sldChg chg="addSp modSp mod modClrScheme chgLayout">
        <pc:chgData name="Ruby Karomo (2114144)" userId="S::2114144@student.uwtsd.ac.uk::0ade2618-0e16-4992-afae-ae21f093805b" providerId="AD" clId="Web-{80109C25-A298-3517-9665-5DB1F9D756AF}" dt="2022-03-31T10:24:52.563" v="1290" actId="20577"/>
        <pc:sldMkLst>
          <pc:docMk/>
          <pc:sldMk cId="3784930275" sldId="259"/>
        </pc:sldMkLst>
        <pc:spChg chg="mod ord">
          <ac:chgData name="Ruby Karomo (2114144)" userId="S::2114144@student.uwtsd.ac.uk::0ade2618-0e16-4992-afae-ae21f093805b" providerId="AD" clId="Web-{80109C25-A298-3517-9665-5DB1F9D756AF}" dt="2022-03-30T17:01:09.612" v="227" actId="20577"/>
          <ac:spMkLst>
            <pc:docMk/>
            <pc:sldMk cId="3784930275" sldId="259"/>
            <ac:spMk id="2" creationId="{3D127B05-1B7A-F8C8-1496-CB0192A56047}"/>
          </ac:spMkLst>
        </pc:spChg>
        <pc:spChg chg="mod ord">
          <ac:chgData name="Ruby Karomo (2114144)" userId="S::2114144@student.uwtsd.ac.uk::0ade2618-0e16-4992-afae-ae21f093805b" providerId="AD" clId="Web-{80109C25-A298-3517-9665-5DB1F9D756AF}" dt="2022-03-31T10:24:52.563" v="1290" actId="20577"/>
          <ac:spMkLst>
            <pc:docMk/>
            <pc:sldMk cId="3784930275" sldId="259"/>
            <ac:spMk id="3" creationId="{EAEC4148-3C4F-8EB0-DF6F-AA5E7360F4AA}"/>
          </ac:spMkLst>
        </pc:spChg>
        <pc:picChg chg="add mod">
          <ac:chgData name="Ruby Karomo (2114144)" userId="S::2114144@student.uwtsd.ac.uk::0ade2618-0e16-4992-afae-ae21f093805b" providerId="AD" clId="Web-{80109C25-A298-3517-9665-5DB1F9D756AF}" dt="2022-03-31T10:16:11.641" v="886" actId="1076"/>
          <ac:picMkLst>
            <pc:docMk/>
            <pc:sldMk cId="3784930275" sldId="259"/>
            <ac:picMk id="4" creationId="{2FF62EDE-A910-343A-92CD-B94C98EEEE6C}"/>
          </ac:picMkLst>
        </pc:picChg>
      </pc:sldChg>
      <pc:sldChg chg="modSp mod modClrScheme chgLayout">
        <pc:chgData name="Ruby Karomo (2114144)" userId="S::2114144@student.uwtsd.ac.uk::0ade2618-0e16-4992-afae-ae21f093805b" providerId="AD" clId="Web-{80109C25-A298-3517-9665-5DB1F9D756AF}" dt="2022-03-31T10:04:00.127" v="596" actId="20577"/>
        <pc:sldMkLst>
          <pc:docMk/>
          <pc:sldMk cId="1401451312" sldId="260"/>
        </pc:sldMkLst>
        <pc:spChg chg="mod ord">
          <ac:chgData name="Ruby Karomo (2114144)" userId="S::2114144@student.uwtsd.ac.uk::0ade2618-0e16-4992-afae-ae21f093805b" providerId="AD" clId="Web-{80109C25-A298-3517-9665-5DB1F9D756AF}" dt="2022-03-31T10:04:00.127" v="596" actId="20577"/>
          <ac:spMkLst>
            <pc:docMk/>
            <pc:sldMk cId="1401451312" sldId="260"/>
            <ac:spMk id="2" creationId="{8F891083-DCA6-2911-8120-B286D12F07D2}"/>
          </ac:spMkLst>
        </pc:spChg>
        <pc:spChg chg="mod ord">
          <ac:chgData name="Ruby Karomo (2114144)" userId="S::2114144@student.uwtsd.ac.uk::0ade2618-0e16-4992-afae-ae21f093805b" providerId="AD" clId="Web-{80109C25-A298-3517-9665-5DB1F9D756AF}" dt="2022-03-30T16:59:27.890" v="116"/>
          <ac:spMkLst>
            <pc:docMk/>
            <pc:sldMk cId="1401451312" sldId="260"/>
            <ac:spMk id="3" creationId="{7F5818C9-11F1-8794-8A1B-E1879FEEBE89}"/>
          </ac:spMkLst>
        </pc:spChg>
      </pc:sldChg>
      <pc:sldChg chg="modSp mod modClrScheme chgLayout">
        <pc:chgData name="Ruby Karomo (2114144)" userId="S::2114144@student.uwtsd.ac.uk::0ade2618-0e16-4992-afae-ae21f093805b" providerId="AD" clId="Web-{80109C25-A298-3517-9665-5DB1F9D756AF}" dt="2022-03-31T10:04:18.972" v="604" actId="20577"/>
        <pc:sldMkLst>
          <pc:docMk/>
          <pc:sldMk cId="385227357" sldId="261"/>
        </pc:sldMkLst>
        <pc:spChg chg="mod ord">
          <ac:chgData name="Ruby Karomo (2114144)" userId="S::2114144@student.uwtsd.ac.uk::0ade2618-0e16-4992-afae-ae21f093805b" providerId="AD" clId="Web-{80109C25-A298-3517-9665-5DB1F9D756AF}" dt="2022-03-31T10:04:18.972" v="604" actId="20577"/>
          <ac:spMkLst>
            <pc:docMk/>
            <pc:sldMk cId="385227357" sldId="261"/>
            <ac:spMk id="2" creationId="{F0711B5E-A261-CDE4-ADB5-89C0138ABDC4}"/>
          </ac:spMkLst>
        </pc:spChg>
        <pc:spChg chg="mod ord">
          <ac:chgData name="Ruby Karomo (2114144)" userId="S::2114144@student.uwtsd.ac.uk::0ade2618-0e16-4992-afae-ae21f093805b" providerId="AD" clId="Web-{80109C25-A298-3517-9665-5DB1F9D756AF}" dt="2022-03-30T16:59:27.890" v="116"/>
          <ac:spMkLst>
            <pc:docMk/>
            <pc:sldMk cId="385227357" sldId="261"/>
            <ac:spMk id="3" creationId="{45967A75-53D1-3B67-8A47-DDFBFAD2619A}"/>
          </ac:spMkLst>
        </pc:spChg>
      </pc:sldChg>
      <pc:sldChg chg="modSp mod modClrScheme chgLayout">
        <pc:chgData name="Ruby Karomo (2114144)" userId="S::2114144@student.uwtsd.ac.uk::0ade2618-0e16-4992-afae-ae21f093805b" providerId="AD" clId="Web-{80109C25-A298-3517-9665-5DB1F9D756AF}" dt="2022-03-30T16:59:27.890" v="116"/>
        <pc:sldMkLst>
          <pc:docMk/>
          <pc:sldMk cId="99969129" sldId="262"/>
        </pc:sldMkLst>
        <pc:spChg chg="mod ord">
          <ac:chgData name="Ruby Karomo (2114144)" userId="S::2114144@student.uwtsd.ac.uk::0ade2618-0e16-4992-afae-ae21f093805b" providerId="AD" clId="Web-{80109C25-A298-3517-9665-5DB1F9D756AF}" dt="2022-03-30T16:59:27.890" v="116"/>
          <ac:spMkLst>
            <pc:docMk/>
            <pc:sldMk cId="99969129" sldId="262"/>
            <ac:spMk id="2" creationId="{CD34D17B-700A-2941-FA5B-7BA1426098A6}"/>
          </ac:spMkLst>
        </pc:spChg>
        <pc:spChg chg="mod ord">
          <ac:chgData name="Ruby Karomo (2114144)" userId="S::2114144@student.uwtsd.ac.uk::0ade2618-0e16-4992-afae-ae21f093805b" providerId="AD" clId="Web-{80109C25-A298-3517-9665-5DB1F9D756AF}" dt="2022-03-30T16:59:27.890" v="116"/>
          <ac:spMkLst>
            <pc:docMk/>
            <pc:sldMk cId="99969129" sldId="262"/>
            <ac:spMk id="3" creationId="{3989A122-34EA-C375-409B-9878DE059274}"/>
          </ac:spMkLst>
        </pc:spChg>
      </pc:sldChg>
      <pc:sldChg chg="modSp new">
        <pc:chgData name="Ruby Karomo (2114144)" userId="S::2114144@student.uwtsd.ac.uk::0ade2618-0e16-4992-afae-ae21f093805b" providerId="AD" clId="Web-{80109C25-A298-3517-9665-5DB1F9D756AF}" dt="2022-03-30T17:23:06.075" v="381" actId="20577"/>
        <pc:sldMkLst>
          <pc:docMk/>
          <pc:sldMk cId="2478568112" sldId="263"/>
        </pc:sldMkLst>
        <pc:spChg chg="mod">
          <ac:chgData name="Ruby Karomo (2114144)" userId="S::2114144@student.uwtsd.ac.uk::0ade2618-0e16-4992-afae-ae21f093805b" providerId="AD" clId="Web-{80109C25-A298-3517-9665-5DB1F9D756AF}" dt="2022-03-30T17:23:06.075" v="381" actId="20577"/>
          <ac:spMkLst>
            <pc:docMk/>
            <pc:sldMk cId="2478568112" sldId="263"/>
            <ac:spMk id="2" creationId="{E6526FD0-D82A-A7B8-CBDE-0A1705126F87}"/>
          </ac:spMkLst>
        </pc:spChg>
      </pc:sldChg>
      <pc:sldChg chg="modSp new">
        <pc:chgData name="Ruby Karomo (2114144)" userId="S::2114144@student.uwtsd.ac.uk::0ade2618-0e16-4992-afae-ae21f093805b" providerId="AD" clId="Web-{80109C25-A298-3517-9665-5DB1F9D756AF}" dt="2022-03-31T10:04:35.817" v="620" actId="20577"/>
        <pc:sldMkLst>
          <pc:docMk/>
          <pc:sldMk cId="2254488777" sldId="264"/>
        </pc:sldMkLst>
        <pc:spChg chg="mod">
          <ac:chgData name="Ruby Karomo (2114144)" userId="S::2114144@student.uwtsd.ac.uk::0ade2618-0e16-4992-afae-ae21f093805b" providerId="AD" clId="Web-{80109C25-A298-3517-9665-5DB1F9D756AF}" dt="2022-03-31T10:04:35.817" v="620" actId="20577"/>
          <ac:spMkLst>
            <pc:docMk/>
            <pc:sldMk cId="2254488777" sldId="264"/>
            <ac:spMk id="2" creationId="{23B75F44-FC92-DCD1-531A-EF211CD871F0}"/>
          </ac:spMkLst>
        </pc:spChg>
      </pc:sldChg>
      <pc:sldChg chg="modSp new">
        <pc:chgData name="Ruby Karomo (2114144)" userId="S::2114144@student.uwtsd.ac.uk::0ade2618-0e16-4992-afae-ae21f093805b" providerId="AD" clId="Web-{80109C25-A298-3517-9665-5DB1F9D756AF}" dt="2022-03-31T10:05:04.287" v="630" actId="20577"/>
        <pc:sldMkLst>
          <pc:docMk/>
          <pc:sldMk cId="2235327441" sldId="265"/>
        </pc:sldMkLst>
        <pc:spChg chg="mod">
          <ac:chgData name="Ruby Karomo (2114144)" userId="S::2114144@student.uwtsd.ac.uk::0ade2618-0e16-4992-afae-ae21f093805b" providerId="AD" clId="Web-{80109C25-A298-3517-9665-5DB1F9D756AF}" dt="2022-03-31T10:05:04.287" v="630" actId="20577"/>
          <ac:spMkLst>
            <pc:docMk/>
            <pc:sldMk cId="2235327441" sldId="265"/>
            <ac:spMk id="2" creationId="{9FB4FF7C-636C-F849-2449-F5757357BD0A}"/>
          </ac:spMkLst>
        </pc:spChg>
      </pc:sldChg>
      <pc:sldMasterChg chg="del delSldLayout">
        <pc:chgData name="Ruby Karomo (2114144)" userId="S::2114144@student.uwtsd.ac.uk::0ade2618-0e16-4992-afae-ae21f093805b" providerId="AD" clId="Web-{80109C25-A298-3517-9665-5DB1F9D756AF}" dt="2022-03-30T16:59:27.890" v="116"/>
        <pc:sldMasterMkLst>
          <pc:docMk/>
          <pc:sldMasterMk cId="2460954070" sldId="2147483660"/>
        </pc:sldMasterMkLst>
        <pc:sldLayoutChg chg="del">
          <pc:chgData name="Ruby Karomo (2114144)" userId="S::2114144@student.uwtsd.ac.uk::0ade2618-0e16-4992-afae-ae21f093805b" providerId="AD" clId="Web-{80109C25-A298-3517-9665-5DB1F9D756AF}" dt="2022-03-30T16:59:27.890" v="116"/>
          <pc:sldLayoutMkLst>
            <pc:docMk/>
            <pc:sldMasterMk cId="2460954070" sldId="2147483660"/>
            <pc:sldLayoutMk cId="2385387890" sldId="2147483661"/>
          </pc:sldLayoutMkLst>
        </pc:sldLayoutChg>
        <pc:sldLayoutChg chg="del">
          <pc:chgData name="Ruby Karomo (2114144)" userId="S::2114144@student.uwtsd.ac.uk::0ade2618-0e16-4992-afae-ae21f093805b" providerId="AD" clId="Web-{80109C25-A298-3517-9665-5DB1F9D756AF}" dt="2022-03-30T16:59:27.890" v="116"/>
          <pc:sldLayoutMkLst>
            <pc:docMk/>
            <pc:sldMasterMk cId="2460954070" sldId="2147483660"/>
            <pc:sldLayoutMk cId="949138452" sldId="2147483662"/>
          </pc:sldLayoutMkLst>
        </pc:sldLayoutChg>
        <pc:sldLayoutChg chg="del">
          <pc:chgData name="Ruby Karomo (2114144)" userId="S::2114144@student.uwtsd.ac.uk::0ade2618-0e16-4992-afae-ae21f093805b" providerId="AD" clId="Web-{80109C25-A298-3517-9665-5DB1F9D756AF}" dt="2022-03-30T16:59:27.890" v="116"/>
          <pc:sldLayoutMkLst>
            <pc:docMk/>
            <pc:sldMasterMk cId="2460954070" sldId="2147483660"/>
            <pc:sldLayoutMk cId="2591524520" sldId="2147483663"/>
          </pc:sldLayoutMkLst>
        </pc:sldLayoutChg>
        <pc:sldLayoutChg chg="del">
          <pc:chgData name="Ruby Karomo (2114144)" userId="S::2114144@student.uwtsd.ac.uk::0ade2618-0e16-4992-afae-ae21f093805b" providerId="AD" clId="Web-{80109C25-A298-3517-9665-5DB1F9D756AF}" dt="2022-03-30T16:59:27.890" v="116"/>
          <pc:sldLayoutMkLst>
            <pc:docMk/>
            <pc:sldMasterMk cId="2460954070" sldId="2147483660"/>
            <pc:sldLayoutMk cId="1203092039" sldId="2147483664"/>
          </pc:sldLayoutMkLst>
        </pc:sldLayoutChg>
        <pc:sldLayoutChg chg="del">
          <pc:chgData name="Ruby Karomo (2114144)" userId="S::2114144@student.uwtsd.ac.uk::0ade2618-0e16-4992-afae-ae21f093805b" providerId="AD" clId="Web-{80109C25-A298-3517-9665-5DB1F9D756AF}" dt="2022-03-30T16:59:27.890" v="116"/>
          <pc:sldLayoutMkLst>
            <pc:docMk/>
            <pc:sldMasterMk cId="2460954070" sldId="2147483660"/>
            <pc:sldLayoutMk cId="3733172339" sldId="2147483665"/>
          </pc:sldLayoutMkLst>
        </pc:sldLayoutChg>
        <pc:sldLayoutChg chg="del">
          <pc:chgData name="Ruby Karomo (2114144)" userId="S::2114144@student.uwtsd.ac.uk::0ade2618-0e16-4992-afae-ae21f093805b" providerId="AD" clId="Web-{80109C25-A298-3517-9665-5DB1F9D756AF}" dt="2022-03-30T16:59:27.890" v="116"/>
          <pc:sldLayoutMkLst>
            <pc:docMk/>
            <pc:sldMasterMk cId="2460954070" sldId="2147483660"/>
            <pc:sldLayoutMk cId="3210312558" sldId="2147483666"/>
          </pc:sldLayoutMkLst>
        </pc:sldLayoutChg>
        <pc:sldLayoutChg chg="del">
          <pc:chgData name="Ruby Karomo (2114144)" userId="S::2114144@student.uwtsd.ac.uk::0ade2618-0e16-4992-afae-ae21f093805b" providerId="AD" clId="Web-{80109C25-A298-3517-9665-5DB1F9D756AF}" dt="2022-03-30T16:59:27.890" v="116"/>
          <pc:sldLayoutMkLst>
            <pc:docMk/>
            <pc:sldMasterMk cId="2460954070" sldId="2147483660"/>
            <pc:sldLayoutMk cId="3146388984" sldId="2147483667"/>
          </pc:sldLayoutMkLst>
        </pc:sldLayoutChg>
        <pc:sldLayoutChg chg="del">
          <pc:chgData name="Ruby Karomo (2114144)" userId="S::2114144@student.uwtsd.ac.uk::0ade2618-0e16-4992-afae-ae21f093805b" providerId="AD" clId="Web-{80109C25-A298-3517-9665-5DB1F9D756AF}" dt="2022-03-30T16:59:27.890" v="116"/>
          <pc:sldLayoutMkLst>
            <pc:docMk/>
            <pc:sldMasterMk cId="2460954070" sldId="2147483660"/>
            <pc:sldLayoutMk cId="3171841454" sldId="2147483668"/>
          </pc:sldLayoutMkLst>
        </pc:sldLayoutChg>
        <pc:sldLayoutChg chg="del">
          <pc:chgData name="Ruby Karomo (2114144)" userId="S::2114144@student.uwtsd.ac.uk::0ade2618-0e16-4992-afae-ae21f093805b" providerId="AD" clId="Web-{80109C25-A298-3517-9665-5DB1F9D756AF}" dt="2022-03-30T16:59:27.890" v="116"/>
          <pc:sldLayoutMkLst>
            <pc:docMk/>
            <pc:sldMasterMk cId="2460954070" sldId="2147483660"/>
            <pc:sldLayoutMk cId="1718958274" sldId="2147483669"/>
          </pc:sldLayoutMkLst>
        </pc:sldLayoutChg>
        <pc:sldLayoutChg chg="del">
          <pc:chgData name="Ruby Karomo (2114144)" userId="S::2114144@student.uwtsd.ac.uk::0ade2618-0e16-4992-afae-ae21f093805b" providerId="AD" clId="Web-{80109C25-A298-3517-9665-5DB1F9D756AF}" dt="2022-03-30T16:59:27.890" v="116"/>
          <pc:sldLayoutMkLst>
            <pc:docMk/>
            <pc:sldMasterMk cId="2460954070" sldId="2147483660"/>
            <pc:sldLayoutMk cId="2202905451" sldId="2147483670"/>
          </pc:sldLayoutMkLst>
        </pc:sldLayoutChg>
        <pc:sldLayoutChg chg="del">
          <pc:chgData name="Ruby Karomo (2114144)" userId="S::2114144@student.uwtsd.ac.uk::0ade2618-0e16-4992-afae-ae21f093805b" providerId="AD" clId="Web-{80109C25-A298-3517-9665-5DB1F9D756AF}" dt="2022-03-30T16:59:27.890" v="116"/>
          <pc:sldLayoutMkLst>
            <pc:docMk/>
            <pc:sldMasterMk cId="2460954070" sldId="2147483660"/>
            <pc:sldLayoutMk cId="3479445657" sldId="2147483671"/>
          </pc:sldLayoutMkLst>
        </pc:sldLayoutChg>
      </pc:sldMasterChg>
      <pc:sldMasterChg chg="add addSldLayout modSldLayout">
        <pc:chgData name="Ruby Karomo (2114144)" userId="S::2114144@student.uwtsd.ac.uk::0ade2618-0e16-4992-afae-ae21f093805b" providerId="AD" clId="Web-{80109C25-A298-3517-9665-5DB1F9D756AF}" dt="2022-03-30T16:59:27.890" v="116"/>
        <pc:sldMasterMkLst>
          <pc:docMk/>
          <pc:sldMasterMk cId="1930115143" sldId="2147483672"/>
        </pc:sldMasterMkLst>
        <pc:sldLayoutChg chg="add mod replId">
          <pc:chgData name="Ruby Karomo (2114144)" userId="S::2114144@student.uwtsd.ac.uk::0ade2618-0e16-4992-afae-ae21f093805b" providerId="AD" clId="Web-{80109C25-A298-3517-9665-5DB1F9D756AF}" dt="2022-03-30T16:59:27.890" v="116"/>
          <pc:sldLayoutMkLst>
            <pc:docMk/>
            <pc:sldMasterMk cId="1930115143" sldId="2147483672"/>
            <pc:sldLayoutMk cId="2858806555" sldId="2147483673"/>
          </pc:sldLayoutMkLst>
        </pc:sldLayoutChg>
        <pc:sldLayoutChg chg="add mod replId">
          <pc:chgData name="Ruby Karomo (2114144)" userId="S::2114144@student.uwtsd.ac.uk::0ade2618-0e16-4992-afae-ae21f093805b" providerId="AD" clId="Web-{80109C25-A298-3517-9665-5DB1F9D756AF}" dt="2022-03-30T16:59:27.890" v="116"/>
          <pc:sldLayoutMkLst>
            <pc:docMk/>
            <pc:sldMasterMk cId="1930115143" sldId="2147483672"/>
            <pc:sldLayoutMk cId="781418695" sldId="2147483674"/>
          </pc:sldLayoutMkLst>
        </pc:sldLayoutChg>
        <pc:sldLayoutChg chg="add mod replId">
          <pc:chgData name="Ruby Karomo (2114144)" userId="S::2114144@student.uwtsd.ac.uk::0ade2618-0e16-4992-afae-ae21f093805b" providerId="AD" clId="Web-{80109C25-A298-3517-9665-5DB1F9D756AF}" dt="2022-03-30T16:59:27.890" v="116"/>
          <pc:sldLayoutMkLst>
            <pc:docMk/>
            <pc:sldMasterMk cId="1930115143" sldId="2147483672"/>
            <pc:sldLayoutMk cId="1719314454" sldId="2147483675"/>
          </pc:sldLayoutMkLst>
        </pc:sldLayoutChg>
        <pc:sldLayoutChg chg="add mod replId">
          <pc:chgData name="Ruby Karomo (2114144)" userId="S::2114144@student.uwtsd.ac.uk::0ade2618-0e16-4992-afae-ae21f093805b" providerId="AD" clId="Web-{80109C25-A298-3517-9665-5DB1F9D756AF}" dt="2022-03-30T16:59:27.890" v="116"/>
          <pc:sldLayoutMkLst>
            <pc:docMk/>
            <pc:sldMasterMk cId="1930115143" sldId="2147483672"/>
            <pc:sldLayoutMk cId="2768617285" sldId="2147483676"/>
          </pc:sldLayoutMkLst>
        </pc:sldLayoutChg>
        <pc:sldLayoutChg chg="add mod replId">
          <pc:chgData name="Ruby Karomo (2114144)" userId="S::2114144@student.uwtsd.ac.uk::0ade2618-0e16-4992-afae-ae21f093805b" providerId="AD" clId="Web-{80109C25-A298-3517-9665-5DB1F9D756AF}" dt="2022-03-30T16:59:27.890" v="116"/>
          <pc:sldLayoutMkLst>
            <pc:docMk/>
            <pc:sldMasterMk cId="1930115143" sldId="2147483672"/>
            <pc:sldLayoutMk cId="1728000992" sldId="2147483677"/>
          </pc:sldLayoutMkLst>
        </pc:sldLayoutChg>
        <pc:sldLayoutChg chg="add mod replId">
          <pc:chgData name="Ruby Karomo (2114144)" userId="S::2114144@student.uwtsd.ac.uk::0ade2618-0e16-4992-afae-ae21f093805b" providerId="AD" clId="Web-{80109C25-A298-3517-9665-5DB1F9D756AF}" dt="2022-03-30T16:59:27.890" v="116"/>
          <pc:sldLayoutMkLst>
            <pc:docMk/>
            <pc:sldMasterMk cId="1930115143" sldId="2147483672"/>
            <pc:sldLayoutMk cId="2220635978" sldId="2147483678"/>
          </pc:sldLayoutMkLst>
        </pc:sldLayoutChg>
        <pc:sldLayoutChg chg="add mod replId">
          <pc:chgData name="Ruby Karomo (2114144)" userId="S::2114144@student.uwtsd.ac.uk::0ade2618-0e16-4992-afae-ae21f093805b" providerId="AD" clId="Web-{80109C25-A298-3517-9665-5DB1F9D756AF}" dt="2022-03-30T16:59:27.890" v="116"/>
          <pc:sldLayoutMkLst>
            <pc:docMk/>
            <pc:sldMasterMk cId="1930115143" sldId="2147483672"/>
            <pc:sldLayoutMk cId="886283696" sldId="2147483679"/>
          </pc:sldLayoutMkLst>
        </pc:sldLayoutChg>
        <pc:sldLayoutChg chg="add mod replId">
          <pc:chgData name="Ruby Karomo (2114144)" userId="S::2114144@student.uwtsd.ac.uk::0ade2618-0e16-4992-afae-ae21f093805b" providerId="AD" clId="Web-{80109C25-A298-3517-9665-5DB1F9D756AF}" dt="2022-03-30T16:59:27.890" v="116"/>
          <pc:sldLayoutMkLst>
            <pc:docMk/>
            <pc:sldMasterMk cId="1930115143" sldId="2147483672"/>
            <pc:sldLayoutMk cId="1229187886" sldId="2147483680"/>
          </pc:sldLayoutMkLst>
        </pc:sldLayoutChg>
        <pc:sldLayoutChg chg="add mod replId">
          <pc:chgData name="Ruby Karomo (2114144)" userId="S::2114144@student.uwtsd.ac.uk::0ade2618-0e16-4992-afae-ae21f093805b" providerId="AD" clId="Web-{80109C25-A298-3517-9665-5DB1F9D756AF}" dt="2022-03-30T16:59:27.890" v="116"/>
          <pc:sldLayoutMkLst>
            <pc:docMk/>
            <pc:sldMasterMk cId="1930115143" sldId="2147483672"/>
            <pc:sldLayoutMk cId="2497700466" sldId="2147483681"/>
          </pc:sldLayoutMkLst>
        </pc:sldLayoutChg>
        <pc:sldLayoutChg chg="add mod replId">
          <pc:chgData name="Ruby Karomo (2114144)" userId="S::2114144@student.uwtsd.ac.uk::0ade2618-0e16-4992-afae-ae21f093805b" providerId="AD" clId="Web-{80109C25-A298-3517-9665-5DB1F9D756AF}" dt="2022-03-30T16:59:27.890" v="116"/>
          <pc:sldLayoutMkLst>
            <pc:docMk/>
            <pc:sldMasterMk cId="1930115143" sldId="2147483672"/>
            <pc:sldLayoutMk cId="429931784" sldId="2147483682"/>
          </pc:sldLayoutMkLst>
        </pc:sldLayoutChg>
        <pc:sldLayoutChg chg="add mod replId">
          <pc:chgData name="Ruby Karomo (2114144)" userId="S::2114144@student.uwtsd.ac.uk::0ade2618-0e16-4992-afae-ae21f093805b" providerId="AD" clId="Web-{80109C25-A298-3517-9665-5DB1F9D756AF}" dt="2022-03-30T16:59:27.890" v="116"/>
          <pc:sldLayoutMkLst>
            <pc:docMk/>
            <pc:sldMasterMk cId="1930115143" sldId="2147483672"/>
            <pc:sldLayoutMk cId="2557858889" sldId="2147483683"/>
          </pc:sldLayoutMkLst>
        </pc:sldLayoutChg>
      </pc:sldMasterChg>
    </pc:docChg>
  </pc:docChgLst>
  <pc:docChgLst>
    <pc:chgData name="Ruby Karomo (2114144)" userId="S::2114144@student.uwtsd.ac.uk::0ade2618-0e16-4992-afae-ae21f093805b" providerId="AD" clId="Web-{63B13E63-A2C8-4D40-B303-6374C113E7A0}"/>
    <pc:docChg chg="modSld">
      <pc:chgData name="Ruby Karomo (2114144)" userId="S::2114144@student.uwtsd.ac.uk::0ade2618-0e16-4992-afae-ae21f093805b" providerId="AD" clId="Web-{63B13E63-A2C8-4D40-B303-6374C113E7A0}" dt="2022-04-07T11:09:58.832" v="60" actId="1076"/>
      <pc:docMkLst>
        <pc:docMk/>
      </pc:docMkLst>
      <pc:sldChg chg="addSp modSp">
        <pc:chgData name="Ruby Karomo (2114144)" userId="S::2114144@student.uwtsd.ac.uk::0ade2618-0e16-4992-afae-ae21f093805b" providerId="AD" clId="Web-{63B13E63-A2C8-4D40-B303-6374C113E7A0}" dt="2022-04-07T11:07:09.806" v="39" actId="1076"/>
        <pc:sldMkLst>
          <pc:docMk/>
          <pc:sldMk cId="109857222" sldId="256"/>
        </pc:sldMkLst>
        <pc:spChg chg="mod">
          <ac:chgData name="Ruby Karomo (2114144)" userId="S::2114144@student.uwtsd.ac.uk::0ade2618-0e16-4992-afae-ae21f093805b" providerId="AD" clId="Web-{63B13E63-A2C8-4D40-B303-6374C113E7A0}" dt="2022-04-07T11:06:37.976" v="34" actId="1076"/>
          <ac:spMkLst>
            <pc:docMk/>
            <pc:sldMk cId="109857222" sldId="256"/>
            <ac:spMk id="2" creationId="{3F39A971-C25A-BA2D-A2B4-453328E11A0A}"/>
          </ac:spMkLst>
        </pc:spChg>
        <pc:spChg chg="mod">
          <ac:chgData name="Ruby Karomo (2114144)" userId="S::2114144@student.uwtsd.ac.uk::0ade2618-0e16-4992-afae-ae21f093805b" providerId="AD" clId="Web-{63B13E63-A2C8-4D40-B303-6374C113E7A0}" dt="2022-04-07T11:06:42.570" v="35" actId="1076"/>
          <ac:spMkLst>
            <pc:docMk/>
            <pc:sldMk cId="109857222" sldId="256"/>
            <ac:spMk id="3" creationId="{00000000-0000-0000-0000-000000000000}"/>
          </ac:spMkLst>
        </pc:spChg>
        <pc:picChg chg="add mod">
          <ac:chgData name="Ruby Karomo (2114144)" userId="S::2114144@student.uwtsd.ac.uk::0ade2618-0e16-4992-afae-ae21f093805b" providerId="AD" clId="Web-{63B13E63-A2C8-4D40-B303-6374C113E7A0}" dt="2022-04-07T11:07:09.806" v="39" actId="1076"/>
          <ac:picMkLst>
            <pc:docMk/>
            <pc:sldMk cId="109857222" sldId="256"/>
            <ac:picMk id="4" creationId="{AD331683-61E1-9ABA-7E1E-64B567FDD715}"/>
          </ac:picMkLst>
        </pc:picChg>
      </pc:sldChg>
      <pc:sldChg chg="addSp modSp">
        <pc:chgData name="Ruby Karomo (2114144)" userId="S::2114144@student.uwtsd.ac.uk::0ade2618-0e16-4992-afae-ae21f093805b" providerId="AD" clId="Web-{63B13E63-A2C8-4D40-B303-6374C113E7A0}" dt="2022-04-07T11:07:28.057" v="42" actId="1076"/>
        <pc:sldMkLst>
          <pc:docMk/>
          <pc:sldMk cId="671026812" sldId="257"/>
        </pc:sldMkLst>
        <pc:picChg chg="add mod">
          <ac:chgData name="Ruby Karomo (2114144)" userId="S::2114144@student.uwtsd.ac.uk::0ade2618-0e16-4992-afae-ae21f093805b" providerId="AD" clId="Web-{63B13E63-A2C8-4D40-B303-6374C113E7A0}" dt="2022-04-07T11:07:28.057" v="42" actId="1076"/>
          <ac:picMkLst>
            <pc:docMk/>
            <pc:sldMk cId="671026812" sldId="257"/>
            <ac:picMk id="4" creationId="{19A64437-B858-3121-B9D1-C3DF9E3BBFA3}"/>
          </ac:picMkLst>
        </pc:picChg>
      </pc:sldChg>
      <pc:sldChg chg="addSp modSp">
        <pc:chgData name="Ruby Karomo (2114144)" userId="S::2114144@student.uwtsd.ac.uk::0ade2618-0e16-4992-afae-ae21f093805b" providerId="AD" clId="Web-{63B13E63-A2C8-4D40-B303-6374C113E7A0}" dt="2022-04-07T11:07:55.606" v="45" actId="1076"/>
        <pc:sldMkLst>
          <pc:docMk/>
          <pc:sldMk cId="3548279700" sldId="258"/>
        </pc:sldMkLst>
        <pc:picChg chg="add mod">
          <ac:chgData name="Ruby Karomo (2114144)" userId="S::2114144@student.uwtsd.ac.uk::0ade2618-0e16-4992-afae-ae21f093805b" providerId="AD" clId="Web-{63B13E63-A2C8-4D40-B303-6374C113E7A0}" dt="2022-04-07T11:07:55.606" v="45" actId="1076"/>
          <ac:picMkLst>
            <pc:docMk/>
            <pc:sldMk cId="3548279700" sldId="258"/>
            <ac:picMk id="4" creationId="{7AA235EE-FBF0-070E-6271-1183C3D28147}"/>
          </ac:picMkLst>
        </pc:picChg>
      </pc:sldChg>
      <pc:sldChg chg="addSp modSp">
        <pc:chgData name="Ruby Karomo (2114144)" userId="S::2114144@student.uwtsd.ac.uk::0ade2618-0e16-4992-afae-ae21f093805b" providerId="AD" clId="Web-{63B13E63-A2C8-4D40-B303-6374C113E7A0}" dt="2022-04-07T11:09:31.502" v="56" actId="14100"/>
        <pc:sldMkLst>
          <pc:docMk/>
          <pc:sldMk cId="3784930275" sldId="259"/>
        </pc:sldMkLst>
        <pc:spChg chg="mod">
          <ac:chgData name="Ruby Karomo (2114144)" userId="S::2114144@student.uwtsd.ac.uk::0ade2618-0e16-4992-afae-ae21f093805b" providerId="AD" clId="Web-{63B13E63-A2C8-4D40-B303-6374C113E7A0}" dt="2022-04-07T10:55:21.953" v="33" actId="20577"/>
          <ac:spMkLst>
            <pc:docMk/>
            <pc:sldMk cId="3784930275" sldId="259"/>
            <ac:spMk id="3" creationId="{EAEC4148-3C4F-8EB0-DF6F-AA5E7360F4AA}"/>
          </ac:spMkLst>
        </pc:spChg>
        <pc:picChg chg="add mod">
          <ac:chgData name="Ruby Karomo (2114144)" userId="S::2114144@student.uwtsd.ac.uk::0ade2618-0e16-4992-afae-ae21f093805b" providerId="AD" clId="Web-{63B13E63-A2C8-4D40-B303-6374C113E7A0}" dt="2022-04-07T11:09:31.502" v="56" actId="14100"/>
          <ac:picMkLst>
            <pc:docMk/>
            <pc:sldMk cId="3784930275" sldId="259"/>
            <ac:picMk id="5" creationId="{0208DBD1-5937-DDF9-3041-8D1504D0B196}"/>
          </ac:picMkLst>
        </pc:picChg>
      </pc:sldChg>
      <pc:sldChg chg="addSp delSp modSp">
        <pc:chgData name="Ruby Karomo (2114144)" userId="S::2114144@student.uwtsd.ac.uk::0ade2618-0e16-4992-afae-ae21f093805b" providerId="AD" clId="Web-{63B13E63-A2C8-4D40-B303-6374C113E7A0}" dt="2022-04-07T11:09:26.361" v="55" actId="14100"/>
        <pc:sldMkLst>
          <pc:docMk/>
          <pc:sldMk cId="1401451312" sldId="260"/>
        </pc:sldMkLst>
        <pc:spChg chg="del">
          <ac:chgData name="Ruby Karomo (2114144)" userId="S::2114144@student.uwtsd.ac.uk::0ade2618-0e16-4992-afae-ae21f093805b" providerId="AD" clId="Web-{63B13E63-A2C8-4D40-B303-6374C113E7A0}" dt="2022-04-07T11:08:41.249" v="48"/>
          <ac:spMkLst>
            <pc:docMk/>
            <pc:sldMk cId="1401451312" sldId="260"/>
            <ac:spMk id="3" creationId="{7F5818C9-11F1-8794-8A1B-E1879FEEBE89}"/>
          </ac:spMkLst>
        </pc:spChg>
        <pc:picChg chg="add mod ord">
          <ac:chgData name="Ruby Karomo (2114144)" userId="S::2114144@student.uwtsd.ac.uk::0ade2618-0e16-4992-afae-ae21f093805b" providerId="AD" clId="Web-{63B13E63-A2C8-4D40-B303-6374C113E7A0}" dt="2022-04-07T11:09:26.361" v="55" actId="14100"/>
          <ac:picMkLst>
            <pc:docMk/>
            <pc:sldMk cId="1401451312" sldId="260"/>
            <ac:picMk id="4" creationId="{9E7A1906-750D-5A7E-830E-36463DEBAE69}"/>
          </ac:picMkLst>
        </pc:picChg>
      </pc:sldChg>
      <pc:sldChg chg="addSp delSp modSp">
        <pc:chgData name="Ruby Karomo (2114144)" userId="S::2114144@student.uwtsd.ac.uk::0ade2618-0e16-4992-afae-ae21f093805b" providerId="AD" clId="Web-{63B13E63-A2C8-4D40-B303-6374C113E7A0}" dt="2022-04-07T11:09:19.220" v="54" actId="1076"/>
        <pc:sldMkLst>
          <pc:docMk/>
          <pc:sldMk cId="385227357" sldId="261"/>
        </pc:sldMkLst>
        <pc:spChg chg="del">
          <ac:chgData name="Ruby Karomo (2114144)" userId="S::2114144@student.uwtsd.ac.uk::0ade2618-0e16-4992-afae-ae21f093805b" providerId="AD" clId="Web-{63B13E63-A2C8-4D40-B303-6374C113E7A0}" dt="2022-04-07T11:09:12.079" v="52"/>
          <ac:spMkLst>
            <pc:docMk/>
            <pc:sldMk cId="385227357" sldId="261"/>
            <ac:spMk id="3" creationId="{45967A75-53D1-3B67-8A47-DDFBFAD2619A}"/>
          </ac:spMkLst>
        </pc:spChg>
        <pc:picChg chg="add mod ord">
          <ac:chgData name="Ruby Karomo (2114144)" userId="S::2114144@student.uwtsd.ac.uk::0ade2618-0e16-4992-afae-ae21f093805b" providerId="AD" clId="Web-{63B13E63-A2C8-4D40-B303-6374C113E7A0}" dt="2022-04-07T11:09:19.220" v="54" actId="1076"/>
          <ac:picMkLst>
            <pc:docMk/>
            <pc:sldMk cId="385227357" sldId="261"/>
            <ac:picMk id="4" creationId="{ACA43E5B-0A2E-42E8-9A05-BAD37C08DE2E}"/>
          </ac:picMkLst>
        </pc:picChg>
      </pc:sldChg>
      <pc:sldChg chg="addSp delSp modSp">
        <pc:chgData name="Ruby Karomo (2114144)" userId="S::2114144@student.uwtsd.ac.uk::0ade2618-0e16-4992-afae-ae21f093805b" providerId="AD" clId="Web-{63B13E63-A2C8-4D40-B303-6374C113E7A0}" dt="2022-04-07T11:09:58.832" v="60" actId="1076"/>
        <pc:sldMkLst>
          <pc:docMk/>
          <pc:sldMk cId="2254488777" sldId="264"/>
        </pc:sldMkLst>
        <pc:spChg chg="del">
          <ac:chgData name="Ruby Karomo (2114144)" userId="S::2114144@student.uwtsd.ac.uk::0ade2618-0e16-4992-afae-ae21f093805b" providerId="AD" clId="Web-{63B13E63-A2C8-4D40-B303-6374C113E7A0}" dt="2022-04-07T11:09:46.378" v="57"/>
          <ac:spMkLst>
            <pc:docMk/>
            <pc:sldMk cId="2254488777" sldId="264"/>
            <ac:spMk id="3" creationId="{B054A648-8991-32B6-AED6-455722CE8935}"/>
          </ac:spMkLst>
        </pc:spChg>
        <pc:picChg chg="add mod ord">
          <ac:chgData name="Ruby Karomo (2114144)" userId="S::2114144@student.uwtsd.ac.uk::0ade2618-0e16-4992-afae-ae21f093805b" providerId="AD" clId="Web-{63B13E63-A2C8-4D40-B303-6374C113E7A0}" dt="2022-04-07T11:09:58.832" v="60" actId="1076"/>
          <ac:picMkLst>
            <pc:docMk/>
            <pc:sldMk cId="2254488777" sldId="264"/>
            <ac:picMk id="4" creationId="{FBAB0789-2CCB-564A-D86A-3B5C9FF2BAA5}"/>
          </ac:picMkLst>
        </pc:picChg>
      </pc:sldChg>
    </pc:docChg>
  </pc:docChgLst>
  <pc:docChgLst>
    <pc:chgData name="Ruby Karomo (2114144)" userId="S::2114144@student.uwtsd.ac.uk::0ade2618-0e16-4992-afae-ae21f093805b" providerId="AD" clId="Web-{89A725C1-88D2-FE00-D81D-02047ABCB2DD}"/>
    <pc:docChg chg="modSld">
      <pc:chgData name="Ruby Karomo (2114144)" userId="S::2114144@student.uwtsd.ac.uk::0ade2618-0e16-4992-afae-ae21f093805b" providerId="AD" clId="Web-{89A725C1-88D2-FE00-D81D-02047ABCB2DD}" dt="2022-04-12T13:13:47.111" v="655" actId="20577"/>
      <pc:docMkLst>
        <pc:docMk/>
      </pc:docMkLst>
      <pc:sldChg chg="addSp modSp">
        <pc:chgData name="Ruby Karomo (2114144)" userId="S::2114144@student.uwtsd.ac.uk::0ade2618-0e16-4992-afae-ae21f093805b" providerId="AD" clId="Web-{89A725C1-88D2-FE00-D81D-02047ABCB2DD}" dt="2022-04-12T13:00:37.042" v="196" actId="20577"/>
        <pc:sldMkLst>
          <pc:docMk/>
          <pc:sldMk cId="1401451312" sldId="260"/>
        </pc:sldMkLst>
        <pc:spChg chg="add mod">
          <ac:chgData name="Ruby Karomo (2114144)" userId="S::2114144@student.uwtsd.ac.uk::0ade2618-0e16-4992-afae-ae21f093805b" providerId="AD" clId="Web-{89A725C1-88D2-FE00-D81D-02047ABCB2DD}" dt="2022-04-12T12:57:34.256" v="65" actId="20577"/>
          <ac:spMkLst>
            <pc:docMk/>
            <pc:sldMk cId="1401451312" sldId="260"/>
            <ac:spMk id="5" creationId="{08C40392-7766-AF37-1ADD-E29FA9F1E614}"/>
          </ac:spMkLst>
        </pc:spChg>
        <pc:spChg chg="mod">
          <ac:chgData name="Ruby Karomo (2114144)" userId="S::2114144@student.uwtsd.ac.uk::0ade2618-0e16-4992-afae-ae21f093805b" providerId="AD" clId="Web-{89A725C1-88D2-FE00-D81D-02047ABCB2DD}" dt="2022-04-12T12:57:55.835" v="76" actId="20577"/>
          <ac:spMkLst>
            <pc:docMk/>
            <pc:sldMk cId="1401451312" sldId="260"/>
            <ac:spMk id="13" creationId="{56FC814B-547B-C16C-4189-0CBE77B7E908}"/>
          </ac:spMkLst>
        </pc:spChg>
        <pc:spChg chg="mod">
          <ac:chgData name="Ruby Karomo (2114144)" userId="S::2114144@student.uwtsd.ac.uk::0ade2618-0e16-4992-afae-ae21f093805b" providerId="AD" clId="Web-{89A725C1-88D2-FE00-D81D-02047ABCB2DD}" dt="2022-04-12T12:58:37.351" v="109" actId="20577"/>
          <ac:spMkLst>
            <pc:docMk/>
            <pc:sldMk cId="1401451312" sldId="260"/>
            <ac:spMk id="14" creationId="{F595CD62-54FC-9695-DC30-3934BDC7F717}"/>
          </ac:spMkLst>
        </pc:spChg>
        <pc:spChg chg="add mod">
          <ac:chgData name="Ruby Karomo (2114144)" userId="S::2114144@student.uwtsd.ac.uk::0ade2618-0e16-4992-afae-ae21f093805b" providerId="AD" clId="Web-{89A725C1-88D2-FE00-D81D-02047ABCB2DD}" dt="2022-04-12T12:59:02.493" v="118" actId="20577"/>
          <ac:spMkLst>
            <pc:docMk/>
            <pc:sldMk cId="1401451312" sldId="260"/>
            <ac:spMk id="15" creationId="{75FC8783-3AEA-8CCE-4284-ECE42F7F7656}"/>
          </ac:spMkLst>
        </pc:spChg>
        <pc:spChg chg="add mod">
          <ac:chgData name="Ruby Karomo (2114144)" userId="S::2114144@student.uwtsd.ac.uk::0ade2618-0e16-4992-afae-ae21f093805b" providerId="AD" clId="Web-{89A725C1-88D2-FE00-D81D-02047ABCB2DD}" dt="2022-04-12T13:00:37.042" v="196" actId="20577"/>
          <ac:spMkLst>
            <pc:docMk/>
            <pc:sldMk cId="1401451312" sldId="260"/>
            <ac:spMk id="16" creationId="{C82B50C1-77D8-325A-F0A4-AD637B17A68D}"/>
          </ac:spMkLst>
        </pc:spChg>
      </pc:sldChg>
      <pc:sldChg chg="addSp modSp">
        <pc:chgData name="Ruby Karomo (2114144)" userId="S::2114144@student.uwtsd.ac.uk::0ade2618-0e16-4992-afae-ae21f093805b" providerId="AD" clId="Web-{89A725C1-88D2-FE00-D81D-02047ABCB2DD}" dt="2022-04-12T13:13:47.111" v="655" actId="20577"/>
        <pc:sldMkLst>
          <pc:docMk/>
          <pc:sldMk cId="385227357" sldId="261"/>
        </pc:sldMkLst>
        <pc:spChg chg="add mod">
          <ac:chgData name="Ruby Karomo (2114144)" userId="S::2114144@student.uwtsd.ac.uk::0ade2618-0e16-4992-afae-ae21f093805b" providerId="AD" clId="Web-{89A725C1-88D2-FE00-D81D-02047ABCB2DD}" dt="2022-04-12T13:13:47.111" v="655" actId="20577"/>
          <ac:spMkLst>
            <pc:docMk/>
            <pc:sldMk cId="385227357" sldId="261"/>
            <ac:spMk id="3" creationId="{1047C7B8-C06C-429B-E9D9-6ECD8C8A142D}"/>
          </ac:spMkLst>
        </pc:spChg>
      </pc:sldChg>
    </pc:docChg>
  </pc:docChgLst>
  <pc:docChgLst>
    <pc:chgData name="Ruby Karomo (2114144)" userId="S::2114144@student.uwtsd.ac.uk::0ade2618-0e16-4992-afae-ae21f093805b" providerId="AD" clId="Web-{BBA1E38E-3135-4FED-BDB0-E8E63C69A046}"/>
    <pc:docChg chg="addSld modSld">
      <pc:chgData name="Ruby Karomo (2114144)" userId="S::2114144@student.uwtsd.ac.uk::0ade2618-0e16-4992-afae-ae21f093805b" providerId="AD" clId="Web-{BBA1E38E-3135-4FED-BDB0-E8E63C69A046}" dt="2022-03-24T10:52:55.090" v="49"/>
      <pc:docMkLst>
        <pc:docMk/>
      </pc:docMkLst>
      <pc:sldChg chg="addSp delSp modSp">
        <pc:chgData name="Ruby Karomo (2114144)" userId="S::2114144@student.uwtsd.ac.uk::0ade2618-0e16-4992-afae-ae21f093805b" providerId="AD" clId="Web-{BBA1E38E-3135-4FED-BDB0-E8E63C69A046}" dt="2022-03-24T10:52:55.090" v="49"/>
        <pc:sldMkLst>
          <pc:docMk/>
          <pc:sldMk cId="109857222" sldId="256"/>
        </pc:sldMkLst>
        <pc:spChg chg="del">
          <ac:chgData name="Ruby Karomo (2114144)" userId="S::2114144@student.uwtsd.ac.uk::0ade2618-0e16-4992-afae-ae21f093805b" providerId="AD" clId="Web-{BBA1E38E-3135-4FED-BDB0-E8E63C69A046}" dt="2022-03-24T10:13:27.253" v="2"/>
          <ac:spMkLst>
            <pc:docMk/>
            <pc:sldMk cId="109857222" sldId="256"/>
            <ac:spMk id="2" creationId="{00000000-0000-0000-0000-000000000000}"/>
          </ac:spMkLst>
        </pc:spChg>
        <pc:spChg chg="add">
          <ac:chgData name="Ruby Karomo (2114144)" userId="S::2114144@student.uwtsd.ac.uk::0ade2618-0e16-4992-afae-ae21f093805b" providerId="AD" clId="Web-{BBA1E38E-3135-4FED-BDB0-E8E63C69A046}" dt="2022-03-24T10:52:55.090" v="49"/>
          <ac:spMkLst>
            <pc:docMk/>
            <pc:sldMk cId="109857222" sldId="256"/>
            <ac:spMk id="2" creationId="{3F39A971-C25A-BA2D-A2B4-453328E11A0A}"/>
          </ac:spMkLst>
        </pc:spChg>
        <pc:spChg chg="mod">
          <ac:chgData name="Ruby Karomo (2114144)" userId="S::2114144@student.uwtsd.ac.uk::0ade2618-0e16-4992-afae-ae21f093805b" providerId="AD" clId="Web-{BBA1E38E-3135-4FED-BDB0-E8E63C69A046}" dt="2022-03-24T10:14:00.254" v="10" actId="14100"/>
          <ac:spMkLst>
            <pc:docMk/>
            <pc:sldMk cId="109857222" sldId="256"/>
            <ac:spMk id="3" creationId="{00000000-0000-0000-0000-000000000000}"/>
          </ac:spMkLst>
        </pc:spChg>
      </pc:sldChg>
      <pc:sldChg chg="modSp new">
        <pc:chgData name="Ruby Karomo (2114144)" userId="S::2114144@student.uwtsd.ac.uk::0ade2618-0e16-4992-afae-ae21f093805b" providerId="AD" clId="Web-{BBA1E38E-3135-4FED-BDB0-E8E63C69A046}" dt="2022-03-24T10:24:20.690" v="19" actId="20577"/>
        <pc:sldMkLst>
          <pc:docMk/>
          <pc:sldMk cId="671026812" sldId="257"/>
        </pc:sldMkLst>
        <pc:spChg chg="mod">
          <ac:chgData name="Ruby Karomo (2114144)" userId="S::2114144@student.uwtsd.ac.uk::0ade2618-0e16-4992-afae-ae21f093805b" providerId="AD" clId="Web-{BBA1E38E-3135-4FED-BDB0-E8E63C69A046}" dt="2022-03-24T10:24:20.690" v="19" actId="20577"/>
          <ac:spMkLst>
            <pc:docMk/>
            <pc:sldMk cId="671026812" sldId="257"/>
            <ac:spMk id="2" creationId="{754F3B0F-8837-D723-302D-9C5EE5318A6B}"/>
          </ac:spMkLst>
        </pc:spChg>
      </pc:sldChg>
      <pc:sldChg chg="modSp new">
        <pc:chgData name="Ruby Karomo (2114144)" userId="S::2114144@student.uwtsd.ac.uk::0ade2618-0e16-4992-afae-ae21f093805b" providerId="AD" clId="Web-{BBA1E38E-3135-4FED-BDB0-E8E63C69A046}" dt="2022-03-24T10:24:37.488" v="24" actId="20577"/>
        <pc:sldMkLst>
          <pc:docMk/>
          <pc:sldMk cId="3548279700" sldId="258"/>
        </pc:sldMkLst>
        <pc:spChg chg="mod">
          <ac:chgData name="Ruby Karomo (2114144)" userId="S::2114144@student.uwtsd.ac.uk::0ade2618-0e16-4992-afae-ae21f093805b" providerId="AD" clId="Web-{BBA1E38E-3135-4FED-BDB0-E8E63C69A046}" dt="2022-03-24T10:24:37.488" v="24" actId="20577"/>
          <ac:spMkLst>
            <pc:docMk/>
            <pc:sldMk cId="3548279700" sldId="258"/>
            <ac:spMk id="2" creationId="{3D127B05-1B7A-F8C8-1496-CB0192A56047}"/>
          </ac:spMkLst>
        </pc:spChg>
      </pc:sldChg>
      <pc:sldChg chg="modSp add replId">
        <pc:chgData name="Ruby Karomo (2114144)" userId="S::2114144@student.uwtsd.ac.uk::0ade2618-0e16-4992-afae-ae21f093805b" providerId="AD" clId="Web-{BBA1E38E-3135-4FED-BDB0-E8E63C69A046}" dt="2022-03-24T10:24:46.144" v="34" actId="20577"/>
        <pc:sldMkLst>
          <pc:docMk/>
          <pc:sldMk cId="3784930275" sldId="259"/>
        </pc:sldMkLst>
        <pc:spChg chg="mod">
          <ac:chgData name="Ruby Karomo (2114144)" userId="S::2114144@student.uwtsd.ac.uk::0ade2618-0e16-4992-afae-ae21f093805b" providerId="AD" clId="Web-{BBA1E38E-3135-4FED-BDB0-E8E63C69A046}" dt="2022-03-24T10:24:46.144" v="34" actId="20577"/>
          <ac:spMkLst>
            <pc:docMk/>
            <pc:sldMk cId="3784930275" sldId="259"/>
            <ac:spMk id="2" creationId="{3D127B05-1B7A-F8C8-1496-CB0192A56047}"/>
          </ac:spMkLst>
        </pc:spChg>
      </pc:sldChg>
      <pc:sldChg chg="modSp new">
        <pc:chgData name="Ruby Karomo (2114144)" userId="S::2114144@student.uwtsd.ac.uk::0ade2618-0e16-4992-afae-ae21f093805b" providerId="AD" clId="Web-{BBA1E38E-3135-4FED-BDB0-E8E63C69A046}" dt="2022-03-24T10:24:55.472" v="43" actId="20577"/>
        <pc:sldMkLst>
          <pc:docMk/>
          <pc:sldMk cId="1401451312" sldId="260"/>
        </pc:sldMkLst>
        <pc:spChg chg="mod">
          <ac:chgData name="Ruby Karomo (2114144)" userId="S::2114144@student.uwtsd.ac.uk::0ade2618-0e16-4992-afae-ae21f093805b" providerId="AD" clId="Web-{BBA1E38E-3135-4FED-BDB0-E8E63C69A046}" dt="2022-03-24T10:24:55.472" v="43" actId="20577"/>
          <ac:spMkLst>
            <pc:docMk/>
            <pc:sldMk cId="1401451312" sldId="260"/>
            <ac:spMk id="2" creationId="{8F891083-DCA6-2911-8120-B286D12F07D2}"/>
          </ac:spMkLst>
        </pc:spChg>
      </pc:sldChg>
      <pc:sldChg chg="modSp new">
        <pc:chgData name="Ruby Karomo (2114144)" userId="S::2114144@student.uwtsd.ac.uk::0ade2618-0e16-4992-afae-ae21f093805b" providerId="AD" clId="Web-{BBA1E38E-3135-4FED-BDB0-E8E63C69A046}" dt="2022-03-24T10:25:05.801" v="48" actId="20577"/>
        <pc:sldMkLst>
          <pc:docMk/>
          <pc:sldMk cId="385227357" sldId="261"/>
        </pc:sldMkLst>
        <pc:spChg chg="mod">
          <ac:chgData name="Ruby Karomo (2114144)" userId="S::2114144@student.uwtsd.ac.uk::0ade2618-0e16-4992-afae-ae21f093805b" providerId="AD" clId="Web-{BBA1E38E-3135-4FED-BDB0-E8E63C69A046}" dt="2022-03-24T10:25:05.801" v="48" actId="20577"/>
          <ac:spMkLst>
            <pc:docMk/>
            <pc:sldMk cId="385227357" sldId="261"/>
            <ac:spMk id="2" creationId="{F0711B5E-A261-CDE4-ADB5-89C0138ABDC4}"/>
          </ac:spMkLst>
        </pc:spChg>
      </pc:sldChg>
      <pc:sldChg chg="new">
        <pc:chgData name="Ruby Karomo (2114144)" userId="S::2114144@student.uwtsd.ac.uk::0ade2618-0e16-4992-afae-ae21f093805b" providerId="AD" clId="Web-{BBA1E38E-3135-4FED-BDB0-E8E63C69A046}" dt="2022-03-24T10:24:10.378" v="16"/>
        <pc:sldMkLst>
          <pc:docMk/>
          <pc:sldMk cId="99969129" sldId="262"/>
        </pc:sldMkLst>
      </pc:sldChg>
    </pc:docChg>
  </pc:docChgLst>
  <pc:docChgLst>
    <pc:chgData name="Ruby Karomo (2114144)" userId="S::2114144@student.uwtsd.ac.uk::0ade2618-0e16-4992-afae-ae21f093805b" providerId="AD" clId="Web-{1F8AC2C5-F586-B33F-F3BD-0C478C55F4A5}"/>
    <pc:docChg chg="addSld delSld modSld">
      <pc:chgData name="Ruby Karomo (2114144)" userId="S::2114144@student.uwtsd.ac.uk::0ade2618-0e16-4992-afae-ae21f093805b" providerId="AD" clId="Web-{1F8AC2C5-F586-B33F-F3BD-0C478C55F4A5}" dt="2022-04-13T21:45:48.220" v="400"/>
      <pc:docMkLst>
        <pc:docMk/>
      </pc:docMkLst>
      <pc:sldChg chg="delSp">
        <pc:chgData name="Ruby Karomo (2114144)" userId="S::2114144@student.uwtsd.ac.uk::0ade2618-0e16-4992-afae-ae21f093805b" providerId="AD" clId="Web-{1F8AC2C5-F586-B33F-F3BD-0C478C55F4A5}" dt="2022-04-13T21:45:48.220" v="400"/>
        <pc:sldMkLst>
          <pc:docMk/>
          <pc:sldMk cId="2254488777" sldId="264"/>
        </pc:sldMkLst>
        <pc:spChg chg="del">
          <ac:chgData name="Ruby Karomo (2114144)" userId="S::2114144@student.uwtsd.ac.uk::0ade2618-0e16-4992-afae-ae21f093805b" providerId="AD" clId="Web-{1F8AC2C5-F586-B33F-F3BD-0C478C55F4A5}" dt="2022-04-13T21:45:48.220" v="400"/>
          <ac:spMkLst>
            <pc:docMk/>
            <pc:sldMk cId="2254488777" sldId="264"/>
            <ac:spMk id="7" creationId="{C7D84C7A-B9D9-51D8-D4D0-53001C729567}"/>
          </ac:spMkLst>
        </pc:spChg>
      </pc:sldChg>
      <pc:sldChg chg="modSp">
        <pc:chgData name="Ruby Karomo (2114144)" userId="S::2114144@student.uwtsd.ac.uk::0ade2618-0e16-4992-afae-ae21f093805b" providerId="AD" clId="Web-{1F8AC2C5-F586-B33F-F3BD-0C478C55F4A5}" dt="2022-04-13T21:37:03.830" v="399" actId="20577"/>
        <pc:sldMkLst>
          <pc:docMk/>
          <pc:sldMk cId="2235327441" sldId="265"/>
        </pc:sldMkLst>
        <pc:spChg chg="mod">
          <ac:chgData name="Ruby Karomo (2114144)" userId="S::2114144@student.uwtsd.ac.uk::0ade2618-0e16-4992-afae-ae21f093805b" providerId="AD" clId="Web-{1F8AC2C5-F586-B33F-F3BD-0C478C55F4A5}" dt="2022-04-13T21:37:03.830" v="399" actId="20577"/>
          <ac:spMkLst>
            <pc:docMk/>
            <pc:sldMk cId="2235327441" sldId="265"/>
            <ac:spMk id="3" creationId="{68F25CAE-481C-CFCB-C75D-4D1CA7062ED4}"/>
          </ac:spMkLst>
        </pc:spChg>
      </pc:sldChg>
      <pc:sldChg chg="add del replId">
        <pc:chgData name="Ruby Karomo (2114144)" userId="S::2114144@student.uwtsd.ac.uk::0ade2618-0e16-4992-afae-ae21f093805b" providerId="AD" clId="Web-{1F8AC2C5-F586-B33F-F3BD-0C478C55F4A5}" dt="2022-04-13T21:26:12.374" v="71"/>
        <pc:sldMkLst>
          <pc:docMk/>
          <pc:sldMk cId="430489592" sldId="266"/>
        </pc:sldMkLst>
      </pc:sldChg>
      <pc:sldChg chg="addSp delSp modSp new">
        <pc:chgData name="Ruby Karomo (2114144)" userId="S::2114144@student.uwtsd.ac.uk::0ade2618-0e16-4992-afae-ae21f093805b" providerId="AD" clId="Web-{1F8AC2C5-F586-B33F-F3BD-0C478C55F4A5}" dt="2022-04-13T21:27:16.969" v="80" actId="14100"/>
        <pc:sldMkLst>
          <pc:docMk/>
          <pc:sldMk cId="1307409945" sldId="266"/>
        </pc:sldMkLst>
        <pc:spChg chg="del">
          <ac:chgData name="Ruby Karomo (2114144)" userId="S::2114144@student.uwtsd.ac.uk::0ade2618-0e16-4992-afae-ae21f093805b" providerId="AD" clId="Web-{1F8AC2C5-F586-B33F-F3BD-0C478C55F4A5}" dt="2022-04-13T21:26:23.312" v="74"/>
          <ac:spMkLst>
            <pc:docMk/>
            <pc:sldMk cId="1307409945" sldId="266"/>
            <ac:spMk id="2" creationId="{A842E534-C1B8-0F0E-E47A-A39B5C0E4A94}"/>
          </ac:spMkLst>
        </pc:spChg>
        <pc:spChg chg="del">
          <ac:chgData name="Ruby Karomo (2114144)" userId="S::2114144@student.uwtsd.ac.uk::0ade2618-0e16-4992-afae-ae21f093805b" providerId="AD" clId="Web-{1F8AC2C5-F586-B33F-F3BD-0C478C55F4A5}" dt="2022-04-13T21:26:20.858" v="73"/>
          <ac:spMkLst>
            <pc:docMk/>
            <pc:sldMk cId="1307409945" sldId="266"/>
            <ac:spMk id="3" creationId="{70CD43F9-C84A-1878-CE61-9586F15972CC}"/>
          </ac:spMkLst>
        </pc:spChg>
        <pc:picChg chg="add mod">
          <ac:chgData name="Ruby Karomo (2114144)" userId="S::2114144@student.uwtsd.ac.uk::0ade2618-0e16-4992-afae-ae21f093805b" providerId="AD" clId="Web-{1F8AC2C5-F586-B33F-F3BD-0C478C55F4A5}" dt="2022-04-13T21:27:16.969" v="80" actId="14100"/>
          <ac:picMkLst>
            <pc:docMk/>
            <pc:sldMk cId="1307409945" sldId="266"/>
            <ac:picMk id="4" creationId="{07CF0DEF-C572-A684-CBA0-717F9F39E739}"/>
          </ac:picMkLst>
        </pc:picChg>
      </pc:sldChg>
    </pc:docChg>
  </pc:docChgLst>
  <pc:docChgLst>
    <pc:chgData name="Ruby Karomo (2114144)" userId="S::2114144@student.uwtsd.ac.uk::0ade2618-0e16-4992-afae-ae21f093805b" providerId="AD" clId="Web-{B32F5886-3225-5ECE-A9D5-B48A520F25B3}"/>
    <pc:docChg chg="delSld modSld addMainMaster delMainMaster">
      <pc:chgData name="Ruby Karomo (2114144)" userId="S::2114144@student.uwtsd.ac.uk::0ade2618-0e16-4992-afae-ae21f093805b" providerId="AD" clId="Web-{B32F5886-3225-5ECE-A9D5-B48A520F25B3}" dt="2022-04-07T12:13:39.270" v="147" actId="20577"/>
      <pc:docMkLst>
        <pc:docMk/>
      </pc:docMkLst>
      <pc:sldChg chg="delSp modSp mod modClrScheme chgLayout">
        <pc:chgData name="Ruby Karomo (2114144)" userId="S::2114144@student.uwtsd.ac.uk::0ade2618-0e16-4992-afae-ae21f093805b" providerId="AD" clId="Web-{B32F5886-3225-5ECE-A9D5-B48A520F25B3}" dt="2022-04-07T12:00:30.548" v="117" actId="1076"/>
        <pc:sldMkLst>
          <pc:docMk/>
          <pc:sldMk cId="109857222" sldId="256"/>
        </pc:sldMkLst>
        <pc:spChg chg="del">
          <ac:chgData name="Ruby Karomo (2114144)" userId="S::2114144@student.uwtsd.ac.uk::0ade2618-0e16-4992-afae-ae21f093805b" providerId="AD" clId="Web-{B32F5886-3225-5ECE-A9D5-B48A520F25B3}" dt="2022-04-07T12:00:20" v="116"/>
          <ac:spMkLst>
            <pc:docMk/>
            <pc:sldMk cId="109857222" sldId="256"/>
            <ac:spMk id="2" creationId="{3F39A971-C25A-BA2D-A2B4-453328E11A0A}"/>
          </ac:spMkLst>
        </pc:spChg>
        <pc:spChg chg="mod ord">
          <ac:chgData name="Ruby Karomo (2114144)" userId="S::2114144@student.uwtsd.ac.uk::0ade2618-0e16-4992-afae-ae21f093805b" providerId="AD" clId="Web-{B32F5886-3225-5ECE-A9D5-B48A520F25B3}" dt="2022-04-07T12:00:30.548" v="117" actId="1076"/>
          <ac:spMkLst>
            <pc:docMk/>
            <pc:sldMk cId="109857222" sldId="256"/>
            <ac:spMk id="3" creationId="{00000000-0000-0000-0000-000000000000}"/>
          </ac:spMkLst>
        </pc:spChg>
      </pc:sldChg>
      <pc:sldChg chg="modSp mod modClrScheme chgLayout">
        <pc:chgData name="Ruby Karomo (2114144)" userId="S::2114144@student.uwtsd.ac.uk::0ade2618-0e16-4992-afae-ae21f093805b" providerId="AD" clId="Web-{B32F5886-3225-5ECE-A9D5-B48A520F25B3}" dt="2022-04-07T12:00:42.017" v="118" actId="1076"/>
        <pc:sldMkLst>
          <pc:docMk/>
          <pc:sldMk cId="671026812" sldId="257"/>
        </pc:sldMkLst>
        <pc:spChg chg="mod ord">
          <ac:chgData name="Ruby Karomo (2114144)" userId="S::2114144@student.uwtsd.ac.uk::0ade2618-0e16-4992-afae-ae21f093805b" providerId="AD" clId="Web-{B32F5886-3225-5ECE-A9D5-B48A520F25B3}" dt="2022-04-07T12:00:15.657" v="115" actId="1076"/>
          <ac:spMkLst>
            <pc:docMk/>
            <pc:sldMk cId="671026812" sldId="257"/>
            <ac:spMk id="2" creationId="{754F3B0F-8837-D723-302D-9C5EE5318A6B}"/>
          </ac:spMkLst>
        </pc:spChg>
        <pc:spChg chg="mod ord">
          <ac:chgData name="Ruby Karomo (2114144)" userId="S::2114144@student.uwtsd.ac.uk::0ade2618-0e16-4992-afae-ae21f093805b" providerId="AD" clId="Web-{B32F5886-3225-5ECE-A9D5-B48A520F25B3}" dt="2022-04-07T12:00:42.017" v="118" actId="1076"/>
          <ac:spMkLst>
            <pc:docMk/>
            <pc:sldMk cId="671026812" sldId="257"/>
            <ac:spMk id="3" creationId="{243789BC-3842-1006-0404-DF6ED10B71FD}"/>
          </ac:spMkLst>
        </pc:spChg>
        <pc:picChg chg="mod">
          <ac:chgData name="Ruby Karomo (2114144)" userId="S::2114144@student.uwtsd.ac.uk::0ade2618-0e16-4992-afae-ae21f093805b" providerId="AD" clId="Web-{B32F5886-3225-5ECE-A9D5-B48A520F25B3}" dt="2022-04-07T12:00:12.422" v="114" actId="14100"/>
          <ac:picMkLst>
            <pc:docMk/>
            <pc:sldMk cId="671026812" sldId="257"/>
            <ac:picMk id="4" creationId="{19A64437-B858-3121-B9D1-C3DF9E3BBFA3}"/>
          </ac:picMkLst>
        </pc:picChg>
      </pc:sldChg>
      <pc:sldChg chg="modSp mod modClrScheme chgLayout">
        <pc:chgData name="Ruby Karomo (2114144)" userId="S::2114144@student.uwtsd.ac.uk::0ade2618-0e16-4992-afae-ae21f093805b" providerId="AD" clId="Web-{B32F5886-3225-5ECE-A9D5-B48A520F25B3}" dt="2022-04-07T12:01:10.033" v="120" actId="20577"/>
        <pc:sldMkLst>
          <pc:docMk/>
          <pc:sldMk cId="3548279700" sldId="258"/>
        </pc:sldMkLst>
        <pc:spChg chg="mod ord">
          <ac:chgData name="Ruby Karomo (2114144)" userId="S::2114144@student.uwtsd.ac.uk::0ade2618-0e16-4992-afae-ae21f093805b" providerId="AD" clId="Web-{B32F5886-3225-5ECE-A9D5-B48A520F25B3}" dt="2022-04-07T12:00:04.422" v="112" actId="1076"/>
          <ac:spMkLst>
            <pc:docMk/>
            <pc:sldMk cId="3548279700" sldId="258"/>
            <ac:spMk id="2" creationId="{3D127B05-1B7A-F8C8-1496-CB0192A56047}"/>
          </ac:spMkLst>
        </pc:spChg>
        <pc:spChg chg="mod ord">
          <ac:chgData name="Ruby Karomo (2114144)" userId="S::2114144@student.uwtsd.ac.uk::0ade2618-0e16-4992-afae-ae21f093805b" providerId="AD" clId="Web-{B32F5886-3225-5ECE-A9D5-B48A520F25B3}" dt="2022-04-07T12:01:10.033" v="120" actId="20577"/>
          <ac:spMkLst>
            <pc:docMk/>
            <pc:sldMk cId="3548279700" sldId="258"/>
            <ac:spMk id="3" creationId="{EAEC4148-3C4F-8EB0-DF6F-AA5E7360F4AA}"/>
          </ac:spMkLst>
        </pc:spChg>
        <pc:picChg chg="mod">
          <ac:chgData name="Ruby Karomo (2114144)" userId="S::2114144@student.uwtsd.ac.uk::0ade2618-0e16-4992-afae-ae21f093805b" providerId="AD" clId="Web-{B32F5886-3225-5ECE-A9D5-B48A520F25B3}" dt="2022-04-07T12:00:00.750" v="111" actId="14100"/>
          <ac:picMkLst>
            <pc:docMk/>
            <pc:sldMk cId="3548279700" sldId="258"/>
            <ac:picMk id="4" creationId="{7AA235EE-FBF0-070E-6271-1183C3D28147}"/>
          </ac:picMkLst>
        </pc:picChg>
      </pc:sldChg>
      <pc:sldChg chg="modSp mod modClrScheme chgLayout">
        <pc:chgData name="Ruby Karomo (2114144)" userId="S::2114144@student.uwtsd.ac.uk::0ade2618-0e16-4992-afae-ae21f093805b" providerId="AD" clId="Web-{B32F5886-3225-5ECE-A9D5-B48A520F25B3}" dt="2022-04-07T11:57:41.950" v="94" actId="14100"/>
        <pc:sldMkLst>
          <pc:docMk/>
          <pc:sldMk cId="3784930275" sldId="259"/>
        </pc:sldMkLst>
        <pc:spChg chg="mod ord">
          <ac:chgData name="Ruby Karomo (2114144)" userId="S::2114144@student.uwtsd.ac.uk::0ade2618-0e16-4992-afae-ae21f093805b" providerId="AD" clId="Web-{B32F5886-3225-5ECE-A9D5-B48A520F25B3}" dt="2022-04-07T11:57:39.137" v="93" actId="1076"/>
          <ac:spMkLst>
            <pc:docMk/>
            <pc:sldMk cId="3784930275" sldId="259"/>
            <ac:spMk id="2" creationId="{3D127B05-1B7A-F8C8-1496-CB0192A56047}"/>
          </ac:spMkLst>
        </pc:spChg>
        <pc:spChg chg="mod ord">
          <ac:chgData name="Ruby Karomo (2114144)" userId="S::2114144@student.uwtsd.ac.uk::0ade2618-0e16-4992-afae-ae21f093805b" providerId="AD" clId="Web-{B32F5886-3225-5ECE-A9D5-B48A520F25B3}" dt="2022-04-07T11:57:34.262" v="92" actId="1076"/>
          <ac:spMkLst>
            <pc:docMk/>
            <pc:sldMk cId="3784930275" sldId="259"/>
            <ac:spMk id="3" creationId="{EAEC4148-3C4F-8EB0-DF6F-AA5E7360F4AA}"/>
          </ac:spMkLst>
        </pc:spChg>
        <pc:picChg chg="mod">
          <ac:chgData name="Ruby Karomo (2114144)" userId="S::2114144@student.uwtsd.ac.uk::0ade2618-0e16-4992-afae-ae21f093805b" providerId="AD" clId="Web-{B32F5886-3225-5ECE-A9D5-B48A520F25B3}" dt="2022-04-07T11:57:41.950" v="94" actId="14100"/>
          <ac:picMkLst>
            <pc:docMk/>
            <pc:sldMk cId="3784930275" sldId="259"/>
            <ac:picMk id="5" creationId="{0208DBD1-5937-DDF9-3041-8D1504D0B196}"/>
          </ac:picMkLst>
        </pc:picChg>
      </pc:sldChg>
      <pc:sldChg chg="addSp delSp modSp mod modClrScheme chgLayout">
        <pc:chgData name="Ruby Karomo (2114144)" userId="S::2114144@student.uwtsd.ac.uk::0ade2618-0e16-4992-afae-ae21f093805b" providerId="AD" clId="Web-{B32F5886-3225-5ECE-A9D5-B48A520F25B3}" dt="2022-04-07T12:13:39.270" v="147" actId="20577"/>
        <pc:sldMkLst>
          <pc:docMk/>
          <pc:sldMk cId="1401451312" sldId="260"/>
        </pc:sldMkLst>
        <pc:spChg chg="mod ord">
          <ac:chgData name="Ruby Karomo (2114144)" userId="S::2114144@student.uwtsd.ac.uk::0ade2618-0e16-4992-afae-ae21f093805b" providerId="AD" clId="Web-{B32F5886-3225-5ECE-A9D5-B48A520F25B3}" dt="2022-04-07T11:50:27.892" v="37" actId="1076"/>
          <ac:spMkLst>
            <pc:docMk/>
            <pc:sldMk cId="1401451312" sldId="260"/>
            <ac:spMk id="2" creationId="{8F891083-DCA6-2911-8120-B286D12F07D2}"/>
          </ac:spMkLst>
        </pc:spChg>
        <pc:spChg chg="add mod">
          <ac:chgData name="Ruby Karomo (2114144)" userId="S::2114144@student.uwtsd.ac.uk::0ade2618-0e16-4992-afae-ae21f093805b" providerId="AD" clId="Web-{B32F5886-3225-5ECE-A9D5-B48A520F25B3}" dt="2022-04-07T12:03:20.270" v="127" actId="20577"/>
          <ac:spMkLst>
            <pc:docMk/>
            <pc:sldMk cId="1401451312" sldId="260"/>
            <ac:spMk id="3" creationId="{D3148373-3760-C528-3033-5BED38AA3A24}"/>
          </ac:spMkLst>
        </pc:spChg>
        <pc:spChg chg="add del mod">
          <ac:chgData name="Ruby Karomo (2114144)" userId="S::2114144@student.uwtsd.ac.uk::0ade2618-0e16-4992-afae-ae21f093805b" providerId="AD" clId="Web-{B32F5886-3225-5ECE-A9D5-B48A520F25B3}" dt="2022-04-07T11:48:08.654" v="6"/>
          <ac:spMkLst>
            <pc:docMk/>
            <pc:sldMk cId="1401451312" sldId="260"/>
            <ac:spMk id="5" creationId="{5DFD701E-6808-C27D-149D-0263FA59E8D8}"/>
          </ac:spMkLst>
        </pc:spChg>
        <pc:spChg chg="add mod">
          <ac:chgData name="Ruby Karomo (2114144)" userId="S::2114144@student.uwtsd.ac.uk::0ade2618-0e16-4992-afae-ae21f093805b" providerId="AD" clId="Web-{B32F5886-3225-5ECE-A9D5-B48A520F25B3}" dt="2022-04-07T11:51:28.472" v="50" actId="1076"/>
          <ac:spMkLst>
            <pc:docMk/>
            <pc:sldMk cId="1401451312" sldId="260"/>
            <ac:spMk id="6" creationId="{2825A5E3-528C-B5C4-F38B-C4DAF3BF9FD8}"/>
          </ac:spMkLst>
        </pc:spChg>
        <pc:spChg chg="add mod">
          <ac:chgData name="Ruby Karomo (2114144)" userId="S::2114144@student.uwtsd.ac.uk::0ade2618-0e16-4992-afae-ae21f093805b" providerId="AD" clId="Web-{B32F5886-3225-5ECE-A9D5-B48A520F25B3}" dt="2022-04-07T11:51:46.081" v="55" actId="20577"/>
          <ac:spMkLst>
            <pc:docMk/>
            <pc:sldMk cId="1401451312" sldId="260"/>
            <ac:spMk id="7" creationId="{57DDA79A-D10E-713B-07D8-EE5F14A7A6EE}"/>
          </ac:spMkLst>
        </pc:spChg>
        <pc:spChg chg="add mod">
          <ac:chgData name="Ruby Karomo (2114144)" userId="S::2114144@student.uwtsd.ac.uk::0ade2618-0e16-4992-afae-ae21f093805b" providerId="AD" clId="Web-{B32F5886-3225-5ECE-A9D5-B48A520F25B3}" dt="2022-04-07T11:51:53.160" v="58" actId="20577"/>
          <ac:spMkLst>
            <pc:docMk/>
            <pc:sldMk cId="1401451312" sldId="260"/>
            <ac:spMk id="8" creationId="{300F8252-FB8B-D141-550E-8A33CE9E9FD4}"/>
          </ac:spMkLst>
        </pc:spChg>
        <pc:spChg chg="add mod">
          <ac:chgData name="Ruby Karomo (2114144)" userId="S::2114144@student.uwtsd.ac.uk::0ade2618-0e16-4992-afae-ae21f093805b" providerId="AD" clId="Web-{B32F5886-3225-5ECE-A9D5-B48A520F25B3}" dt="2022-04-07T12:03:34.240" v="134" actId="20577"/>
          <ac:spMkLst>
            <pc:docMk/>
            <pc:sldMk cId="1401451312" sldId="260"/>
            <ac:spMk id="13" creationId="{56FC814B-547B-C16C-4189-0CBE77B7E908}"/>
          </ac:spMkLst>
        </pc:spChg>
        <pc:spChg chg="add mod">
          <ac:chgData name="Ruby Karomo (2114144)" userId="S::2114144@student.uwtsd.ac.uk::0ade2618-0e16-4992-afae-ae21f093805b" providerId="AD" clId="Web-{B32F5886-3225-5ECE-A9D5-B48A520F25B3}" dt="2022-04-07T12:13:39.270" v="147" actId="20577"/>
          <ac:spMkLst>
            <pc:docMk/>
            <pc:sldMk cId="1401451312" sldId="260"/>
            <ac:spMk id="14" creationId="{F595CD62-54FC-9695-DC30-3934BDC7F717}"/>
          </ac:spMkLst>
        </pc:spChg>
        <pc:picChg chg="mod ord">
          <ac:chgData name="Ruby Karomo (2114144)" userId="S::2114144@student.uwtsd.ac.uk::0ade2618-0e16-4992-afae-ae21f093805b" providerId="AD" clId="Web-{B32F5886-3225-5ECE-A9D5-B48A520F25B3}" dt="2022-04-07T11:48:49.452" v="10"/>
          <ac:picMkLst>
            <pc:docMk/>
            <pc:sldMk cId="1401451312" sldId="260"/>
            <ac:picMk id="4" creationId="{9E7A1906-750D-5A7E-830E-36463DEBAE69}"/>
          </ac:picMkLst>
        </pc:picChg>
        <pc:cxnChg chg="add mod">
          <ac:chgData name="Ruby Karomo (2114144)" userId="S::2114144@student.uwtsd.ac.uk::0ade2618-0e16-4992-afae-ae21f093805b" providerId="AD" clId="Web-{B32F5886-3225-5ECE-A9D5-B48A520F25B3}" dt="2022-04-07T11:56:21.729" v="89" actId="14100"/>
          <ac:cxnSpMkLst>
            <pc:docMk/>
            <pc:sldMk cId="1401451312" sldId="260"/>
            <ac:cxnSpMk id="9" creationId="{E4D3ED05-9EBD-7A70-1A28-20524564178E}"/>
          </ac:cxnSpMkLst>
        </pc:cxnChg>
        <pc:cxnChg chg="add mod">
          <ac:chgData name="Ruby Karomo (2114144)" userId="S::2114144@student.uwtsd.ac.uk::0ade2618-0e16-4992-afae-ae21f093805b" providerId="AD" clId="Web-{B32F5886-3225-5ECE-A9D5-B48A520F25B3}" dt="2022-04-07T11:54:04.132" v="74" actId="14100"/>
          <ac:cxnSpMkLst>
            <pc:docMk/>
            <pc:sldMk cId="1401451312" sldId="260"/>
            <ac:cxnSpMk id="10" creationId="{E15C8B96-B545-167F-21DD-555C9B14B7DB}"/>
          </ac:cxnSpMkLst>
        </pc:cxnChg>
        <pc:cxnChg chg="add mod">
          <ac:chgData name="Ruby Karomo (2114144)" userId="S::2114144@student.uwtsd.ac.uk::0ade2618-0e16-4992-afae-ae21f093805b" providerId="AD" clId="Web-{B32F5886-3225-5ECE-A9D5-B48A520F25B3}" dt="2022-04-07T11:56:43.042" v="90" actId="14100"/>
          <ac:cxnSpMkLst>
            <pc:docMk/>
            <pc:sldMk cId="1401451312" sldId="260"/>
            <ac:cxnSpMk id="11" creationId="{99612894-8541-3287-2012-DC9FA87C13BA}"/>
          </ac:cxnSpMkLst>
        </pc:cxnChg>
        <pc:cxnChg chg="add mod">
          <ac:chgData name="Ruby Karomo (2114144)" userId="S::2114144@student.uwtsd.ac.uk::0ade2618-0e16-4992-afae-ae21f093805b" providerId="AD" clId="Web-{B32F5886-3225-5ECE-A9D5-B48A520F25B3}" dt="2022-04-07T11:53:33.600" v="69" actId="14100"/>
          <ac:cxnSpMkLst>
            <pc:docMk/>
            <pc:sldMk cId="1401451312" sldId="260"/>
            <ac:cxnSpMk id="12" creationId="{A11046F1-4650-CFE2-9B9E-E24479D0949E}"/>
          </ac:cxnSpMkLst>
        </pc:cxnChg>
      </pc:sldChg>
      <pc:sldChg chg="modSp mod modClrScheme chgLayout">
        <pc:chgData name="Ruby Karomo (2114144)" userId="S::2114144@student.uwtsd.ac.uk::0ade2618-0e16-4992-afae-ae21f093805b" providerId="AD" clId="Web-{B32F5886-3225-5ECE-A9D5-B48A520F25B3}" dt="2022-04-07T11:59:47.890" v="109" actId="1076"/>
        <pc:sldMkLst>
          <pc:docMk/>
          <pc:sldMk cId="385227357" sldId="261"/>
        </pc:sldMkLst>
        <pc:spChg chg="mod ord">
          <ac:chgData name="Ruby Karomo (2114144)" userId="S::2114144@student.uwtsd.ac.uk::0ade2618-0e16-4992-afae-ae21f093805b" providerId="AD" clId="Web-{B32F5886-3225-5ECE-A9D5-B48A520F25B3}" dt="2022-04-07T11:59:47.890" v="109" actId="1076"/>
          <ac:spMkLst>
            <pc:docMk/>
            <pc:sldMk cId="385227357" sldId="261"/>
            <ac:spMk id="2" creationId="{F0711B5E-A261-CDE4-ADB5-89C0138ABDC4}"/>
          </ac:spMkLst>
        </pc:spChg>
        <pc:picChg chg="mod ord">
          <ac:chgData name="Ruby Karomo (2114144)" userId="S::2114144@student.uwtsd.ac.uk::0ade2618-0e16-4992-afae-ae21f093805b" providerId="AD" clId="Web-{B32F5886-3225-5ECE-A9D5-B48A520F25B3}" dt="2022-04-07T11:59:44.968" v="108" actId="14100"/>
          <ac:picMkLst>
            <pc:docMk/>
            <pc:sldMk cId="385227357" sldId="261"/>
            <ac:picMk id="4" creationId="{ACA43E5B-0A2E-42E8-9A05-BAD37C08DE2E}"/>
          </ac:picMkLst>
        </pc:picChg>
      </pc:sldChg>
      <pc:sldChg chg="modSp del mod modClrScheme chgLayout">
        <pc:chgData name="Ruby Karomo (2114144)" userId="S::2114144@student.uwtsd.ac.uk::0ade2618-0e16-4992-afae-ae21f093805b" providerId="AD" clId="Web-{B32F5886-3225-5ECE-A9D5-B48A520F25B3}" dt="2022-04-07T11:58:40.592" v="98"/>
        <pc:sldMkLst>
          <pc:docMk/>
          <pc:sldMk cId="99969129" sldId="262"/>
        </pc:sldMkLst>
        <pc:spChg chg="mod ord">
          <ac:chgData name="Ruby Karomo (2114144)" userId="S::2114144@student.uwtsd.ac.uk::0ade2618-0e16-4992-afae-ae21f093805b" providerId="AD" clId="Web-{B32F5886-3225-5ECE-A9D5-B48A520F25B3}" dt="2022-04-07T11:48:49.452" v="10"/>
          <ac:spMkLst>
            <pc:docMk/>
            <pc:sldMk cId="99969129" sldId="262"/>
            <ac:spMk id="2" creationId="{CD34D17B-700A-2941-FA5B-7BA1426098A6}"/>
          </ac:spMkLst>
        </pc:spChg>
        <pc:spChg chg="mod ord">
          <ac:chgData name="Ruby Karomo (2114144)" userId="S::2114144@student.uwtsd.ac.uk::0ade2618-0e16-4992-afae-ae21f093805b" providerId="AD" clId="Web-{B32F5886-3225-5ECE-A9D5-B48A520F25B3}" dt="2022-04-07T11:48:49.452" v="10"/>
          <ac:spMkLst>
            <pc:docMk/>
            <pc:sldMk cId="99969129" sldId="262"/>
            <ac:spMk id="3" creationId="{3989A122-34EA-C375-409B-9878DE059274}"/>
          </ac:spMkLst>
        </pc:spChg>
      </pc:sldChg>
      <pc:sldChg chg="addSp modSp mod modClrScheme chgLayout">
        <pc:chgData name="Ruby Karomo (2114144)" userId="S::2114144@student.uwtsd.ac.uk::0ade2618-0e16-4992-afae-ae21f093805b" providerId="AD" clId="Web-{B32F5886-3225-5ECE-A9D5-B48A520F25B3}" dt="2022-04-07T11:59:11.733" v="103" actId="1076"/>
        <pc:sldMkLst>
          <pc:docMk/>
          <pc:sldMk cId="2478568112" sldId="263"/>
        </pc:sldMkLst>
        <pc:spChg chg="mod ord">
          <ac:chgData name="Ruby Karomo (2114144)" userId="S::2114144@student.uwtsd.ac.uk::0ade2618-0e16-4992-afae-ae21f093805b" providerId="AD" clId="Web-{B32F5886-3225-5ECE-A9D5-B48A520F25B3}" dt="2022-04-07T11:59:11.733" v="103" actId="1076"/>
          <ac:spMkLst>
            <pc:docMk/>
            <pc:sldMk cId="2478568112" sldId="263"/>
            <ac:spMk id="2" creationId="{E6526FD0-D82A-A7B8-CBDE-0A1705126F87}"/>
          </ac:spMkLst>
        </pc:spChg>
        <pc:spChg chg="mod ord">
          <ac:chgData name="Ruby Karomo (2114144)" userId="S::2114144@student.uwtsd.ac.uk::0ade2618-0e16-4992-afae-ae21f093805b" providerId="AD" clId="Web-{B32F5886-3225-5ECE-A9D5-B48A520F25B3}" dt="2022-04-07T11:48:49.452" v="10"/>
          <ac:spMkLst>
            <pc:docMk/>
            <pc:sldMk cId="2478568112" sldId="263"/>
            <ac:spMk id="3" creationId="{82BEE673-5C4B-8325-9FC3-181AAA760E0C}"/>
          </ac:spMkLst>
        </pc:spChg>
        <pc:picChg chg="add mod">
          <ac:chgData name="Ruby Karomo (2114144)" userId="S::2114144@student.uwtsd.ac.uk::0ade2618-0e16-4992-afae-ae21f093805b" providerId="AD" clId="Web-{B32F5886-3225-5ECE-A9D5-B48A520F25B3}" dt="2022-04-07T11:59:08.186" v="102" actId="14100"/>
          <ac:picMkLst>
            <pc:docMk/>
            <pc:sldMk cId="2478568112" sldId="263"/>
            <ac:picMk id="5" creationId="{0F98A5D6-4800-592F-39E5-00D424069D23}"/>
          </ac:picMkLst>
        </pc:picChg>
      </pc:sldChg>
      <pc:sldChg chg="modSp mod modClrScheme chgLayout">
        <pc:chgData name="Ruby Karomo (2114144)" userId="S::2114144@student.uwtsd.ac.uk::0ade2618-0e16-4992-afae-ae21f093805b" providerId="AD" clId="Web-{B32F5886-3225-5ECE-A9D5-B48A520F25B3}" dt="2022-04-07T11:59:38.171" v="107" actId="1076"/>
        <pc:sldMkLst>
          <pc:docMk/>
          <pc:sldMk cId="2254488777" sldId="264"/>
        </pc:sldMkLst>
        <pc:spChg chg="mod ord">
          <ac:chgData name="Ruby Karomo (2114144)" userId="S::2114144@student.uwtsd.ac.uk::0ade2618-0e16-4992-afae-ae21f093805b" providerId="AD" clId="Web-{B32F5886-3225-5ECE-A9D5-B48A520F25B3}" dt="2022-04-07T11:59:38.171" v="107" actId="1076"/>
          <ac:spMkLst>
            <pc:docMk/>
            <pc:sldMk cId="2254488777" sldId="264"/>
            <ac:spMk id="2" creationId="{23B75F44-FC92-DCD1-531A-EF211CD871F0}"/>
          </ac:spMkLst>
        </pc:spChg>
        <pc:picChg chg="mod ord">
          <ac:chgData name="Ruby Karomo (2114144)" userId="S::2114144@student.uwtsd.ac.uk::0ade2618-0e16-4992-afae-ae21f093805b" providerId="AD" clId="Web-{B32F5886-3225-5ECE-A9D5-B48A520F25B3}" dt="2022-04-07T11:59:34.421" v="106" actId="14100"/>
          <ac:picMkLst>
            <pc:docMk/>
            <pc:sldMk cId="2254488777" sldId="264"/>
            <ac:picMk id="4" creationId="{FBAB0789-2CCB-564A-D86A-3B5C9FF2BAA5}"/>
          </ac:picMkLst>
        </pc:picChg>
      </pc:sldChg>
      <pc:sldChg chg="addSp modSp mod modClrScheme chgLayout">
        <pc:chgData name="Ruby Karomo (2114144)" userId="S::2114144@student.uwtsd.ac.uk::0ade2618-0e16-4992-afae-ae21f093805b" providerId="AD" clId="Web-{B32F5886-3225-5ECE-A9D5-B48A520F25B3}" dt="2022-04-07T11:59:20.561" v="105" actId="1076"/>
        <pc:sldMkLst>
          <pc:docMk/>
          <pc:sldMk cId="2235327441" sldId="265"/>
        </pc:sldMkLst>
        <pc:spChg chg="mod ord">
          <ac:chgData name="Ruby Karomo (2114144)" userId="S::2114144@student.uwtsd.ac.uk::0ade2618-0e16-4992-afae-ae21f093805b" providerId="AD" clId="Web-{B32F5886-3225-5ECE-A9D5-B48A520F25B3}" dt="2022-04-07T11:59:20.561" v="105" actId="1076"/>
          <ac:spMkLst>
            <pc:docMk/>
            <pc:sldMk cId="2235327441" sldId="265"/>
            <ac:spMk id="2" creationId="{9FB4FF7C-636C-F849-2449-F5757357BD0A}"/>
          </ac:spMkLst>
        </pc:spChg>
        <pc:spChg chg="mod ord">
          <ac:chgData name="Ruby Karomo (2114144)" userId="S::2114144@student.uwtsd.ac.uk::0ade2618-0e16-4992-afae-ae21f093805b" providerId="AD" clId="Web-{B32F5886-3225-5ECE-A9D5-B48A520F25B3}" dt="2022-04-07T11:58:25.966" v="97" actId="1076"/>
          <ac:spMkLst>
            <pc:docMk/>
            <pc:sldMk cId="2235327441" sldId="265"/>
            <ac:spMk id="3" creationId="{68F25CAE-481C-CFCB-C75D-4D1CA7062ED4}"/>
          </ac:spMkLst>
        </pc:spChg>
        <pc:picChg chg="add mod">
          <ac:chgData name="Ruby Karomo (2114144)" userId="S::2114144@student.uwtsd.ac.uk::0ade2618-0e16-4992-afae-ae21f093805b" providerId="AD" clId="Web-{B32F5886-3225-5ECE-A9D5-B48A520F25B3}" dt="2022-04-07T11:59:17.108" v="104" actId="14100"/>
          <ac:picMkLst>
            <pc:docMk/>
            <pc:sldMk cId="2235327441" sldId="265"/>
            <ac:picMk id="5" creationId="{1EA9F09D-DD7A-7B4E-1F03-39D8AAA85CBB}"/>
          </ac:picMkLst>
        </pc:picChg>
      </pc:sldChg>
      <pc:sldMasterChg chg="del delSldLayout">
        <pc:chgData name="Ruby Karomo (2114144)" userId="S::2114144@student.uwtsd.ac.uk::0ade2618-0e16-4992-afae-ae21f093805b" providerId="AD" clId="Web-{B32F5886-3225-5ECE-A9D5-B48A520F25B3}" dt="2022-04-07T11:48:49.452" v="10"/>
        <pc:sldMasterMkLst>
          <pc:docMk/>
          <pc:sldMasterMk cId="1930115143" sldId="2147483672"/>
        </pc:sldMasterMkLst>
        <pc:sldLayoutChg chg="del">
          <pc:chgData name="Ruby Karomo (2114144)" userId="S::2114144@student.uwtsd.ac.uk::0ade2618-0e16-4992-afae-ae21f093805b" providerId="AD" clId="Web-{B32F5886-3225-5ECE-A9D5-B48A520F25B3}" dt="2022-04-07T11:48:49.452" v="10"/>
          <pc:sldLayoutMkLst>
            <pc:docMk/>
            <pc:sldMasterMk cId="1930115143" sldId="2147483672"/>
            <pc:sldLayoutMk cId="2858806555" sldId="2147483673"/>
          </pc:sldLayoutMkLst>
        </pc:sldLayoutChg>
        <pc:sldLayoutChg chg="del">
          <pc:chgData name="Ruby Karomo (2114144)" userId="S::2114144@student.uwtsd.ac.uk::0ade2618-0e16-4992-afae-ae21f093805b" providerId="AD" clId="Web-{B32F5886-3225-5ECE-A9D5-B48A520F25B3}" dt="2022-04-07T11:48:49.452" v="10"/>
          <pc:sldLayoutMkLst>
            <pc:docMk/>
            <pc:sldMasterMk cId="1930115143" sldId="2147483672"/>
            <pc:sldLayoutMk cId="781418695" sldId="2147483674"/>
          </pc:sldLayoutMkLst>
        </pc:sldLayoutChg>
        <pc:sldLayoutChg chg="del">
          <pc:chgData name="Ruby Karomo (2114144)" userId="S::2114144@student.uwtsd.ac.uk::0ade2618-0e16-4992-afae-ae21f093805b" providerId="AD" clId="Web-{B32F5886-3225-5ECE-A9D5-B48A520F25B3}" dt="2022-04-07T11:48:49.452" v="10"/>
          <pc:sldLayoutMkLst>
            <pc:docMk/>
            <pc:sldMasterMk cId="1930115143" sldId="2147483672"/>
            <pc:sldLayoutMk cId="1719314454" sldId="2147483675"/>
          </pc:sldLayoutMkLst>
        </pc:sldLayoutChg>
        <pc:sldLayoutChg chg="del">
          <pc:chgData name="Ruby Karomo (2114144)" userId="S::2114144@student.uwtsd.ac.uk::0ade2618-0e16-4992-afae-ae21f093805b" providerId="AD" clId="Web-{B32F5886-3225-5ECE-A9D5-B48A520F25B3}" dt="2022-04-07T11:48:49.452" v="10"/>
          <pc:sldLayoutMkLst>
            <pc:docMk/>
            <pc:sldMasterMk cId="1930115143" sldId="2147483672"/>
            <pc:sldLayoutMk cId="2768617285" sldId="2147483676"/>
          </pc:sldLayoutMkLst>
        </pc:sldLayoutChg>
        <pc:sldLayoutChg chg="del">
          <pc:chgData name="Ruby Karomo (2114144)" userId="S::2114144@student.uwtsd.ac.uk::0ade2618-0e16-4992-afae-ae21f093805b" providerId="AD" clId="Web-{B32F5886-3225-5ECE-A9D5-B48A520F25B3}" dt="2022-04-07T11:48:49.452" v="10"/>
          <pc:sldLayoutMkLst>
            <pc:docMk/>
            <pc:sldMasterMk cId="1930115143" sldId="2147483672"/>
            <pc:sldLayoutMk cId="1728000992" sldId="2147483677"/>
          </pc:sldLayoutMkLst>
        </pc:sldLayoutChg>
        <pc:sldLayoutChg chg="del">
          <pc:chgData name="Ruby Karomo (2114144)" userId="S::2114144@student.uwtsd.ac.uk::0ade2618-0e16-4992-afae-ae21f093805b" providerId="AD" clId="Web-{B32F5886-3225-5ECE-A9D5-B48A520F25B3}" dt="2022-04-07T11:48:49.452" v="10"/>
          <pc:sldLayoutMkLst>
            <pc:docMk/>
            <pc:sldMasterMk cId="1930115143" sldId="2147483672"/>
            <pc:sldLayoutMk cId="2220635978" sldId="2147483678"/>
          </pc:sldLayoutMkLst>
        </pc:sldLayoutChg>
        <pc:sldLayoutChg chg="del">
          <pc:chgData name="Ruby Karomo (2114144)" userId="S::2114144@student.uwtsd.ac.uk::0ade2618-0e16-4992-afae-ae21f093805b" providerId="AD" clId="Web-{B32F5886-3225-5ECE-A9D5-B48A520F25B3}" dt="2022-04-07T11:48:49.452" v="10"/>
          <pc:sldLayoutMkLst>
            <pc:docMk/>
            <pc:sldMasterMk cId="1930115143" sldId="2147483672"/>
            <pc:sldLayoutMk cId="886283696" sldId="2147483679"/>
          </pc:sldLayoutMkLst>
        </pc:sldLayoutChg>
        <pc:sldLayoutChg chg="del">
          <pc:chgData name="Ruby Karomo (2114144)" userId="S::2114144@student.uwtsd.ac.uk::0ade2618-0e16-4992-afae-ae21f093805b" providerId="AD" clId="Web-{B32F5886-3225-5ECE-A9D5-B48A520F25B3}" dt="2022-04-07T11:48:49.452" v="10"/>
          <pc:sldLayoutMkLst>
            <pc:docMk/>
            <pc:sldMasterMk cId="1930115143" sldId="2147483672"/>
            <pc:sldLayoutMk cId="1229187886" sldId="2147483680"/>
          </pc:sldLayoutMkLst>
        </pc:sldLayoutChg>
        <pc:sldLayoutChg chg="del">
          <pc:chgData name="Ruby Karomo (2114144)" userId="S::2114144@student.uwtsd.ac.uk::0ade2618-0e16-4992-afae-ae21f093805b" providerId="AD" clId="Web-{B32F5886-3225-5ECE-A9D5-B48A520F25B3}" dt="2022-04-07T11:48:49.452" v="10"/>
          <pc:sldLayoutMkLst>
            <pc:docMk/>
            <pc:sldMasterMk cId="1930115143" sldId="2147483672"/>
            <pc:sldLayoutMk cId="2497700466" sldId="2147483681"/>
          </pc:sldLayoutMkLst>
        </pc:sldLayoutChg>
        <pc:sldLayoutChg chg="del">
          <pc:chgData name="Ruby Karomo (2114144)" userId="S::2114144@student.uwtsd.ac.uk::0ade2618-0e16-4992-afae-ae21f093805b" providerId="AD" clId="Web-{B32F5886-3225-5ECE-A9D5-B48A520F25B3}" dt="2022-04-07T11:48:49.452" v="10"/>
          <pc:sldLayoutMkLst>
            <pc:docMk/>
            <pc:sldMasterMk cId="1930115143" sldId="2147483672"/>
            <pc:sldLayoutMk cId="429931784" sldId="2147483682"/>
          </pc:sldLayoutMkLst>
        </pc:sldLayoutChg>
        <pc:sldLayoutChg chg="del">
          <pc:chgData name="Ruby Karomo (2114144)" userId="S::2114144@student.uwtsd.ac.uk::0ade2618-0e16-4992-afae-ae21f093805b" providerId="AD" clId="Web-{B32F5886-3225-5ECE-A9D5-B48A520F25B3}" dt="2022-04-07T11:48:49.452" v="10"/>
          <pc:sldLayoutMkLst>
            <pc:docMk/>
            <pc:sldMasterMk cId="1930115143" sldId="2147483672"/>
            <pc:sldLayoutMk cId="2557858889" sldId="2147483683"/>
          </pc:sldLayoutMkLst>
        </pc:sldLayoutChg>
      </pc:sldMasterChg>
      <pc:sldMasterChg chg="add addSldLayout modSldLayout">
        <pc:chgData name="Ruby Karomo (2114144)" userId="S::2114144@student.uwtsd.ac.uk::0ade2618-0e16-4992-afae-ae21f093805b" providerId="AD" clId="Web-{B32F5886-3225-5ECE-A9D5-B48A520F25B3}" dt="2022-04-07T11:48:49.452" v="10"/>
        <pc:sldMasterMkLst>
          <pc:docMk/>
          <pc:sldMasterMk cId="133403667" sldId="2147483684"/>
        </pc:sldMasterMkLst>
        <pc:sldLayoutChg chg="add mod replId">
          <pc:chgData name="Ruby Karomo (2114144)" userId="S::2114144@student.uwtsd.ac.uk::0ade2618-0e16-4992-afae-ae21f093805b" providerId="AD" clId="Web-{B32F5886-3225-5ECE-A9D5-B48A520F25B3}" dt="2022-04-07T11:48:49.452" v="10"/>
          <pc:sldLayoutMkLst>
            <pc:docMk/>
            <pc:sldMasterMk cId="133403667" sldId="2147483684"/>
            <pc:sldLayoutMk cId="94745345" sldId="2147483685"/>
          </pc:sldLayoutMkLst>
        </pc:sldLayoutChg>
        <pc:sldLayoutChg chg="add mod replId">
          <pc:chgData name="Ruby Karomo (2114144)" userId="S::2114144@student.uwtsd.ac.uk::0ade2618-0e16-4992-afae-ae21f093805b" providerId="AD" clId="Web-{B32F5886-3225-5ECE-A9D5-B48A520F25B3}" dt="2022-04-07T11:48:49.452" v="10"/>
          <pc:sldLayoutMkLst>
            <pc:docMk/>
            <pc:sldMasterMk cId="133403667" sldId="2147483684"/>
            <pc:sldLayoutMk cId="416162255" sldId="2147483686"/>
          </pc:sldLayoutMkLst>
        </pc:sldLayoutChg>
        <pc:sldLayoutChg chg="add mod replId">
          <pc:chgData name="Ruby Karomo (2114144)" userId="S::2114144@student.uwtsd.ac.uk::0ade2618-0e16-4992-afae-ae21f093805b" providerId="AD" clId="Web-{B32F5886-3225-5ECE-A9D5-B48A520F25B3}" dt="2022-04-07T11:48:49.452" v="10"/>
          <pc:sldLayoutMkLst>
            <pc:docMk/>
            <pc:sldMasterMk cId="133403667" sldId="2147483684"/>
            <pc:sldLayoutMk cId="2614306054" sldId="2147483687"/>
          </pc:sldLayoutMkLst>
        </pc:sldLayoutChg>
        <pc:sldLayoutChg chg="add mod replId">
          <pc:chgData name="Ruby Karomo (2114144)" userId="S::2114144@student.uwtsd.ac.uk::0ade2618-0e16-4992-afae-ae21f093805b" providerId="AD" clId="Web-{B32F5886-3225-5ECE-A9D5-B48A520F25B3}" dt="2022-04-07T11:48:49.452" v="10"/>
          <pc:sldLayoutMkLst>
            <pc:docMk/>
            <pc:sldMasterMk cId="133403667" sldId="2147483684"/>
            <pc:sldLayoutMk cId="597023611" sldId="2147483688"/>
          </pc:sldLayoutMkLst>
        </pc:sldLayoutChg>
        <pc:sldLayoutChg chg="add mod replId">
          <pc:chgData name="Ruby Karomo (2114144)" userId="S::2114144@student.uwtsd.ac.uk::0ade2618-0e16-4992-afae-ae21f093805b" providerId="AD" clId="Web-{B32F5886-3225-5ECE-A9D5-B48A520F25B3}" dt="2022-04-07T11:48:49.452" v="10"/>
          <pc:sldLayoutMkLst>
            <pc:docMk/>
            <pc:sldMasterMk cId="133403667" sldId="2147483684"/>
            <pc:sldLayoutMk cId="2267450671" sldId="2147483689"/>
          </pc:sldLayoutMkLst>
        </pc:sldLayoutChg>
        <pc:sldLayoutChg chg="add mod replId">
          <pc:chgData name="Ruby Karomo (2114144)" userId="S::2114144@student.uwtsd.ac.uk::0ade2618-0e16-4992-afae-ae21f093805b" providerId="AD" clId="Web-{B32F5886-3225-5ECE-A9D5-B48A520F25B3}" dt="2022-04-07T11:48:49.452" v="10"/>
          <pc:sldLayoutMkLst>
            <pc:docMk/>
            <pc:sldMasterMk cId="133403667" sldId="2147483684"/>
            <pc:sldLayoutMk cId="803417973" sldId="2147483690"/>
          </pc:sldLayoutMkLst>
        </pc:sldLayoutChg>
        <pc:sldLayoutChg chg="add mod replId">
          <pc:chgData name="Ruby Karomo (2114144)" userId="S::2114144@student.uwtsd.ac.uk::0ade2618-0e16-4992-afae-ae21f093805b" providerId="AD" clId="Web-{B32F5886-3225-5ECE-A9D5-B48A520F25B3}" dt="2022-04-07T11:48:49.452" v="10"/>
          <pc:sldLayoutMkLst>
            <pc:docMk/>
            <pc:sldMasterMk cId="133403667" sldId="2147483684"/>
            <pc:sldLayoutMk cId="1478368828" sldId="2147483691"/>
          </pc:sldLayoutMkLst>
        </pc:sldLayoutChg>
        <pc:sldLayoutChg chg="add mod replId">
          <pc:chgData name="Ruby Karomo (2114144)" userId="S::2114144@student.uwtsd.ac.uk::0ade2618-0e16-4992-afae-ae21f093805b" providerId="AD" clId="Web-{B32F5886-3225-5ECE-A9D5-B48A520F25B3}" dt="2022-04-07T11:48:49.452" v="10"/>
          <pc:sldLayoutMkLst>
            <pc:docMk/>
            <pc:sldMasterMk cId="133403667" sldId="2147483684"/>
            <pc:sldLayoutMk cId="288418610" sldId="2147483692"/>
          </pc:sldLayoutMkLst>
        </pc:sldLayoutChg>
        <pc:sldLayoutChg chg="add mod replId">
          <pc:chgData name="Ruby Karomo (2114144)" userId="S::2114144@student.uwtsd.ac.uk::0ade2618-0e16-4992-afae-ae21f093805b" providerId="AD" clId="Web-{B32F5886-3225-5ECE-A9D5-B48A520F25B3}" dt="2022-04-07T11:48:49.452" v="10"/>
          <pc:sldLayoutMkLst>
            <pc:docMk/>
            <pc:sldMasterMk cId="133403667" sldId="2147483684"/>
            <pc:sldLayoutMk cId="924714127" sldId="2147483693"/>
          </pc:sldLayoutMkLst>
        </pc:sldLayoutChg>
        <pc:sldLayoutChg chg="add mod replId">
          <pc:chgData name="Ruby Karomo (2114144)" userId="S::2114144@student.uwtsd.ac.uk::0ade2618-0e16-4992-afae-ae21f093805b" providerId="AD" clId="Web-{B32F5886-3225-5ECE-A9D5-B48A520F25B3}" dt="2022-04-07T11:48:49.452" v="10"/>
          <pc:sldLayoutMkLst>
            <pc:docMk/>
            <pc:sldMasterMk cId="133403667" sldId="2147483684"/>
            <pc:sldLayoutMk cId="1685917266" sldId="2147483694"/>
          </pc:sldLayoutMkLst>
        </pc:sldLayoutChg>
        <pc:sldLayoutChg chg="add mod replId">
          <pc:chgData name="Ruby Karomo (2114144)" userId="S::2114144@student.uwtsd.ac.uk::0ade2618-0e16-4992-afae-ae21f093805b" providerId="AD" clId="Web-{B32F5886-3225-5ECE-A9D5-B48A520F25B3}" dt="2022-04-07T11:48:49.452" v="10"/>
          <pc:sldLayoutMkLst>
            <pc:docMk/>
            <pc:sldMasterMk cId="133403667" sldId="2147483684"/>
            <pc:sldLayoutMk cId="2406171883" sldId="2147483695"/>
          </pc:sldLayoutMkLst>
        </pc:sldLayoutChg>
      </pc:sldMasterChg>
    </pc:docChg>
  </pc:docChgLst>
  <pc:docChgLst>
    <pc:chgData name="Ruby Karomo (2114144)" userId="S::2114144@student.uwtsd.ac.uk::0ade2618-0e16-4992-afae-ae21f093805b" providerId="AD" clId="Web-{4561CD99-ED93-4523-932C-7EB31FCF0315}"/>
    <pc:docChg chg="modSld">
      <pc:chgData name="Ruby Karomo (2114144)" userId="S::2114144@student.uwtsd.ac.uk::0ade2618-0e16-4992-afae-ae21f093805b" providerId="AD" clId="Web-{4561CD99-ED93-4523-932C-7EB31FCF0315}" dt="2022-04-12T16:32:26.763" v="1392" actId="20577"/>
      <pc:docMkLst>
        <pc:docMk/>
      </pc:docMkLst>
      <pc:sldChg chg="addSp modSp">
        <pc:chgData name="Ruby Karomo (2114144)" userId="S::2114144@student.uwtsd.ac.uk::0ade2618-0e16-4992-afae-ae21f093805b" providerId="AD" clId="Web-{4561CD99-ED93-4523-932C-7EB31FCF0315}" dt="2022-04-12T13:48:08.990" v="481" actId="14100"/>
        <pc:sldMkLst>
          <pc:docMk/>
          <pc:sldMk cId="671026812" sldId="257"/>
        </pc:sldMkLst>
        <pc:picChg chg="add mod ord">
          <ac:chgData name="Ruby Karomo (2114144)" userId="S::2114144@student.uwtsd.ac.uk::0ade2618-0e16-4992-afae-ae21f093805b" providerId="AD" clId="Web-{4561CD99-ED93-4523-932C-7EB31FCF0315}" dt="2022-04-12T13:48:08.990" v="481" actId="14100"/>
          <ac:picMkLst>
            <pc:docMk/>
            <pc:sldMk cId="671026812" sldId="257"/>
            <ac:picMk id="5" creationId="{4C7CE672-C0CF-4B5A-BB9D-4AE50A006D78}"/>
          </ac:picMkLst>
        </pc:picChg>
      </pc:sldChg>
      <pc:sldChg chg="addSp modSp">
        <pc:chgData name="Ruby Karomo (2114144)" userId="S::2114144@student.uwtsd.ac.uk::0ade2618-0e16-4992-afae-ae21f093805b" providerId="AD" clId="Web-{4561CD99-ED93-4523-932C-7EB31FCF0315}" dt="2022-04-12T16:25:27.446" v="1309" actId="20577"/>
        <pc:sldMkLst>
          <pc:docMk/>
          <pc:sldMk cId="3548279700" sldId="258"/>
        </pc:sldMkLst>
        <pc:spChg chg="mod">
          <ac:chgData name="Ruby Karomo (2114144)" userId="S::2114144@student.uwtsd.ac.uk::0ade2618-0e16-4992-afae-ae21f093805b" providerId="AD" clId="Web-{4561CD99-ED93-4523-932C-7EB31FCF0315}" dt="2022-04-12T16:25:27.446" v="1309" actId="20577"/>
          <ac:spMkLst>
            <pc:docMk/>
            <pc:sldMk cId="3548279700" sldId="258"/>
            <ac:spMk id="3" creationId="{EAEC4148-3C4F-8EB0-DF6F-AA5E7360F4AA}"/>
          </ac:spMkLst>
        </pc:spChg>
        <pc:picChg chg="add mod">
          <ac:chgData name="Ruby Karomo (2114144)" userId="S::2114144@student.uwtsd.ac.uk::0ade2618-0e16-4992-afae-ae21f093805b" providerId="AD" clId="Web-{4561CD99-ED93-4523-932C-7EB31FCF0315}" dt="2022-04-12T13:46:58.582" v="472" actId="1076"/>
          <ac:picMkLst>
            <pc:docMk/>
            <pc:sldMk cId="3548279700" sldId="258"/>
            <ac:picMk id="5" creationId="{93FCF2E6-3329-9D62-5B1A-EA06EB16E07F}"/>
          </ac:picMkLst>
        </pc:picChg>
      </pc:sldChg>
      <pc:sldChg chg="addSp delSp modSp">
        <pc:chgData name="Ruby Karomo (2114144)" userId="S::2114144@student.uwtsd.ac.uk::0ade2618-0e16-4992-afae-ae21f093805b" providerId="AD" clId="Web-{4561CD99-ED93-4523-932C-7EB31FCF0315}" dt="2022-04-12T16:28:21.259" v="1355" actId="20577"/>
        <pc:sldMkLst>
          <pc:docMk/>
          <pc:sldMk cId="3784930275" sldId="259"/>
        </pc:sldMkLst>
        <pc:spChg chg="mod">
          <ac:chgData name="Ruby Karomo (2114144)" userId="S::2114144@student.uwtsd.ac.uk::0ade2618-0e16-4992-afae-ae21f093805b" providerId="AD" clId="Web-{4561CD99-ED93-4523-932C-7EB31FCF0315}" dt="2022-04-12T16:28:21.259" v="1355" actId="20577"/>
          <ac:spMkLst>
            <pc:docMk/>
            <pc:sldMk cId="3784930275" sldId="259"/>
            <ac:spMk id="3" creationId="{EAEC4148-3C4F-8EB0-DF6F-AA5E7360F4AA}"/>
          </ac:spMkLst>
        </pc:spChg>
        <pc:spChg chg="add del">
          <ac:chgData name="Ruby Karomo (2114144)" userId="S::2114144@student.uwtsd.ac.uk::0ade2618-0e16-4992-afae-ae21f093805b" providerId="AD" clId="Web-{4561CD99-ED93-4523-932C-7EB31FCF0315}" dt="2022-04-12T13:45:57.425" v="468"/>
          <ac:spMkLst>
            <pc:docMk/>
            <pc:sldMk cId="3784930275" sldId="259"/>
            <ac:spMk id="7" creationId="{59FE25BD-D6E3-AA43-B8B8-F54324EBDAA4}"/>
          </ac:spMkLst>
        </pc:spChg>
        <pc:picChg chg="add mod">
          <ac:chgData name="Ruby Karomo (2114144)" userId="S::2114144@student.uwtsd.ac.uk::0ade2618-0e16-4992-afae-ae21f093805b" providerId="AD" clId="Web-{4561CD99-ED93-4523-932C-7EB31FCF0315}" dt="2022-04-12T13:44:42.455" v="419" actId="14100"/>
          <ac:picMkLst>
            <pc:docMk/>
            <pc:sldMk cId="3784930275" sldId="259"/>
            <ac:picMk id="6" creationId="{6935502C-B6C3-05B7-64D0-0D387C06DED0}"/>
          </ac:picMkLst>
        </pc:picChg>
      </pc:sldChg>
      <pc:sldChg chg="addSp modSp">
        <pc:chgData name="Ruby Karomo (2114144)" userId="S::2114144@student.uwtsd.ac.uk::0ade2618-0e16-4992-afae-ae21f093805b" providerId="AD" clId="Web-{4561CD99-ED93-4523-932C-7EB31FCF0315}" dt="2022-04-12T16:30:45.132" v="1384" actId="20577"/>
        <pc:sldMkLst>
          <pc:docMk/>
          <pc:sldMk cId="1401451312" sldId="260"/>
        </pc:sldMkLst>
        <pc:spChg chg="mod">
          <ac:chgData name="Ruby Karomo (2114144)" userId="S::2114144@student.uwtsd.ac.uk::0ade2618-0e16-4992-afae-ae21f093805b" providerId="AD" clId="Web-{4561CD99-ED93-4523-932C-7EB31FCF0315}" dt="2022-04-12T16:30:45.132" v="1384" actId="20577"/>
          <ac:spMkLst>
            <pc:docMk/>
            <pc:sldMk cId="1401451312" sldId="260"/>
            <ac:spMk id="5" creationId="{08C40392-7766-AF37-1ADD-E29FA9F1E614}"/>
          </ac:spMkLst>
        </pc:spChg>
        <pc:spChg chg="mod">
          <ac:chgData name="Ruby Karomo (2114144)" userId="S::2114144@student.uwtsd.ac.uk::0ade2618-0e16-4992-afae-ae21f093805b" providerId="AD" clId="Web-{4561CD99-ED93-4523-932C-7EB31FCF0315}" dt="2022-04-12T13:53:35.949" v="504" actId="1076"/>
          <ac:spMkLst>
            <pc:docMk/>
            <pc:sldMk cId="1401451312" sldId="260"/>
            <ac:spMk id="8" creationId="{300F8252-FB8B-D141-550E-8A33CE9E9FD4}"/>
          </ac:spMkLst>
        </pc:spChg>
        <pc:picChg chg="add mod">
          <ac:chgData name="Ruby Karomo (2114144)" userId="S::2114144@student.uwtsd.ac.uk::0ade2618-0e16-4992-afae-ae21f093805b" providerId="AD" clId="Web-{4561CD99-ED93-4523-932C-7EB31FCF0315}" dt="2022-04-12T13:50:43.868" v="490" actId="1076"/>
          <ac:picMkLst>
            <pc:docMk/>
            <pc:sldMk cId="1401451312" sldId="260"/>
            <ac:picMk id="17" creationId="{10B6E80F-19CD-D804-92CC-FFE83147E4BF}"/>
          </ac:picMkLst>
        </pc:picChg>
        <pc:picChg chg="add mod">
          <ac:chgData name="Ruby Karomo (2114144)" userId="S::2114144@student.uwtsd.ac.uk::0ade2618-0e16-4992-afae-ae21f093805b" providerId="AD" clId="Web-{4561CD99-ED93-4523-932C-7EB31FCF0315}" dt="2022-04-12T13:51:43.447" v="495" actId="1076"/>
          <ac:picMkLst>
            <pc:docMk/>
            <pc:sldMk cId="1401451312" sldId="260"/>
            <ac:picMk id="18" creationId="{F2B2FDDE-D23E-015D-98E9-6128B3318FCB}"/>
          </ac:picMkLst>
        </pc:picChg>
        <pc:picChg chg="add mod">
          <ac:chgData name="Ruby Karomo (2114144)" userId="S::2114144@student.uwtsd.ac.uk::0ade2618-0e16-4992-afae-ae21f093805b" providerId="AD" clId="Web-{4561CD99-ED93-4523-932C-7EB31FCF0315}" dt="2022-04-12T16:29:45.248" v="1378" actId="1076"/>
          <ac:picMkLst>
            <pc:docMk/>
            <pc:sldMk cId="1401451312" sldId="260"/>
            <ac:picMk id="19" creationId="{AFA95D15-8CBA-6F01-8C09-3BEA03188EE4}"/>
          </ac:picMkLst>
        </pc:picChg>
        <pc:picChg chg="add mod">
          <ac:chgData name="Ruby Karomo (2114144)" userId="S::2114144@student.uwtsd.ac.uk::0ade2618-0e16-4992-afae-ae21f093805b" providerId="AD" clId="Web-{4561CD99-ED93-4523-932C-7EB31FCF0315}" dt="2022-04-12T13:53:40.137" v="505" actId="1076"/>
          <ac:picMkLst>
            <pc:docMk/>
            <pc:sldMk cId="1401451312" sldId="260"/>
            <ac:picMk id="20" creationId="{9B857C6E-D9F1-F2B2-A489-E38CC0010D8E}"/>
          </ac:picMkLst>
        </pc:picChg>
        <pc:picChg chg="add mod">
          <ac:chgData name="Ruby Karomo (2114144)" userId="S::2114144@student.uwtsd.ac.uk::0ade2618-0e16-4992-afae-ae21f093805b" providerId="AD" clId="Web-{4561CD99-ED93-4523-932C-7EB31FCF0315}" dt="2022-04-12T13:57:55.206" v="568" actId="1076"/>
          <ac:picMkLst>
            <pc:docMk/>
            <pc:sldMk cId="1401451312" sldId="260"/>
            <ac:picMk id="21" creationId="{74A69289-C40A-FFA8-4CA9-E84E9A79B7C3}"/>
          </ac:picMkLst>
        </pc:picChg>
        <pc:cxnChg chg="mod">
          <ac:chgData name="Ruby Karomo (2114144)" userId="S::2114144@student.uwtsd.ac.uk::0ade2618-0e16-4992-afae-ae21f093805b" providerId="AD" clId="Web-{4561CD99-ED93-4523-932C-7EB31FCF0315}" dt="2022-04-12T14:01:54.132" v="682" actId="14100"/>
          <ac:cxnSpMkLst>
            <pc:docMk/>
            <pc:sldMk cId="1401451312" sldId="260"/>
            <ac:cxnSpMk id="9" creationId="{E4D3ED05-9EBD-7A70-1A28-20524564178E}"/>
          </ac:cxnSpMkLst>
        </pc:cxnChg>
      </pc:sldChg>
      <pc:sldChg chg="addSp delSp modSp mod setBg modClrScheme chgLayout">
        <pc:chgData name="Ruby Karomo (2114144)" userId="S::2114144@student.uwtsd.ac.uk::0ade2618-0e16-4992-afae-ae21f093805b" providerId="AD" clId="Web-{4561CD99-ED93-4523-932C-7EB31FCF0315}" dt="2022-04-12T16:32:26.763" v="1392" actId="20577"/>
        <pc:sldMkLst>
          <pc:docMk/>
          <pc:sldMk cId="385227357" sldId="261"/>
        </pc:sldMkLst>
        <pc:spChg chg="mod ord">
          <ac:chgData name="Ruby Karomo (2114144)" userId="S::2114144@student.uwtsd.ac.uk::0ade2618-0e16-4992-afae-ae21f093805b" providerId="AD" clId="Web-{4561CD99-ED93-4523-932C-7EB31FCF0315}" dt="2022-04-12T13:54:27.622" v="510"/>
          <ac:spMkLst>
            <pc:docMk/>
            <pc:sldMk cId="385227357" sldId="261"/>
            <ac:spMk id="2" creationId="{F0711B5E-A261-CDE4-ADB5-89C0138ABDC4}"/>
          </ac:spMkLst>
        </pc:spChg>
        <pc:spChg chg="mod ord">
          <ac:chgData name="Ruby Karomo (2114144)" userId="S::2114144@student.uwtsd.ac.uk::0ade2618-0e16-4992-afae-ae21f093805b" providerId="AD" clId="Web-{4561CD99-ED93-4523-932C-7EB31FCF0315}" dt="2022-04-12T16:32:26.763" v="1392" actId="20577"/>
          <ac:spMkLst>
            <pc:docMk/>
            <pc:sldMk cId="385227357" sldId="261"/>
            <ac:spMk id="3" creationId="{1047C7B8-C06C-429B-E9D9-6ECD8C8A142D}"/>
          </ac:spMkLst>
        </pc:spChg>
        <pc:spChg chg="add del">
          <ac:chgData name="Ruby Karomo (2114144)" userId="S::2114144@student.uwtsd.ac.uk::0ade2618-0e16-4992-afae-ae21f093805b" providerId="AD" clId="Web-{4561CD99-ED93-4523-932C-7EB31FCF0315}" dt="2022-04-12T13:54:27.607" v="509"/>
          <ac:spMkLst>
            <pc:docMk/>
            <pc:sldMk cId="385227357" sldId="261"/>
            <ac:spMk id="10" creationId="{4038CB10-1F5C-4D54-9DF7-12586DE5B007}"/>
          </ac:spMkLst>
        </pc:spChg>
        <pc:spChg chg="add del">
          <ac:chgData name="Ruby Karomo (2114144)" userId="S::2114144@student.uwtsd.ac.uk::0ade2618-0e16-4992-afae-ae21f093805b" providerId="AD" clId="Web-{4561CD99-ED93-4523-932C-7EB31FCF0315}" dt="2022-04-12T13:54:27.607" v="509"/>
          <ac:spMkLst>
            <pc:docMk/>
            <pc:sldMk cId="385227357" sldId="261"/>
            <ac:spMk id="12" creationId="{73ED6512-6858-4552-B699-9A97FE9A4EA2}"/>
          </ac:spMkLst>
        </pc:spChg>
        <pc:spChg chg="add">
          <ac:chgData name="Ruby Karomo (2114144)" userId="S::2114144@student.uwtsd.ac.uk::0ade2618-0e16-4992-afae-ae21f093805b" providerId="AD" clId="Web-{4561CD99-ED93-4523-932C-7EB31FCF0315}" dt="2022-04-12T13:54:27.622" v="510"/>
          <ac:spMkLst>
            <pc:docMk/>
            <pc:sldMk cId="385227357" sldId="261"/>
            <ac:spMk id="14" creationId="{55D4142C-5077-457F-A6AD-3FECFDB39685}"/>
          </ac:spMkLst>
        </pc:spChg>
        <pc:spChg chg="add">
          <ac:chgData name="Ruby Karomo (2114144)" userId="S::2114144@student.uwtsd.ac.uk::0ade2618-0e16-4992-afae-ae21f093805b" providerId="AD" clId="Web-{4561CD99-ED93-4523-932C-7EB31FCF0315}" dt="2022-04-12T13:54:27.622" v="510"/>
          <ac:spMkLst>
            <pc:docMk/>
            <pc:sldMk cId="385227357" sldId="261"/>
            <ac:spMk id="15" creationId="{8FC9BE17-9A7B-462D-AE50-3D8777387304}"/>
          </ac:spMkLst>
        </pc:spChg>
        <pc:spChg chg="add">
          <ac:chgData name="Ruby Karomo (2114144)" userId="S::2114144@student.uwtsd.ac.uk::0ade2618-0e16-4992-afae-ae21f093805b" providerId="AD" clId="Web-{4561CD99-ED93-4523-932C-7EB31FCF0315}" dt="2022-04-12T13:54:27.622" v="510"/>
          <ac:spMkLst>
            <pc:docMk/>
            <pc:sldMk cId="385227357" sldId="261"/>
            <ac:spMk id="16" creationId="{7A5F0580-5EE9-419F-96EE-B6529EF6E7D0}"/>
          </ac:spMkLst>
        </pc:spChg>
        <pc:spChg chg="add">
          <ac:chgData name="Ruby Karomo (2114144)" userId="S::2114144@student.uwtsd.ac.uk::0ade2618-0e16-4992-afae-ae21f093805b" providerId="AD" clId="Web-{4561CD99-ED93-4523-932C-7EB31FCF0315}" dt="2022-04-12T13:54:27.622" v="510"/>
          <ac:spMkLst>
            <pc:docMk/>
            <pc:sldMk cId="385227357" sldId="261"/>
            <ac:spMk id="17" creationId="{3EBE8569-6AEC-4B8C-8D53-2DE337CDBA65}"/>
          </ac:spMkLst>
        </pc:spChg>
        <pc:picChg chg="mod ord">
          <ac:chgData name="Ruby Karomo (2114144)" userId="S::2114144@student.uwtsd.ac.uk::0ade2618-0e16-4992-afae-ae21f093805b" providerId="AD" clId="Web-{4561CD99-ED93-4523-932C-7EB31FCF0315}" dt="2022-04-12T13:54:27.622" v="510"/>
          <ac:picMkLst>
            <pc:docMk/>
            <pc:sldMk cId="385227357" sldId="261"/>
            <ac:picMk id="4" creationId="{ACA43E5B-0A2E-42E8-9A05-BAD37C08DE2E}"/>
          </ac:picMkLst>
        </pc:picChg>
        <pc:picChg chg="add mod ord">
          <ac:chgData name="Ruby Karomo (2114144)" userId="S::2114144@student.uwtsd.ac.uk::0ade2618-0e16-4992-afae-ae21f093805b" providerId="AD" clId="Web-{4561CD99-ED93-4523-932C-7EB31FCF0315}" dt="2022-04-12T13:54:27.622" v="510"/>
          <ac:picMkLst>
            <pc:docMk/>
            <pc:sldMk cId="385227357" sldId="261"/>
            <ac:picMk id="5" creationId="{7B4F4BE3-B6CC-2C14-08AE-6DECC24D3F4D}"/>
          </ac:picMkLst>
        </pc:picChg>
      </pc:sldChg>
      <pc:sldChg chg="modSp">
        <pc:chgData name="Ruby Karomo (2114144)" userId="S::2114144@student.uwtsd.ac.uk::0ade2618-0e16-4992-afae-ae21f093805b" providerId="AD" clId="Web-{4561CD99-ED93-4523-932C-7EB31FCF0315}" dt="2022-04-12T14:26:40.264" v="907" actId="20577"/>
        <pc:sldMkLst>
          <pc:docMk/>
          <pc:sldMk cId="2478568112" sldId="263"/>
        </pc:sldMkLst>
        <pc:spChg chg="mod">
          <ac:chgData name="Ruby Karomo (2114144)" userId="S::2114144@student.uwtsd.ac.uk::0ade2618-0e16-4992-afae-ae21f093805b" providerId="AD" clId="Web-{4561CD99-ED93-4523-932C-7EB31FCF0315}" dt="2022-04-12T14:26:40.264" v="907" actId="20577"/>
          <ac:spMkLst>
            <pc:docMk/>
            <pc:sldMk cId="2478568112" sldId="263"/>
            <ac:spMk id="3" creationId="{82BEE673-5C4B-8325-9FC3-181AAA760E0C}"/>
          </ac:spMkLst>
        </pc:spChg>
      </pc:sldChg>
      <pc:sldChg chg="addSp modSp">
        <pc:chgData name="Ruby Karomo (2114144)" userId="S::2114144@student.uwtsd.ac.uk::0ade2618-0e16-4992-afae-ae21f093805b" providerId="AD" clId="Web-{4561CD99-ED93-4523-932C-7EB31FCF0315}" dt="2022-04-12T14:28:22.454" v="934" actId="1076"/>
        <pc:sldMkLst>
          <pc:docMk/>
          <pc:sldMk cId="2254488777" sldId="264"/>
        </pc:sldMkLst>
        <pc:spChg chg="add mod">
          <ac:chgData name="Ruby Karomo (2114144)" userId="S::2114144@student.uwtsd.ac.uk::0ade2618-0e16-4992-afae-ae21f093805b" providerId="AD" clId="Web-{4561CD99-ED93-4523-932C-7EB31FCF0315}" dt="2022-04-12T14:28:00.422" v="927" actId="1076"/>
          <ac:spMkLst>
            <pc:docMk/>
            <pc:sldMk cId="2254488777" sldId="264"/>
            <ac:spMk id="3" creationId="{B9085A7C-75EB-587C-69CD-711E9BD12F45}"/>
          </ac:spMkLst>
        </pc:spChg>
        <pc:spChg chg="add mod">
          <ac:chgData name="Ruby Karomo (2114144)" userId="S::2114144@student.uwtsd.ac.uk::0ade2618-0e16-4992-afae-ae21f093805b" providerId="AD" clId="Web-{4561CD99-ED93-4523-932C-7EB31FCF0315}" dt="2022-04-12T14:27:55.594" v="926" actId="1076"/>
          <ac:spMkLst>
            <pc:docMk/>
            <pc:sldMk cId="2254488777" sldId="264"/>
            <ac:spMk id="5" creationId="{DB110EE5-2820-6919-7FC6-2FFA4BE0867D}"/>
          </ac:spMkLst>
        </pc:spChg>
        <pc:spChg chg="add mod">
          <ac:chgData name="Ruby Karomo (2114144)" userId="S::2114144@student.uwtsd.ac.uk::0ade2618-0e16-4992-afae-ae21f093805b" providerId="AD" clId="Web-{4561CD99-ED93-4523-932C-7EB31FCF0315}" dt="2022-04-12T14:28:22.454" v="934" actId="1076"/>
          <ac:spMkLst>
            <pc:docMk/>
            <pc:sldMk cId="2254488777" sldId="264"/>
            <ac:spMk id="7" creationId="{C7D84C7A-B9D9-51D8-D4D0-53001C729567}"/>
          </ac:spMkLst>
        </pc:spChg>
        <pc:picChg chg="add mod">
          <ac:chgData name="Ruby Karomo (2114144)" userId="S::2114144@student.uwtsd.ac.uk::0ade2618-0e16-4992-afae-ae21f093805b" providerId="AD" clId="Web-{4561CD99-ED93-4523-932C-7EB31FCF0315}" dt="2022-04-12T14:28:13.375" v="932" actId="1076"/>
          <ac:picMkLst>
            <pc:docMk/>
            <pc:sldMk cId="2254488777" sldId="264"/>
            <ac:picMk id="6" creationId="{DB218504-8DC0-DB40-3412-17C7DBE6FC7A}"/>
          </ac:picMkLst>
        </pc:picChg>
      </pc:sldChg>
      <pc:sldChg chg="modSp">
        <pc:chgData name="Ruby Karomo (2114144)" userId="S::2114144@student.uwtsd.ac.uk::0ade2618-0e16-4992-afae-ae21f093805b" providerId="AD" clId="Web-{4561CD99-ED93-4523-932C-7EB31FCF0315}" dt="2022-04-12T14:04:27.339" v="810" actId="20577"/>
        <pc:sldMkLst>
          <pc:docMk/>
          <pc:sldMk cId="2235327441" sldId="265"/>
        </pc:sldMkLst>
        <pc:spChg chg="mod">
          <ac:chgData name="Ruby Karomo (2114144)" userId="S::2114144@student.uwtsd.ac.uk::0ade2618-0e16-4992-afae-ae21f093805b" providerId="AD" clId="Web-{4561CD99-ED93-4523-932C-7EB31FCF0315}" dt="2022-04-12T14:04:27.339" v="810" actId="20577"/>
          <ac:spMkLst>
            <pc:docMk/>
            <pc:sldMk cId="2235327441" sldId="265"/>
            <ac:spMk id="3" creationId="{68F25CAE-481C-CFCB-C75D-4D1CA7062ED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4745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6162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4306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7023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67450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3417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78368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418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4714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85917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06171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4/13/2022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334036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thriveglobal.com/stories/things-you-need-to-know-about-mental-health-nursi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2468198"/>
            <a:ext cx="9144000" cy="2831419"/>
          </a:xfrm>
        </p:spPr>
        <p:txBody>
          <a:bodyPr vert="horz" lIns="91440" tIns="45720" rIns="91440" bIns="45720" rtlCol="0" anchor="t">
            <a:normAutofit/>
          </a:bodyPr>
          <a:lstStyle/>
          <a:p>
            <a:r>
              <a:rPr lang="en-US" dirty="0">
                <a:ea typeface="+mn-lt"/>
                <a:cs typeface="+mn-lt"/>
              </a:rPr>
              <a:t>Name: Ruby </a:t>
            </a:r>
            <a:r>
              <a:rPr lang="en-US" dirty="0" err="1">
                <a:ea typeface="+mn-lt"/>
                <a:cs typeface="+mn-lt"/>
              </a:rPr>
              <a:t>Muchiku</a:t>
            </a:r>
            <a:r>
              <a:rPr lang="en-US" dirty="0">
                <a:ea typeface="+mn-lt"/>
                <a:cs typeface="+mn-lt"/>
              </a:rPr>
              <a:t> </a:t>
            </a:r>
            <a:r>
              <a:rPr lang="en-US" dirty="0" err="1">
                <a:ea typeface="+mn-lt"/>
                <a:cs typeface="+mn-lt"/>
              </a:rPr>
              <a:t>Karomo</a:t>
            </a:r>
            <a:endParaRPr lang="en-US" dirty="0" err="1"/>
          </a:p>
          <a:p>
            <a:r>
              <a:rPr lang="en-US" dirty="0">
                <a:ea typeface="+mn-lt"/>
                <a:cs typeface="+mn-lt"/>
              </a:rPr>
              <a:t>Student Number: 2114144</a:t>
            </a:r>
          </a:p>
          <a:p>
            <a:r>
              <a:rPr lang="en-US" dirty="0">
                <a:ea typeface="+mn-lt"/>
                <a:cs typeface="+mn-lt"/>
              </a:rPr>
              <a:t>Module: Academic and Employability Skills </a:t>
            </a:r>
            <a:br>
              <a:rPr lang="en-US" dirty="0">
                <a:ea typeface="+mn-lt"/>
                <a:cs typeface="+mn-lt"/>
              </a:rPr>
            </a:br>
            <a:r>
              <a:rPr lang="en-US" dirty="0">
                <a:ea typeface="+mn-lt"/>
                <a:cs typeface="+mn-lt"/>
              </a:rPr>
              <a:t>Module code: BMSW4001</a:t>
            </a:r>
          </a:p>
          <a:p>
            <a:r>
              <a:rPr lang="en-US" dirty="0">
                <a:ea typeface="+mn-lt"/>
                <a:cs typeface="+mn-lt"/>
              </a:rPr>
              <a:t>Module leader: Anita </a:t>
            </a:r>
            <a:endParaRPr lang="en-US" dirty="0"/>
          </a:p>
          <a:p>
            <a:r>
              <a:rPr lang="en-US" dirty="0">
                <a:ea typeface="+mn-lt"/>
                <a:cs typeface="+mn-lt"/>
              </a:rPr>
              <a:t>Assignment title: ACE Practical Portfolio</a:t>
            </a:r>
            <a:endParaRPr lang="en-US" dirty="0"/>
          </a:p>
          <a:p>
            <a:endParaRPr lang="en-US" dirty="0">
              <a:cs typeface="Calibri"/>
            </a:endParaRPr>
          </a:p>
        </p:txBody>
      </p:sp>
      <p:pic>
        <p:nvPicPr>
          <p:cNvPr id="4" name="Picture 4" descr="Text&#10;&#10;Description automatically generated">
            <a:extLst>
              <a:ext uri="{FF2B5EF4-FFF2-40B4-BE49-F238E27FC236}">
                <a16:creationId xmlns:a16="http://schemas.microsoft.com/office/drawing/2014/main" id="{AD331683-61E1-9ABA-7E1E-64B567FDD715}"/>
              </a:ext>
            </a:extLst>
          </p:cNvPr>
          <p:cNvPicPr>
            <a:picLocks noChangeAspect="1"/>
          </p:cNvPicPr>
          <p:nvPr/>
        </p:nvPicPr>
        <p:blipFill>
          <a:blip r:embed="rId2"/>
          <a:stretch>
            <a:fillRect/>
          </a:stretch>
        </p:blipFill>
        <p:spPr>
          <a:xfrm>
            <a:off x="47897" y="2594"/>
            <a:ext cx="2743200" cy="109922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covered, white goods, bedroom&#10;&#10;Description automatically generated">
            <a:extLst>
              <a:ext uri="{FF2B5EF4-FFF2-40B4-BE49-F238E27FC236}">
                <a16:creationId xmlns:a16="http://schemas.microsoft.com/office/drawing/2014/main" id="{4C7CE672-C0CF-4B5A-BB9D-4AE50A006D78}"/>
              </a:ext>
            </a:extLst>
          </p:cNvPr>
          <p:cNvPicPr>
            <a:picLocks noChangeAspect="1"/>
          </p:cNvPicPr>
          <p:nvPr/>
        </p:nvPicPr>
        <p:blipFill>
          <a:blip r:embed="rId2"/>
          <a:stretch>
            <a:fillRect/>
          </a:stretch>
        </p:blipFill>
        <p:spPr>
          <a:xfrm>
            <a:off x="-1167" y="-1797"/>
            <a:ext cx="12194333" cy="6861593"/>
          </a:xfrm>
          <a:prstGeom prst="rect">
            <a:avLst/>
          </a:prstGeom>
        </p:spPr>
      </p:pic>
      <p:sp>
        <p:nvSpPr>
          <p:cNvPr id="2" name="Title 1">
            <a:extLst>
              <a:ext uri="{FF2B5EF4-FFF2-40B4-BE49-F238E27FC236}">
                <a16:creationId xmlns:a16="http://schemas.microsoft.com/office/drawing/2014/main" id="{754F3B0F-8837-D723-302D-9C5EE5318A6B}"/>
              </a:ext>
            </a:extLst>
          </p:cNvPr>
          <p:cNvSpPr>
            <a:spLocks noGrp="1"/>
          </p:cNvSpPr>
          <p:nvPr>
            <p:ph type="title"/>
          </p:nvPr>
        </p:nvSpPr>
        <p:spPr>
          <a:xfrm>
            <a:off x="1941286" y="-4989"/>
            <a:ext cx="10515600" cy="1325563"/>
          </a:xfrm>
        </p:spPr>
        <p:txBody>
          <a:bodyPr/>
          <a:lstStyle/>
          <a:p>
            <a:r>
              <a:rPr lang="en-US" u="sng" dirty="0">
                <a:cs typeface="Calibri Light"/>
              </a:rPr>
              <a:t>CONTENT LIST</a:t>
            </a:r>
            <a:endParaRPr lang="en-US" u="sng" dirty="0"/>
          </a:p>
        </p:txBody>
      </p:sp>
      <p:sp>
        <p:nvSpPr>
          <p:cNvPr id="3" name="Content Placeholder 2">
            <a:extLst>
              <a:ext uri="{FF2B5EF4-FFF2-40B4-BE49-F238E27FC236}">
                <a16:creationId xmlns:a16="http://schemas.microsoft.com/office/drawing/2014/main" id="{243789BC-3842-1006-0404-DF6ED10B71FD}"/>
              </a:ext>
            </a:extLst>
          </p:cNvPr>
          <p:cNvSpPr>
            <a:spLocks noGrp="1"/>
          </p:cNvSpPr>
          <p:nvPr>
            <p:ph idx="1"/>
          </p:nvPr>
        </p:nvSpPr>
        <p:spPr>
          <a:xfrm>
            <a:off x="1939818" y="1499872"/>
            <a:ext cx="6281873" cy="5248622"/>
          </a:xfrm>
        </p:spPr>
        <p:txBody>
          <a:bodyPr vert="horz" lIns="91440" tIns="45720" rIns="91440" bIns="45720" rtlCol="0" anchor="t">
            <a:normAutofit/>
          </a:bodyPr>
          <a:lstStyle/>
          <a:p>
            <a:r>
              <a:rPr lang="en-US" dirty="0">
                <a:cs typeface="Calibri"/>
              </a:rPr>
              <a:t>INTRODUCTION</a:t>
            </a:r>
          </a:p>
          <a:p>
            <a:r>
              <a:rPr lang="en-US" dirty="0">
                <a:cs typeface="Calibri"/>
              </a:rPr>
              <a:t>INTENDED CAREER </a:t>
            </a:r>
          </a:p>
          <a:p>
            <a:r>
              <a:rPr lang="en-US" dirty="0">
                <a:cs typeface="Calibri"/>
              </a:rPr>
              <a:t>SWOT ANALYSIS </a:t>
            </a:r>
          </a:p>
          <a:p>
            <a:r>
              <a:rPr lang="en-US" dirty="0">
                <a:cs typeface="Calibri"/>
              </a:rPr>
              <a:t>ANALYSIS OF SWOT ANALYSIS </a:t>
            </a:r>
          </a:p>
          <a:p>
            <a:r>
              <a:rPr lang="en-US" dirty="0">
                <a:cs typeface="Calibri"/>
              </a:rPr>
              <a:t>STRENGTHNS AND WEAKNESSES </a:t>
            </a:r>
          </a:p>
          <a:p>
            <a:r>
              <a:rPr lang="en-US" dirty="0">
                <a:cs typeface="Calibri"/>
              </a:rPr>
              <a:t>CONCLUSION </a:t>
            </a:r>
          </a:p>
          <a:p>
            <a:r>
              <a:rPr lang="en-US" dirty="0">
                <a:cs typeface="Calibri"/>
              </a:rPr>
              <a:t>REFERENCES </a:t>
            </a:r>
          </a:p>
        </p:txBody>
      </p:sp>
      <p:pic>
        <p:nvPicPr>
          <p:cNvPr id="4" name="Picture 4" descr="Text&#10;&#10;Description automatically generated">
            <a:extLst>
              <a:ext uri="{FF2B5EF4-FFF2-40B4-BE49-F238E27FC236}">
                <a16:creationId xmlns:a16="http://schemas.microsoft.com/office/drawing/2014/main" id="{19A64437-B858-3121-B9D1-C3DF9E3BBFA3}"/>
              </a:ext>
            </a:extLst>
          </p:cNvPr>
          <p:cNvPicPr>
            <a:picLocks noChangeAspect="1"/>
          </p:cNvPicPr>
          <p:nvPr/>
        </p:nvPicPr>
        <p:blipFill>
          <a:blip r:embed="rId3"/>
          <a:stretch>
            <a:fillRect/>
          </a:stretch>
        </p:blipFill>
        <p:spPr>
          <a:xfrm>
            <a:off x="50800" y="-1698"/>
            <a:ext cx="1618343" cy="663798"/>
          </a:xfrm>
          <a:prstGeom prst="rect">
            <a:avLst/>
          </a:prstGeom>
        </p:spPr>
      </p:pic>
    </p:spTree>
    <p:extLst>
      <p:ext uri="{BB962C8B-B14F-4D97-AF65-F5344CB8AC3E}">
        <p14:creationId xmlns:p14="http://schemas.microsoft.com/office/powerpoint/2010/main" val="671026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27B05-1B7A-F8C8-1496-CB0192A56047}"/>
              </a:ext>
            </a:extLst>
          </p:cNvPr>
          <p:cNvSpPr>
            <a:spLocks noGrp="1"/>
          </p:cNvSpPr>
          <p:nvPr>
            <p:ph type="title"/>
          </p:nvPr>
        </p:nvSpPr>
        <p:spPr>
          <a:xfrm>
            <a:off x="2042886" y="118382"/>
            <a:ext cx="10515600" cy="1325563"/>
          </a:xfrm>
        </p:spPr>
        <p:txBody>
          <a:bodyPr/>
          <a:lstStyle/>
          <a:p>
            <a:r>
              <a:rPr lang="en-US" dirty="0">
                <a:cs typeface="Calibri Light"/>
              </a:rPr>
              <a:t>INTRODUCTION</a:t>
            </a:r>
            <a:endParaRPr lang="en-US" dirty="0"/>
          </a:p>
        </p:txBody>
      </p:sp>
      <p:sp>
        <p:nvSpPr>
          <p:cNvPr id="3" name="Content Placeholder 2">
            <a:extLst>
              <a:ext uri="{FF2B5EF4-FFF2-40B4-BE49-F238E27FC236}">
                <a16:creationId xmlns:a16="http://schemas.microsoft.com/office/drawing/2014/main" id="{EAEC4148-3C4F-8EB0-DF6F-AA5E7360F4AA}"/>
              </a:ext>
            </a:extLst>
          </p:cNvPr>
          <p:cNvSpPr>
            <a:spLocks noGrp="1"/>
          </p:cNvSpPr>
          <p:nvPr>
            <p:ph idx="1"/>
          </p:nvPr>
        </p:nvSpPr>
        <p:spPr/>
        <p:txBody>
          <a:bodyPr vert="horz" lIns="91440" tIns="45720" rIns="91440" bIns="45720" rtlCol="0" anchor="t">
            <a:normAutofit/>
          </a:bodyPr>
          <a:lstStyle/>
          <a:p>
            <a:pPr marL="0" indent="0">
              <a:buNone/>
            </a:pPr>
            <a:r>
              <a:rPr lang="en-US" dirty="0"/>
              <a:t>The importance of health and social care becomes more noticeable every day. Within this presentation there will be an explanation and reasoning to my intended career within the Health and Social care sector. Furthermore, there will be a display of different techniques of self-reflection and time management. This will be shown either through the SWOT analysis or GIBBS module. This is to show I can </a:t>
            </a:r>
            <a:r>
              <a:rPr lang="en-US" dirty="0" err="1"/>
              <a:t>recognise</a:t>
            </a:r>
            <a:r>
              <a:rPr lang="en-US" dirty="0"/>
              <a:t> my abilities and inabilities within my work, personal life and studies.</a:t>
            </a:r>
          </a:p>
        </p:txBody>
      </p:sp>
      <p:pic>
        <p:nvPicPr>
          <p:cNvPr id="4" name="Picture 4" descr="Text&#10;&#10;Description automatically generated">
            <a:extLst>
              <a:ext uri="{FF2B5EF4-FFF2-40B4-BE49-F238E27FC236}">
                <a16:creationId xmlns:a16="http://schemas.microsoft.com/office/drawing/2014/main" id="{7AA235EE-FBF0-070E-6271-1183C3D28147}"/>
              </a:ext>
            </a:extLst>
          </p:cNvPr>
          <p:cNvPicPr>
            <a:picLocks noChangeAspect="1"/>
          </p:cNvPicPr>
          <p:nvPr/>
        </p:nvPicPr>
        <p:blipFill>
          <a:blip r:embed="rId2"/>
          <a:stretch>
            <a:fillRect/>
          </a:stretch>
        </p:blipFill>
        <p:spPr>
          <a:xfrm>
            <a:off x="50800" y="-1699"/>
            <a:ext cx="1690915" cy="678312"/>
          </a:xfrm>
          <a:prstGeom prst="rect">
            <a:avLst/>
          </a:prstGeom>
        </p:spPr>
      </p:pic>
      <p:pic>
        <p:nvPicPr>
          <p:cNvPr id="5" name="Picture 5">
            <a:extLst>
              <a:ext uri="{FF2B5EF4-FFF2-40B4-BE49-F238E27FC236}">
                <a16:creationId xmlns:a16="http://schemas.microsoft.com/office/drawing/2014/main" id="{93FCF2E6-3329-9D62-5B1A-EA06EB16E07F}"/>
              </a:ext>
            </a:extLst>
          </p:cNvPr>
          <p:cNvPicPr>
            <a:picLocks noChangeAspect="1"/>
          </p:cNvPicPr>
          <p:nvPr/>
        </p:nvPicPr>
        <p:blipFill>
          <a:blip r:embed="rId3"/>
          <a:stretch>
            <a:fillRect/>
          </a:stretch>
        </p:blipFill>
        <p:spPr>
          <a:xfrm>
            <a:off x="9296759" y="5144938"/>
            <a:ext cx="2857500" cy="1600200"/>
          </a:xfrm>
          <a:prstGeom prst="rect">
            <a:avLst/>
          </a:prstGeom>
        </p:spPr>
      </p:pic>
    </p:spTree>
    <p:extLst>
      <p:ext uri="{BB962C8B-B14F-4D97-AF65-F5344CB8AC3E}">
        <p14:creationId xmlns:p14="http://schemas.microsoft.com/office/powerpoint/2010/main" val="3548279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27B05-1B7A-F8C8-1496-CB0192A56047}"/>
              </a:ext>
            </a:extLst>
          </p:cNvPr>
          <p:cNvSpPr>
            <a:spLocks noGrp="1"/>
          </p:cNvSpPr>
          <p:nvPr>
            <p:ph type="title"/>
          </p:nvPr>
        </p:nvSpPr>
        <p:spPr>
          <a:xfrm>
            <a:off x="2478314" y="597354"/>
            <a:ext cx="10515600" cy="1325563"/>
          </a:xfrm>
        </p:spPr>
        <p:txBody>
          <a:bodyPr/>
          <a:lstStyle/>
          <a:p>
            <a:r>
              <a:rPr lang="en-US" dirty="0">
                <a:cs typeface="Calibri Light"/>
              </a:rPr>
              <a:t>INTENED CAREER</a:t>
            </a:r>
            <a:endParaRPr lang="en-US" dirty="0"/>
          </a:p>
        </p:txBody>
      </p:sp>
      <p:sp>
        <p:nvSpPr>
          <p:cNvPr id="3" name="Content Placeholder 2">
            <a:extLst>
              <a:ext uri="{FF2B5EF4-FFF2-40B4-BE49-F238E27FC236}">
                <a16:creationId xmlns:a16="http://schemas.microsoft.com/office/drawing/2014/main" id="{EAEC4148-3C4F-8EB0-DF6F-AA5E7360F4AA}"/>
              </a:ext>
            </a:extLst>
          </p:cNvPr>
          <p:cNvSpPr>
            <a:spLocks noGrp="1"/>
          </p:cNvSpPr>
          <p:nvPr>
            <p:ph idx="1"/>
          </p:nvPr>
        </p:nvSpPr>
        <p:spPr>
          <a:xfrm>
            <a:off x="2252082" y="1925846"/>
            <a:ext cx="6281873" cy="5248622"/>
          </a:xfrm>
        </p:spPr>
        <p:txBody>
          <a:bodyPr vert="horz" lIns="91440" tIns="45720" rIns="91440" bIns="45720" rtlCol="0" anchor="t">
            <a:normAutofit/>
          </a:bodyPr>
          <a:lstStyle/>
          <a:p>
            <a:pPr marL="0" indent="0">
              <a:buNone/>
            </a:pPr>
            <a:r>
              <a:rPr lang="en-US" sz="1400" dirty="0"/>
              <a:t>My intended career is to become a fully qualified and honorable Mental Healthcare nurse (MHN). Based on research and firsthand experience  as a healthcare assistant which is similar, this role holds a lot of responsibilities, skills and knowledge. Before qualifying as a healthcare assistant, I had to obtain information and training before receiving qualifications.</a:t>
            </a:r>
            <a:endParaRPr lang="en-US" dirty="0"/>
          </a:p>
          <a:p>
            <a:pPr marL="0" indent="0">
              <a:buNone/>
            </a:pPr>
            <a:r>
              <a:rPr lang="en-US" sz="1400" dirty="0"/>
              <a:t>The resposiblites I held as a healthcare assistant was ensuring my client is always comfortable. I would offer them their appropriate and well-suited; high quality </a:t>
            </a:r>
            <a:r>
              <a:rPr lang="en-US" sz="1400" dirty="0" err="1"/>
              <a:t>personalised</a:t>
            </a:r>
            <a:r>
              <a:rPr lang="en-US" sz="1400" dirty="0"/>
              <a:t> care, throughout the day and having meaningful conversation to help them feel more normal and calmer while observing their conditions.</a:t>
            </a:r>
            <a:endParaRPr lang="en-US" sz="1400" dirty="0">
              <a:cs typeface="Calibri"/>
            </a:endParaRPr>
          </a:p>
          <a:p>
            <a:pPr marL="0" indent="0">
              <a:buNone/>
            </a:pPr>
            <a:endParaRPr lang="en-US" sz="1400" dirty="0">
              <a:cs typeface="Calibri"/>
            </a:endParaRPr>
          </a:p>
          <a:p>
            <a:pPr marL="0" indent="0">
              <a:buNone/>
            </a:pPr>
            <a:r>
              <a:rPr lang="en-US" sz="1400" dirty="0">
                <a:ea typeface="+mn-lt"/>
                <a:cs typeface="+mn-lt"/>
              </a:rPr>
              <a:t>According to M Wilson (2020),  "MHN is quite varied and overwhelming. There are various capabilities that intellectual fitness nurses require, including intellectual fitness merchandising and prevention, mental fitness assessment and interventions, expert counseling and psychotherapy, medication control, direct nursing care, education, and research and evaluation."</a:t>
            </a:r>
            <a:endParaRPr lang="en-US" dirty="0"/>
          </a:p>
          <a:p>
            <a:pPr marL="0" indent="0">
              <a:buNone/>
            </a:pPr>
            <a:endParaRPr lang="en-US" sz="1400" dirty="0">
              <a:cs typeface="Calibri"/>
            </a:endParaRPr>
          </a:p>
        </p:txBody>
      </p:sp>
      <p:pic>
        <p:nvPicPr>
          <p:cNvPr id="4" name="Picture 4">
            <a:extLst>
              <a:ext uri="{FF2B5EF4-FFF2-40B4-BE49-F238E27FC236}">
                <a16:creationId xmlns:a16="http://schemas.microsoft.com/office/drawing/2014/main" id="{2FF62EDE-A910-343A-92CD-B94C98EEEE6C}"/>
              </a:ext>
            </a:extLst>
          </p:cNvPr>
          <p:cNvPicPr>
            <a:picLocks noChangeAspect="1"/>
          </p:cNvPicPr>
          <p:nvPr/>
        </p:nvPicPr>
        <p:blipFill>
          <a:blip r:embed="rId2"/>
          <a:stretch>
            <a:fillRect/>
          </a:stretch>
        </p:blipFill>
        <p:spPr>
          <a:xfrm>
            <a:off x="9949090" y="133350"/>
            <a:ext cx="2076450" cy="1714500"/>
          </a:xfrm>
          <a:prstGeom prst="rect">
            <a:avLst/>
          </a:prstGeom>
        </p:spPr>
      </p:pic>
      <p:pic>
        <p:nvPicPr>
          <p:cNvPr id="5" name="Picture 5" descr="Text&#10;&#10;Description automatically generated">
            <a:extLst>
              <a:ext uri="{FF2B5EF4-FFF2-40B4-BE49-F238E27FC236}">
                <a16:creationId xmlns:a16="http://schemas.microsoft.com/office/drawing/2014/main" id="{0208DBD1-5937-DDF9-3041-8D1504D0B196}"/>
              </a:ext>
            </a:extLst>
          </p:cNvPr>
          <p:cNvPicPr>
            <a:picLocks noChangeAspect="1"/>
          </p:cNvPicPr>
          <p:nvPr/>
        </p:nvPicPr>
        <p:blipFill>
          <a:blip r:embed="rId3"/>
          <a:stretch>
            <a:fillRect/>
          </a:stretch>
        </p:blipFill>
        <p:spPr>
          <a:xfrm>
            <a:off x="0" y="-1699"/>
            <a:ext cx="2061030" cy="808941"/>
          </a:xfrm>
          <a:prstGeom prst="rect">
            <a:avLst/>
          </a:prstGeom>
        </p:spPr>
      </p:pic>
      <p:pic>
        <p:nvPicPr>
          <p:cNvPr id="6" name="Picture 6" descr="A group of people holding a sign&#10;&#10;Description automatically generated">
            <a:extLst>
              <a:ext uri="{FF2B5EF4-FFF2-40B4-BE49-F238E27FC236}">
                <a16:creationId xmlns:a16="http://schemas.microsoft.com/office/drawing/2014/main" id="{6935502C-B6C3-05B7-64D0-0D387C06DED0}"/>
              </a:ext>
            </a:extLst>
          </p:cNvPr>
          <p:cNvPicPr>
            <a:picLocks noChangeAspect="1"/>
          </p:cNvPicPr>
          <p:nvPr/>
        </p:nvPicPr>
        <p:blipFill>
          <a:blip r:embed="rId4"/>
          <a:stretch>
            <a:fillRect/>
          </a:stretch>
        </p:blipFill>
        <p:spPr>
          <a:xfrm>
            <a:off x="8434248" y="5004640"/>
            <a:ext cx="3756983" cy="1792676"/>
          </a:xfrm>
          <a:prstGeom prst="rect">
            <a:avLst/>
          </a:prstGeom>
        </p:spPr>
      </p:pic>
    </p:spTree>
    <p:extLst>
      <p:ext uri="{BB962C8B-B14F-4D97-AF65-F5344CB8AC3E}">
        <p14:creationId xmlns:p14="http://schemas.microsoft.com/office/powerpoint/2010/main" val="3784930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91083-DCA6-2911-8120-B286D12F07D2}"/>
              </a:ext>
            </a:extLst>
          </p:cNvPr>
          <p:cNvSpPr>
            <a:spLocks noGrp="1"/>
          </p:cNvSpPr>
          <p:nvPr>
            <p:ph type="title"/>
          </p:nvPr>
        </p:nvSpPr>
        <p:spPr>
          <a:xfrm>
            <a:off x="4862144" y="2350839"/>
            <a:ext cx="2366865" cy="1527528"/>
          </a:xfrm>
        </p:spPr>
        <p:txBody>
          <a:bodyPr/>
          <a:lstStyle/>
          <a:p>
            <a:pPr algn="ctr"/>
            <a:r>
              <a:rPr lang="en-US" dirty="0">
                <a:solidFill>
                  <a:schemeClr val="tx1"/>
                </a:solidFill>
                <a:cs typeface="Calibri Light"/>
              </a:rPr>
              <a:t>SWOT ANALYSIS</a:t>
            </a:r>
          </a:p>
        </p:txBody>
      </p:sp>
      <p:pic>
        <p:nvPicPr>
          <p:cNvPr id="4" name="Picture 4" descr="Text&#10;&#10;Description automatically generated">
            <a:extLst>
              <a:ext uri="{FF2B5EF4-FFF2-40B4-BE49-F238E27FC236}">
                <a16:creationId xmlns:a16="http://schemas.microsoft.com/office/drawing/2014/main" id="{9E7A1906-750D-5A7E-830E-36463DEBAE69}"/>
              </a:ext>
            </a:extLst>
          </p:cNvPr>
          <p:cNvPicPr>
            <a:picLocks noGrp="1" noChangeAspect="1"/>
          </p:cNvPicPr>
          <p:nvPr>
            <p:ph idx="1"/>
          </p:nvPr>
        </p:nvPicPr>
        <p:blipFill>
          <a:blip r:embed="rId2"/>
          <a:stretch>
            <a:fillRect/>
          </a:stretch>
        </p:blipFill>
        <p:spPr>
          <a:xfrm>
            <a:off x="57904" y="-142"/>
            <a:ext cx="2686958" cy="1078594"/>
          </a:xfrm>
        </p:spPr>
      </p:pic>
      <p:sp>
        <p:nvSpPr>
          <p:cNvPr id="3" name="TextBox 2">
            <a:extLst>
              <a:ext uri="{FF2B5EF4-FFF2-40B4-BE49-F238E27FC236}">
                <a16:creationId xmlns:a16="http://schemas.microsoft.com/office/drawing/2014/main" id="{D3148373-3760-C528-3033-5BED38AA3A24}"/>
              </a:ext>
            </a:extLst>
          </p:cNvPr>
          <p:cNvSpPr txBox="1"/>
          <p:nvPr/>
        </p:nvSpPr>
        <p:spPr>
          <a:xfrm>
            <a:off x="1372463" y="134759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t>STRENGTHS </a:t>
            </a:r>
          </a:p>
        </p:txBody>
      </p:sp>
      <p:sp>
        <p:nvSpPr>
          <p:cNvPr id="6" name="TextBox 5">
            <a:extLst>
              <a:ext uri="{FF2B5EF4-FFF2-40B4-BE49-F238E27FC236}">
                <a16:creationId xmlns:a16="http://schemas.microsoft.com/office/drawing/2014/main" id="{2825A5E3-528C-B5C4-F38B-C4DAF3BF9FD8}"/>
              </a:ext>
            </a:extLst>
          </p:cNvPr>
          <p:cNvSpPr txBox="1"/>
          <p:nvPr/>
        </p:nvSpPr>
        <p:spPr>
          <a:xfrm>
            <a:off x="8421008" y="134529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OPPURTUINTES</a:t>
            </a:r>
          </a:p>
        </p:txBody>
      </p:sp>
      <p:sp>
        <p:nvSpPr>
          <p:cNvPr id="7" name="TextBox 6">
            <a:extLst>
              <a:ext uri="{FF2B5EF4-FFF2-40B4-BE49-F238E27FC236}">
                <a16:creationId xmlns:a16="http://schemas.microsoft.com/office/drawing/2014/main" id="{57DDA79A-D10E-713B-07D8-EE5F14A7A6EE}"/>
              </a:ext>
            </a:extLst>
          </p:cNvPr>
          <p:cNvSpPr txBox="1"/>
          <p:nvPr/>
        </p:nvSpPr>
        <p:spPr>
          <a:xfrm>
            <a:off x="1524454" y="423862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WEAKNESSES</a:t>
            </a:r>
          </a:p>
        </p:txBody>
      </p:sp>
      <p:sp>
        <p:nvSpPr>
          <p:cNvPr id="8" name="TextBox 7">
            <a:extLst>
              <a:ext uri="{FF2B5EF4-FFF2-40B4-BE49-F238E27FC236}">
                <a16:creationId xmlns:a16="http://schemas.microsoft.com/office/drawing/2014/main" id="{300F8252-FB8B-D141-550E-8A33CE9E9FD4}"/>
              </a:ext>
            </a:extLst>
          </p:cNvPr>
          <p:cNvSpPr txBox="1"/>
          <p:nvPr/>
        </p:nvSpPr>
        <p:spPr>
          <a:xfrm>
            <a:off x="8711276" y="42363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THREATS </a:t>
            </a:r>
          </a:p>
        </p:txBody>
      </p:sp>
      <p:cxnSp>
        <p:nvCxnSpPr>
          <p:cNvPr id="9" name="Straight Arrow Connector 8">
            <a:extLst>
              <a:ext uri="{FF2B5EF4-FFF2-40B4-BE49-F238E27FC236}">
                <a16:creationId xmlns:a16="http://schemas.microsoft.com/office/drawing/2014/main" id="{E4D3ED05-9EBD-7A70-1A28-20524564178E}"/>
              </a:ext>
            </a:extLst>
          </p:cNvPr>
          <p:cNvCxnSpPr/>
          <p:nvPr/>
        </p:nvCxnSpPr>
        <p:spPr>
          <a:xfrm flipH="1">
            <a:off x="5946775" y="3860483"/>
            <a:ext cx="137" cy="5251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E15C8B96-B545-167F-21DD-555C9B14B7DB}"/>
              </a:ext>
            </a:extLst>
          </p:cNvPr>
          <p:cNvCxnSpPr>
            <a:cxnSpLocks/>
          </p:cNvCxnSpPr>
          <p:nvPr/>
        </p:nvCxnSpPr>
        <p:spPr>
          <a:xfrm flipH="1" flipV="1">
            <a:off x="3842203" y="2880629"/>
            <a:ext cx="841829" cy="72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9612894-8541-3287-2012-DC9FA87C13BA}"/>
              </a:ext>
            </a:extLst>
          </p:cNvPr>
          <p:cNvCxnSpPr>
            <a:cxnSpLocks/>
          </p:cNvCxnSpPr>
          <p:nvPr/>
        </p:nvCxnSpPr>
        <p:spPr>
          <a:xfrm flipV="1">
            <a:off x="5939517" y="1559828"/>
            <a:ext cx="21773" cy="8708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11046F1-4650-CFE2-9B9E-E24479D0949E}"/>
              </a:ext>
            </a:extLst>
          </p:cNvPr>
          <p:cNvCxnSpPr>
            <a:cxnSpLocks/>
          </p:cNvCxnSpPr>
          <p:nvPr/>
        </p:nvCxnSpPr>
        <p:spPr>
          <a:xfrm>
            <a:off x="7340145" y="2873372"/>
            <a:ext cx="754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56FC814B-547B-C16C-4189-0CBE77B7E908}"/>
              </a:ext>
            </a:extLst>
          </p:cNvPr>
          <p:cNvSpPr txBox="1"/>
          <p:nvPr/>
        </p:nvSpPr>
        <p:spPr>
          <a:xfrm>
            <a:off x="1371600" y="1807029"/>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cs typeface="Calibri"/>
              </a:rPr>
              <a:t>IT Skills</a:t>
            </a:r>
            <a:endParaRPr lang="en-US" dirty="0"/>
          </a:p>
          <a:p>
            <a:pPr marL="285750" indent="-285750">
              <a:buFont typeface="Arial"/>
              <a:buChar char="•"/>
            </a:pPr>
            <a:r>
              <a:rPr lang="en-US" dirty="0">
                <a:ea typeface="Calibri" panose="020F0502020204030204"/>
                <a:cs typeface="Calibri"/>
              </a:rPr>
              <a:t>Research skills </a:t>
            </a:r>
            <a:endParaRPr lang="en-US" dirty="0"/>
          </a:p>
          <a:p>
            <a:pPr marL="285750" indent="-285750">
              <a:buFont typeface="Arial"/>
              <a:buChar char="•"/>
            </a:pPr>
            <a:r>
              <a:rPr lang="en-US" dirty="0">
                <a:ea typeface="Calibri"/>
                <a:cs typeface="Calibri"/>
              </a:rPr>
              <a:t>Public speaking</a:t>
            </a:r>
            <a:endParaRPr lang="en-US" dirty="0">
              <a:cs typeface="Calibri"/>
            </a:endParaRPr>
          </a:p>
        </p:txBody>
      </p:sp>
      <p:sp>
        <p:nvSpPr>
          <p:cNvPr id="14" name="TextBox 13">
            <a:extLst>
              <a:ext uri="{FF2B5EF4-FFF2-40B4-BE49-F238E27FC236}">
                <a16:creationId xmlns:a16="http://schemas.microsoft.com/office/drawing/2014/main" id="{F595CD62-54FC-9695-DC30-3934BDC7F717}"/>
              </a:ext>
            </a:extLst>
          </p:cNvPr>
          <p:cNvSpPr txBox="1"/>
          <p:nvPr/>
        </p:nvSpPr>
        <p:spPr>
          <a:xfrm>
            <a:off x="8421499" y="1808617"/>
            <a:ext cx="27431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cs typeface="Calibri"/>
              </a:rPr>
              <a:t>IT industry, able to use Microsoft.</a:t>
            </a:r>
          </a:p>
          <a:p>
            <a:pPr marL="285750" indent="-285750">
              <a:buFont typeface="Arial"/>
              <a:buChar char="•"/>
            </a:pPr>
            <a:r>
              <a:rPr lang="en-US" dirty="0">
                <a:ea typeface="Calibri"/>
                <a:cs typeface="Calibri"/>
              </a:rPr>
              <a:t>Able to provide correct data </a:t>
            </a:r>
          </a:p>
          <a:p>
            <a:pPr marL="285750" indent="-285750">
              <a:buFont typeface="Arial"/>
              <a:buChar char="•"/>
            </a:pPr>
            <a:r>
              <a:rPr lang="en-US" dirty="0">
                <a:ea typeface="Calibri"/>
                <a:cs typeface="Calibri"/>
              </a:rPr>
              <a:t>Presentations </a:t>
            </a:r>
          </a:p>
        </p:txBody>
      </p:sp>
      <p:sp>
        <p:nvSpPr>
          <p:cNvPr id="5" name="TextBox 4">
            <a:extLst>
              <a:ext uri="{FF2B5EF4-FFF2-40B4-BE49-F238E27FC236}">
                <a16:creationId xmlns:a16="http://schemas.microsoft.com/office/drawing/2014/main" id="{08C40392-7766-AF37-1ADD-E29FA9F1E614}"/>
              </a:ext>
            </a:extLst>
          </p:cNvPr>
          <p:cNvSpPr txBox="1"/>
          <p:nvPr/>
        </p:nvSpPr>
        <p:spPr>
          <a:xfrm>
            <a:off x="1527197" y="4676441"/>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ea typeface="Calibri"/>
                <a:cs typeface="Calibri"/>
              </a:rPr>
              <a:t>Time management</a:t>
            </a:r>
          </a:p>
          <a:p>
            <a:pPr marL="285750" indent="-285750">
              <a:buFont typeface="Arial"/>
              <a:buChar char="•"/>
            </a:pPr>
            <a:r>
              <a:rPr lang="en-US" dirty="0">
                <a:ea typeface="Calibri"/>
                <a:cs typeface="Calibri"/>
              </a:rPr>
              <a:t>Consistency </a:t>
            </a:r>
          </a:p>
          <a:p>
            <a:pPr marL="285750" indent="-285750">
              <a:buFont typeface="Arial"/>
              <a:buChar char="•"/>
            </a:pPr>
            <a:r>
              <a:rPr lang="en-US" dirty="0">
                <a:ea typeface="Calibri"/>
                <a:cs typeface="Calibri"/>
              </a:rPr>
              <a:t>A follower</a:t>
            </a:r>
          </a:p>
        </p:txBody>
      </p:sp>
      <p:sp>
        <p:nvSpPr>
          <p:cNvPr id="15" name="TextBox 14">
            <a:extLst>
              <a:ext uri="{FF2B5EF4-FFF2-40B4-BE49-F238E27FC236}">
                <a16:creationId xmlns:a16="http://schemas.microsoft.com/office/drawing/2014/main" id="{75FC8783-3AEA-8CCE-4284-ECE42F7F7656}"/>
              </a:ext>
            </a:extLst>
          </p:cNvPr>
          <p:cNvSpPr txBox="1"/>
          <p:nvPr/>
        </p:nvSpPr>
        <p:spPr>
          <a:xfrm>
            <a:off x="8427827" y="467644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ea typeface="Calibri"/>
              <a:cs typeface="Calibri"/>
            </a:endParaRPr>
          </a:p>
        </p:txBody>
      </p:sp>
      <p:sp>
        <p:nvSpPr>
          <p:cNvPr id="16" name="TextBox 15">
            <a:extLst>
              <a:ext uri="{FF2B5EF4-FFF2-40B4-BE49-F238E27FC236}">
                <a16:creationId xmlns:a16="http://schemas.microsoft.com/office/drawing/2014/main" id="{C82B50C1-77D8-325A-F0A4-AD637B17A68D}"/>
              </a:ext>
            </a:extLst>
          </p:cNvPr>
          <p:cNvSpPr txBox="1"/>
          <p:nvPr/>
        </p:nvSpPr>
        <p:spPr>
          <a:xfrm>
            <a:off x="8426827" y="4611498"/>
            <a:ext cx="27431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ea typeface="Calibri"/>
                <a:cs typeface="Calibri"/>
              </a:rPr>
              <a:t>Being late, missing opportunities </a:t>
            </a:r>
          </a:p>
          <a:p>
            <a:pPr marL="285750" indent="-285750">
              <a:buFont typeface="Arial"/>
              <a:buChar char="•"/>
            </a:pPr>
            <a:r>
              <a:rPr lang="en-US" dirty="0">
                <a:ea typeface="Calibri"/>
                <a:cs typeface="Calibri"/>
              </a:rPr>
              <a:t>Not meeting dead ends </a:t>
            </a:r>
          </a:p>
          <a:p>
            <a:pPr marL="285750" indent="-285750">
              <a:buFont typeface="Arial"/>
              <a:buChar char="•"/>
            </a:pPr>
            <a:r>
              <a:rPr lang="en-US" dirty="0">
                <a:ea typeface="Calibri"/>
                <a:cs typeface="Calibri"/>
              </a:rPr>
              <a:t>No confidence in my own ideas </a:t>
            </a:r>
          </a:p>
        </p:txBody>
      </p:sp>
      <p:pic>
        <p:nvPicPr>
          <p:cNvPr id="17" name="Picture 17" descr="Diagram&#10;&#10;Description automatically generated">
            <a:extLst>
              <a:ext uri="{FF2B5EF4-FFF2-40B4-BE49-F238E27FC236}">
                <a16:creationId xmlns:a16="http://schemas.microsoft.com/office/drawing/2014/main" id="{10B6E80F-19CD-D804-92CC-FFE83147E4BF}"/>
              </a:ext>
            </a:extLst>
          </p:cNvPr>
          <p:cNvPicPr>
            <a:picLocks noChangeAspect="1"/>
          </p:cNvPicPr>
          <p:nvPr/>
        </p:nvPicPr>
        <p:blipFill>
          <a:blip r:embed="rId3"/>
          <a:stretch>
            <a:fillRect/>
          </a:stretch>
        </p:blipFill>
        <p:spPr>
          <a:xfrm>
            <a:off x="123645" y="2872374"/>
            <a:ext cx="1650522" cy="983858"/>
          </a:xfrm>
          <a:prstGeom prst="rect">
            <a:avLst/>
          </a:prstGeom>
        </p:spPr>
      </p:pic>
      <p:pic>
        <p:nvPicPr>
          <p:cNvPr id="18" name="Picture 18" descr="A picture containing text, indoor&#10;&#10;Description automatically generated">
            <a:extLst>
              <a:ext uri="{FF2B5EF4-FFF2-40B4-BE49-F238E27FC236}">
                <a16:creationId xmlns:a16="http://schemas.microsoft.com/office/drawing/2014/main" id="{F2B2FDDE-D23E-015D-98E9-6128B3318FCB}"/>
              </a:ext>
            </a:extLst>
          </p:cNvPr>
          <p:cNvPicPr>
            <a:picLocks noChangeAspect="1"/>
          </p:cNvPicPr>
          <p:nvPr/>
        </p:nvPicPr>
        <p:blipFill>
          <a:blip r:embed="rId4"/>
          <a:stretch>
            <a:fillRect/>
          </a:stretch>
        </p:blipFill>
        <p:spPr>
          <a:xfrm>
            <a:off x="9454551" y="-2876"/>
            <a:ext cx="2743200" cy="1371600"/>
          </a:xfrm>
          <a:prstGeom prst="rect">
            <a:avLst/>
          </a:prstGeom>
        </p:spPr>
      </p:pic>
      <p:pic>
        <p:nvPicPr>
          <p:cNvPr id="19" name="Picture 19" descr="A picture containing text&#10;&#10;Description automatically generated">
            <a:extLst>
              <a:ext uri="{FF2B5EF4-FFF2-40B4-BE49-F238E27FC236}">
                <a16:creationId xmlns:a16="http://schemas.microsoft.com/office/drawing/2014/main" id="{AFA95D15-8CBA-6F01-8C09-3BEA03188EE4}"/>
              </a:ext>
            </a:extLst>
          </p:cNvPr>
          <p:cNvPicPr>
            <a:picLocks noChangeAspect="1"/>
          </p:cNvPicPr>
          <p:nvPr/>
        </p:nvPicPr>
        <p:blipFill>
          <a:blip r:embed="rId5"/>
          <a:stretch>
            <a:fillRect/>
          </a:stretch>
        </p:blipFill>
        <p:spPr>
          <a:xfrm>
            <a:off x="3703967" y="4186148"/>
            <a:ext cx="1980482" cy="1044875"/>
          </a:xfrm>
          <a:prstGeom prst="rect">
            <a:avLst/>
          </a:prstGeom>
        </p:spPr>
      </p:pic>
      <p:pic>
        <p:nvPicPr>
          <p:cNvPr id="20" name="Picture 20" descr="A picture containing text&#10;&#10;Description automatically generated">
            <a:extLst>
              <a:ext uri="{FF2B5EF4-FFF2-40B4-BE49-F238E27FC236}">
                <a16:creationId xmlns:a16="http://schemas.microsoft.com/office/drawing/2014/main" id="{9B857C6E-D9F1-F2B2-A489-E38CC0010D8E}"/>
              </a:ext>
            </a:extLst>
          </p:cNvPr>
          <p:cNvPicPr>
            <a:picLocks noChangeAspect="1"/>
          </p:cNvPicPr>
          <p:nvPr/>
        </p:nvPicPr>
        <p:blipFill>
          <a:blip r:embed="rId6"/>
          <a:stretch>
            <a:fillRect/>
          </a:stretch>
        </p:blipFill>
        <p:spPr>
          <a:xfrm>
            <a:off x="9799608" y="3325068"/>
            <a:ext cx="1966823" cy="1041751"/>
          </a:xfrm>
          <a:prstGeom prst="rect">
            <a:avLst/>
          </a:prstGeom>
        </p:spPr>
      </p:pic>
      <p:pic>
        <p:nvPicPr>
          <p:cNvPr id="21" name="Picture 21" descr="A picture containing text, clipart&#10;&#10;Description automatically generated">
            <a:extLst>
              <a:ext uri="{FF2B5EF4-FFF2-40B4-BE49-F238E27FC236}">
                <a16:creationId xmlns:a16="http://schemas.microsoft.com/office/drawing/2014/main" id="{74A69289-C40A-FFA8-4CA9-E84E9A79B7C3}"/>
              </a:ext>
            </a:extLst>
          </p:cNvPr>
          <p:cNvPicPr>
            <a:picLocks noChangeAspect="1"/>
          </p:cNvPicPr>
          <p:nvPr/>
        </p:nvPicPr>
        <p:blipFill>
          <a:blip r:embed="rId7"/>
          <a:stretch>
            <a:fillRect/>
          </a:stretch>
        </p:blipFill>
        <p:spPr>
          <a:xfrm>
            <a:off x="4178060" y="1999068"/>
            <a:ext cx="3562707" cy="1767182"/>
          </a:xfrm>
          <a:prstGeom prst="rect">
            <a:avLst/>
          </a:prstGeom>
        </p:spPr>
      </p:pic>
    </p:spTree>
    <p:extLst>
      <p:ext uri="{BB962C8B-B14F-4D97-AF65-F5344CB8AC3E}">
        <p14:creationId xmlns:p14="http://schemas.microsoft.com/office/powerpoint/2010/main" val="1401451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7B4F4BE3-B6CC-2C14-08AE-6DECC24D3F4D}"/>
              </a:ext>
            </a:extLst>
          </p:cNvPr>
          <p:cNvPicPr>
            <a:picLocks noChangeAspect="1"/>
          </p:cNvPicPr>
          <p:nvPr/>
        </p:nvPicPr>
        <p:blipFill rotWithShape="1">
          <a:blip r:embed="rId2"/>
          <a:srcRect l="7417" t="4599" r="24753" b="-1"/>
          <a:stretch/>
        </p:blipFill>
        <p:spPr>
          <a:xfrm>
            <a:off x="3523488" y="10"/>
            <a:ext cx="8668512" cy="6857990"/>
          </a:xfrm>
          <a:prstGeom prst="rect">
            <a:avLst/>
          </a:prstGeom>
        </p:spPr>
      </p:pic>
      <p:sp>
        <p:nvSpPr>
          <p:cNvPr id="17"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711B5E-A261-CDE4-ADB5-89C0138ABDC4}"/>
              </a:ext>
            </a:extLst>
          </p:cNvPr>
          <p:cNvSpPr>
            <a:spLocks noGrp="1"/>
          </p:cNvSpPr>
          <p:nvPr>
            <p:ph type="title" idx="4294967295"/>
          </p:nvPr>
        </p:nvSpPr>
        <p:spPr>
          <a:xfrm>
            <a:off x="371094" y="1161288"/>
            <a:ext cx="3438144" cy="1124712"/>
          </a:xfrm>
        </p:spPr>
        <p:txBody>
          <a:bodyPr vert="horz" lIns="91440" tIns="45720" rIns="91440" bIns="45720" rtlCol="0" anchor="b">
            <a:normAutofit/>
          </a:bodyPr>
          <a:lstStyle/>
          <a:p>
            <a:r>
              <a:rPr lang="en-US" sz="2800"/>
              <a:t>ANALYSIS OF SWOT ANALYSIS</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1047C7B8-C06C-429B-E9D9-6ECD8C8A142D}"/>
              </a:ext>
            </a:extLst>
          </p:cNvPr>
          <p:cNvSpPr txBox="1"/>
          <p:nvPr/>
        </p:nvSpPr>
        <p:spPr>
          <a:xfrm>
            <a:off x="356717" y="2459262"/>
            <a:ext cx="3438906"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200" dirty="0"/>
              <a:t>The use of a SWOT analysis is to self-reflect on how your strength can provide you opportunities or your weakness creating threats within your work, personal and academic life. In my opinion, my strongest strength is my teamworking skills. This is because I feel like I'm able to adjust to anyone and ensuring any group tasks are completed fairly and to its best ability. An addition to teamwork, this would give the opportunity to work in a bigger and more advanced  teams. </a:t>
            </a:r>
            <a:endParaRPr lang="en-US" sz="1200" dirty="0">
              <a:cs typeface="Calibri"/>
            </a:endParaRPr>
          </a:p>
          <a:p>
            <a:pPr>
              <a:lnSpc>
                <a:spcPct val="90000"/>
              </a:lnSpc>
              <a:spcAft>
                <a:spcPts val="600"/>
              </a:spcAft>
            </a:pPr>
            <a:r>
              <a:rPr lang="en-US" sz="1200" dirty="0"/>
              <a:t>On the other hand, my weakest weakness is consistency.  The meaning of consistency is the provide or attend frequently and efficiently. This could lead to threats that contain missing deadlines, not portraying my full potential as well as never reaching the end goal.</a:t>
            </a:r>
            <a:endParaRPr lang="en-US" sz="1200" dirty="0">
              <a:cs typeface="Calibri" panose="020F0502020204030204"/>
            </a:endParaRPr>
          </a:p>
          <a:p>
            <a:pPr>
              <a:lnSpc>
                <a:spcPct val="90000"/>
              </a:lnSpc>
              <a:spcAft>
                <a:spcPts val="600"/>
              </a:spcAft>
            </a:pPr>
            <a:endParaRPr lang="en-US" sz="1200" dirty="0">
              <a:cs typeface="Calibri" panose="020F0502020204030204"/>
            </a:endParaRPr>
          </a:p>
          <a:p>
            <a:pPr>
              <a:lnSpc>
                <a:spcPct val="90000"/>
              </a:lnSpc>
              <a:spcAft>
                <a:spcPts val="600"/>
              </a:spcAft>
            </a:pPr>
            <a:r>
              <a:rPr lang="en-US" sz="1200" dirty="0"/>
              <a:t>Within my analysis, I've taken upon myself of praising my strengths and ensuring I stay consistent to my strengths. However, taking accountability to my weaknesses and working on them to ensure they become one of strengths. </a:t>
            </a:r>
            <a:endParaRPr lang="en-US" sz="1200">
              <a:cs typeface="Calibri" panose="020F0502020204030204"/>
            </a:endParaRPr>
          </a:p>
        </p:txBody>
      </p:sp>
      <p:pic>
        <p:nvPicPr>
          <p:cNvPr id="4" name="Picture 4" descr="Text&#10;&#10;Description automatically generated">
            <a:extLst>
              <a:ext uri="{FF2B5EF4-FFF2-40B4-BE49-F238E27FC236}">
                <a16:creationId xmlns:a16="http://schemas.microsoft.com/office/drawing/2014/main" id="{ACA43E5B-0A2E-42E8-9A05-BAD37C08DE2E}"/>
              </a:ext>
            </a:extLst>
          </p:cNvPr>
          <p:cNvPicPr>
            <a:picLocks noGrp="1" noChangeAspect="1"/>
          </p:cNvPicPr>
          <p:nvPr>
            <p:ph idx="4294967295"/>
          </p:nvPr>
        </p:nvPicPr>
        <p:blipFill>
          <a:blip r:embed="rId3"/>
          <a:stretch>
            <a:fillRect/>
          </a:stretch>
        </p:blipFill>
        <p:spPr>
          <a:xfrm>
            <a:off x="0" y="0"/>
            <a:ext cx="1968500" cy="787400"/>
          </a:xfrm>
        </p:spPr>
      </p:pic>
    </p:spTree>
    <p:extLst>
      <p:ext uri="{BB962C8B-B14F-4D97-AF65-F5344CB8AC3E}">
        <p14:creationId xmlns:p14="http://schemas.microsoft.com/office/powerpoint/2010/main" val="385227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5F44-FC92-DCD1-531A-EF211CD871F0}"/>
              </a:ext>
            </a:extLst>
          </p:cNvPr>
          <p:cNvSpPr>
            <a:spLocks noGrp="1"/>
          </p:cNvSpPr>
          <p:nvPr>
            <p:ph type="title"/>
          </p:nvPr>
        </p:nvSpPr>
        <p:spPr>
          <a:xfrm>
            <a:off x="2071915" y="118382"/>
            <a:ext cx="10515600" cy="1325563"/>
          </a:xfrm>
        </p:spPr>
        <p:txBody>
          <a:bodyPr/>
          <a:lstStyle/>
          <a:p>
            <a:r>
              <a:rPr lang="en-US" dirty="0">
                <a:cs typeface="Calibri Light"/>
              </a:rPr>
              <a:t>STRENGTHS AND WEAKNESSES</a:t>
            </a:r>
            <a:endParaRPr lang="en-US" dirty="0"/>
          </a:p>
        </p:txBody>
      </p:sp>
      <p:pic>
        <p:nvPicPr>
          <p:cNvPr id="4" name="Picture 4" descr="Text&#10;&#10;Description automatically generated">
            <a:extLst>
              <a:ext uri="{FF2B5EF4-FFF2-40B4-BE49-F238E27FC236}">
                <a16:creationId xmlns:a16="http://schemas.microsoft.com/office/drawing/2014/main" id="{FBAB0789-2CCB-564A-D86A-3B5C9FF2BAA5}"/>
              </a:ext>
            </a:extLst>
          </p:cNvPr>
          <p:cNvPicPr>
            <a:picLocks noGrp="1" noChangeAspect="1"/>
          </p:cNvPicPr>
          <p:nvPr>
            <p:ph idx="1"/>
          </p:nvPr>
        </p:nvPicPr>
        <p:blipFill>
          <a:blip r:embed="rId2"/>
          <a:stretch>
            <a:fillRect/>
          </a:stretch>
        </p:blipFill>
        <p:spPr>
          <a:xfrm>
            <a:off x="-152" y="-142"/>
            <a:ext cx="1721758" cy="686708"/>
          </a:xfrm>
        </p:spPr>
      </p:pic>
      <p:sp>
        <p:nvSpPr>
          <p:cNvPr id="3" name="TextBox 2">
            <a:extLst>
              <a:ext uri="{FF2B5EF4-FFF2-40B4-BE49-F238E27FC236}">
                <a16:creationId xmlns:a16="http://schemas.microsoft.com/office/drawing/2014/main" id="{B9085A7C-75EB-587C-69CD-711E9BD12F45}"/>
              </a:ext>
            </a:extLst>
          </p:cNvPr>
          <p:cNvSpPr txBox="1"/>
          <p:nvPr/>
        </p:nvSpPr>
        <p:spPr>
          <a:xfrm>
            <a:off x="2078966" y="1201947"/>
            <a:ext cx="27432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cs typeface="Calibri"/>
              </a:rPr>
              <a:t>Public speaking </a:t>
            </a:r>
          </a:p>
          <a:p>
            <a:pPr marL="285750" indent="-285750">
              <a:buFont typeface="Arial"/>
              <a:buChar char="•"/>
            </a:pPr>
            <a:r>
              <a:rPr lang="en-GB" dirty="0">
                <a:cs typeface="Calibri"/>
              </a:rPr>
              <a:t>Teamworking</a:t>
            </a:r>
          </a:p>
          <a:p>
            <a:pPr marL="285750" indent="-285750">
              <a:buFont typeface="Arial"/>
              <a:buChar char="•"/>
            </a:pPr>
            <a:r>
              <a:rPr lang="en-GB" dirty="0">
                <a:cs typeface="Calibri"/>
              </a:rPr>
              <a:t>Research skills</a:t>
            </a:r>
          </a:p>
          <a:p>
            <a:pPr marL="285750" indent="-285750">
              <a:buFont typeface="Arial"/>
              <a:buChar char="•"/>
            </a:pPr>
            <a:r>
              <a:rPr lang="en-GB" dirty="0">
                <a:cs typeface="Calibri"/>
              </a:rPr>
              <a:t>Leadership skills</a:t>
            </a:r>
          </a:p>
          <a:p>
            <a:pPr marL="285750" indent="-285750">
              <a:buFont typeface="Arial"/>
              <a:buChar char="•"/>
            </a:pPr>
            <a:r>
              <a:rPr lang="en-GB" dirty="0">
                <a:cs typeface="Calibri"/>
              </a:rPr>
              <a:t>Listening skills</a:t>
            </a:r>
          </a:p>
          <a:p>
            <a:pPr marL="285750" indent="-285750">
              <a:buFont typeface="Arial"/>
              <a:buChar char="•"/>
            </a:pPr>
            <a:r>
              <a:rPr lang="en-GB" dirty="0">
                <a:cs typeface="Calibri"/>
              </a:rPr>
              <a:t>Resilience </a:t>
            </a:r>
          </a:p>
          <a:p>
            <a:pPr marL="285750" indent="-285750">
              <a:buFont typeface="Arial"/>
              <a:buChar char="•"/>
            </a:pPr>
            <a:r>
              <a:rPr lang="en-GB" dirty="0">
                <a:cs typeface="Calibri"/>
              </a:rPr>
              <a:t>able to obtain psychological distance from work</a:t>
            </a:r>
            <a:endParaRPr lang="en-GB"/>
          </a:p>
          <a:p>
            <a:endParaRPr lang="en-GB" dirty="0">
              <a:cs typeface="Calibri"/>
            </a:endParaRPr>
          </a:p>
          <a:p>
            <a:pPr marL="285750" indent="-285750">
              <a:buFont typeface="Arial"/>
              <a:buChar char="•"/>
            </a:pPr>
            <a:endParaRPr lang="en-GB" dirty="0">
              <a:cs typeface="Calibri"/>
            </a:endParaRPr>
          </a:p>
        </p:txBody>
      </p:sp>
      <p:sp>
        <p:nvSpPr>
          <p:cNvPr id="5" name="TextBox 4">
            <a:extLst>
              <a:ext uri="{FF2B5EF4-FFF2-40B4-BE49-F238E27FC236}">
                <a16:creationId xmlns:a16="http://schemas.microsoft.com/office/drawing/2014/main" id="{DB110EE5-2820-6919-7FC6-2FFA4BE0867D}"/>
              </a:ext>
            </a:extLst>
          </p:cNvPr>
          <p:cNvSpPr txBox="1"/>
          <p:nvPr/>
        </p:nvSpPr>
        <p:spPr>
          <a:xfrm>
            <a:off x="6090249" y="1201947"/>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cs typeface="Calibri"/>
              </a:rPr>
              <a:t>Overloading myself with work</a:t>
            </a:r>
          </a:p>
          <a:p>
            <a:pPr marL="285750" indent="-285750">
              <a:buFont typeface="Arial"/>
              <a:buChar char="•"/>
            </a:pPr>
            <a:r>
              <a:rPr lang="en-GB" dirty="0">
                <a:cs typeface="Calibri"/>
              </a:rPr>
              <a:t>Not meeting deadlines</a:t>
            </a:r>
          </a:p>
          <a:p>
            <a:pPr marL="285750" indent="-285750">
              <a:buFont typeface="Arial"/>
              <a:buChar char="•"/>
            </a:pPr>
            <a:r>
              <a:rPr lang="en-GB" dirty="0">
                <a:cs typeface="Calibri"/>
              </a:rPr>
              <a:t>Lack of self appreciation</a:t>
            </a:r>
          </a:p>
          <a:p>
            <a:pPr marL="285750" indent="-285750">
              <a:buFont typeface="Arial"/>
              <a:buChar char="•"/>
            </a:pPr>
            <a:r>
              <a:rPr lang="en-GB" dirty="0">
                <a:cs typeface="Calibri"/>
              </a:rPr>
              <a:t>Adjusting to change</a:t>
            </a:r>
          </a:p>
          <a:p>
            <a:pPr marL="285750" indent="-285750">
              <a:buFont typeface="Arial"/>
              <a:buChar char="•"/>
            </a:pPr>
            <a:r>
              <a:rPr lang="en-GB" dirty="0">
                <a:cs typeface="Calibri"/>
              </a:rPr>
              <a:t>Allowing conflict to effect myself</a:t>
            </a:r>
          </a:p>
          <a:p>
            <a:pPr marL="285750" indent="-285750">
              <a:buFont typeface="Arial"/>
              <a:buChar char="•"/>
            </a:pPr>
            <a:r>
              <a:rPr lang="en-GB" dirty="0">
                <a:cs typeface="Calibri"/>
              </a:rPr>
              <a:t>Time management</a:t>
            </a:r>
          </a:p>
          <a:p>
            <a:pPr marL="285750" indent="-285750">
              <a:buFont typeface="Arial"/>
              <a:buChar char="•"/>
            </a:pPr>
            <a:endParaRPr lang="en-GB" dirty="0">
              <a:cs typeface="Calibri"/>
            </a:endParaRPr>
          </a:p>
          <a:p>
            <a:pPr marL="285750" indent="-285750">
              <a:buFont typeface="Arial"/>
              <a:buChar char="•"/>
            </a:pPr>
            <a:endParaRPr lang="en-GB" dirty="0">
              <a:cs typeface="Calibri"/>
            </a:endParaRPr>
          </a:p>
        </p:txBody>
      </p:sp>
      <p:pic>
        <p:nvPicPr>
          <p:cNvPr id="6" name="Picture 6" descr="Graphical user interface, website&#10;&#10;Description automatically generated">
            <a:extLst>
              <a:ext uri="{FF2B5EF4-FFF2-40B4-BE49-F238E27FC236}">
                <a16:creationId xmlns:a16="http://schemas.microsoft.com/office/drawing/2014/main" id="{DB218504-8DC0-DB40-3412-17C7DBE6FC7A}"/>
              </a:ext>
            </a:extLst>
          </p:cNvPr>
          <p:cNvPicPr>
            <a:picLocks noChangeAspect="1"/>
          </p:cNvPicPr>
          <p:nvPr/>
        </p:nvPicPr>
        <p:blipFill>
          <a:blip r:embed="rId3"/>
          <a:stretch>
            <a:fillRect/>
          </a:stretch>
        </p:blipFill>
        <p:spPr>
          <a:xfrm>
            <a:off x="6923508" y="4584851"/>
            <a:ext cx="4829174" cy="2159659"/>
          </a:xfrm>
          <a:prstGeom prst="rect">
            <a:avLst/>
          </a:prstGeom>
        </p:spPr>
      </p:pic>
    </p:spTree>
    <p:extLst>
      <p:ext uri="{BB962C8B-B14F-4D97-AF65-F5344CB8AC3E}">
        <p14:creationId xmlns:p14="http://schemas.microsoft.com/office/powerpoint/2010/main" val="2254488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4FF7C-636C-F849-2449-F5757357BD0A}"/>
              </a:ext>
            </a:extLst>
          </p:cNvPr>
          <p:cNvSpPr>
            <a:spLocks noGrp="1"/>
          </p:cNvSpPr>
          <p:nvPr>
            <p:ph type="title"/>
          </p:nvPr>
        </p:nvSpPr>
        <p:spPr>
          <a:xfrm>
            <a:off x="1854200" y="386896"/>
            <a:ext cx="10515600" cy="1325563"/>
          </a:xfrm>
        </p:spPr>
        <p:txBody>
          <a:bodyPr/>
          <a:lstStyle/>
          <a:p>
            <a:r>
              <a:rPr lang="en-US" dirty="0">
                <a:cs typeface="Calibri Light"/>
              </a:rPr>
              <a:t>CONCLUCION</a:t>
            </a:r>
            <a:endParaRPr lang="en-US" dirty="0"/>
          </a:p>
        </p:txBody>
      </p:sp>
      <p:sp>
        <p:nvSpPr>
          <p:cNvPr id="3" name="Content Placeholder 2">
            <a:extLst>
              <a:ext uri="{FF2B5EF4-FFF2-40B4-BE49-F238E27FC236}">
                <a16:creationId xmlns:a16="http://schemas.microsoft.com/office/drawing/2014/main" id="{68F25CAE-481C-CFCB-C75D-4D1CA7062ED4}"/>
              </a:ext>
            </a:extLst>
          </p:cNvPr>
          <p:cNvSpPr>
            <a:spLocks noGrp="1"/>
          </p:cNvSpPr>
          <p:nvPr>
            <p:ph idx="1"/>
          </p:nvPr>
        </p:nvSpPr>
        <p:spPr>
          <a:xfrm>
            <a:off x="1113971" y="1825625"/>
            <a:ext cx="10515600" cy="4351338"/>
          </a:xfrm>
        </p:spPr>
        <p:txBody>
          <a:bodyPr vert="horz" lIns="91440" tIns="45720" rIns="91440" bIns="45720" rtlCol="0" anchor="t">
            <a:normAutofit/>
          </a:bodyPr>
          <a:lstStyle/>
          <a:p>
            <a:pPr marL="0" indent="0">
              <a:buNone/>
            </a:pPr>
            <a:r>
              <a:rPr lang="en-US" dirty="0">
                <a:cs typeface="Calibri"/>
              </a:rPr>
              <a:t>Throughout this self-analysis, I've evaluated my chosen intended career as a Mental Health Nurse and share responsibilities about my current work. As well as give an analysis of how my strengths can lead to opportunities and how my weaknesses produces threats.</a:t>
            </a:r>
          </a:p>
          <a:p>
            <a:pPr marL="0" indent="0">
              <a:buNone/>
            </a:pPr>
            <a:r>
              <a:rPr lang="en-US" dirty="0">
                <a:cs typeface="Calibri"/>
              </a:rPr>
              <a:t>As individuals we learn to correct our wrongs and contain our rights as it’s the simplest ways of trying to present ourselves perfect. As participates of the Health and Social care sector, we hope to help those who need our assistance as it could change someone's world positively.</a:t>
            </a:r>
          </a:p>
          <a:p>
            <a:pPr marL="0" indent="0">
              <a:buNone/>
            </a:pPr>
            <a:endParaRPr lang="en-US" dirty="0">
              <a:cs typeface="Calibri"/>
            </a:endParaRPr>
          </a:p>
        </p:txBody>
      </p:sp>
      <p:pic>
        <p:nvPicPr>
          <p:cNvPr id="5" name="Picture 4" descr="Text&#10;&#10;Description automatically generated">
            <a:extLst>
              <a:ext uri="{FF2B5EF4-FFF2-40B4-BE49-F238E27FC236}">
                <a16:creationId xmlns:a16="http://schemas.microsoft.com/office/drawing/2014/main" id="{1EA9F09D-DD7A-7B4E-1F03-39D8AAA85CBB}"/>
              </a:ext>
            </a:extLst>
          </p:cNvPr>
          <p:cNvPicPr>
            <a:picLocks noChangeAspect="1"/>
          </p:cNvPicPr>
          <p:nvPr/>
        </p:nvPicPr>
        <p:blipFill>
          <a:blip r:embed="rId2"/>
          <a:stretch>
            <a:fillRect/>
          </a:stretch>
        </p:blipFill>
        <p:spPr>
          <a:xfrm>
            <a:off x="-152" y="-142"/>
            <a:ext cx="1859644" cy="744765"/>
          </a:xfrm>
          <a:prstGeom prst="rect">
            <a:avLst/>
          </a:prstGeom>
        </p:spPr>
      </p:pic>
    </p:spTree>
    <p:extLst>
      <p:ext uri="{BB962C8B-B14F-4D97-AF65-F5344CB8AC3E}">
        <p14:creationId xmlns:p14="http://schemas.microsoft.com/office/powerpoint/2010/main" val="2235327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26FD0-D82A-A7B8-CBDE-0A1705126F87}"/>
              </a:ext>
            </a:extLst>
          </p:cNvPr>
          <p:cNvSpPr>
            <a:spLocks noGrp="1"/>
          </p:cNvSpPr>
          <p:nvPr>
            <p:ph type="title"/>
          </p:nvPr>
        </p:nvSpPr>
        <p:spPr>
          <a:xfrm>
            <a:off x="2188028" y="249011"/>
            <a:ext cx="10515600" cy="1325563"/>
          </a:xfrm>
        </p:spPr>
        <p:txBody>
          <a:bodyPr/>
          <a:lstStyle/>
          <a:p>
            <a:r>
              <a:rPr lang="en-US" dirty="0">
                <a:cs typeface="Calibri Light"/>
              </a:rPr>
              <a:t>REFERENCE LIST </a:t>
            </a:r>
          </a:p>
        </p:txBody>
      </p:sp>
      <p:sp>
        <p:nvSpPr>
          <p:cNvPr id="3" name="Content Placeholder 2">
            <a:extLst>
              <a:ext uri="{FF2B5EF4-FFF2-40B4-BE49-F238E27FC236}">
                <a16:creationId xmlns:a16="http://schemas.microsoft.com/office/drawing/2014/main" id="{82BEE673-5C4B-8325-9FC3-181AAA760E0C}"/>
              </a:ext>
            </a:extLst>
          </p:cNvPr>
          <p:cNvSpPr>
            <a:spLocks noGrp="1"/>
          </p:cNvSpPr>
          <p:nvPr>
            <p:ph idx="1"/>
          </p:nvPr>
        </p:nvSpPr>
        <p:spPr/>
        <p:txBody>
          <a:bodyPr vert="horz" lIns="91440" tIns="45720" rIns="91440" bIns="45720" rtlCol="0" anchor="t">
            <a:normAutofit/>
          </a:bodyPr>
          <a:lstStyle/>
          <a:p>
            <a:r>
              <a:rPr lang="en-US" dirty="0">
                <a:ea typeface="+mn-lt"/>
                <a:cs typeface="+mn-lt"/>
              </a:rPr>
              <a:t>M Wilson (2020) 'Things you need to know about Mental Health nursing'- </a:t>
            </a:r>
            <a:r>
              <a:rPr lang="en-US" dirty="0">
                <a:ea typeface="+mn-lt"/>
                <a:cs typeface="+mn-lt"/>
                <a:hlinkClick r:id="rId2"/>
              </a:rPr>
              <a:t>https://thriveglobal.com/stories/things-you-need-to-know-about-mental-health-nursing/</a:t>
            </a:r>
            <a:endParaRPr lang="en-US">
              <a:ea typeface="+mn-lt"/>
              <a:cs typeface="+mn-lt"/>
            </a:endParaRPr>
          </a:p>
          <a:p>
            <a:endParaRPr lang="en-US" dirty="0">
              <a:cs typeface="Calibri"/>
            </a:endParaRPr>
          </a:p>
        </p:txBody>
      </p:sp>
      <p:pic>
        <p:nvPicPr>
          <p:cNvPr id="5" name="Picture 4" descr="Text&#10;&#10;Description automatically generated">
            <a:extLst>
              <a:ext uri="{FF2B5EF4-FFF2-40B4-BE49-F238E27FC236}">
                <a16:creationId xmlns:a16="http://schemas.microsoft.com/office/drawing/2014/main" id="{0F98A5D6-4800-592F-39E5-00D424069D23}"/>
              </a:ext>
            </a:extLst>
          </p:cNvPr>
          <p:cNvPicPr>
            <a:picLocks noChangeAspect="1"/>
          </p:cNvPicPr>
          <p:nvPr/>
        </p:nvPicPr>
        <p:blipFill>
          <a:blip r:embed="rId3"/>
          <a:stretch>
            <a:fillRect/>
          </a:stretch>
        </p:blipFill>
        <p:spPr>
          <a:xfrm>
            <a:off x="-152" y="-142"/>
            <a:ext cx="1968501" cy="788308"/>
          </a:xfrm>
          <a:prstGeom prst="rect">
            <a:avLst/>
          </a:prstGeom>
        </p:spPr>
      </p:pic>
    </p:spTree>
    <p:extLst>
      <p:ext uri="{BB962C8B-B14F-4D97-AF65-F5344CB8AC3E}">
        <p14:creationId xmlns:p14="http://schemas.microsoft.com/office/powerpoint/2010/main" val="2478568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07CF0DEF-C572-A684-CBA0-717F9F39E739}"/>
              </a:ext>
            </a:extLst>
          </p:cNvPr>
          <p:cNvPicPr>
            <a:picLocks noChangeAspect="1"/>
          </p:cNvPicPr>
          <p:nvPr/>
        </p:nvPicPr>
        <p:blipFill>
          <a:blip r:embed="rId2"/>
          <a:stretch>
            <a:fillRect/>
          </a:stretch>
        </p:blipFill>
        <p:spPr>
          <a:xfrm>
            <a:off x="-2346" y="3176"/>
            <a:ext cx="12196691" cy="6851649"/>
          </a:xfrm>
          <a:prstGeom prst="rect">
            <a:avLst/>
          </a:prstGeom>
        </p:spPr>
      </p:pic>
    </p:spTree>
    <p:extLst>
      <p:ext uri="{BB962C8B-B14F-4D97-AF65-F5344CB8AC3E}">
        <p14:creationId xmlns:p14="http://schemas.microsoft.com/office/powerpoint/2010/main" val="13074099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CONTENT LIST</vt:lpstr>
      <vt:lpstr>INTRODUCTION</vt:lpstr>
      <vt:lpstr>INTENED CAREER</vt:lpstr>
      <vt:lpstr>SWOT ANALYSIS</vt:lpstr>
      <vt:lpstr>ANALYSIS OF SWOT ANALYSIS</vt:lpstr>
      <vt:lpstr>STRENGTHS AND WEAKNESSES</vt:lpstr>
      <vt:lpstr>CONCLUCION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798</cp:revision>
  <dcterms:created xsi:type="dcterms:W3CDTF">2022-03-24T10:12:15Z</dcterms:created>
  <dcterms:modified xsi:type="dcterms:W3CDTF">2022-04-13T21:45:48Z</dcterms:modified>
</cp:coreProperties>
</file>