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42"/>
  </p:notesMasterIdLst>
  <p:handoutMasterIdLst>
    <p:handoutMasterId r:id="rId43"/>
  </p:handoutMasterIdLst>
  <p:sldIdLst>
    <p:sldId id="256" r:id="rId5"/>
    <p:sldId id="271" r:id="rId6"/>
    <p:sldId id="381" r:id="rId7"/>
    <p:sldId id="264" r:id="rId8"/>
    <p:sldId id="365" r:id="rId9"/>
    <p:sldId id="369" r:id="rId10"/>
    <p:sldId id="382" r:id="rId11"/>
    <p:sldId id="383" r:id="rId12"/>
    <p:sldId id="354" r:id="rId13"/>
    <p:sldId id="356" r:id="rId14"/>
    <p:sldId id="309" r:id="rId15"/>
    <p:sldId id="330" r:id="rId16"/>
    <p:sldId id="384" r:id="rId17"/>
    <p:sldId id="386" r:id="rId18"/>
    <p:sldId id="387" r:id="rId19"/>
    <p:sldId id="388" r:id="rId20"/>
    <p:sldId id="385" r:id="rId21"/>
    <p:sldId id="389" r:id="rId22"/>
    <p:sldId id="390" r:id="rId23"/>
    <p:sldId id="392" r:id="rId24"/>
    <p:sldId id="400" r:id="rId25"/>
    <p:sldId id="401" r:id="rId26"/>
    <p:sldId id="394" r:id="rId27"/>
    <p:sldId id="395" r:id="rId28"/>
    <p:sldId id="399" r:id="rId29"/>
    <p:sldId id="262" r:id="rId30"/>
    <p:sldId id="263" r:id="rId31"/>
    <p:sldId id="398" r:id="rId32"/>
    <p:sldId id="259" r:id="rId33"/>
    <p:sldId id="265" r:id="rId34"/>
    <p:sldId id="267" r:id="rId35"/>
    <p:sldId id="266" r:id="rId36"/>
    <p:sldId id="337" r:id="rId37"/>
    <p:sldId id="397" r:id="rId38"/>
    <p:sldId id="396" r:id="rId39"/>
    <p:sldId id="334" r:id="rId40"/>
    <p:sldId id="25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FBF0"/>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955BA8-3196-4BC4-9808-8EF5408424AE}" v="13" dt="2024-07-23T07:53:25.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1560" autoAdjust="0"/>
  </p:normalViewPr>
  <p:slideViewPr>
    <p:cSldViewPr snapToGrid="0">
      <p:cViewPr varScale="1">
        <p:scale>
          <a:sx n="74" d="100"/>
          <a:sy n="74" d="100"/>
        </p:scale>
        <p:origin x="654" y="66"/>
      </p:cViewPr>
      <p:guideLst>
        <p:guide orient="horz" pos="2160"/>
        <p:guide pos="3840"/>
      </p:guideLst>
    </p:cSldViewPr>
  </p:slideViewPr>
  <p:notesTextViewPr>
    <p:cViewPr>
      <p:scale>
        <a:sx n="100" d="100"/>
        <a:sy n="100" d="100"/>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A2EFF1A5-DAE0-42AC-A4FA-3B2C2FEA528C}"/>
    <pc:docChg chg="custSel modSld">
      <pc:chgData name="Emma Roberts (IMH)" userId="4381aaa8-aec7-4c01-8fc3-2065cac71278" providerId="ADAL" clId="{A2EFF1A5-DAE0-42AC-A4FA-3B2C2FEA528C}" dt="2024-06-05T15:58:57.343" v="197" actId="14100"/>
      <pc:docMkLst>
        <pc:docMk/>
      </pc:docMkLst>
      <pc:sldChg chg="addSp modSp mod">
        <pc:chgData name="Emma Roberts (IMH)" userId="4381aaa8-aec7-4c01-8fc3-2065cac71278" providerId="ADAL" clId="{A2EFF1A5-DAE0-42AC-A4FA-3B2C2FEA528C}" dt="2024-06-05T15:58:57.343" v="197" actId="14100"/>
        <pc:sldMkLst>
          <pc:docMk/>
          <pc:sldMk cId="3801208763" sldId="396"/>
        </pc:sldMkLst>
        <pc:spChg chg="mod">
          <ac:chgData name="Emma Roberts (IMH)" userId="4381aaa8-aec7-4c01-8fc3-2065cac71278" providerId="ADAL" clId="{A2EFF1A5-DAE0-42AC-A4FA-3B2C2FEA528C}" dt="2024-06-05T15:49:55.390" v="26" actId="20577"/>
          <ac:spMkLst>
            <pc:docMk/>
            <pc:sldMk cId="3801208763" sldId="396"/>
            <ac:spMk id="5" creationId="{6D7F302E-042B-23F6-4F7B-6ABF0DF6DC3E}"/>
          </ac:spMkLst>
        </pc:spChg>
        <pc:spChg chg="add mod">
          <ac:chgData name="Emma Roberts (IMH)" userId="4381aaa8-aec7-4c01-8fc3-2065cac71278" providerId="ADAL" clId="{A2EFF1A5-DAE0-42AC-A4FA-3B2C2FEA528C}" dt="2024-06-05T15:58:57.343" v="197" actId="14100"/>
          <ac:spMkLst>
            <pc:docMk/>
            <pc:sldMk cId="3801208763" sldId="396"/>
            <ac:spMk id="6" creationId="{1E0ACDC3-91A6-9229-C72A-DBAFF8C6FDBD}"/>
          </ac:spMkLst>
        </pc:spChg>
      </pc:sldChg>
    </pc:docChg>
  </pc:docChgLst>
  <pc:docChgLst>
    <pc:chgData name="Emma Roberts (IMH)" userId="4381aaa8-aec7-4c01-8fc3-2065cac71278" providerId="ADAL" clId="{A5955BA8-3196-4BC4-9808-8EF5408424AE}"/>
    <pc:docChg chg="undo custSel addSld modSld">
      <pc:chgData name="Emma Roberts (IMH)" userId="4381aaa8-aec7-4c01-8fc3-2065cac71278" providerId="ADAL" clId="{A5955BA8-3196-4BC4-9808-8EF5408424AE}" dt="2024-07-23T07:53:25.886" v="251" actId="166"/>
      <pc:docMkLst>
        <pc:docMk/>
      </pc:docMkLst>
      <pc:sldChg chg="modSp mod">
        <pc:chgData name="Emma Roberts (IMH)" userId="4381aaa8-aec7-4c01-8fc3-2065cac71278" providerId="ADAL" clId="{A5955BA8-3196-4BC4-9808-8EF5408424AE}" dt="2024-06-18T11:11:42.339" v="3" actId="20577"/>
        <pc:sldMkLst>
          <pc:docMk/>
          <pc:sldMk cId="3310336973" sldId="337"/>
        </pc:sldMkLst>
        <pc:spChg chg="mod">
          <ac:chgData name="Emma Roberts (IMH)" userId="4381aaa8-aec7-4c01-8fc3-2065cac71278" providerId="ADAL" clId="{A5955BA8-3196-4BC4-9808-8EF5408424AE}" dt="2024-06-18T11:11:42.339" v="3" actId="20577"/>
          <ac:spMkLst>
            <pc:docMk/>
            <pc:sldMk cId="3310336973" sldId="337"/>
            <ac:spMk id="7" creationId="{9E2CC56E-73F1-CD3C-28E6-67DFB130A2EE}"/>
          </ac:spMkLst>
        </pc:spChg>
      </pc:sldChg>
      <pc:sldChg chg="modSp mod">
        <pc:chgData name="Emma Roberts (IMH)" userId="4381aaa8-aec7-4c01-8fc3-2065cac71278" providerId="ADAL" clId="{A5955BA8-3196-4BC4-9808-8EF5408424AE}" dt="2024-07-23T07:39:01.515" v="38" actId="20577"/>
        <pc:sldMkLst>
          <pc:docMk/>
          <pc:sldMk cId="3965999399" sldId="392"/>
        </pc:sldMkLst>
        <pc:spChg chg="mod">
          <ac:chgData name="Emma Roberts (IMH)" userId="4381aaa8-aec7-4c01-8fc3-2065cac71278" providerId="ADAL" clId="{A5955BA8-3196-4BC4-9808-8EF5408424AE}" dt="2024-07-23T07:39:01.515" v="38" actId="20577"/>
          <ac:spMkLst>
            <pc:docMk/>
            <pc:sldMk cId="3965999399" sldId="392"/>
            <ac:spMk id="14" creationId="{D432B2F4-B717-AC62-C498-286B4B426F35}"/>
          </ac:spMkLst>
        </pc:spChg>
      </pc:sldChg>
      <pc:sldChg chg="addSp delSp modSp new mod">
        <pc:chgData name="Emma Roberts (IMH)" userId="4381aaa8-aec7-4c01-8fc3-2065cac71278" providerId="ADAL" clId="{A5955BA8-3196-4BC4-9808-8EF5408424AE}" dt="2024-07-23T07:50:46.835" v="173" actId="14100"/>
        <pc:sldMkLst>
          <pc:docMk/>
          <pc:sldMk cId="1033516321" sldId="400"/>
        </pc:sldMkLst>
        <pc:spChg chg="mod">
          <ac:chgData name="Emma Roberts (IMH)" userId="4381aaa8-aec7-4c01-8fc3-2065cac71278" providerId="ADAL" clId="{A5955BA8-3196-4BC4-9808-8EF5408424AE}" dt="2024-07-23T07:48:55.353" v="165" actId="20577"/>
          <ac:spMkLst>
            <pc:docMk/>
            <pc:sldMk cId="1033516321" sldId="400"/>
            <ac:spMk id="4" creationId="{BCCD189E-6122-2F15-15CF-596695D297B1}"/>
          </ac:spMkLst>
        </pc:spChg>
        <pc:spChg chg="mod">
          <ac:chgData name="Emma Roberts (IMH)" userId="4381aaa8-aec7-4c01-8fc3-2065cac71278" providerId="ADAL" clId="{A5955BA8-3196-4BC4-9808-8EF5408424AE}" dt="2024-07-23T07:49:56.882" v="167" actId="20577"/>
          <ac:spMkLst>
            <pc:docMk/>
            <pc:sldMk cId="1033516321" sldId="400"/>
            <ac:spMk id="5" creationId="{C44A4774-FC61-EF4B-230D-73D3A0D45E55}"/>
          </ac:spMkLst>
        </pc:spChg>
        <pc:picChg chg="add del mod">
          <ac:chgData name="Emma Roberts (IMH)" userId="4381aaa8-aec7-4c01-8fc3-2065cac71278" providerId="ADAL" clId="{A5955BA8-3196-4BC4-9808-8EF5408424AE}" dt="2024-07-23T07:46:39.564" v="42" actId="478"/>
          <ac:picMkLst>
            <pc:docMk/>
            <pc:sldMk cId="1033516321" sldId="400"/>
            <ac:picMk id="8" creationId="{2170ECF0-C5D8-7156-2EB5-6D8301EE810C}"/>
          </ac:picMkLst>
        </pc:picChg>
        <pc:picChg chg="add mod">
          <ac:chgData name="Emma Roberts (IMH)" userId="4381aaa8-aec7-4c01-8fc3-2065cac71278" providerId="ADAL" clId="{A5955BA8-3196-4BC4-9808-8EF5408424AE}" dt="2024-07-23T07:50:36.993" v="170" actId="1076"/>
          <ac:picMkLst>
            <pc:docMk/>
            <pc:sldMk cId="1033516321" sldId="400"/>
            <ac:picMk id="1026" creationId="{3F54EE3E-586D-2517-4169-D38EF79CAB8F}"/>
          </ac:picMkLst>
        </pc:picChg>
        <pc:picChg chg="add mod">
          <ac:chgData name="Emma Roberts (IMH)" userId="4381aaa8-aec7-4c01-8fc3-2065cac71278" providerId="ADAL" clId="{A5955BA8-3196-4BC4-9808-8EF5408424AE}" dt="2024-07-23T07:50:46.835" v="173" actId="14100"/>
          <ac:picMkLst>
            <pc:docMk/>
            <pc:sldMk cId="1033516321" sldId="400"/>
            <ac:picMk id="1028" creationId="{A05E8F38-ECCC-CCF8-DD29-B762F2C3EF29}"/>
          </ac:picMkLst>
        </pc:picChg>
      </pc:sldChg>
      <pc:sldChg chg="addSp delSp modSp add mod">
        <pc:chgData name="Emma Roberts (IMH)" userId="4381aaa8-aec7-4c01-8fc3-2065cac71278" providerId="ADAL" clId="{A5955BA8-3196-4BC4-9808-8EF5408424AE}" dt="2024-07-23T07:53:25.886" v="251" actId="166"/>
        <pc:sldMkLst>
          <pc:docMk/>
          <pc:sldMk cId="1896027457" sldId="401"/>
        </pc:sldMkLst>
        <pc:spChg chg="mod">
          <ac:chgData name="Emma Roberts (IMH)" userId="4381aaa8-aec7-4c01-8fc3-2065cac71278" providerId="ADAL" clId="{A5955BA8-3196-4BC4-9808-8EF5408424AE}" dt="2024-07-23T07:52:22.683" v="245" actId="20577"/>
          <ac:spMkLst>
            <pc:docMk/>
            <pc:sldMk cId="1896027457" sldId="401"/>
            <ac:spMk id="4" creationId="{BCCD189E-6122-2F15-15CF-596695D297B1}"/>
          </ac:spMkLst>
        </pc:spChg>
        <pc:spChg chg="mod">
          <ac:chgData name="Emma Roberts (IMH)" userId="4381aaa8-aec7-4c01-8fc3-2065cac71278" providerId="ADAL" clId="{A5955BA8-3196-4BC4-9808-8EF5408424AE}" dt="2024-07-23T07:52:11.235" v="224" actId="20577"/>
          <ac:spMkLst>
            <pc:docMk/>
            <pc:sldMk cId="1896027457" sldId="401"/>
            <ac:spMk id="5" creationId="{C44A4774-FC61-EF4B-230D-73D3A0D45E55}"/>
          </ac:spMkLst>
        </pc:spChg>
        <pc:spChg chg="add del">
          <ac:chgData name="Emma Roberts (IMH)" userId="4381aaa8-aec7-4c01-8fc3-2065cac71278" providerId="ADAL" clId="{A5955BA8-3196-4BC4-9808-8EF5408424AE}" dt="2024-07-23T07:53:21.673" v="250" actId="11529"/>
          <ac:spMkLst>
            <pc:docMk/>
            <pc:sldMk cId="1896027457" sldId="401"/>
            <ac:spMk id="7" creationId="{80A98F52-4C91-0C81-587B-6C4E656D7D26}"/>
          </ac:spMkLst>
        </pc:spChg>
        <pc:picChg chg="del">
          <ac:chgData name="Emma Roberts (IMH)" userId="4381aaa8-aec7-4c01-8fc3-2065cac71278" providerId="ADAL" clId="{A5955BA8-3196-4BC4-9808-8EF5408424AE}" dt="2024-07-23T07:52:24.820" v="246" actId="478"/>
          <ac:picMkLst>
            <pc:docMk/>
            <pc:sldMk cId="1896027457" sldId="401"/>
            <ac:picMk id="1026" creationId="{3F54EE3E-586D-2517-4169-D38EF79CAB8F}"/>
          </ac:picMkLst>
        </pc:picChg>
        <pc:picChg chg="mod">
          <ac:chgData name="Emma Roberts (IMH)" userId="4381aaa8-aec7-4c01-8fc3-2065cac71278" providerId="ADAL" clId="{A5955BA8-3196-4BC4-9808-8EF5408424AE}" dt="2024-07-23T07:53:25.886" v="251" actId="166"/>
          <ac:picMkLst>
            <pc:docMk/>
            <pc:sldMk cId="1896027457" sldId="401"/>
            <ac:picMk id="1028" creationId="{A05E8F38-ECCC-CCF8-DD29-B762F2C3EF29}"/>
          </ac:picMkLst>
        </pc:picChg>
        <pc:picChg chg="add mod">
          <ac:chgData name="Emma Roberts (IMH)" userId="4381aaa8-aec7-4c01-8fc3-2065cac71278" providerId="ADAL" clId="{A5955BA8-3196-4BC4-9808-8EF5408424AE}" dt="2024-07-23T07:52:52.617" v="248" actId="1076"/>
          <ac:picMkLst>
            <pc:docMk/>
            <pc:sldMk cId="1896027457" sldId="401"/>
            <ac:picMk id="2050" creationId="{40AA9E8E-35C3-9D95-BEDA-69AE77C541C1}"/>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4E0960-9E03-4184-952E-8C9C3E3CA9EE}"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2A44E0C6-9A23-430E-A972-BE75A541B88C}">
      <dgm:prSet/>
      <dgm:spPr/>
      <dgm:t>
        <a:bodyPr/>
        <a:lstStyle/>
        <a:p>
          <a:pPr>
            <a:defRPr cap="all"/>
          </a:pPr>
          <a:r>
            <a:rPr lang="en-GB"/>
            <a:t>Questions</a:t>
          </a:r>
          <a:endParaRPr lang="en-US"/>
        </a:p>
      </dgm:t>
    </dgm:pt>
    <dgm:pt modelId="{6D810806-EA55-4B92-A103-91DF40178D12}" type="parTrans" cxnId="{00DE8DAC-5FB4-4C57-8885-FFD3CB5B2125}">
      <dgm:prSet/>
      <dgm:spPr/>
      <dgm:t>
        <a:bodyPr/>
        <a:lstStyle/>
        <a:p>
          <a:endParaRPr lang="en-US"/>
        </a:p>
      </dgm:t>
    </dgm:pt>
    <dgm:pt modelId="{D5C21307-C5FC-478F-A252-290D1A24342E}" type="sibTrans" cxnId="{00DE8DAC-5FB4-4C57-8885-FFD3CB5B2125}">
      <dgm:prSet/>
      <dgm:spPr/>
      <dgm:t>
        <a:bodyPr/>
        <a:lstStyle/>
        <a:p>
          <a:endParaRPr lang="en-US"/>
        </a:p>
      </dgm:t>
    </dgm:pt>
    <dgm:pt modelId="{7ABDF463-4380-4E63-8CA4-84D471C1442D}">
      <dgm:prSet/>
      <dgm:spPr/>
      <dgm:t>
        <a:bodyPr/>
        <a:lstStyle/>
        <a:p>
          <a:pPr>
            <a:defRPr cap="all"/>
          </a:pPr>
          <a:r>
            <a:rPr lang="en-GB"/>
            <a:t>Thoughts</a:t>
          </a:r>
          <a:endParaRPr lang="en-US"/>
        </a:p>
      </dgm:t>
    </dgm:pt>
    <dgm:pt modelId="{78B30721-CEA3-4DBF-9086-2CFBFCF8B946}" type="parTrans" cxnId="{645605A3-47B4-44ED-BCB8-61A8256E8B97}">
      <dgm:prSet/>
      <dgm:spPr/>
      <dgm:t>
        <a:bodyPr/>
        <a:lstStyle/>
        <a:p>
          <a:endParaRPr lang="en-US"/>
        </a:p>
      </dgm:t>
    </dgm:pt>
    <dgm:pt modelId="{33F75BF2-C6B7-46AC-A4E1-E5425DAA5F50}" type="sibTrans" cxnId="{645605A3-47B4-44ED-BCB8-61A8256E8B97}">
      <dgm:prSet/>
      <dgm:spPr/>
      <dgm:t>
        <a:bodyPr/>
        <a:lstStyle/>
        <a:p>
          <a:endParaRPr lang="en-US"/>
        </a:p>
      </dgm:t>
    </dgm:pt>
    <dgm:pt modelId="{31C8231B-A55E-4C30-9C96-17978F9EEA40}">
      <dgm:prSet/>
      <dgm:spPr/>
      <dgm:t>
        <a:bodyPr/>
        <a:lstStyle/>
        <a:p>
          <a:pPr>
            <a:defRPr cap="all"/>
          </a:pPr>
          <a:r>
            <a:rPr lang="en-GB"/>
            <a:t>Comments</a:t>
          </a:r>
          <a:endParaRPr lang="en-US"/>
        </a:p>
      </dgm:t>
    </dgm:pt>
    <dgm:pt modelId="{ECD97D29-B66E-4B18-8D89-06B2EB77A430}" type="parTrans" cxnId="{803F04AD-57BA-4595-93EF-91F467F29EB5}">
      <dgm:prSet/>
      <dgm:spPr/>
      <dgm:t>
        <a:bodyPr/>
        <a:lstStyle/>
        <a:p>
          <a:endParaRPr lang="en-US"/>
        </a:p>
      </dgm:t>
    </dgm:pt>
    <dgm:pt modelId="{2AF62406-9265-4305-964D-7095D5329FBC}" type="sibTrans" cxnId="{803F04AD-57BA-4595-93EF-91F467F29EB5}">
      <dgm:prSet/>
      <dgm:spPr/>
      <dgm:t>
        <a:bodyPr/>
        <a:lstStyle/>
        <a:p>
          <a:endParaRPr lang="en-US"/>
        </a:p>
      </dgm:t>
    </dgm:pt>
    <dgm:pt modelId="{782BF167-7909-4E62-9165-46758DBD15FE}">
      <dgm:prSet/>
      <dgm:spPr/>
      <dgm:t>
        <a:bodyPr/>
        <a:lstStyle/>
        <a:p>
          <a:pPr>
            <a:defRPr cap="all"/>
          </a:pPr>
          <a:r>
            <a:rPr lang="en-GB"/>
            <a:t>Observations</a:t>
          </a:r>
          <a:endParaRPr lang="en-US"/>
        </a:p>
      </dgm:t>
    </dgm:pt>
    <dgm:pt modelId="{73BFF1D0-61D7-4F59-AC18-2DC22EC9AD6C}" type="parTrans" cxnId="{71412FCF-CE3D-457B-B686-67D84C1662B7}">
      <dgm:prSet/>
      <dgm:spPr/>
      <dgm:t>
        <a:bodyPr/>
        <a:lstStyle/>
        <a:p>
          <a:endParaRPr lang="en-US"/>
        </a:p>
      </dgm:t>
    </dgm:pt>
    <dgm:pt modelId="{51CF6FBD-6C38-4EA6-9E38-5B63E48204C6}" type="sibTrans" cxnId="{71412FCF-CE3D-457B-B686-67D84C1662B7}">
      <dgm:prSet/>
      <dgm:spPr/>
      <dgm:t>
        <a:bodyPr/>
        <a:lstStyle/>
        <a:p>
          <a:endParaRPr lang="en-US"/>
        </a:p>
      </dgm:t>
    </dgm:pt>
    <dgm:pt modelId="{F6A38218-D245-4CC7-8AA8-02298803D427}" type="pres">
      <dgm:prSet presAssocID="{1A4E0960-9E03-4184-952E-8C9C3E3CA9EE}" presName="root" presStyleCnt="0">
        <dgm:presLayoutVars>
          <dgm:dir/>
          <dgm:resizeHandles val="exact"/>
        </dgm:presLayoutVars>
      </dgm:prSet>
      <dgm:spPr/>
    </dgm:pt>
    <dgm:pt modelId="{8362958E-3F9D-4822-9407-C4C723B41173}" type="pres">
      <dgm:prSet presAssocID="{2A44E0C6-9A23-430E-A972-BE75A541B88C}" presName="compNode" presStyleCnt="0"/>
      <dgm:spPr/>
    </dgm:pt>
    <dgm:pt modelId="{20B81B12-6BAE-4164-AB75-E0C2C28EB6E6}" type="pres">
      <dgm:prSet presAssocID="{2A44E0C6-9A23-430E-A972-BE75A541B88C}" presName="iconBgRect" presStyleLbl="bgShp" presStyleIdx="0" presStyleCnt="4"/>
      <dgm:spPr/>
    </dgm:pt>
    <dgm:pt modelId="{BA40EC6B-7C20-43C2-B029-612C2DFADCEE}" type="pres">
      <dgm:prSet presAssocID="{2A44E0C6-9A23-430E-A972-BE75A541B8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A7AB1E20-B222-492A-B5C7-112BEE53CE8C}" type="pres">
      <dgm:prSet presAssocID="{2A44E0C6-9A23-430E-A972-BE75A541B88C}" presName="spaceRect" presStyleCnt="0"/>
      <dgm:spPr/>
    </dgm:pt>
    <dgm:pt modelId="{2739E191-FE66-4E32-BE56-98B7AEDB783A}" type="pres">
      <dgm:prSet presAssocID="{2A44E0C6-9A23-430E-A972-BE75A541B88C}" presName="textRect" presStyleLbl="revTx" presStyleIdx="0" presStyleCnt="4">
        <dgm:presLayoutVars>
          <dgm:chMax val="1"/>
          <dgm:chPref val="1"/>
        </dgm:presLayoutVars>
      </dgm:prSet>
      <dgm:spPr/>
    </dgm:pt>
    <dgm:pt modelId="{9EFD831C-68D4-4C22-A978-FAD210E820D8}" type="pres">
      <dgm:prSet presAssocID="{D5C21307-C5FC-478F-A252-290D1A24342E}" presName="sibTrans" presStyleCnt="0"/>
      <dgm:spPr/>
    </dgm:pt>
    <dgm:pt modelId="{E6F3D223-50D0-4627-AC36-CC16318A390A}" type="pres">
      <dgm:prSet presAssocID="{7ABDF463-4380-4E63-8CA4-84D471C1442D}" presName="compNode" presStyleCnt="0"/>
      <dgm:spPr/>
    </dgm:pt>
    <dgm:pt modelId="{24E59776-DAC1-40DA-9504-9F3D405589D6}" type="pres">
      <dgm:prSet presAssocID="{7ABDF463-4380-4E63-8CA4-84D471C1442D}" presName="iconBgRect" presStyleLbl="bgShp" presStyleIdx="1" presStyleCnt="4"/>
      <dgm:spPr/>
    </dgm:pt>
    <dgm:pt modelId="{9F8F4F1E-2D70-4054-84D1-89B6C5727356}" type="pres">
      <dgm:prSet presAssocID="{7ABDF463-4380-4E63-8CA4-84D471C144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0418671-20C6-4944-A2B8-A5B77E7BD11C}" type="pres">
      <dgm:prSet presAssocID="{7ABDF463-4380-4E63-8CA4-84D471C1442D}" presName="spaceRect" presStyleCnt="0"/>
      <dgm:spPr/>
    </dgm:pt>
    <dgm:pt modelId="{5A5B37BD-FDCE-4700-B98B-07FBA7D79ADB}" type="pres">
      <dgm:prSet presAssocID="{7ABDF463-4380-4E63-8CA4-84D471C1442D}" presName="textRect" presStyleLbl="revTx" presStyleIdx="1" presStyleCnt="4">
        <dgm:presLayoutVars>
          <dgm:chMax val="1"/>
          <dgm:chPref val="1"/>
        </dgm:presLayoutVars>
      </dgm:prSet>
      <dgm:spPr/>
    </dgm:pt>
    <dgm:pt modelId="{A705C40C-3F94-459F-98A7-7C52EE37E360}" type="pres">
      <dgm:prSet presAssocID="{33F75BF2-C6B7-46AC-A4E1-E5425DAA5F50}" presName="sibTrans" presStyleCnt="0"/>
      <dgm:spPr/>
    </dgm:pt>
    <dgm:pt modelId="{F34C5026-4A1A-4131-9399-287BA096A865}" type="pres">
      <dgm:prSet presAssocID="{31C8231B-A55E-4C30-9C96-17978F9EEA40}" presName="compNode" presStyleCnt="0"/>
      <dgm:spPr/>
    </dgm:pt>
    <dgm:pt modelId="{BCAAE1AE-9895-4DBF-8075-134111AB7E52}" type="pres">
      <dgm:prSet presAssocID="{31C8231B-A55E-4C30-9C96-17978F9EEA40}" presName="iconBgRect" presStyleLbl="bgShp" presStyleIdx="2" presStyleCnt="4"/>
      <dgm:spPr/>
    </dgm:pt>
    <dgm:pt modelId="{252BC14C-19F7-402B-9928-93E1CEF8E1CA}" type="pres">
      <dgm:prSet presAssocID="{31C8231B-A55E-4C30-9C96-17978F9EEA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AB239719-CE75-46B0-A112-77F21E412CE6}" type="pres">
      <dgm:prSet presAssocID="{31C8231B-A55E-4C30-9C96-17978F9EEA40}" presName="spaceRect" presStyleCnt="0"/>
      <dgm:spPr/>
    </dgm:pt>
    <dgm:pt modelId="{9C898B0D-E455-4CD3-AFED-58C0146EFCED}" type="pres">
      <dgm:prSet presAssocID="{31C8231B-A55E-4C30-9C96-17978F9EEA40}" presName="textRect" presStyleLbl="revTx" presStyleIdx="2" presStyleCnt="4">
        <dgm:presLayoutVars>
          <dgm:chMax val="1"/>
          <dgm:chPref val="1"/>
        </dgm:presLayoutVars>
      </dgm:prSet>
      <dgm:spPr/>
    </dgm:pt>
    <dgm:pt modelId="{9AD83A78-A2CF-435D-9737-DBB1F56D8781}" type="pres">
      <dgm:prSet presAssocID="{2AF62406-9265-4305-964D-7095D5329FBC}" presName="sibTrans" presStyleCnt="0"/>
      <dgm:spPr/>
    </dgm:pt>
    <dgm:pt modelId="{28D1300D-F7FF-4730-9E34-6959F602B252}" type="pres">
      <dgm:prSet presAssocID="{782BF167-7909-4E62-9165-46758DBD15FE}" presName="compNode" presStyleCnt="0"/>
      <dgm:spPr/>
    </dgm:pt>
    <dgm:pt modelId="{EADB6537-315D-468C-8A4B-6A1D3099763E}" type="pres">
      <dgm:prSet presAssocID="{782BF167-7909-4E62-9165-46758DBD15FE}" presName="iconBgRect" presStyleLbl="bgShp" presStyleIdx="3" presStyleCnt="4"/>
      <dgm:spPr/>
    </dgm:pt>
    <dgm:pt modelId="{132D3000-1FB9-4062-9357-4BC24EC78E33}" type="pres">
      <dgm:prSet presAssocID="{782BF167-7909-4E62-9165-46758DBD15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09F19951-0D57-4510-98EE-0C1DA8D3F0C0}" type="pres">
      <dgm:prSet presAssocID="{782BF167-7909-4E62-9165-46758DBD15FE}" presName="spaceRect" presStyleCnt="0"/>
      <dgm:spPr/>
    </dgm:pt>
    <dgm:pt modelId="{C74D5E5C-2DE1-4326-8849-4C814B98D869}" type="pres">
      <dgm:prSet presAssocID="{782BF167-7909-4E62-9165-46758DBD15FE}" presName="textRect" presStyleLbl="revTx" presStyleIdx="3" presStyleCnt="4">
        <dgm:presLayoutVars>
          <dgm:chMax val="1"/>
          <dgm:chPref val="1"/>
        </dgm:presLayoutVars>
      </dgm:prSet>
      <dgm:spPr/>
    </dgm:pt>
  </dgm:ptLst>
  <dgm:cxnLst>
    <dgm:cxn modelId="{D9DF310A-DF8B-4455-A4C6-DE2B3FA6A069}" type="presOf" srcId="{782BF167-7909-4E62-9165-46758DBD15FE}" destId="{C74D5E5C-2DE1-4326-8849-4C814B98D869}" srcOrd="0" destOrd="0" presId="urn:microsoft.com/office/officeart/2018/5/layout/IconCircleLabelList"/>
    <dgm:cxn modelId="{83200F6B-896D-4F1A-A189-90B5B8C0B566}" type="presOf" srcId="{1A4E0960-9E03-4184-952E-8C9C3E3CA9EE}" destId="{F6A38218-D245-4CC7-8AA8-02298803D427}" srcOrd="0" destOrd="0" presId="urn:microsoft.com/office/officeart/2018/5/layout/IconCircleLabelList"/>
    <dgm:cxn modelId="{CE697482-C039-46C7-9540-B1D0CB5E7EEF}" type="presOf" srcId="{2A44E0C6-9A23-430E-A972-BE75A541B88C}" destId="{2739E191-FE66-4E32-BE56-98B7AEDB783A}" srcOrd="0" destOrd="0" presId="urn:microsoft.com/office/officeart/2018/5/layout/IconCircleLabelList"/>
    <dgm:cxn modelId="{645605A3-47B4-44ED-BCB8-61A8256E8B97}" srcId="{1A4E0960-9E03-4184-952E-8C9C3E3CA9EE}" destId="{7ABDF463-4380-4E63-8CA4-84D471C1442D}" srcOrd="1" destOrd="0" parTransId="{78B30721-CEA3-4DBF-9086-2CFBFCF8B946}" sibTransId="{33F75BF2-C6B7-46AC-A4E1-E5425DAA5F50}"/>
    <dgm:cxn modelId="{00DE8DAC-5FB4-4C57-8885-FFD3CB5B2125}" srcId="{1A4E0960-9E03-4184-952E-8C9C3E3CA9EE}" destId="{2A44E0C6-9A23-430E-A972-BE75A541B88C}" srcOrd="0" destOrd="0" parTransId="{6D810806-EA55-4B92-A103-91DF40178D12}" sibTransId="{D5C21307-C5FC-478F-A252-290D1A24342E}"/>
    <dgm:cxn modelId="{803F04AD-57BA-4595-93EF-91F467F29EB5}" srcId="{1A4E0960-9E03-4184-952E-8C9C3E3CA9EE}" destId="{31C8231B-A55E-4C30-9C96-17978F9EEA40}" srcOrd="2" destOrd="0" parTransId="{ECD97D29-B66E-4B18-8D89-06B2EB77A430}" sibTransId="{2AF62406-9265-4305-964D-7095D5329FBC}"/>
    <dgm:cxn modelId="{71412FCF-CE3D-457B-B686-67D84C1662B7}" srcId="{1A4E0960-9E03-4184-952E-8C9C3E3CA9EE}" destId="{782BF167-7909-4E62-9165-46758DBD15FE}" srcOrd="3" destOrd="0" parTransId="{73BFF1D0-61D7-4F59-AC18-2DC22EC9AD6C}" sibTransId="{51CF6FBD-6C38-4EA6-9E38-5B63E48204C6}"/>
    <dgm:cxn modelId="{5F5195DA-D799-488C-94F7-01C9494E78D0}" type="presOf" srcId="{31C8231B-A55E-4C30-9C96-17978F9EEA40}" destId="{9C898B0D-E455-4CD3-AFED-58C0146EFCED}" srcOrd="0" destOrd="0" presId="urn:microsoft.com/office/officeart/2018/5/layout/IconCircleLabelList"/>
    <dgm:cxn modelId="{A3B9A8DF-7893-4BB6-B934-ECE61D9B4A30}" type="presOf" srcId="{7ABDF463-4380-4E63-8CA4-84D471C1442D}" destId="{5A5B37BD-FDCE-4700-B98B-07FBA7D79ADB}" srcOrd="0" destOrd="0" presId="urn:microsoft.com/office/officeart/2018/5/layout/IconCircleLabelList"/>
    <dgm:cxn modelId="{961BB273-2D6F-4CA9-AF0E-189025865B22}" type="presParOf" srcId="{F6A38218-D245-4CC7-8AA8-02298803D427}" destId="{8362958E-3F9D-4822-9407-C4C723B41173}" srcOrd="0" destOrd="0" presId="urn:microsoft.com/office/officeart/2018/5/layout/IconCircleLabelList"/>
    <dgm:cxn modelId="{1F6B65DF-E2A6-47F3-AE4B-27EED5794E45}" type="presParOf" srcId="{8362958E-3F9D-4822-9407-C4C723B41173}" destId="{20B81B12-6BAE-4164-AB75-E0C2C28EB6E6}" srcOrd="0" destOrd="0" presId="urn:microsoft.com/office/officeart/2018/5/layout/IconCircleLabelList"/>
    <dgm:cxn modelId="{1EF7487F-4185-4832-B823-321ED6EB3DB2}" type="presParOf" srcId="{8362958E-3F9D-4822-9407-C4C723B41173}" destId="{BA40EC6B-7C20-43C2-B029-612C2DFADCEE}" srcOrd="1" destOrd="0" presId="urn:microsoft.com/office/officeart/2018/5/layout/IconCircleLabelList"/>
    <dgm:cxn modelId="{0CD65A81-E831-482E-AD06-6B344D64FA65}" type="presParOf" srcId="{8362958E-3F9D-4822-9407-C4C723B41173}" destId="{A7AB1E20-B222-492A-B5C7-112BEE53CE8C}" srcOrd="2" destOrd="0" presId="urn:microsoft.com/office/officeart/2018/5/layout/IconCircleLabelList"/>
    <dgm:cxn modelId="{AEBF5850-5731-48B9-A395-490C1A146BA1}" type="presParOf" srcId="{8362958E-3F9D-4822-9407-C4C723B41173}" destId="{2739E191-FE66-4E32-BE56-98B7AEDB783A}" srcOrd="3" destOrd="0" presId="urn:microsoft.com/office/officeart/2018/5/layout/IconCircleLabelList"/>
    <dgm:cxn modelId="{4AA6F720-4956-48C8-9D8E-D49FAB0336D2}" type="presParOf" srcId="{F6A38218-D245-4CC7-8AA8-02298803D427}" destId="{9EFD831C-68D4-4C22-A978-FAD210E820D8}" srcOrd="1" destOrd="0" presId="urn:microsoft.com/office/officeart/2018/5/layout/IconCircleLabelList"/>
    <dgm:cxn modelId="{6AC1E2E8-C5FC-4376-87C8-D21B54C09BED}" type="presParOf" srcId="{F6A38218-D245-4CC7-8AA8-02298803D427}" destId="{E6F3D223-50D0-4627-AC36-CC16318A390A}" srcOrd="2" destOrd="0" presId="urn:microsoft.com/office/officeart/2018/5/layout/IconCircleLabelList"/>
    <dgm:cxn modelId="{FFF53743-17C2-4E85-8971-88B670BD4CA2}" type="presParOf" srcId="{E6F3D223-50D0-4627-AC36-CC16318A390A}" destId="{24E59776-DAC1-40DA-9504-9F3D405589D6}" srcOrd="0" destOrd="0" presId="urn:microsoft.com/office/officeart/2018/5/layout/IconCircleLabelList"/>
    <dgm:cxn modelId="{F4839493-FBE1-4348-B4CE-A1288927ABB1}" type="presParOf" srcId="{E6F3D223-50D0-4627-AC36-CC16318A390A}" destId="{9F8F4F1E-2D70-4054-84D1-89B6C5727356}" srcOrd="1" destOrd="0" presId="urn:microsoft.com/office/officeart/2018/5/layout/IconCircleLabelList"/>
    <dgm:cxn modelId="{45EAEADB-5A15-402F-BA89-07C54A10953C}" type="presParOf" srcId="{E6F3D223-50D0-4627-AC36-CC16318A390A}" destId="{90418671-20C6-4944-A2B8-A5B77E7BD11C}" srcOrd="2" destOrd="0" presId="urn:microsoft.com/office/officeart/2018/5/layout/IconCircleLabelList"/>
    <dgm:cxn modelId="{CB12285C-5B4D-4E73-8C2A-9FC7F04CF5FE}" type="presParOf" srcId="{E6F3D223-50D0-4627-AC36-CC16318A390A}" destId="{5A5B37BD-FDCE-4700-B98B-07FBA7D79ADB}" srcOrd="3" destOrd="0" presId="urn:microsoft.com/office/officeart/2018/5/layout/IconCircleLabelList"/>
    <dgm:cxn modelId="{2075BAAC-CA6E-42F8-856E-E716B1A24356}" type="presParOf" srcId="{F6A38218-D245-4CC7-8AA8-02298803D427}" destId="{A705C40C-3F94-459F-98A7-7C52EE37E360}" srcOrd="3" destOrd="0" presId="urn:microsoft.com/office/officeart/2018/5/layout/IconCircleLabelList"/>
    <dgm:cxn modelId="{1468850E-06EB-448C-AC3F-25CFF82B1496}" type="presParOf" srcId="{F6A38218-D245-4CC7-8AA8-02298803D427}" destId="{F34C5026-4A1A-4131-9399-287BA096A865}" srcOrd="4" destOrd="0" presId="urn:microsoft.com/office/officeart/2018/5/layout/IconCircleLabelList"/>
    <dgm:cxn modelId="{8BEE7BF2-4956-4C0C-A1D7-3B99F9B0F801}" type="presParOf" srcId="{F34C5026-4A1A-4131-9399-287BA096A865}" destId="{BCAAE1AE-9895-4DBF-8075-134111AB7E52}" srcOrd="0" destOrd="0" presId="urn:microsoft.com/office/officeart/2018/5/layout/IconCircleLabelList"/>
    <dgm:cxn modelId="{55723394-0D78-46D2-8C5E-65414BAA1469}" type="presParOf" srcId="{F34C5026-4A1A-4131-9399-287BA096A865}" destId="{252BC14C-19F7-402B-9928-93E1CEF8E1CA}" srcOrd="1" destOrd="0" presId="urn:microsoft.com/office/officeart/2018/5/layout/IconCircleLabelList"/>
    <dgm:cxn modelId="{EA16CDF8-CD44-4D2B-9CEE-4A0C41876443}" type="presParOf" srcId="{F34C5026-4A1A-4131-9399-287BA096A865}" destId="{AB239719-CE75-46B0-A112-77F21E412CE6}" srcOrd="2" destOrd="0" presId="urn:microsoft.com/office/officeart/2018/5/layout/IconCircleLabelList"/>
    <dgm:cxn modelId="{A4D9056A-92AE-401C-A70C-BC00589AC4EF}" type="presParOf" srcId="{F34C5026-4A1A-4131-9399-287BA096A865}" destId="{9C898B0D-E455-4CD3-AFED-58C0146EFCED}" srcOrd="3" destOrd="0" presId="urn:microsoft.com/office/officeart/2018/5/layout/IconCircleLabelList"/>
    <dgm:cxn modelId="{32373BE1-7501-4A8E-8490-DEF1632F5F5B}" type="presParOf" srcId="{F6A38218-D245-4CC7-8AA8-02298803D427}" destId="{9AD83A78-A2CF-435D-9737-DBB1F56D8781}" srcOrd="5" destOrd="0" presId="urn:microsoft.com/office/officeart/2018/5/layout/IconCircleLabelList"/>
    <dgm:cxn modelId="{4A809528-57A8-4453-A1EE-D96AAB68A135}" type="presParOf" srcId="{F6A38218-D245-4CC7-8AA8-02298803D427}" destId="{28D1300D-F7FF-4730-9E34-6959F602B252}" srcOrd="6" destOrd="0" presId="urn:microsoft.com/office/officeart/2018/5/layout/IconCircleLabelList"/>
    <dgm:cxn modelId="{12917FF8-E854-4E22-8A0D-FD0F8DE62623}" type="presParOf" srcId="{28D1300D-F7FF-4730-9E34-6959F602B252}" destId="{EADB6537-315D-468C-8A4B-6A1D3099763E}" srcOrd="0" destOrd="0" presId="urn:microsoft.com/office/officeart/2018/5/layout/IconCircleLabelList"/>
    <dgm:cxn modelId="{1804D2AE-BD89-4DFA-A027-1FE274CD5C72}" type="presParOf" srcId="{28D1300D-F7FF-4730-9E34-6959F602B252}" destId="{132D3000-1FB9-4062-9357-4BC24EC78E33}" srcOrd="1" destOrd="0" presId="urn:microsoft.com/office/officeart/2018/5/layout/IconCircleLabelList"/>
    <dgm:cxn modelId="{CB1E9BA7-C25D-4597-B7A5-B5D277330EF9}" type="presParOf" srcId="{28D1300D-F7FF-4730-9E34-6959F602B252}" destId="{09F19951-0D57-4510-98EE-0C1DA8D3F0C0}" srcOrd="2" destOrd="0" presId="urn:microsoft.com/office/officeart/2018/5/layout/IconCircleLabelList"/>
    <dgm:cxn modelId="{A3203DA3-5C8A-44DE-AD5E-79E06989B2A8}" type="presParOf" srcId="{28D1300D-F7FF-4730-9E34-6959F602B252}" destId="{C74D5E5C-2DE1-4326-8849-4C814B98D8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4" qsCatId="simple" csTypeId="urn:microsoft.com/office/officeart/2005/8/colors/accent2_2" csCatId="accent2" phldr="1"/>
      <dgm:spPr/>
      <dgm:t>
        <a:bodyPr/>
        <a:lstStyle/>
        <a:p>
          <a:endParaRPr lang="en-US"/>
        </a:p>
      </dgm:t>
    </dgm:pt>
    <dgm:pt modelId="{2EE95FC5-CD6B-4A50-9262-DC414E16C3EA}">
      <dgm:prSet/>
      <dgm:spPr/>
      <dgm:t>
        <a:bodyPr lIns="288000"/>
        <a:lstStyle/>
        <a:p>
          <a:r>
            <a:rPr lang="en-US"/>
            <a:t>UNIT 1</a:t>
          </a:r>
          <a:r>
            <a:rPr lang="ru-RU"/>
            <a:t>.</a:t>
          </a:r>
          <a:endParaRPr lang="en-GB"/>
        </a:p>
        <a:p>
          <a:r>
            <a:rPr lang="en-GB" b="1"/>
            <a:t>Visions of the Future</a:t>
          </a:r>
          <a:endParaRPr lang="en-US" b="1"/>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dgm:spPr/>
      <dgm:t>
        <a:bodyPr lIns="288000"/>
        <a:lstStyle/>
        <a:p>
          <a:r>
            <a:rPr lang="en-US"/>
            <a:t>UNIT 2.</a:t>
          </a:r>
        </a:p>
        <a:p>
          <a:r>
            <a:rPr lang="en-GB" b="1"/>
            <a:t>The Future is Human!</a:t>
          </a:r>
          <a:endParaRPr lang="en-US" b="1"/>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dgm:spPr>
        <a:solidFill>
          <a:schemeClr val="tx2">
            <a:lumMod val="75000"/>
            <a:lumOff val="25000"/>
            <a:alpha val="90000"/>
          </a:schemeClr>
        </a:solidFill>
      </dgm:spPr>
      <dgm:t>
        <a:bodyPr lIns="288000"/>
        <a:lstStyle/>
        <a:p>
          <a:r>
            <a:rPr lang="en-US"/>
            <a:t>UNIT 3.</a:t>
          </a:r>
        </a:p>
        <a:p>
          <a:r>
            <a:rPr lang="en-US" b="1"/>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54A85EED-D088-4F7A-B857-F43A3DD69FB5}" type="pres">
      <dgm:prSet presAssocID="{D0F07F19-1F50-4B42-A7A0-278DF9D25BB1}" presName="Name0" presStyleCnt="0">
        <dgm:presLayoutVars>
          <dgm:animLvl val="lvl"/>
          <dgm:resizeHandles val="exact"/>
        </dgm:presLayoutVars>
      </dgm:prSet>
      <dgm:spPr/>
    </dgm:pt>
    <dgm:pt modelId="{11786185-9C6E-443F-88FA-07A1281CB825}" type="pres">
      <dgm:prSet presAssocID="{2EE95FC5-CD6B-4A50-9262-DC414E16C3EA}" presName="compositeNode" presStyleCnt="0">
        <dgm:presLayoutVars>
          <dgm:bulletEnabled val="1"/>
        </dgm:presLayoutVars>
      </dgm:prSet>
      <dgm:spPr/>
    </dgm:pt>
    <dgm:pt modelId="{4E3FC878-41B2-41C8-A274-EA8270231A7C}" type="pres">
      <dgm:prSet presAssocID="{2EE95FC5-CD6B-4A50-9262-DC414E16C3EA}" presName="bgRect" presStyleLbl="bgAccFollowNode1" presStyleIdx="0" presStyleCnt="3"/>
      <dgm:spPr/>
    </dgm:pt>
    <dgm:pt modelId="{77B11591-96D8-464D-972B-A807C0C56584}" type="pres">
      <dgm:prSet presAssocID="{C99EBBB1-E916-471C-83C9-ABE85B42AC26}" presName="sibTransNodeCircle" presStyleLbl="alignNode1" presStyleIdx="0" presStyleCnt="6">
        <dgm:presLayoutVars>
          <dgm:chMax val="0"/>
          <dgm:bulletEnabled/>
        </dgm:presLayoutVars>
      </dgm:prSet>
      <dgm:spPr/>
    </dgm:pt>
    <dgm:pt modelId="{323B7526-198D-4580-82D5-040255AD4DC8}" type="pres">
      <dgm:prSet presAssocID="{2EE95FC5-CD6B-4A50-9262-DC414E16C3EA}" presName="bottomLine" presStyleLbl="alignNode1" presStyleIdx="1" presStyleCnt="6">
        <dgm:presLayoutVars/>
      </dgm:prSet>
      <dgm:spPr/>
    </dgm:pt>
    <dgm:pt modelId="{93E94C8D-5211-48A7-95DA-B64C3139F30C}" type="pres">
      <dgm:prSet presAssocID="{2EE95FC5-CD6B-4A50-9262-DC414E16C3EA}" presName="nodeText" presStyleLbl="bgAccFollowNode1" presStyleIdx="0" presStyleCnt="3">
        <dgm:presLayoutVars>
          <dgm:bulletEnabled val="1"/>
        </dgm:presLayoutVars>
      </dgm:prSet>
      <dgm:spPr/>
    </dgm:pt>
    <dgm:pt modelId="{B1D10A7C-3B8D-42C9-AD43-F2B533CB13AF}" type="pres">
      <dgm:prSet presAssocID="{C99EBBB1-E916-471C-83C9-ABE85B42AC26}" presName="sibTrans" presStyleCnt="0"/>
      <dgm:spPr/>
    </dgm:pt>
    <dgm:pt modelId="{5A9A689C-2FF8-4E27-953B-455AB47068AF}" type="pres">
      <dgm:prSet presAssocID="{F05611F0-8256-4954-B6CB-ED6B4F2DD397}" presName="compositeNode" presStyleCnt="0">
        <dgm:presLayoutVars>
          <dgm:bulletEnabled val="1"/>
        </dgm:presLayoutVars>
      </dgm:prSet>
      <dgm:spPr/>
    </dgm:pt>
    <dgm:pt modelId="{F5DE15BB-7B34-4589-A909-7FF036A66AC2}" type="pres">
      <dgm:prSet presAssocID="{F05611F0-8256-4954-B6CB-ED6B4F2DD397}" presName="bgRect" presStyleLbl="bgAccFollowNode1" presStyleIdx="1" presStyleCnt="3"/>
      <dgm:spPr/>
    </dgm:pt>
    <dgm:pt modelId="{F2DF41CB-099A-49B0-B5D1-98894B7A7815}" type="pres">
      <dgm:prSet presAssocID="{6BD5265A-8333-420D-BDB2-65F10B3EBD76}" presName="sibTransNodeCircle" presStyleLbl="alignNode1" presStyleIdx="2" presStyleCnt="6">
        <dgm:presLayoutVars>
          <dgm:chMax val="0"/>
          <dgm:bulletEnabled/>
        </dgm:presLayoutVars>
      </dgm:prSet>
      <dgm:spPr/>
    </dgm:pt>
    <dgm:pt modelId="{F96B0DD0-0BD7-4F8A-B0DE-C2A1838BAB40}" type="pres">
      <dgm:prSet presAssocID="{F05611F0-8256-4954-B6CB-ED6B4F2DD397}" presName="bottomLine" presStyleLbl="alignNode1" presStyleIdx="3" presStyleCnt="6">
        <dgm:presLayoutVars/>
      </dgm:prSet>
      <dgm:spPr/>
    </dgm:pt>
    <dgm:pt modelId="{EBD06A30-ED9D-4D21-AFDF-40C7185F61EC}" type="pres">
      <dgm:prSet presAssocID="{F05611F0-8256-4954-B6CB-ED6B4F2DD397}" presName="nodeText" presStyleLbl="bgAccFollowNode1" presStyleIdx="1" presStyleCnt="3">
        <dgm:presLayoutVars>
          <dgm:bulletEnabled val="1"/>
        </dgm:presLayoutVars>
      </dgm:prSet>
      <dgm:spPr/>
    </dgm:pt>
    <dgm:pt modelId="{2493639D-8C5F-4B09-ADC1-062B98B2F540}" type="pres">
      <dgm:prSet presAssocID="{6BD5265A-8333-420D-BDB2-65F10B3EBD76}" presName="sibTrans" presStyleCnt="0"/>
      <dgm:spPr/>
    </dgm:pt>
    <dgm:pt modelId="{B47D7C3E-2893-4DBC-9EB5-2B1BCA5DA13D}" type="pres">
      <dgm:prSet presAssocID="{22625139-F93A-4F3F-A7AA-4923A01AEDF3}" presName="compositeNode" presStyleCnt="0">
        <dgm:presLayoutVars>
          <dgm:bulletEnabled val="1"/>
        </dgm:presLayoutVars>
      </dgm:prSet>
      <dgm:spPr/>
    </dgm:pt>
    <dgm:pt modelId="{2D9AC951-2C3B-47B9-A8E3-06FBA65DC2F9}" type="pres">
      <dgm:prSet presAssocID="{22625139-F93A-4F3F-A7AA-4923A01AEDF3}" presName="bgRect" presStyleLbl="bgAccFollowNode1" presStyleIdx="2" presStyleCnt="3"/>
      <dgm:spPr/>
    </dgm:pt>
    <dgm:pt modelId="{AF40C901-6D2B-469B-887A-BB164DF6814D}" type="pres">
      <dgm:prSet presAssocID="{A8E2FA08-4DD4-4654-A85D-9A99162D6201}" presName="sibTransNodeCircle" presStyleLbl="alignNode1" presStyleIdx="4" presStyleCnt="6">
        <dgm:presLayoutVars>
          <dgm:chMax val="0"/>
          <dgm:bulletEnabled/>
        </dgm:presLayoutVars>
      </dgm:prSet>
      <dgm:spPr/>
    </dgm:pt>
    <dgm:pt modelId="{7BC25DAD-F9B8-43A4-BFBF-2EA9196C7F67}" type="pres">
      <dgm:prSet presAssocID="{22625139-F93A-4F3F-A7AA-4923A01AEDF3}" presName="bottomLine" presStyleLbl="alignNode1" presStyleIdx="5" presStyleCnt="6">
        <dgm:presLayoutVars/>
      </dgm:prSet>
      <dgm:spPr/>
    </dgm:pt>
    <dgm:pt modelId="{EA2C4A53-1249-45EF-BEAE-0365F6AC1D86}" type="pres">
      <dgm:prSet presAssocID="{22625139-F93A-4F3F-A7AA-4923A01AEDF3}" presName="nodeText" presStyleLbl="bgAccFollowNode1" presStyleIdx="2" presStyleCnt="3">
        <dgm:presLayoutVars>
          <dgm:bulletEnabled val="1"/>
        </dgm:presLayoutVars>
      </dgm:prSet>
      <dgm:spPr/>
    </dgm:pt>
  </dgm:ptLst>
  <dgm:cxnLst>
    <dgm:cxn modelId="{7C960423-C638-432C-BA46-BF351376990D}" type="presOf" srcId="{22625139-F93A-4F3F-A7AA-4923A01AEDF3}" destId="{2D9AC951-2C3B-47B9-A8E3-06FBA65DC2F9}" srcOrd="0" destOrd="0" presId="urn:microsoft.com/office/officeart/2016/7/layout/BasicLinearProcessNumbered#1"/>
    <dgm:cxn modelId="{3C10AA2C-6746-43E6-8E0C-30C6B3631E50}" type="presOf" srcId="{F05611F0-8256-4954-B6CB-ED6B4F2DD397}" destId="{EBD06A30-ED9D-4D21-AFDF-40C7185F61EC}" srcOrd="1" destOrd="0" presId="urn:microsoft.com/office/officeart/2016/7/layout/BasicLinearProcessNumbered#1"/>
    <dgm:cxn modelId="{0F9FAA33-38A6-41C1-ACB6-A42C3B1332FA}" type="presOf" srcId="{6BD5265A-8333-420D-BDB2-65F10B3EBD76}" destId="{F2DF41CB-099A-49B0-B5D1-98894B7A7815}" srcOrd="0" destOrd="0" presId="urn:microsoft.com/office/officeart/2016/7/layout/BasicLinearProcessNumbered#1"/>
    <dgm:cxn modelId="{17760E37-E018-4DFE-B87A-D989C70F3DE2}" type="presOf" srcId="{D0F07F19-1F50-4B42-A7A0-278DF9D25BB1}" destId="{54A85EED-D088-4F7A-B857-F43A3DD69FB5}" srcOrd="0" destOrd="0" presId="urn:microsoft.com/office/officeart/2016/7/layout/BasicLinearProcessNumbered#1"/>
    <dgm:cxn modelId="{D0E1E351-929E-47E8-94AA-0A4F2C314D8B}" type="presOf" srcId="{2EE95FC5-CD6B-4A50-9262-DC414E16C3EA}" destId="{4E3FC878-41B2-41C8-A274-EA8270231A7C}" srcOrd="0" destOrd="0" presId="urn:microsoft.com/office/officeart/2016/7/layout/BasicLinearProcessNumbered#1"/>
    <dgm:cxn modelId="{10F8EE55-A3D1-4AED-B6D9-DB67F16C6D95}" type="presOf" srcId="{2EE95FC5-CD6B-4A50-9262-DC414E16C3EA}" destId="{93E94C8D-5211-48A7-95DA-B64C3139F30C}" srcOrd="1" destOrd="0" presId="urn:microsoft.com/office/officeart/2016/7/layout/BasicLinearProcessNumbered#1"/>
    <dgm:cxn modelId="{BD2BF492-2FC6-412F-87CB-46219B478C3B}" type="presOf" srcId="{A8E2FA08-4DD4-4654-A85D-9A99162D6201}" destId="{AF40C901-6D2B-469B-887A-BB164DF6814D}"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BAA391C4-65D2-41DC-BF61-E08797883697}" type="presOf" srcId="{C99EBBB1-E916-471C-83C9-ABE85B42AC26}" destId="{77B11591-96D8-464D-972B-A807C0C56584}"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7C8597D8-E694-4EAB-A746-9A68A161F967}" type="presOf" srcId="{F05611F0-8256-4954-B6CB-ED6B4F2DD397}" destId="{F5DE15BB-7B34-4589-A909-7FF036A66AC2}" srcOrd="0" destOrd="0" presId="urn:microsoft.com/office/officeart/2016/7/layout/BasicLinearProcessNumbered#1"/>
    <dgm:cxn modelId="{190015E0-2FDA-4199-95B9-584F5A07098A}" type="presOf" srcId="{22625139-F93A-4F3F-A7AA-4923A01AEDF3}" destId="{EA2C4A53-1249-45EF-BEAE-0365F6AC1D86}" srcOrd="1"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01E59F1B-9620-4115-A5FC-CDEBD466A4C8}" type="presParOf" srcId="{54A85EED-D088-4F7A-B857-F43A3DD69FB5}" destId="{11786185-9C6E-443F-88FA-07A1281CB825}" srcOrd="0" destOrd="0" presId="urn:microsoft.com/office/officeart/2016/7/layout/BasicLinearProcessNumbered#1"/>
    <dgm:cxn modelId="{2277DF2E-A16D-48BA-97FC-11B6B73E0D36}" type="presParOf" srcId="{11786185-9C6E-443F-88FA-07A1281CB825}" destId="{4E3FC878-41B2-41C8-A274-EA8270231A7C}" srcOrd="0" destOrd="0" presId="urn:microsoft.com/office/officeart/2016/7/layout/BasicLinearProcessNumbered#1"/>
    <dgm:cxn modelId="{2EC1D78A-6A7B-495A-9DC6-5B87D3B73C32}" type="presParOf" srcId="{11786185-9C6E-443F-88FA-07A1281CB825}" destId="{77B11591-96D8-464D-972B-A807C0C56584}" srcOrd="1" destOrd="0" presId="urn:microsoft.com/office/officeart/2016/7/layout/BasicLinearProcessNumbered#1"/>
    <dgm:cxn modelId="{A0D53C90-1C71-4C73-9953-296C91F8BDE9}" type="presParOf" srcId="{11786185-9C6E-443F-88FA-07A1281CB825}" destId="{323B7526-198D-4580-82D5-040255AD4DC8}" srcOrd="2" destOrd="0" presId="urn:microsoft.com/office/officeart/2016/7/layout/BasicLinearProcessNumbered#1"/>
    <dgm:cxn modelId="{A598C512-75F4-4195-AE05-12679C5B7CA7}" type="presParOf" srcId="{11786185-9C6E-443F-88FA-07A1281CB825}" destId="{93E94C8D-5211-48A7-95DA-B64C3139F30C}" srcOrd="3" destOrd="0" presId="urn:microsoft.com/office/officeart/2016/7/layout/BasicLinearProcessNumbered#1"/>
    <dgm:cxn modelId="{1C6F5167-4AC9-46A6-8EFE-23900E282ECD}" type="presParOf" srcId="{54A85EED-D088-4F7A-B857-F43A3DD69FB5}" destId="{B1D10A7C-3B8D-42C9-AD43-F2B533CB13AF}" srcOrd="1" destOrd="0" presId="urn:microsoft.com/office/officeart/2016/7/layout/BasicLinearProcessNumbered#1"/>
    <dgm:cxn modelId="{C5A30AAC-6064-4E2E-90BE-19D95DEB02C9}" type="presParOf" srcId="{54A85EED-D088-4F7A-B857-F43A3DD69FB5}" destId="{5A9A689C-2FF8-4E27-953B-455AB47068AF}" srcOrd="2" destOrd="0" presId="urn:microsoft.com/office/officeart/2016/7/layout/BasicLinearProcessNumbered#1"/>
    <dgm:cxn modelId="{72FC732D-7CEC-471B-A02B-1B535D4B5FA0}" type="presParOf" srcId="{5A9A689C-2FF8-4E27-953B-455AB47068AF}" destId="{F5DE15BB-7B34-4589-A909-7FF036A66AC2}" srcOrd="0" destOrd="0" presId="urn:microsoft.com/office/officeart/2016/7/layout/BasicLinearProcessNumbered#1"/>
    <dgm:cxn modelId="{F9EA9A48-0028-4311-A31A-54E69AB40E03}" type="presParOf" srcId="{5A9A689C-2FF8-4E27-953B-455AB47068AF}" destId="{F2DF41CB-099A-49B0-B5D1-98894B7A7815}" srcOrd="1" destOrd="0" presId="urn:microsoft.com/office/officeart/2016/7/layout/BasicLinearProcessNumbered#1"/>
    <dgm:cxn modelId="{2DE65BD2-23A4-489D-BA14-F08F72793735}" type="presParOf" srcId="{5A9A689C-2FF8-4E27-953B-455AB47068AF}" destId="{F96B0DD0-0BD7-4F8A-B0DE-C2A1838BAB40}" srcOrd="2" destOrd="0" presId="urn:microsoft.com/office/officeart/2016/7/layout/BasicLinearProcessNumbered#1"/>
    <dgm:cxn modelId="{7D551768-A634-4C9F-8C10-659F3266D15A}" type="presParOf" srcId="{5A9A689C-2FF8-4E27-953B-455AB47068AF}" destId="{EBD06A30-ED9D-4D21-AFDF-40C7185F61EC}" srcOrd="3" destOrd="0" presId="urn:microsoft.com/office/officeart/2016/7/layout/BasicLinearProcessNumbered#1"/>
    <dgm:cxn modelId="{9205D95C-10AC-4274-A1F3-061E3861535E}" type="presParOf" srcId="{54A85EED-D088-4F7A-B857-F43A3DD69FB5}" destId="{2493639D-8C5F-4B09-ADC1-062B98B2F540}" srcOrd="3" destOrd="0" presId="urn:microsoft.com/office/officeart/2016/7/layout/BasicLinearProcessNumbered#1"/>
    <dgm:cxn modelId="{65E0AA1A-36B8-43D4-BC85-EC3E80C2CDC4}" type="presParOf" srcId="{54A85EED-D088-4F7A-B857-F43A3DD69FB5}" destId="{B47D7C3E-2893-4DBC-9EB5-2B1BCA5DA13D}" srcOrd="4" destOrd="0" presId="urn:microsoft.com/office/officeart/2016/7/layout/BasicLinearProcessNumbered#1"/>
    <dgm:cxn modelId="{E711268B-1F6D-49CA-B5E9-FB39FA3C5BB4}" type="presParOf" srcId="{B47D7C3E-2893-4DBC-9EB5-2B1BCA5DA13D}" destId="{2D9AC951-2C3B-47B9-A8E3-06FBA65DC2F9}" srcOrd="0" destOrd="0" presId="urn:microsoft.com/office/officeart/2016/7/layout/BasicLinearProcessNumbered#1"/>
    <dgm:cxn modelId="{91D80F74-0E29-4DA3-9C04-209E3729A802}" type="presParOf" srcId="{B47D7C3E-2893-4DBC-9EB5-2B1BCA5DA13D}" destId="{AF40C901-6D2B-469B-887A-BB164DF6814D}" srcOrd="1" destOrd="0" presId="urn:microsoft.com/office/officeart/2016/7/layout/BasicLinearProcessNumbered#1"/>
    <dgm:cxn modelId="{959C1D27-F341-4028-A5A0-0880C1952FE1}" type="presParOf" srcId="{B47D7C3E-2893-4DBC-9EB5-2B1BCA5DA13D}" destId="{7BC25DAD-F9B8-43A4-BFBF-2EA9196C7F67}" srcOrd="2" destOrd="0" presId="urn:microsoft.com/office/officeart/2016/7/layout/BasicLinearProcessNumbered#1"/>
    <dgm:cxn modelId="{606DC3A5-BEC5-47DF-8114-1265A3DCE61A}" type="presParOf" srcId="{B47D7C3E-2893-4DBC-9EB5-2B1BCA5DA13D}" destId="{EA2C4A53-1249-45EF-BEAE-0365F6AC1D86}"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4EA4C5-5312-49D6-819A-D0D2299C0730}"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C0A7626B-644E-4282-B69E-D7615DFA6512}">
      <dgm:prSet/>
      <dgm:spPr/>
      <dgm:t>
        <a:bodyPr/>
        <a:lstStyle/>
        <a:p>
          <a:pPr>
            <a:defRPr cap="all"/>
          </a:pPr>
          <a:r>
            <a:rPr lang="en-GB"/>
            <a:t>Simple</a:t>
          </a:r>
          <a:endParaRPr lang="en-US"/>
        </a:p>
      </dgm:t>
    </dgm:pt>
    <dgm:pt modelId="{C78FC6B0-AF51-45EF-AB6F-E8F9C9A61189}" type="parTrans" cxnId="{36174F99-88A2-4449-B8B6-A4E52CB78B78}">
      <dgm:prSet/>
      <dgm:spPr/>
      <dgm:t>
        <a:bodyPr/>
        <a:lstStyle/>
        <a:p>
          <a:endParaRPr lang="en-US"/>
        </a:p>
      </dgm:t>
    </dgm:pt>
    <dgm:pt modelId="{89B27DFC-E786-4E48-887A-C4317C34201A}" type="sibTrans" cxnId="{36174F99-88A2-4449-B8B6-A4E52CB78B78}">
      <dgm:prSet/>
      <dgm:spPr/>
      <dgm:t>
        <a:bodyPr/>
        <a:lstStyle/>
        <a:p>
          <a:endParaRPr lang="en-US"/>
        </a:p>
      </dgm:t>
    </dgm:pt>
    <dgm:pt modelId="{811DA698-A589-4400-91CD-5FD5318D363D}">
      <dgm:prSet/>
      <dgm:spPr/>
      <dgm:t>
        <a:bodyPr/>
        <a:lstStyle/>
        <a:p>
          <a:pPr>
            <a:defRPr cap="all"/>
          </a:pPr>
          <a:r>
            <a:rPr lang="en-GB"/>
            <a:t>Complex</a:t>
          </a:r>
          <a:endParaRPr lang="en-US"/>
        </a:p>
      </dgm:t>
    </dgm:pt>
    <dgm:pt modelId="{FFBD7B7D-7957-4BEF-B7B4-C83F2718A7E2}" type="parTrans" cxnId="{CD8C9417-B66D-47C6-8CA4-784DE4471FF7}">
      <dgm:prSet/>
      <dgm:spPr/>
      <dgm:t>
        <a:bodyPr/>
        <a:lstStyle/>
        <a:p>
          <a:endParaRPr lang="en-US"/>
        </a:p>
      </dgm:t>
    </dgm:pt>
    <dgm:pt modelId="{B75A2DE9-F209-4396-AC3A-2653A0C54DFD}" type="sibTrans" cxnId="{CD8C9417-B66D-47C6-8CA4-784DE4471FF7}">
      <dgm:prSet/>
      <dgm:spPr/>
      <dgm:t>
        <a:bodyPr/>
        <a:lstStyle/>
        <a:p>
          <a:endParaRPr lang="en-US"/>
        </a:p>
      </dgm:t>
    </dgm:pt>
    <dgm:pt modelId="{E522B7EA-C402-4DF6-932E-AAC24A72A63D}">
      <dgm:prSet/>
      <dgm:spPr/>
      <dgm:t>
        <a:bodyPr/>
        <a:lstStyle/>
        <a:p>
          <a:pPr>
            <a:defRPr cap="all"/>
          </a:pPr>
          <a:r>
            <a:rPr lang="en-GB"/>
            <a:t>Wicked</a:t>
          </a:r>
          <a:endParaRPr lang="en-US"/>
        </a:p>
      </dgm:t>
    </dgm:pt>
    <dgm:pt modelId="{357B5156-D3FF-4A6E-99EC-FE1918198CDC}" type="parTrans" cxnId="{A21B1F58-D258-4E58-ADDC-63337C45EF05}">
      <dgm:prSet/>
      <dgm:spPr/>
      <dgm:t>
        <a:bodyPr/>
        <a:lstStyle/>
        <a:p>
          <a:endParaRPr lang="en-US"/>
        </a:p>
      </dgm:t>
    </dgm:pt>
    <dgm:pt modelId="{F307CB70-8853-4341-8FEA-3FDE5C7DBD50}" type="sibTrans" cxnId="{A21B1F58-D258-4E58-ADDC-63337C45EF05}">
      <dgm:prSet/>
      <dgm:spPr/>
      <dgm:t>
        <a:bodyPr/>
        <a:lstStyle/>
        <a:p>
          <a:endParaRPr lang="en-US"/>
        </a:p>
      </dgm:t>
    </dgm:pt>
    <dgm:pt modelId="{224A7963-70D1-4096-BD0F-31539C99E71F}" type="pres">
      <dgm:prSet presAssocID="{984EA4C5-5312-49D6-819A-D0D2299C0730}" presName="root" presStyleCnt="0">
        <dgm:presLayoutVars>
          <dgm:dir/>
          <dgm:resizeHandles val="exact"/>
        </dgm:presLayoutVars>
      </dgm:prSet>
      <dgm:spPr/>
    </dgm:pt>
    <dgm:pt modelId="{8090FA33-10C2-4649-A98F-85ED20239A94}" type="pres">
      <dgm:prSet presAssocID="{C0A7626B-644E-4282-B69E-D7615DFA6512}" presName="compNode" presStyleCnt="0"/>
      <dgm:spPr/>
    </dgm:pt>
    <dgm:pt modelId="{A7914571-6168-4EA8-8A24-BF752C665897}" type="pres">
      <dgm:prSet presAssocID="{C0A7626B-644E-4282-B69E-D7615DFA6512}" presName="iconBgRect" presStyleLbl="bgShp" presStyleIdx="0" presStyleCnt="3"/>
      <dgm:spPr/>
    </dgm:pt>
    <dgm:pt modelId="{4A49B31E-F53D-427A-BDB9-ED1E737A63B5}" type="pres">
      <dgm:prSet presAssocID="{C0A7626B-644E-4282-B69E-D7615DFA65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897B44F-8EA9-4C94-8B46-67BD381024AB}" type="pres">
      <dgm:prSet presAssocID="{C0A7626B-644E-4282-B69E-D7615DFA6512}" presName="spaceRect" presStyleCnt="0"/>
      <dgm:spPr/>
    </dgm:pt>
    <dgm:pt modelId="{4E5CE75C-A37A-4964-92FA-D5010EADEC49}" type="pres">
      <dgm:prSet presAssocID="{C0A7626B-644E-4282-B69E-D7615DFA6512}" presName="textRect" presStyleLbl="revTx" presStyleIdx="0" presStyleCnt="3">
        <dgm:presLayoutVars>
          <dgm:chMax val="1"/>
          <dgm:chPref val="1"/>
        </dgm:presLayoutVars>
      </dgm:prSet>
      <dgm:spPr/>
    </dgm:pt>
    <dgm:pt modelId="{589EA4E3-D475-47CA-9C73-F700E42C3FE3}" type="pres">
      <dgm:prSet presAssocID="{89B27DFC-E786-4E48-887A-C4317C34201A}" presName="sibTrans" presStyleCnt="0"/>
      <dgm:spPr/>
    </dgm:pt>
    <dgm:pt modelId="{6A34D718-001B-4736-9BE3-7FCEC5E20912}" type="pres">
      <dgm:prSet presAssocID="{811DA698-A589-4400-91CD-5FD5318D363D}" presName="compNode" presStyleCnt="0"/>
      <dgm:spPr/>
    </dgm:pt>
    <dgm:pt modelId="{EF637E92-7B6C-4074-936D-A5C4B3EA2A6B}" type="pres">
      <dgm:prSet presAssocID="{811DA698-A589-4400-91CD-5FD5318D363D}" presName="iconBgRect" presStyleLbl="bgShp" presStyleIdx="1" presStyleCnt="3"/>
      <dgm:spPr/>
    </dgm:pt>
    <dgm:pt modelId="{687BB468-F767-402F-AD2B-9D70A071BA24}" type="pres">
      <dgm:prSet presAssocID="{811DA698-A589-4400-91CD-5FD5318D36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F0DE9268-346E-474C-912E-4CF42DAA8733}" type="pres">
      <dgm:prSet presAssocID="{811DA698-A589-4400-91CD-5FD5318D363D}" presName="spaceRect" presStyleCnt="0"/>
      <dgm:spPr/>
    </dgm:pt>
    <dgm:pt modelId="{3D2FF017-7F46-4BAE-92D7-11785709DF17}" type="pres">
      <dgm:prSet presAssocID="{811DA698-A589-4400-91CD-5FD5318D363D}" presName="textRect" presStyleLbl="revTx" presStyleIdx="1" presStyleCnt="3">
        <dgm:presLayoutVars>
          <dgm:chMax val="1"/>
          <dgm:chPref val="1"/>
        </dgm:presLayoutVars>
      </dgm:prSet>
      <dgm:spPr/>
    </dgm:pt>
    <dgm:pt modelId="{97B9E800-8F13-4547-A66A-80E2745AA4A3}" type="pres">
      <dgm:prSet presAssocID="{B75A2DE9-F209-4396-AC3A-2653A0C54DFD}" presName="sibTrans" presStyleCnt="0"/>
      <dgm:spPr/>
    </dgm:pt>
    <dgm:pt modelId="{D12A0F34-5AB1-4318-A3CA-4B05F0A47FFD}" type="pres">
      <dgm:prSet presAssocID="{E522B7EA-C402-4DF6-932E-AAC24A72A63D}" presName="compNode" presStyleCnt="0"/>
      <dgm:spPr/>
    </dgm:pt>
    <dgm:pt modelId="{774F82B2-3747-4B2D-9764-64B69FEAA069}" type="pres">
      <dgm:prSet presAssocID="{E522B7EA-C402-4DF6-932E-AAC24A72A63D}" presName="iconBgRect" presStyleLbl="bgShp" presStyleIdx="2" presStyleCnt="3"/>
      <dgm:spPr/>
    </dgm:pt>
    <dgm:pt modelId="{3E12B97C-C93C-4201-BC80-2DC276E1FCCE}" type="pres">
      <dgm:prSet presAssocID="{E522B7EA-C402-4DF6-932E-AAC24A72A6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vil Face with Solid Fill"/>
        </a:ext>
      </dgm:extLst>
    </dgm:pt>
    <dgm:pt modelId="{C245CC6D-3CA4-401A-9BB5-0A6094C46173}" type="pres">
      <dgm:prSet presAssocID="{E522B7EA-C402-4DF6-932E-AAC24A72A63D}" presName="spaceRect" presStyleCnt="0"/>
      <dgm:spPr/>
    </dgm:pt>
    <dgm:pt modelId="{E70FBD64-6307-4B14-82F7-28E4BCCC9782}" type="pres">
      <dgm:prSet presAssocID="{E522B7EA-C402-4DF6-932E-AAC24A72A63D}" presName="textRect" presStyleLbl="revTx" presStyleIdx="2" presStyleCnt="3">
        <dgm:presLayoutVars>
          <dgm:chMax val="1"/>
          <dgm:chPref val="1"/>
        </dgm:presLayoutVars>
      </dgm:prSet>
      <dgm:spPr/>
    </dgm:pt>
  </dgm:ptLst>
  <dgm:cxnLst>
    <dgm:cxn modelId="{CD8C9417-B66D-47C6-8CA4-784DE4471FF7}" srcId="{984EA4C5-5312-49D6-819A-D0D2299C0730}" destId="{811DA698-A589-4400-91CD-5FD5318D363D}" srcOrd="1" destOrd="0" parTransId="{FFBD7B7D-7957-4BEF-B7B4-C83F2718A7E2}" sibTransId="{B75A2DE9-F209-4396-AC3A-2653A0C54DFD}"/>
    <dgm:cxn modelId="{D6AA7249-FC3E-4993-ABA6-D9F028CABB2E}" type="presOf" srcId="{811DA698-A589-4400-91CD-5FD5318D363D}" destId="{3D2FF017-7F46-4BAE-92D7-11785709DF17}" srcOrd="0" destOrd="0" presId="urn:microsoft.com/office/officeart/2018/5/layout/IconCircleLabelList"/>
    <dgm:cxn modelId="{A21B1F58-D258-4E58-ADDC-63337C45EF05}" srcId="{984EA4C5-5312-49D6-819A-D0D2299C0730}" destId="{E522B7EA-C402-4DF6-932E-AAC24A72A63D}" srcOrd="2" destOrd="0" parTransId="{357B5156-D3FF-4A6E-99EC-FE1918198CDC}" sibTransId="{F307CB70-8853-4341-8FEA-3FDE5C7DBD50}"/>
    <dgm:cxn modelId="{36174F99-88A2-4449-B8B6-A4E52CB78B78}" srcId="{984EA4C5-5312-49D6-819A-D0D2299C0730}" destId="{C0A7626B-644E-4282-B69E-D7615DFA6512}" srcOrd="0" destOrd="0" parTransId="{C78FC6B0-AF51-45EF-AB6F-E8F9C9A61189}" sibTransId="{89B27DFC-E786-4E48-887A-C4317C34201A}"/>
    <dgm:cxn modelId="{B543F5A7-DB40-4614-8318-7214195E8425}" type="presOf" srcId="{C0A7626B-644E-4282-B69E-D7615DFA6512}" destId="{4E5CE75C-A37A-4964-92FA-D5010EADEC49}" srcOrd="0" destOrd="0" presId="urn:microsoft.com/office/officeart/2018/5/layout/IconCircleLabelList"/>
    <dgm:cxn modelId="{5D0A7EB6-1F43-4124-A7B9-3544E781A965}" type="presOf" srcId="{984EA4C5-5312-49D6-819A-D0D2299C0730}" destId="{224A7963-70D1-4096-BD0F-31539C99E71F}" srcOrd="0" destOrd="0" presId="urn:microsoft.com/office/officeart/2018/5/layout/IconCircleLabelList"/>
    <dgm:cxn modelId="{E346EBCB-4A50-420B-88AA-9D4B3915CF3F}" type="presOf" srcId="{E522B7EA-C402-4DF6-932E-AAC24A72A63D}" destId="{E70FBD64-6307-4B14-82F7-28E4BCCC9782}" srcOrd="0" destOrd="0" presId="urn:microsoft.com/office/officeart/2018/5/layout/IconCircleLabelList"/>
    <dgm:cxn modelId="{A1B1174F-1875-4FF8-A39A-3B4DF78FC8EF}" type="presParOf" srcId="{224A7963-70D1-4096-BD0F-31539C99E71F}" destId="{8090FA33-10C2-4649-A98F-85ED20239A94}" srcOrd="0" destOrd="0" presId="urn:microsoft.com/office/officeart/2018/5/layout/IconCircleLabelList"/>
    <dgm:cxn modelId="{7BBF465D-9820-4580-950D-9207F5CE3F1E}" type="presParOf" srcId="{8090FA33-10C2-4649-A98F-85ED20239A94}" destId="{A7914571-6168-4EA8-8A24-BF752C665897}" srcOrd="0" destOrd="0" presId="urn:microsoft.com/office/officeart/2018/5/layout/IconCircleLabelList"/>
    <dgm:cxn modelId="{B02F5F19-C0D4-4F09-A922-5F238F0C9C2F}" type="presParOf" srcId="{8090FA33-10C2-4649-A98F-85ED20239A94}" destId="{4A49B31E-F53D-427A-BDB9-ED1E737A63B5}" srcOrd="1" destOrd="0" presId="urn:microsoft.com/office/officeart/2018/5/layout/IconCircleLabelList"/>
    <dgm:cxn modelId="{C3EDC252-FE7A-4D44-AA3C-EBD2914C7ED3}" type="presParOf" srcId="{8090FA33-10C2-4649-A98F-85ED20239A94}" destId="{5897B44F-8EA9-4C94-8B46-67BD381024AB}" srcOrd="2" destOrd="0" presId="urn:microsoft.com/office/officeart/2018/5/layout/IconCircleLabelList"/>
    <dgm:cxn modelId="{07126C28-9BCF-4014-8365-3830A9F18DA6}" type="presParOf" srcId="{8090FA33-10C2-4649-A98F-85ED20239A94}" destId="{4E5CE75C-A37A-4964-92FA-D5010EADEC49}" srcOrd="3" destOrd="0" presId="urn:microsoft.com/office/officeart/2018/5/layout/IconCircleLabelList"/>
    <dgm:cxn modelId="{F8FE8AB7-C6CB-47ED-8CC0-A9E00850E850}" type="presParOf" srcId="{224A7963-70D1-4096-BD0F-31539C99E71F}" destId="{589EA4E3-D475-47CA-9C73-F700E42C3FE3}" srcOrd="1" destOrd="0" presId="urn:microsoft.com/office/officeart/2018/5/layout/IconCircleLabelList"/>
    <dgm:cxn modelId="{D3796910-5D09-41D5-87F6-870FE98DA692}" type="presParOf" srcId="{224A7963-70D1-4096-BD0F-31539C99E71F}" destId="{6A34D718-001B-4736-9BE3-7FCEC5E20912}" srcOrd="2" destOrd="0" presId="urn:microsoft.com/office/officeart/2018/5/layout/IconCircleLabelList"/>
    <dgm:cxn modelId="{B25A929D-4109-4B2B-973A-CD14B9DC0C23}" type="presParOf" srcId="{6A34D718-001B-4736-9BE3-7FCEC5E20912}" destId="{EF637E92-7B6C-4074-936D-A5C4B3EA2A6B}" srcOrd="0" destOrd="0" presId="urn:microsoft.com/office/officeart/2018/5/layout/IconCircleLabelList"/>
    <dgm:cxn modelId="{7B4D6055-F8C6-4117-8049-0A1E62832516}" type="presParOf" srcId="{6A34D718-001B-4736-9BE3-7FCEC5E20912}" destId="{687BB468-F767-402F-AD2B-9D70A071BA24}" srcOrd="1" destOrd="0" presId="urn:microsoft.com/office/officeart/2018/5/layout/IconCircleLabelList"/>
    <dgm:cxn modelId="{BE41C51B-1C9E-4979-831E-360284A6484A}" type="presParOf" srcId="{6A34D718-001B-4736-9BE3-7FCEC5E20912}" destId="{F0DE9268-346E-474C-912E-4CF42DAA8733}" srcOrd="2" destOrd="0" presId="urn:microsoft.com/office/officeart/2018/5/layout/IconCircleLabelList"/>
    <dgm:cxn modelId="{93505422-576A-4777-8595-05E6926F4FD8}" type="presParOf" srcId="{6A34D718-001B-4736-9BE3-7FCEC5E20912}" destId="{3D2FF017-7F46-4BAE-92D7-11785709DF17}" srcOrd="3" destOrd="0" presId="urn:microsoft.com/office/officeart/2018/5/layout/IconCircleLabelList"/>
    <dgm:cxn modelId="{69C8AC43-215D-4ED6-AE91-510527CAFBE0}" type="presParOf" srcId="{224A7963-70D1-4096-BD0F-31539C99E71F}" destId="{97B9E800-8F13-4547-A66A-80E2745AA4A3}" srcOrd="3" destOrd="0" presId="urn:microsoft.com/office/officeart/2018/5/layout/IconCircleLabelList"/>
    <dgm:cxn modelId="{F3F326F2-376C-48CD-A6F2-847FA37DAAE5}" type="presParOf" srcId="{224A7963-70D1-4096-BD0F-31539C99E71F}" destId="{D12A0F34-5AB1-4318-A3CA-4B05F0A47FFD}" srcOrd="4" destOrd="0" presId="urn:microsoft.com/office/officeart/2018/5/layout/IconCircleLabelList"/>
    <dgm:cxn modelId="{4F6FEEE1-30EE-4979-9E81-70B263DCE622}" type="presParOf" srcId="{D12A0F34-5AB1-4318-A3CA-4B05F0A47FFD}" destId="{774F82B2-3747-4B2D-9764-64B69FEAA069}" srcOrd="0" destOrd="0" presId="urn:microsoft.com/office/officeart/2018/5/layout/IconCircleLabelList"/>
    <dgm:cxn modelId="{B53C7CEF-950F-442B-93D9-FC28A2A9F15D}" type="presParOf" srcId="{D12A0F34-5AB1-4318-A3CA-4B05F0A47FFD}" destId="{3E12B97C-C93C-4201-BC80-2DC276E1FCCE}" srcOrd="1" destOrd="0" presId="urn:microsoft.com/office/officeart/2018/5/layout/IconCircleLabelList"/>
    <dgm:cxn modelId="{3DC62F3D-E759-4241-A93F-41B690511B61}" type="presParOf" srcId="{D12A0F34-5AB1-4318-A3CA-4B05F0A47FFD}" destId="{C245CC6D-3CA4-401A-9BB5-0A6094C46173}" srcOrd="2" destOrd="0" presId="urn:microsoft.com/office/officeart/2018/5/layout/IconCircleLabelList"/>
    <dgm:cxn modelId="{54008609-76C6-4108-BAC9-45295272B5C8}" type="presParOf" srcId="{D12A0F34-5AB1-4318-A3CA-4B05F0A47FFD}" destId="{E70FBD64-6307-4B14-82F7-28E4BCCC978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D2EE7B-EFB7-4FEA-843C-71E1D6BD53C6}"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804A1AE0-E7DB-4D2B-93A5-F9468A1D86F6}">
      <dgm:prSet/>
      <dgm:spPr/>
      <dgm:t>
        <a:bodyPr/>
        <a:lstStyle/>
        <a:p>
          <a:r>
            <a:rPr lang="en-GB"/>
            <a:t>Mindset</a:t>
          </a:r>
          <a:endParaRPr lang="en-US"/>
        </a:p>
      </dgm:t>
    </dgm:pt>
    <dgm:pt modelId="{1AC8C67E-48D6-4732-B8AB-7D95676CACA6}" type="parTrans" cxnId="{403B2898-9CE7-4A9B-AB2F-3DE8A2BFD588}">
      <dgm:prSet/>
      <dgm:spPr/>
      <dgm:t>
        <a:bodyPr/>
        <a:lstStyle/>
        <a:p>
          <a:endParaRPr lang="en-US"/>
        </a:p>
      </dgm:t>
    </dgm:pt>
    <dgm:pt modelId="{27133BE8-973D-4AC8-AEC0-E659DD1C98BE}" type="sibTrans" cxnId="{403B2898-9CE7-4A9B-AB2F-3DE8A2BFD588}">
      <dgm:prSet/>
      <dgm:spPr/>
      <dgm:t>
        <a:bodyPr/>
        <a:lstStyle/>
        <a:p>
          <a:endParaRPr lang="en-US"/>
        </a:p>
      </dgm:t>
    </dgm:pt>
    <dgm:pt modelId="{9840349C-8894-4CB9-81F0-7F8660F45F29}">
      <dgm:prSet/>
      <dgm:spPr/>
      <dgm:t>
        <a:bodyPr/>
        <a:lstStyle/>
        <a:p>
          <a:r>
            <a:rPr lang="en-GB"/>
            <a:t>Skillset</a:t>
          </a:r>
          <a:endParaRPr lang="en-US"/>
        </a:p>
      </dgm:t>
    </dgm:pt>
    <dgm:pt modelId="{7DF32FF6-366F-471D-8E2D-B6DDD196508F}" type="parTrans" cxnId="{291F8CC5-280E-4D56-97D9-F9B4A75681A4}">
      <dgm:prSet/>
      <dgm:spPr/>
      <dgm:t>
        <a:bodyPr/>
        <a:lstStyle/>
        <a:p>
          <a:endParaRPr lang="en-US"/>
        </a:p>
      </dgm:t>
    </dgm:pt>
    <dgm:pt modelId="{450105C9-0683-4143-B123-A707AB5771B4}" type="sibTrans" cxnId="{291F8CC5-280E-4D56-97D9-F9B4A75681A4}">
      <dgm:prSet/>
      <dgm:spPr/>
      <dgm:t>
        <a:bodyPr/>
        <a:lstStyle/>
        <a:p>
          <a:endParaRPr lang="en-US"/>
        </a:p>
      </dgm:t>
    </dgm:pt>
    <dgm:pt modelId="{FEF00071-A055-42C2-AB84-0F8A9E68841E}">
      <dgm:prSet/>
      <dgm:spPr/>
      <dgm:t>
        <a:bodyPr/>
        <a:lstStyle/>
        <a:p>
          <a:r>
            <a:rPr lang="en-GB"/>
            <a:t>Toolset</a:t>
          </a:r>
          <a:endParaRPr lang="en-US"/>
        </a:p>
      </dgm:t>
    </dgm:pt>
    <dgm:pt modelId="{9E1211DE-DAE0-470B-9152-EE487903D3DC}" type="parTrans" cxnId="{7484242D-66BC-4B7A-B431-06990922E280}">
      <dgm:prSet/>
      <dgm:spPr/>
      <dgm:t>
        <a:bodyPr/>
        <a:lstStyle/>
        <a:p>
          <a:endParaRPr lang="en-US"/>
        </a:p>
      </dgm:t>
    </dgm:pt>
    <dgm:pt modelId="{67DE1A96-9CDC-4093-885F-6CED1E94614F}" type="sibTrans" cxnId="{7484242D-66BC-4B7A-B431-06990922E280}">
      <dgm:prSet/>
      <dgm:spPr/>
      <dgm:t>
        <a:bodyPr/>
        <a:lstStyle/>
        <a:p>
          <a:endParaRPr lang="en-US"/>
        </a:p>
      </dgm:t>
    </dgm:pt>
    <dgm:pt modelId="{74B57D90-0773-4622-B74B-AD67A28C32FD}" type="pres">
      <dgm:prSet presAssocID="{44D2EE7B-EFB7-4FEA-843C-71E1D6BD53C6}" presName="root" presStyleCnt="0">
        <dgm:presLayoutVars>
          <dgm:dir/>
          <dgm:resizeHandles val="exact"/>
        </dgm:presLayoutVars>
      </dgm:prSet>
      <dgm:spPr/>
    </dgm:pt>
    <dgm:pt modelId="{7ADD63BE-C7BC-4FE7-BA46-00AAD5D6D786}" type="pres">
      <dgm:prSet presAssocID="{804A1AE0-E7DB-4D2B-93A5-F9468A1D86F6}" presName="compNode" presStyleCnt="0"/>
      <dgm:spPr/>
    </dgm:pt>
    <dgm:pt modelId="{D9DC838A-901C-4132-B70B-2A76A7948448}" type="pres">
      <dgm:prSet presAssocID="{804A1AE0-E7DB-4D2B-93A5-F9468A1D86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21A0757-A8E8-42B1-8ABE-FEB2F7B3243F}" type="pres">
      <dgm:prSet presAssocID="{804A1AE0-E7DB-4D2B-93A5-F9468A1D86F6}" presName="spaceRect" presStyleCnt="0"/>
      <dgm:spPr/>
    </dgm:pt>
    <dgm:pt modelId="{55EDBBBC-B99F-44DD-9BD8-4C3879817922}" type="pres">
      <dgm:prSet presAssocID="{804A1AE0-E7DB-4D2B-93A5-F9468A1D86F6}" presName="textRect" presStyleLbl="revTx" presStyleIdx="0" presStyleCnt="3">
        <dgm:presLayoutVars>
          <dgm:chMax val="1"/>
          <dgm:chPref val="1"/>
        </dgm:presLayoutVars>
      </dgm:prSet>
      <dgm:spPr/>
    </dgm:pt>
    <dgm:pt modelId="{870FF7CC-F582-40F8-A046-A0B649153774}" type="pres">
      <dgm:prSet presAssocID="{27133BE8-973D-4AC8-AEC0-E659DD1C98BE}" presName="sibTrans" presStyleCnt="0"/>
      <dgm:spPr/>
    </dgm:pt>
    <dgm:pt modelId="{06C1DCEB-0752-439B-BD32-3B5E77DE9636}" type="pres">
      <dgm:prSet presAssocID="{9840349C-8894-4CB9-81F0-7F8660F45F29}" presName="compNode" presStyleCnt="0"/>
      <dgm:spPr/>
    </dgm:pt>
    <dgm:pt modelId="{22F2AC31-3378-4148-93BE-21E39098BFC6}" type="pres">
      <dgm:prSet presAssocID="{9840349C-8894-4CB9-81F0-7F8660F45F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E7BE9F1-DA4A-40F4-B331-F82EB6184F99}" type="pres">
      <dgm:prSet presAssocID="{9840349C-8894-4CB9-81F0-7F8660F45F29}" presName="spaceRect" presStyleCnt="0"/>
      <dgm:spPr/>
    </dgm:pt>
    <dgm:pt modelId="{4CD78349-A8E9-42F2-AB35-2AB20A9CB938}" type="pres">
      <dgm:prSet presAssocID="{9840349C-8894-4CB9-81F0-7F8660F45F29}" presName="textRect" presStyleLbl="revTx" presStyleIdx="1" presStyleCnt="3">
        <dgm:presLayoutVars>
          <dgm:chMax val="1"/>
          <dgm:chPref val="1"/>
        </dgm:presLayoutVars>
      </dgm:prSet>
      <dgm:spPr/>
    </dgm:pt>
    <dgm:pt modelId="{5A7013F5-94D0-40F0-B3CC-16BE564AB512}" type="pres">
      <dgm:prSet presAssocID="{450105C9-0683-4143-B123-A707AB5771B4}" presName="sibTrans" presStyleCnt="0"/>
      <dgm:spPr/>
    </dgm:pt>
    <dgm:pt modelId="{A54737B8-5EC4-492E-B668-2C1E18520A4B}" type="pres">
      <dgm:prSet presAssocID="{FEF00071-A055-42C2-AB84-0F8A9E68841E}" presName="compNode" presStyleCnt="0"/>
      <dgm:spPr/>
    </dgm:pt>
    <dgm:pt modelId="{9ABDDE7E-06D4-47E9-A204-0BE6309D99D3}" type="pres">
      <dgm:prSet presAssocID="{FEF00071-A055-42C2-AB84-0F8A9E68841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537424E1-5D09-4E85-8933-1ECD22A1764F}" type="pres">
      <dgm:prSet presAssocID="{FEF00071-A055-42C2-AB84-0F8A9E68841E}" presName="spaceRect" presStyleCnt="0"/>
      <dgm:spPr/>
    </dgm:pt>
    <dgm:pt modelId="{955E54CC-A7D8-4F7D-A7C3-6A8381C4BD03}" type="pres">
      <dgm:prSet presAssocID="{FEF00071-A055-42C2-AB84-0F8A9E68841E}" presName="textRect" presStyleLbl="revTx" presStyleIdx="2" presStyleCnt="3">
        <dgm:presLayoutVars>
          <dgm:chMax val="1"/>
          <dgm:chPref val="1"/>
        </dgm:presLayoutVars>
      </dgm:prSet>
      <dgm:spPr/>
    </dgm:pt>
  </dgm:ptLst>
  <dgm:cxnLst>
    <dgm:cxn modelId="{4113C200-D846-40D4-B931-42D5B72E2912}" type="presOf" srcId="{FEF00071-A055-42C2-AB84-0F8A9E68841E}" destId="{955E54CC-A7D8-4F7D-A7C3-6A8381C4BD03}" srcOrd="0" destOrd="0" presId="urn:microsoft.com/office/officeart/2018/2/layout/IconLabelList"/>
    <dgm:cxn modelId="{7484242D-66BC-4B7A-B431-06990922E280}" srcId="{44D2EE7B-EFB7-4FEA-843C-71E1D6BD53C6}" destId="{FEF00071-A055-42C2-AB84-0F8A9E68841E}" srcOrd="2" destOrd="0" parTransId="{9E1211DE-DAE0-470B-9152-EE487903D3DC}" sibTransId="{67DE1A96-9CDC-4093-885F-6CED1E94614F}"/>
    <dgm:cxn modelId="{B9913F2E-20C2-40C0-BAB3-E793703A5824}" type="presOf" srcId="{9840349C-8894-4CB9-81F0-7F8660F45F29}" destId="{4CD78349-A8E9-42F2-AB35-2AB20A9CB938}" srcOrd="0" destOrd="0" presId="urn:microsoft.com/office/officeart/2018/2/layout/IconLabelList"/>
    <dgm:cxn modelId="{28221F7D-BE85-45B5-AFAA-686981D6C4A1}" type="presOf" srcId="{44D2EE7B-EFB7-4FEA-843C-71E1D6BD53C6}" destId="{74B57D90-0773-4622-B74B-AD67A28C32FD}" srcOrd="0" destOrd="0" presId="urn:microsoft.com/office/officeart/2018/2/layout/IconLabelList"/>
    <dgm:cxn modelId="{403B2898-9CE7-4A9B-AB2F-3DE8A2BFD588}" srcId="{44D2EE7B-EFB7-4FEA-843C-71E1D6BD53C6}" destId="{804A1AE0-E7DB-4D2B-93A5-F9468A1D86F6}" srcOrd="0" destOrd="0" parTransId="{1AC8C67E-48D6-4732-B8AB-7D95676CACA6}" sibTransId="{27133BE8-973D-4AC8-AEC0-E659DD1C98BE}"/>
    <dgm:cxn modelId="{291F8CC5-280E-4D56-97D9-F9B4A75681A4}" srcId="{44D2EE7B-EFB7-4FEA-843C-71E1D6BD53C6}" destId="{9840349C-8894-4CB9-81F0-7F8660F45F29}" srcOrd="1" destOrd="0" parTransId="{7DF32FF6-366F-471D-8E2D-B6DDD196508F}" sibTransId="{450105C9-0683-4143-B123-A707AB5771B4}"/>
    <dgm:cxn modelId="{B58ED6C5-602D-41F8-B880-057BCBCE6EE4}" type="presOf" srcId="{804A1AE0-E7DB-4D2B-93A5-F9468A1D86F6}" destId="{55EDBBBC-B99F-44DD-9BD8-4C3879817922}" srcOrd="0" destOrd="0" presId="urn:microsoft.com/office/officeart/2018/2/layout/IconLabelList"/>
    <dgm:cxn modelId="{25B7C33F-F5B9-422C-9E21-26E57B3F5277}" type="presParOf" srcId="{74B57D90-0773-4622-B74B-AD67A28C32FD}" destId="{7ADD63BE-C7BC-4FE7-BA46-00AAD5D6D786}" srcOrd="0" destOrd="0" presId="urn:microsoft.com/office/officeart/2018/2/layout/IconLabelList"/>
    <dgm:cxn modelId="{66DEFF01-C9DD-463D-8000-FBAFFE1DC525}" type="presParOf" srcId="{7ADD63BE-C7BC-4FE7-BA46-00AAD5D6D786}" destId="{D9DC838A-901C-4132-B70B-2A76A7948448}" srcOrd="0" destOrd="0" presId="urn:microsoft.com/office/officeart/2018/2/layout/IconLabelList"/>
    <dgm:cxn modelId="{1A4049B8-4DC7-4768-AA86-403CB0D6509D}" type="presParOf" srcId="{7ADD63BE-C7BC-4FE7-BA46-00AAD5D6D786}" destId="{D21A0757-A8E8-42B1-8ABE-FEB2F7B3243F}" srcOrd="1" destOrd="0" presId="urn:microsoft.com/office/officeart/2018/2/layout/IconLabelList"/>
    <dgm:cxn modelId="{D74556B5-7BCF-48AB-B56B-1B905AB5FF82}" type="presParOf" srcId="{7ADD63BE-C7BC-4FE7-BA46-00AAD5D6D786}" destId="{55EDBBBC-B99F-44DD-9BD8-4C3879817922}" srcOrd="2" destOrd="0" presId="urn:microsoft.com/office/officeart/2018/2/layout/IconLabelList"/>
    <dgm:cxn modelId="{5B39B0C6-7E9A-4FA9-A5AE-9EAC03EA6A2A}" type="presParOf" srcId="{74B57D90-0773-4622-B74B-AD67A28C32FD}" destId="{870FF7CC-F582-40F8-A046-A0B649153774}" srcOrd="1" destOrd="0" presId="urn:microsoft.com/office/officeart/2018/2/layout/IconLabelList"/>
    <dgm:cxn modelId="{976F4546-01BF-4E69-B0F8-DE9EB70F95BB}" type="presParOf" srcId="{74B57D90-0773-4622-B74B-AD67A28C32FD}" destId="{06C1DCEB-0752-439B-BD32-3B5E77DE9636}" srcOrd="2" destOrd="0" presId="urn:microsoft.com/office/officeart/2018/2/layout/IconLabelList"/>
    <dgm:cxn modelId="{B865E857-4CA5-4BA1-A6C5-7934C567BCFC}" type="presParOf" srcId="{06C1DCEB-0752-439B-BD32-3B5E77DE9636}" destId="{22F2AC31-3378-4148-93BE-21E39098BFC6}" srcOrd="0" destOrd="0" presId="urn:microsoft.com/office/officeart/2018/2/layout/IconLabelList"/>
    <dgm:cxn modelId="{7D586BFF-7588-4DE3-8D02-816881180B16}" type="presParOf" srcId="{06C1DCEB-0752-439B-BD32-3B5E77DE9636}" destId="{1E7BE9F1-DA4A-40F4-B331-F82EB6184F99}" srcOrd="1" destOrd="0" presId="urn:microsoft.com/office/officeart/2018/2/layout/IconLabelList"/>
    <dgm:cxn modelId="{FD234270-9B92-4C19-A9AB-DB1028C1EEA3}" type="presParOf" srcId="{06C1DCEB-0752-439B-BD32-3B5E77DE9636}" destId="{4CD78349-A8E9-42F2-AB35-2AB20A9CB938}" srcOrd="2" destOrd="0" presId="urn:microsoft.com/office/officeart/2018/2/layout/IconLabelList"/>
    <dgm:cxn modelId="{071708B4-D727-4296-BB7F-17098645751B}" type="presParOf" srcId="{74B57D90-0773-4622-B74B-AD67A28C32FD}" destId="{5A7013F5-94D0-40F0-B3CC-16BE564AB512}" srcOrd="3" destOrd="0" presId="urn:microsoft.com/office/officeart/2018/2/layout/IconLabelList"/>
    <dgm:cxn modelId="{E2DE2188-886E-42F3-AA74-A0BA08CE1A58}" type="presParOf" srcId="{74B57D90-0773-4622-B74B-AD67A28C32FD}" destId="{A54737B8-5EC4-492E-B668-2C1E18520A4B}" srcOrd="4" destOrd="0" presId="urn:microsoft.com/office/officeart/2018/2/layout/IconLabelList"/>
    <dgm:cxn modelId="{77CD7A07-8A38-482E-A5A6-74ACD088795D}" type="presParOf" srcId="{A54737B8-5EC4-492E-B668-2C1E18520A4B}" destId="{9ABDDE7E-06D4-47E9-A204-0BE6309D99D3}" srcOrd="0" destOrd="0" presId="urn:microsoft.com/office/officeart/2018/2/layout/IconLabelList"/>
    <dgm:cxn modelId="{DE0A819E-F5E4-4E09-9816-FA18B6095CEA}" type="presParOf" srcId="{A54737B8-5EC4-492E-B668-2C1E18520A4B}" destId="{537424E1-5D09-4E85-8933-1ECD22A1764F}" srcOrd="1" destOrd="0" presId="urn:microsoft.com/office/officeart/2018/2/layout/IconLabelList"/>
    <dgm:cxn modelId="{81321493-2859-4855-8435-F2A462D9BA1E}" type="presParOf" srcId="{A54737B8-5EC4-492E-B668-2C1E18520A4B}" destId="{955E54CC-A7D8-4F7D-A7C3-6A8381C4BD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5BD752-BF72-4835-B53C-518A981ACEF0}"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BDDAA1A6-E41D-44F0-9AFB-AA830B82CD05}">
      <dgm:prSet/>
      <dgm:spPr/>
      <dgm:t>
        <a:bodyPr/>
        <a:lstStyle/>
        <a:p>
          <a:r>
            <a:rPr lang="en-GB"/>
            <a:t>Prototype</a:t>
          </a:r>
          <a:endParaRPr lang="en-US"/>
        </a:p>
      </dgm:t>
    </dgm:pt>
    <dgm:pt modelId="{E2AAC474-0CCF-4000-8DAA-75374C34A486}" type="parTrans" cxnId="{934346CF-E104-4317-9460-40B9D5E337F7}">
      <dgm:prSet/>
      <dgm:spPr/>
      <dgm:t>
        <a:bodyPr/>
        <a:lstStyle/>
        <a:p>
          <a:endParaRPr lang="en-US"/>
        </a:p>
      </dgm:t>
    </dgm:pt>
    <dgm:pt modelId="{96EAA9D4-2CFF-4158-A3A5-058CC171DCE6}" type="sibTrans" cxnId="{934346CF-E104-4317-9460-40B9D5E337F7}">
      <dgm:prSet/>
      <dgm:spPr/>
      <dgm:t>
        <a:bodyPr/>
        <a:lstStyle/>
        <a:p>
          <a:endParaRPr lang="en-US"/>
        </a:p>
      </dgm:t>
    </dgm:pt>
    <dgm:pt modelId="{BB692B14-F452-493D-941F-B5D94F1291BE}">
      <dgm:prSet/>
      <dgm:spPr/>
      <dgm:t>
        <a:bodyPr/>
        <a:lstStyle/>
        <a:p>
          <a:r>
            <a:rPr lang="en-GB"/>
            <a:t>Testing</a:t>
          </a:r>
          <a:endParaRPr lang="en-US"/>
        </a:p>
      </dgm:t>
    </dgm:pt>
    <dgm:pt modelId="{49DFC8B1-469D-4B80-B24A-4188B43017EE}" type="parTrans" cxnId="{DA0D9D6F-BA00-4387-945C-83DAE7EA544A}">
      <dgm:prSet/>
      <dgm:spPr/>
      <dgm:t>
        <a:bodyPr/>
        <a:lstStyle/>
        <a:p>
          <a:endParaRPr lang="en-US"/>
        </a:p>
      </dgm:t>
    </dgm:pt>
    <dgm:pt modelId="{3849A884-C764-4665-BF2C-4877420EA373}" type="sibTrans" cxnId="{DA0D9D6F-BA00-4387-945C-83DAE7EA544A}">
      <dgm:prSet/>
      <dgm:spPr/>
      <dgm:t>
        <a:bodyPr/>
        <a:lstStyle/>
        <a:p>
          <a:endParaRPr lang="en-US"/>
        </a:p>
      </dgm:t>
    </dgm:pt>
    <dgm:pt modelId="{45DF16BA-5435-4EA8-98C8-9EDA046F8BF8}">
      <dgm:prSet/>
      <dgm:spPr/>
      <dgm:t>
        <a:bodyPr/>
        <a:lstStyle/>
        <a:p>
          <a:r>
            <a:rPr lang="en-GB"/>
            <a:t>Pitching idea</a:t>
          </a:r>
          <a:endParaRPr lang="en-US"/>
        </a:p>
      </dgm:t>
    </dgm:pt>
    <dgm:pt modelId="{59AFA521-5482-4CF6-BB2F-87B1E22505AB}" type="parTrans" cxnId="{F679A4A7-13B0-4849-B23D-1AEC46FE944D}">
      <dgm:prSet/>
      <dgm:spPr/>
      <dgm:t>
        <a:bodyPr/>
        <a:lstStyle/>
        <a:p>
          <a:endParaRPr lang="en-US"/>
        </a:p>
      </dgm:t>
    </dgm:pt>
    <dgm:pt modelId="{CCE88EBD-8B47-46B3-B634-A589205D7BE7}" type="sibTrans" cxnId="{F679A4A7-13B0-4849-B23D-1AEC46FE944D}">
      <dgm:prSet/>
      <dgm:spPr/>
      <dgm:t>
        <a:bodyPr/>
        <a:lstStyle/>
        <a:p>
          <a:endParaRPr lang="en-US"/>
        </a:p>
      </dgm:t>
    </dgm:pt>
    <dgm:pt modelId="{142FFA6D-01D8-4AE3-A06F-E140510772C6}" type="pres">
      <dgm:prSet presAssocID="{795BD752-BF72-4835-B53C-518A981ACEF0}" presName="root" presStyleCnt="0">
        <dgm:presLayoutVars>
          <dgm:dir/>
          <dgm:resizeHandles val="exact"/>
        </dgm:presLayoutVars>
      </dgm:prSet>
      <dgm:spPr/>
    </dgm:pt>
    <dgm:pt modelId="{8BB1A076-520F-4C95-A677-A44CEB34E939}" type="pres">
      <dgm:prSet presAssocID="{BDDAA1A6-E41D-44F0-9AFB-AA830B82CD05}" presName="compNode" presStyleCnt="0"/>
      <dgm:spPr/>
    </dgm:pt>
    <dgm:pt modelId="{E65DE0F2-EAFE-43A8-B651-8BA945055134}" type="pres">
      <dgm:prSet presAssocID="{BDDAA1A6-E41D-44F0-9AFB-AA830B82CD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36847D4-D50D-455D-8678-568A4120EA52}" type="pres">
      <dgm:prSet presAssocID="{BDDAA1A6-E41D-44F0-9AFB-AA830B82CD05}" presName="spaceRect" presStyleCnt="0"/>
      <dgm:spPr/>
    </dgm:pt>
    <dgm:pt modelId="{3508B2AC-DDFA-466F-85FE-024C9E6161B8}" type="pres">
      <dgm:prSet presAssocID="{BDDAA1A6-E41D-44F0-9AFB-AA830B82CD05}" presName="textRect" presStyleLbl="revTx" presStyleIdx="0" presStyleCnt="3">
        <dgm:presLayoutVars>
          <dgm:chMax val="1"/>
          <dgm:chPref val="1"/>
        </dgm:presLayoutVars>
      </dgm:prSet>
      <dgm:spPr/>
    </dgm:pt>
    <dgm:pt modelId="{3D7E55F7-16F0-491D-B544-5C1BCF61E45B}" type="pres">
      <dgm:prSet presAssocID="{96EAA9D4-2CFF-4158-A3A5-058CC171DCE6}" presName="sibTrans" presStyleCnt="0"/>
      <dgm:spPr/>
    </dgm:pt>
    <dgm:pt modelId="{A76FB1CD-FB19-46A5-8FE2-0C8ACC4C00CC}" type="pres">
      <dgm:prSet presAssocID="{BB692B14-F452-493D-941F-B5D94F1291BE}" presName="compNode" presStyleCnt="0"/>
      <dgm:spPr/>
    </dgm:pt>
    <dgm:pt modelId="{8B485676-5336-479F-A0D0-9822480AAE8B}" type="pres">
      <dgm:prSet presAssocID="{BB692B14-F452-493D-941F-B5D94F1291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st tubes"/>
        </a:ext>
      </dgm:extLst>
    </dgm:pt>
    <dgm:pt modelId="{9A5D4F30-1E35-495E-98FE-4755CDB67E05}" type="pres">
      <dgm:prSet presAssocID="{BB692B14-F452-493D-941F-B5D94F1291BE}" presName="spaceRect" presStyleCnt="0"/>
      <dgm:spPr/>
    </dgm:pt>
    <dgm:pt modelId="{2820D740-5D0E-46F2-A6F9-DA8EF177D1D3}" type="pres">
      <dgm:prSet presAssocID="{BB692B14-F452-493D-941F-B5D94F1291BE}" presName="textRect" presStyleLbl="revTx" presStyleIdx="1" presStyleCnt="3">
        <dgm:presLayoutVars>
          <dgm:chMax val="1"/>
          <dgm:chPref val="1"/>
        </dgm:presLayoutVars>
      </dgm:prSet>
      <dgm:spPr/>
    </dgm:pt>
    <dgm:pt modelId="{49C330D1-965F-4528-9B01-0A002062B670}" type="pres">
      <dgm:prSet presAssocID="{3849A884-C764-4665-BF2C-4877420EA373}" presName="sibTrans" presStyleCnt="0"/>
      <dgm:spPr/>
    </dgm:pt>
    <dgm:pt modelId="{024700B3-0FED-4426-9C61-009CA7521577}" type="pres">
      <dgm:prSet presAssocID="{45DF16BA-5435-4EA8-98C8-9EDA046F8BF8}" presName="compNode" presStyleCnt="0"/>
      <dgm:spPr/>
    </dgm:pt>
    <dgm:pt modelId="{33428168-1682-42E9-B042-73DB43F94E69}" type="pres">
      <dgm:prSet presAssocID="{45DF16BA-5435-4EA8-98C8-9EDA046F8B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EEBEBC4-788F-40B3-AA1F-4C4419D0A5C8}" type="pres">
      <dgm:prSet presAssocID="{45DF16BA-5435-4EA8-98C8-9EDA046F8BF8}" presName="spaceRect" presStyleCnt="0"/>
      <dgm:spPr/>
    </dgm:pt>
    <dgm:pt modelId="{8AF3EF93-B6F3-4C8A-8303-BBC52A375025}" type="pres">
      <dgm:prSet presAssocID="{45DF16BA-5435-4EA8-98C8-9EDA046F8BF8}" presName="textRect" presStyleLbl="revTx" presStyleIdx="2" presStyleCnt="3">
        <dgm:presLayoutVars>
          <dgm:chMax val="1"/>
          <dgm:chPref val="1"/>
        </dgm:presLayoutVars>
      </dgm:prSet>
      <dgm:spPr/>
    </dgm:pt>
  </dgm:ptLst>
  <dgm:cxnLst>
    <dgm:cxn modelId="{8E7F7A1A-FE9B-440B-948B-34F8024010ED}" type="presOf" srcId="{BB692B14-F452-493D-941F-B5D94F1291BE}" destId="{2820D740-5D0E-46F2-A6F9-DA8EF177D1D3}" srcOrd="0" destOrd="0" presId="urn:microsoft.com/office/officeart/2018/2/layout/IconLabelList"/>
    <dgm:cxn modelId="{DA0D9D6F-BA00-4387-945C-83DAE7EA544A}" srcId="{795BD752-BF72-4835-B53C-518A981ACEF0}" destId="{BB692B14-F452-493D-941F-B5D94F1291BE}" srcOrd="1" destOrd="0" parTransId="{49DFC8B1-469D-4B80-B24A-4188B43017EE}" sibTransId="{3849A884-C764-4665-BF2C-4877420EA373}"/>
    <dgm:cxn modelId="{5DBB777C-3994-48C5-8343-1B842805F5E4}" type="presOf" srcId="{45DF16BA-5435-4EA8-98C8-9EDA046F8BF8}" destId="{8AF3EF93-B6F3-4C8A-8303-BBC52A375025}" srcOrd="0" destOrd="0" presId="urn:microsoft.com/office/officeart/2018/2/layout/IconLabelList"/>
    <dgm:cxn modelId="{3253D687-05C2-456A-8B00-D414BC2C0860}" type="presOf" srcId="{BDDAA1A6-E41D-44F0-9AFB-AA830B82CD05}" destId="{3508B2AC-DDFA-466F-85FE-024C9E6161B8}" srcOrd="0" destOrd="0" presId="urn:microsoft.com/office/officeart/2018/2/layout/IconLabelList"/>
    <dgm:cxn modelId="{BD50468D-56AB-4CFA-8A45-056EF5FD5F00}" type="presOf" srcId="{795BD752-BF72-4835-B53C-518A981ACEF0}" destId="{142FFA6D-01D8-4AE3-A06F-E140510772C6}" srcOrd="0" destOrd="0" presId="urn:microsoft.com/office/officeart/2018/2/layout/IconLabelList"/>
    <dgm:cxn modelId="{F679A4A7-13B0-4849-B23D-1AEC46FE944D}" srcId="{795BD752-BF72-4835-B53C-518A981ACEF0}" destId="{45DF16BA-5435-4EA8-98C8-9EDA046F8BF8}" srcOrd="2" destOrd="0" parTransId="{59AFA521-5482-4CF6-BB2F-87B1E22505AB}" sibTransId="{CCE88EBD-8B47-46B3-B634-A589205D7BE7}"/>
    <dgm:cxn modelId="{934346CF-E104-4317-9460-40B9D5E337F7}" srcId="{795BD752-BF72-4835-B53C-518A981ACEF0}" destId="{BDDAA1A6-E41D-44F0-9AFB-AA830B82CD05}" srcOrd="0" destOrd="0" parTransId="{E2AAC474-0CCF-4000-8DAA-75374C34A486}" sibTransId="{96EAA9D4-2CFF-4158-A3A5-058CC171DCE6}"/>
    <dgm:cxn modelId="{C9194F72-5038-4226-85DA-4F48340A890F}" type="presParOf" srcId="{142FFA6D-01D8-4AE3-A06F-E140510772C6}" destId="{8BB1A076-520F-4C95-A677-A44CEB34E939}" srcOrd="0" destOrd="0" presId="urn:microsoft.com/office/officeart/2018/2/layout/IconLabelList"/>
    <dgm:cxn modelId="{0AFE1F00-AB11-4198-B7C3-FF31AD01045D}" type="presParOf" srcId="{8BB1A076-520F-4C95-A677-A44CEB34E939}" destId="{E65DE0F2-EAFE-43A8-B651-8BA945055134}" srcOrd="0" destOrd="0" presId="urn:microsoft.com/office/officeart/2018/2/layout/IconLabelList"/>
    <dgm:cxn modelId="{7C5446F8-7074-44B7-8772-2C51A2AB813E}" type="presParOf" srcId="{8BB1A076-520F-4C95-A677-A44CEB34E939}" destId="{736847D4-D50D-455D-8678-568A4120EA52}" srcOrd="1" destOrd="0" presId="urn:microsoft.com/office/officeart/2018/2/layout/IconLabelList"/>
    <dgm:cxn modelId="{99B63773-53E1-4ADC-B4D9-B0FE3B9900E5}" type="presParOf" srcId="{8BB1A076-520F-4C95-A677-A44CEB34E939}" destId="{3508B2AC-DDFA-466F-85FE-024C9E6161B8}" srcOrd="2" destOrd="0" presId="urn:microsoft.com/office/officeart/2018/2/layout/IconLabelList"/>
    <dgm:cxn modelId="{5978BA1E-7415-4EDD-988C-DDDEB866B07E}" type="presParOf" srcId="{142FFA6D-01D8-4AE3-A06F-E140510772C6}" destId="{3D7E55F7-16F0-491D-B544-5C1BCF61E45B}" srcOrd="1" destOrd="0" presId="urn:microsoft.com/office/officeart/2018/2/layout/IconLabelList"/>
    <dgm:cxn modelId="{D9D07734-4099-42B9-8A28-968530A7D1ED}" type="presParOf" srcId="{142FFA6D-01D8-4AE3-A06F-E140510772C6}" destId="{A76FB1CD-FB19-46A5-8FE2-0C8ACC4C00CC}" srcOrd="2" destOrd="0" presId="urn:microsoft.com/office/officeart/2018/2/layout/IconLabelList"/>
    <dgm:cxn modelId="{A087D5B6-31AE-415F-AA35-88C08858E914}" type="presParOf" srcId="{A76FB1CD-FB19-46A5-8FE2-0C8ACC4C00CC}" destId="{8B485676-5336-479F-A0D0-9822480AAE8B}" srcOrd="0" destOrd="0" presId="urn:microsoft.com/office/officeart/2018/2/layout/IconLabelList"/>
    <dgm:cxn modelId="{F18D8FE7-F729-4AE7-A722-01128C4DB37C}" type="presParOf" srcId="{A76FB1CD-FB19-46A5-8FE2-0C8ACC4C00CC}" destId="{9A5D4F30-1E35-495E-98FE-4755CDB67E05}" srcOrd="1" destOrd="0" presId="urn:microsoft.com/office/officeart/2018/2/layout/IconLabelList"/>
    <dgm:cxn modelId="{109362B9-AEA3-4706-8349-5E26B51ADBB2}" type="presParOf" srcId="{A76FB1CD-FB19-46A5-8FE2-0C8ACC4C00CC}" destId="{2820D740-5D0E-46F2-A6F9-DA8EF177D1D3}" srcOrd="2" destOrd="0" presId="urn:microsoft.com/office/officeart/2018/2/layout/IconLabelList"/>
    <dgm:cxn modelId="{61FEE378-C61F-4C33-916F-50F42823BB5E}" type="presParOf" srcId="{142FFA6D-01D8-4AE3-A06F-E140510772C6}" destId="{49C330D1-965F-4528-9B01-0A002062B670}" srcOrd="3" destOrd="0" presId="urn:microsoft.com/office/officeart/2018/2/layout/IconLabelList"/>
    <dgm:cxn modelId="{3D7BE14A-C98A-407B-B292-52756261BACC}" type="presParOf" srcId="{142FFA6D-01D8-4AE3-A06F-E140510772C6}" destId="{024700B3-0FED-4426-9C61-009CA7521577}" srcOrd="4" destOrd="0" presId="urn:microsoft.com/office/officeart/2018/2/layout/IconLabelList"/>
    <dgm:cxn modelId="{F416BEC2-CB88-4B5C-9691-AD38168568F6}" type="presParOf" srcId="{024700B3-0FED-4426-9C61-009CA7521577}" destId="{33428168-1682-42E9-B042-73DB43F94E69}" srcOrd="0" destOrd="0" presId="urn:microsoft.com/office/officeart/2018/2/layout/IconLabelList"/>
    <dgm:cxn modelId="{31D71FF1-A636-45D2-9DBC-5788F5D5E3C9}" type="presParOf" srcId="{024700B3-0FED-4426-9C61-009CA7521577}" destId="{DEEBEBC4-788F-40B3-AA1F-4C4419D0A5C8}" srcOrd="1" destOrd="0" presId="urn:microsoft.com/office/officeart/2018/2/layout/IconLabelList"/>
    <dgm:cxn modelId="{BA8EE32A-1C4B-4F53-A725-F68E413E1D56}" type="presParOf" srcId="{024700B3-0FED-4426-9C61-009CA7521577}" destId="{8AF3EF93-B6F3-4C8A-8303-BBC52A37502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81B12-6BAE-4164-AB75-E0C2C28EB6E6}">
      <dsp:nvSpPr>
        <dsp:cNvPr id="0" name=""/>
        <dsp:cNvSpPr/>
      </dsp:nvSpPr>
      <dsp:spPr>
        <a:xfrm>
          <a:off x="6006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0EC6B-7C20-43C2-B029-612C2DFADCEE}">
      <dsp:nvSpPr>
        <dsp:cNvPr id="0" name=""/>
        <dsp:cNvSpPr/>
      </dsp:nvSpPr>
      <dsp:spPr>
        <a:xfrm>
          <a:off x="909658" y="837401"/>
          <a:ext cx="831897" cy="831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39E191-FE66-4E32-BE56-98B7AEDB783A}">
      <dsp:nvSpPr>
        <dsp:cNvPr id="0" name=""/>
        <dsp:cNvSpPr/>
      </dsp:nvSpPr>
      <dsp:spPr>
        <a:xfrm>
          <a:off x="1371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Questions</a:t>
          </a:r>
          <a:endParaRPr lang="en-US" sz="2700" kern="1200"/>
        </a:p>
      </dsp:txBody>
      <dsp:txXfrm>
        <a:off x="137182" y="2429891"/>
        <a:ext cx="2376850" cy="720000"/>
      </dsp:txXfrm>
    </dsp:sp>
    <dsp:sp modelId="{24E59776-DAC1-40DA-9504-9F3D405589D6}">
      <dsp:nvSpPr>
        <dsp:cNvPr id="0" name=""/>
        <dsp:cNvSpPr/>
      </dsp:nvSpPr>
      <dsp:spPr>
        <a:xfrm>
          <a:off x="33934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F4F1E-2D70-4054-84D1-89B6C5727356}">
      <dsp:nvSpPr>
        <dsp:cNvPr id="0" name=""/>
        <dsp:cNvSpPr/>
      </dsp:nvSpPr>
      <dsp:spPr>
        <a:xfrm>
          <a:off x="3702458" y="837401"/>
          <a:ext cx="831897" cy="831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5B37BD-FDCE-4700-B98B-07FBA7D79ADB}">
      <dsp:nvSpPr>
        <dsp:cNvPr id="0" name=""/>
        <dsp:cNvSpPr/>
      </dsp:nvSpPr>
      <dsp:spPr>
        <a:xfrm>
          <a:off x="29299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Thoughts</a:t>
          </a:r>
          <a:endParaRPr lang="en-US" sz="2700" kern="1200"/>
        </a:p>
      </dsp:txBody>
      <dsp:txXfrm>
        <a:off x="2929982" y="2429891"/>
        <a:ext cx="2376850" cy="720000"/>
      </dsp:txXfrm>
    </dsp:sp>
    <dsp:sp modelId="{BCAAE1AE-9895-4DBF-8075-134111AB7E52}">
      <dsp:nvSpPr>
        <dsp:cNvPr id="0" name=""/>
        <dsp:cNvSpPr/>
      </dsp:nvSpPr>
      <dsp:spPr>
        <a:xfrm>
          <a:off x="61862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BC14C-19F7-402B-9928-93E1CEF8E1CA}">
      <dsp:nvSpPr>
        <dsp:cNvPr id="0" name=""/>
        <dsp:cNvSpPr/>
      </dsp:nvSpPr>
      <dsp:spPr>
        <a:xfrm>
          <a:off x="6495258" y="837401"/>
          <a:ext cx="831897" cy="831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B0D-E455-4CD3-AFED-58C0146EFCED}">
      <dsp:nvSpPr>
        <dsp:cNvPr id="0" name=""/>
        <dsp:cNvSpPr/>
      </dsp:nvSpPr>
      <dsp:spPr>
        <a:xfrm>
          <a:off x="57227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Comments</a:t>
          </a:r>
          <a:endParaRPr lang="en-US" sz="2700" kern="1200"/>
        </a:p>
      </dsp:txBody>
      <dsp:txXfrm>
        <a:off x="5722781" y="2429891"/>
        <a:ext cx="2376850" cy="720000"/>
      </dsp:txXfrm>
    </dsp:sp>
    <dsp:sp modelId="{EADB6537-315D-468C-8A4B-6A1D3099763E}">
      <dsp:nvSpPr>
        <dsp:cNvPr id="0" name=""/>
        <dsp:cNvSpPr/>
      </dsp:nvSpPr>
      <dsp:spPr>
        <a:xfrm>
          <a:off x="89790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D3000-1FB9-4062-9357-4BC24EC78E33}">
      <dsp:nvSpPr>
        <dsp:cNvPr id="0" name=""/>
        <dsp:cNvSpPr/>
      </dsp:nvSpPr>
      <dsp:spPr>
        <a:xfrm>
          <a:off x="9288058" y="837401"/>
          <a:ext cx="831897" cy="8318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4D5E5C-2DE1-4326-8849-4C814B98D869}">
      <dsp:nvSpPr>
        <dsp:cNvPr id="0" name=""/>
        <dsp:cNvSpPr/>
      </dsp:nvSpPr>
      <dsp:spPr>
        <a:xfrm>
          <a:off x="85155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Observations</a:t>
          </a:r>
          <a:endParaRPr lang="en-US" sz="2700" kern="1200"/>
        </a:p>
      </dsp:txBody>
      <dsp:txXfrm>
        <a:off x="8515581" y="2429891"/>
        <a:ext cx="23768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FC878-41B2-41C8-A274-EA8270231A7C}">
      <dsp:nvSpPr>
        <dsp:cNvPr id="0" name=""/>
        <dsp:cNvSpPr/>
      </dsp:nvSpPr>
      <dsp:spPr>
        <a:xfrm>
          <a:off x="0" y="0"/>
          <a:ext cx="3446754" cy="3678303"/>
        </a:xfrm>
        <a:prstGeom prst="rect">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88000" tIns="330200" rIns="268722" bIns="330200" numCol="1" spcCol="1270" anchor="t" anchorCtr="0">
          <a:noAutofit/>
        </a:bodyPr>
        <a:lstStyle/>
        <a:p>
          <a:pPr marL="0" lvl="0" indent="0" algn="l" defTabSz="1155700">
            <a:lnSpc>
              <a:spcPct val="90000"/>
            </a:lnSpc>
            <a:spcBef>
              <a:spcPct val="0"/>
            </a:spcBef>
            <a:spcAft>
              <a:spcPct val="35000"/>
            </a:spcAft>
            <a:buNone/>
          </a:pPr>
          <a:r>
            <a:rPr lang="en-US" sz="2600" kern="1200"/>
            <a:t>UNIT 1</a:t>
          </a:r>
          <a:r>
            <a:rPr lang="ru-RU" sz="2600" kern="1200"/>
            <a:t>.</a:t>
          </a:r>
          <a:endParaRPr lang="en-GB" sz="2600" kern="1200"/>
        </a:p>
        <a:p>
          <a:pPr marL="0" lvl="0" indent="0" algn="l" defTabSz="1155700">
            <a:lnSpc>
              <a:spcPct val="90000"/>
            </a:lnSpc>
            <a:spcBef>
              <a:spcPct val="0"/>
            </a:spcBef>
            <a:spcAft>
              <a:spcPct val="35000"/>
            </a:spcAft>
            <a:buNone/>
          </a:pPr>
          <a:r>
            <a:rPr lang="en-GB" sz="2600" b="1" kern="1200"/>
            <a:t>Visions of the Future</a:t>
          </a:r>
          <a:endParaRPr lang="en-US" sz="2600" b="1" kern="1200"/>
        </a:p>
      </dsp:txBody>
      <dsp:txXfrm>
        <a:off x="0" y="1397755"/>
        <a:ext cx="3446754" cy="2206981"/>
      </dsp:txXfrm>
    </dsp:sp>
    <dsp:sp modelId="{77B11591-96D8-464D-972B-A807C0C56584}">
      <dsp:nvSpPr>
        <dsp:cNvPr id="0" name=""/>
        <dsp:cNvSpPr/>
      </dsp:nvSpPr>
      <dsp:spPr>
        <a:xfrm>
          <a:off x="1171631" y="367830"/>
          <a:ext cx="1103490" cy="1103490"/>
        </a:xfrm>
        <a:prstGeom prst="ellips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6032" tIns="12700" rIns="86032"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333233" y="529432"/>
        <a:ext cx="780286" cy="780286"/>
      </dsp:txXfrm>
    </dsp:sp>
    <dsp:sp modelId="{323B7526-198D-4580-82D5-040255AD4DC8}">
      <dsp:nvSpPr>
        <dsp:cNvPr id="0" name=""/>
        <dsp:cNvSpPr/>
      </dsp:nvSpPr>
      <dsp:spPr>
        <a:xfrm>
          <a:off x="0" y="3678231"/>
          <a:ext cx="3446754" cy="72"/>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5DE15BB-7B34-4589-A909-7FF036A66AC2}">
      <dsp:nvSpPr>
        <dsp:cNvPr id="0" name=""/>
        <dsp:cNvSpPr/>
      </dsp:nvSpPr>
      <dsp:spPr>
        <a:xfrm>
          <a:off x="3791430" y="0"/>
          <a:ext cx="3446754" cy="3678303"/>
        </a:xfrm>
        <a:prstGeom prst="rect">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88000" tIns="330200" rIns="268722" bIns="330200" numCol="1" spcCol="1270" anchor="t" anchorCtr="0">
          <a:noAutofit/>
        </a:bodyPr>
        <a:lstStyle/>
        <a:p>
          <a:pPr marL="0" lvl="0" indent="0" algn="l" defTabSz="1155700">
            <a:lnSpc>
              <a:spcPct val="90000"/>
            </a:lnSpc>
            <a:spcBef>
              <a:spcPct val="0"/>
            </a:spcBef>
            <a:spcAft>
              <a:spcPct val="35000"/>
            </a:spcAft>
            <a:buNone/>
          </a:pPr>
          <a:r>
            <a:rPr lang="en-US" sz="2600" kern="1200"/>
            <a:t>UNIT 2.</a:t>
          </a:r>
        </a:p>
        <a:p>
          <a:pPr marL="0" lvl="0" indent="0" algn="l" defTabSz="1155700">
            <a:lnSpc>
              <a:spcPct val="90000"/>
            </a:lnSpc>
            <a:spcBef>
              <a:spcPct val="0"/>
            </a:spcBef>
            <a:spcAft>
              <a:spcPct val="35000"/>
            </a:spcAft>
            <a:buNone/>
          </a:pPr>
          <a:r>
            <a:rPr lang="en-GB" sz="2600" b="1" kern="1200"/>
            <a:t>The Future is Human!</a:t>
          </a:r>
          <a:endParaRPr lang="en-US" sz="2600" b="1" kern="1200"/>
        </a:p>
      </dsp:txBody>
      <dsp:txXfrm>
        <a:off x="3791430" y="1397755"/>
        <a:ext cx="3446754" cy="2206981"/>
      </dsp:txXfrm>
    </dsp:sp>
    <dsp:sp modelId="{F2DF41CB-099A-49B0-B5D1-98894B7A7815}">
      <dsp:nvSpPr>
        <dsp:cNvPr id="0" name=""/>
        <dsp:cNvSpPr/>
      </dsp:nvSpPr>
      <dsp:spPr>
        <a:xfrm>
          <a:off x="4963062" y="367830"/>
          <a:ext cx="1103490" cy="1103490"/>
        </a:xfrm>
        <a:prstGeom prst="ellips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6032" tIns="12700" rIns="86032"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124664" y="529432"/>
        <a:ext cx="780286" cy="780286"/>
      </dsp:txXfrm>
    </dsp:sp>
    <dsp:sp modelId="{F96B0DD0-0BD7-4F8A-B0DE-C2A1838BAB40}">
      <dsp:nvSpPr>
        <dsp:cNvPr id="0" name=""/>
        <dsp:cNvSpPr/>
      </dsp:nvSpPr>
      <dsp:spPr>
        <a:xfrm>
          <a:off x="3791430" y="3678231"/>
          <a:ext cx="3446754" cy="72"/>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2D9AC951-2C3B-47B9-A8E3-06FBA65DC2F9}">
      <dsp:nvSpPr>
        <dsp:cNvPr id="0" name=""/>
        <dsp:cNvSpPr/>
      </dsp:nvSpPr>
      <dsp:spPr>
        <a:xfrm>
          <a:off x="7582860" y="0"/>
          <a:ext cx="3446754" cy="3678303"/>
        </a:xfrm>
        <a:prstGeom prst="rect">
          <a:avLst/>
        </a:prstGeom>
        <a:solidFill>
          <a:schemeClr val="tx2">
            <a:lumMod val="75000"/>
            <a:lumOff val="25000"/>
            <a:alpha val="90000"/>
          </a:schemeClr>
        </a:solidFill>
        <a:ln w="12700" cap="rnd"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88000" tIns="330200" rIns="268722" bIns="330200" numCol="1" spcCol="1270" anchor="t" anchorCtr="0">
          <a:noAutofit/>
        </a:bodyPr>
        <a:lstStyle/>
        <a:p>
          <a:pPr marL="0" lvl="0" indent="0" algn="l" defTabSz="1155700">
            <a:lnSpc>
              <a:spcPct val="90000"/>
            </a:lnSpc>
            <a:spcBef>
              <a:spcPct val="0"/>
            </a:spcBef>
            <a:spcAft>
              <a:spcPct val="35000"/>
            </a:spcAft>
            <a:buNone/>
          </a:pPr>
          <a:r>
            <a:rPr lang="en-US" sz="2600" kern="1200"/>
            <a:t>UNIT 3.</a:t>
          </a:r>
        </a:p>
        <a:p>
          <a:pPr marL="0" lvl="0" indent="0" algn="l" defTabSz="1155700">
            <a:lnSpc>
              <a:spcPct val="90000"/>
            </a:lnSpc>
            <a:spcBef>
              <a:spcPct val="0"/>
            </a:spcBef>
            <a:spcAft>
              <a:spcPct val="35000"/>
            </a:spcAft>
            <a:buNone/>
          </a:pPr>
          <a:r>
            <a:rPr lang="en-US" sz="2600" b="1" kern="1200"/>
            <a:t>Change by Design</a:t>
          </a:r>
        </a:p>
      </dsp:txBody>
      <dsp:txXfrm>
        <a:off x="7582860" y="1397755"/>
        <a:ext cx="3446754" cy="2206981"/>
      </dsp:txXfrm>
    </dsp:sp>
    <dsp:sp modelId="{AF40C901-6D2B-469B-887A-BB164DF6814D}">
      <dsp:nvSpPr>
        <dsp:cNvPr id="0" name=""/>
        <dsp:cNvSpPr/>
      </dsp:nvSpPr>
      <dsp:spPr>
        <a:xfrm>
          <a:off x="8754492" y="367830"/>
          <a:ext cx="1103490" cy="1103490"/>
        </a:xfrm>
        <a:prstGeom prst="ellips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6032" tIns="12700" rIns="86032"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16094" y="529432"/>
        <a:ext cx="780286" cy="780286"/>
      </dsp:txXfrm>
    </dsp:sp>
    <dsp:sp modelId="{7BC25DAD-F9B8-43A4-BFBF-2EA9196C7F67}">
      <dsp:nvSpPr>
        <dsp:cNvPr id="0" name=""/>
        <dsp:cNvSpPr/>
      </dsp:nvSpPr>
      <dsp:spPr>
        <a:xfrm>
          <a:off x="7582860" y="3678231"/>
          <a:ext cx="3446754" cy="72"/>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14571-6168-4EA8-8A24-BF752C665897}">
      <dsp:nvSpPr>
        <dsp:cNvPr id="0" name=""/>
        <dsp:cNvSpPr/>
      </dsp:nvSpPr>
      <dsp:spPr>
        <a:xfrm>
          <a:off x="686307" y="174151"/>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9B31E-F53D-427A-BDB9-ED1E737A63B5}">
      <dsp:nvSpPr>
        <dsp:cNvPr id="0" name=""/>
        <dsp:cNvSpPr/>
      </dsp:nvSpPr>
      <dsp:spPr>
        <a:xfrm>
          <a:off x="1110432" y="598276"/>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5CE75C-A37A-4964-92FA-D5010EADEC49}">
      <dsp:nvSpPr>
        <dsp:cNvPr id="0" name=""/>
        <dsp:cNvSpPr/>
      </dsp:nvSpPr>
      <dsp:spPr>
        <a:xfrm>
          <a:off x="50119" y="2784151"/>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Simple</a:t>
          </a:r>
          <a:endParaRPr lang="en-US" sz="4000" kern="1200"/>
        </a:p>
      </dsp:txBody>
      <dsp:txXfrm>
        <a:off x="50119" y="2784151"/>
        <a:ext cx="3262500" cy="720000"/>
      </dsp:txXfrm>
    </dsp:sp>
    <dsp:sp modelId="{EF637E92-7B6C-4074-936D-A5C4B3EA2A6B}">
      <dsp:nvSpPr>
        <dsp:cNvPr id="0" name=""/>
        <dsp:cNvSpPr/>
      </dsp:nvSpPr>
      <dsp:spPr>
        <a:xfrm>
          <a:off x="4519745" y="174151"/>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BB468-F767-402F-AD2B-9D70A071BA24}">
      <dsp:nvSpPr>
        <dsp:cNvPr id="0" name=""/>
        <dsp:cNvSpPr/>
      </dsp:nvSpPr>
      <dsp:spPr>
        <a:xfrm>
          <a:off x="4943870" y="598276"/>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2FF017-7F46-4BAE-92D7-11785709DF17}">
      <dsp:nvSpPr>
        <dsp:cNvPr id="0" name=""/>
        <dsp:cNvSpPr/>
      </dsp:nvSpPr>
      <dsp:spPr>
        <a:xfrm>
          <a:off x="3883557" y="2784151"/>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Complex</a:t>
          </a:r>
          <a:endParaRPr lang="en-US" sz="4000" kern="1200"/>
        </a:p>
      </dsp:txBody>
      <dsp:txXfrm>
        <a:off x="3883557" y="2784151"/>
        <a:ext cx="3262500" cy="720000"/>
      </dsp:txXfrm>
    </dsp:sp>
    <dsp:sp modelId="{774F82B2-3747-4B2D-9764-64B69FEAA069}">
      <dsp:nvSpPr>
        <dsp:cNvPr id="0" name=""/>
        <dsp:cNvSpPr/>
      </dsp:nvSpPr>
      <dsp:spPr>
        <a:xfrm>
          <a:off x="8353182" y="174151"/>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2B97C-C93C-4201-BC80-2DC276E1FCCE}">
      <dsp:nvSpPr>
        <dsp:cNvPr id="0" name=""/>
        <dsp:cNvSpPr/>
      </dsp:nvSpPr>
      <dsp:spPr>
        <a:xfrm>
          <a:off x="8777307" y="598276"/>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0FBD64-6307-4B14-82F7-28E4BCCC9782}">
      <dsp:nvSpPr>
        <dsp:cNvPr id="0" name=""/>
        <dsp:cNvSpPr/>
      </dsp:nvSpPr>
      <dsp:spPr>
        <a:xfrm>
          <a:off x="7716995" y="2784151"/>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Wicked</a:t>
          </a:r>
          <a:endParaRPr lang="en-US" sz="4000" kern="1200"/>
        </a:p>
      </dsp:txBody>
      <dsp:txXfrm>
        <a:off x="7716995" y="2784151"/>
        <a:ext cx="3262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C838A-901C-4132-B70B-2A76A7948448}">
      <dsp:nvSpPr>
        <dsp:cNvPr id="0" name=""/>
        <dsp:cNvSpPr/>
      </dsp:nvSpPr>
      <dsp:spPr>
        <a:xfrm>
          <a:off x="1049861" y="809770"/>
          <a:ext cx="1477465" cy="14774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EDBBBC-B99F-44DD-9BD8-4C3879817922}">
      <dsp:nvSpPr>
        <dsp:cNvPr id="0" name=""/>
        <dsp:cNvSpPr/>
      </dsp:nvSpPr>
      <dsp:spPr>
        <a:xfrm>
          <a:off x="146965"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Mindset</a:t>
          </a:r>
          <a:endParaRPr lang="en-US" sz="3600" kern="1200"/>
        </a:p>
      </dsp:txBody>
      <dsp:txXfrm>
        <a:off x="146965" y="2675029"/>
        <a:ext cx="3283256" cy="720000"/>
      </dsp:txXfrm>
    </dsp:sp>
    <dsp:sp modelId="{22F2AC31-3378-4148-93BE-21E39098BFC6}">
      <dsp:nvSpPr>
        <dsp:cNvPr id="0" name=""/>
        <dsp:cNvSpPr/>
      </dsp:nvSpPr>
      <dsp:spPr>
        <a:xfrm>
          <a:off x="4907687" y="809770"/>
          <a:ext cx="1477465" cy="14774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D78349-A8E9-42F2-AB35-2AB20A9CB938}">
      <dsp:nvSpPr>
        <dsp:cNvPr id="0" name=""/>
        <dsp:cNvSpPr/>
      </dsp:nvSpPr>
      <dsp:spPr>
        <a:xfrm>
          <a:off x="4004791"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Skillset</a:t>
          </a:r>
          <a:endParaRPr lang="en-US" sz="3600" kern="1200"/>
        </a:p>
      </dsp:txBody>
      <dsp:txXfrm>
        <a:off x="4004791" y="2675029"/>
        <a:ext cx="3283256" cy="720000"/>
      </dsp:txXfrm>
    </dsp:sp>
    <dsp:sp modelId="{9ABDDE7E-06D4-47E9-A204-0BE6309D99D3}">
      <dsp:nvSpPr>
        <dsp:cNvPr id="0" name=""/>
        <dsp:cNvSpPr/>
      </dsp:nvSpPr>
      <dsp:spPr>
        <a:xfrm>
          <a:off x="8765513" y="809770"/>
          <a:ext cx="1477465" cy="14774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5E54CC-A7D8-4F7D-A7C3-6A8381C4BD03}">
      <dsp:nvSpPr>
        <dsp:cNvPr id="0" name=""/>
        <dsp:cNvSpPr/>
      </dsp:nvSpPr>
      <dsp:spPr>
        <a:xfrm>
          <a:off x="7862617"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Toolset</a:t>
          </a:r>
          <a:endParaRPr lang="en-US" sz="3600" kern="1200"/>
        </a:p>
      </dsp:txBody>
      <dsp:txXfrm>
        <a:off x="7862617" y="2675029"/>
        <a:ext cx="3283256"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DE0F2-EAFE-43A8-B651-8BA945055134}">
      <dsp:nvSpPr>
        <dsp:cNvPr id="0" name=""/>
        <dsp:cNvSpPr/>
      </dsp:nvSpPr>
      <dsp:spPr>
        <a:xfrm>
          <a:off x="1049861" y="809770"/>
          <a:ext cx="1477465" cy="14774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08B2AC-DDFA-466F-85FE-024C9E6161B8}">
      <dsp:nvSpPr>
        <dsp:cNvPr id="0" name=""/>
        <dsp:cNvSpPr/>
      </dsp:nvSpPr>
      <dsp:spPr>
        <a:xfrm>
          <a:off x="146965"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Prototype</a:t>
          </a:r>
          <a:endParaRPr lang="en-US" sz="3600" kern="1200"/>
        </a:p>
      </dsp:txBody>
      <dsp:txXfrm>
        <a:off x="146965" y="2675029"/>
        <a:ext cx="3283256" cy="720000"/>
      </dsp:txXfrm>
    </dsp:sp>
    <dsp:sp modelId="{8B485676-5336-479F-A0D0-9822480AAE8B}">
      <dsp:nvSpPr>
        <dsp:cNvPr id="0" name=""/>
        <dsp:cNvSpPr/>
      </dsp:nvSpPr>
      <dsp:spPr>
        <a:xfrm>
          <a:off x="4907687" y="809770"/>
          <a:ext cx="1477465" cy="14774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20D740-5D0E-46F2-A6F9-DA8EF177D1D3}">
      <dsp:nvSpPr>
        <dsp:cNvPr id="0" name=""/>
        <dsp:cNvSpPr/>
      </dsp:nvSpPr>
      <dsp:spPr>
        <a:xfrm>
          <a:off x="4004791"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Testing</a:t>
          </a:r>
          <a:endParaRPr lang="en-US" sz="3600" kern="1200"/>
        </a:p>
      </dsp:txBody>
      <dsp:txXfrm>
        <a:off x="4004791" y="2675029"/>
        <a:ext cx="3283256" cy="720000"/>
      </dsp:txXfrm>
    </dsp:sp>
    <dsp:sp modelId="{33428168-1682-42E9-B042-73DB43F94E69}">
      <dsp:nvSpPr>
        <dsp:cNvPr id="0" name=""/>
        <dsp:cNvSpPr/>
      </dsp:nvSpPr>
      <dsp:spPr>
        <a:xfrm>
          <a:off x="8765513" y="809770"/>
          <a:ext cx="1477465" cy="14774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F3EF93-B6F3-4C8A-8303-BBC52A375025}">
      <dsp:nvSpPr>
        <dsp:cNvPr id="0" name=""/>
        <dsp:cNvSpPr/>
      </dsp:nvSpPr>
      <dsp:spPr>
        <a:xfrm>
          <a:off x="7862617"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Pitching idea</a:t>
          </a:r>
          <a:endParaRPr lang="en-US" sz="3600" kern="1200"/>
        </a:p>
      </dsp:txBody>
      <dsp:txXfrm>
        <a:off x="7862617" y="2675029"/>
        <a:ext cx="3283256"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7/23/2024</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7/23/2024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Train/educate people to think critically outside their own biases and individual judgement – unconscious bias/blind spot. Misinformation is false or inaccurate information.- skewed evidence on social media, skewed perceptions of male and female bodies ... Disinformation is deliberate and includes malicious content such as hoaxes, and propaganda. It spreads fear and suspicion among the population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know whether your sources of information are accurate and reliable? – six honest men - who wrote it, what is the key message, when was it published, where was it published, why do you think they wrote it, how have they supported the arguments they make?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Increased technology has increased the inaccuracy of information</a:t>
            </a:r>
          </a:p>
          <a:p>
            <a:r>
              <a:rPr lang="en-GB" dirty="0"/>
              <a:t>Epistemic Bubbles – other voices are not heard or have been left out – possibly unintentionally </a:t>
            </a:r>
          </a:p>
          <a:p>
            <a:r>
              <a:rPr lang="en-GB" dirty="0"/>
              <a:t>Echo Chambers other voices are actively undermined – members of echo chambers systematically distrust all outside sources. Echo chambers can promote misinformation and confirm bias</a:t>
            </a:r>
          </a:p>
          <a:p>
            <a:r>
              <a:rPr lang="en-GB" dirty="0"/>
              <a:t>Post truth – people less influenced by factual information than by their emotions or by beliefs they already hold. Exposure to evidence can shatter an epistemic bubble but can reinforce an echo chamber</a:t>
            </a:r>
          </a:p>
          <a:p>
            <a:r>
              <a:rPr lang="en-GB" dirty="0"/>
              <a:t>Plato – people hold beliefs which are not only wholly subjective but based on biases and falsities</a:t>
            </a:r>
          </a:p>
          <a:p>
            <a:r>
              <a:rPr lang="en-GB" dirty="0"/>
              <a:t>Constantly bombarded with images and views from various media which bolster the beliefs we already have and secure our existing worldview without challenging them – reinforces bias and prejudice</a:t>
            </a:r>
          </a:p>
          <a:p>
            <a:r>
              <a:rPr lang="en-GB" dirty="0"/>
              <a:t>Merchandising doubt – refuting the link between smoking and cancer, denying climate change is happening, questioning election results, covid vaccine and autism</a:t>
            </a:r>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5</a:t>
            </a:fld>
            <a:endParaRPr lang="en-US" noProof="0" dirty="0"/>
          </a:p>
        </p:txBody>
      </p:sp>
    </p:spTree>
    <p:extLst>
      <p:ext uri="{BB962C8B-B14F-4D97-AF65-F5344CB8AC3E}">
        <p14:creationId xmlns:p14="http://schemas.microsoft.com/office/powerpoint/2010/main" val="3007994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all like to think that we don’t have any biases but we do</a:t>
            </a:r>
          </a:p>
          <a:p>
            <a:r>
              <a:rPr lang="en-GB" dirty="0"/>
              <a:t>Attributing qualities or characteristics to all members of a certain group </a:t>
            </a:r>
          </a:p>
          <a:p>
            <a:r>
              <a:rPr lang="en-GB" dirty="0"/>
              <a:t>Nearly all implicit bias operates on an unconscious level, and less controllable than explicit bias</a:t>
            </a:r>
          </a:p>
          <a:p>
            <a:r>
              <a:rPr lang="en-GB" dirty="0"/>
              <a:t>Although we may have biases this does not mean that we are prejudices or inclined to discriminate against people your brain just associates things with certain people</a:t>
            </a:r>
          </a:p>
          <a:p>
            <a:r>
              <a:rPr lang="en-GB" dirty="0"/>
              <a:t>Gender bias – most common form of implicit bias – judge men and women on traditional feminine and masculine traits</a:t>
            </a:r>
          </a:p>
          <a:p>
            <a:r>
              <a:rPr lang="en-GB" dirty="0"/>
              <a:t>Influences from media and culture together with upbringing can influence implicit bias</a:t>
            </a:r>
          </a:p>
          <a:p>
            <a:r>
              <a:rPr lang="en-GB" dirty="0"/>
              <a:t>First step to overcoming implicit bias is to start to recognise we have them – then work out strategies to overcome them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6</a:t>
            </a:fld>
            <a:endParaRPr lang="en-US" noProof="0" dirty="0"/>
          </a:p>
        </p:txBody>
      </p:sp>
    </p:spTree>
    <p:extLst>
      <p:ext uri="{BB962C8B-B14F-4D97-AF65-F5344CB8AC3E}">
        <p14:creationId xmlns:p14="http://schemas.microsoft.com/office/powerpoint/2010/main" val="3071399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Feelings of discomfort</a:t>
            </a:r>
          </a:p>
          <a:p>
            <a:r>
              <a:rPr lang="en-GB" dirty="0"/>
              <a:t>Avoidance</a:t>
            </a:r>
          </a:p>
          <a:p>
            <a:r>
              <a:rPr lang="en-GB" dirty="0"/>
              <a:t>Difficult to address</a:t>
            </a:r>
          </a:p>
          <a:p>
            <a:r>
              <a:rPr lang="en-GB" dirty="0"/>
              <a:t>Must be managed to prevent impact on the team</a:t>
            </a:r>
          </a:p>
          <a:p>
            <a:r>
              <a:rPr lang="en-GB" dirty="0"/>
              <a:t>Increasingly important in diverse teams where conflict can occur because of different cultures and language barriers</a:t>
            </a:r>
          </a:p>
          <a:p>
            <a:r>
              <a:rPr lang="en-GB" dirty="0"/>
              <a:t>Not all conflict is bad</a:t>
            </a:r>
          </a:p>
          <a:p>
            <a:r>
              <a:rPr lang="en-GB"/>
              <a:t>Crises - </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1980694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Handling conflict, Competing (one party seeks to satisfy their interests irrespective of impact on other party), collaborating (both parties win), compromise (both win and give up something), avoiding (one or both parties seek to suppress conflict), accommodating (one party yields)</a:t>
            </a:r>
          </a:p>
          <a:p>
            <a:r>
              <a:rPr lang="en-GB" dirty="0"/>
              <a:t>Flagging – telling people what type of behaviour you are going to use next</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8</a:t>
            </a:fld>
            <a:endParaRPr lang="en-US" noProof="0" dirty="0"/>
          </a:p>
        </p:txBody>
      </p:sp>
    </p:spTree>
    <p:extLst>
      <p:ext uri="{BB962C8B-B14F-4D97-AF65-F5344CB8AC3E}">
        <p14:creationId xmlns:p14="http://schemas.microsoft.com/office/powerpoint/2010/main" val="3627331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 making is a Key part of everyday lives Some decisions easy others complex and complicated</a:t>
            </a:r>
          </a:p>
          <a:p>
            <a:r>
              <a:rPr lang="en-GB" dirty="0"/>
              <a:t>Delayed gratification</a:t>
            </a:r>
          </a:p>
          <a:p>
            <a:r>
              <a:rPr lang="en-GB" dirty="0"/>
              <a:t>System 1this past of our mind is responsible for instinctive thinking and often based on intuition, fast acting and automatic. Often beyond our control</a:t>
            </a:r>
          </a:p>
          <a:p>
            <a:r>
              <a:rPr lang="en-GB" dirty="0"/>
              <a:t>System 2 – This part of our mind requires more deliberate and purposeful thinking, slower and requires more controlled and analytical thinking</a:t>
            </a:r>
          </a:p>
          <a:p>
            <a:r>
              <a:rPr lang="en-GB" dirty="0"/>
              <a:t>When system 1 encounters a problem system 2 wakes up. System 2 lazy</a:t>
            </a:r>
          </a:p>
          <a:p>
            <a:r>
              <a:rPr lang="en-GB" dirty="0"/>
              <a:t>Heuristics – simple procedures that we use to quickly form judgements, make decisions and find solutions to complex problems – a rule of thumb is a heuristic </a:t>
            </a:r>
          </a:p>
          <a:p>
            <a:r>
              <a:rPr lang="en-GB" dirty="0"/>
              <a:t>Cognitive bias – is a strong preconceived notion of someone or something based on information we have, perceive to have or lack, can lead us to a different judgement to one we might have made if we considered all the evidence rationally</a:t>
            </a:r>
          </a:p>
          <a:p>
            <a:r>
              <a:rPr lang="en-GB" dirty="0"/>
              <a:t>If we are continually building mental models of what should be happening then we are far more likely to notice when something deviates from the path and we can make the changes to get us back on track</a:t>
            </a:r>
          </a:p>
          <a:p>
            <a:r>
              <a:rPr lang="en-GB" dirty="0" err="1"/>
              <a:t>Probablistic</a:t>
            </a:r>
            <a:r>
              <a:rPr lang="en-GB" dirty="0"/>
              <a:t> thinking – trying to anticipate as much as possible about the potential outcomes that may arise we increase our ability to make better </a:t>
            </a:r>
            <a:r>
              <a:rPr lang="en-GB" dirty="0" err="1"/>
              <a:t>deicisions</a:t>
            </a: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9</a:t>
            </a:fld>
            <a:endParaRPr lang="en-US" noProof="0" dirty="0"/>
          </a:p>
        </p:txBody>
      </p:sp>
    </p:spTree>
    <p:extLst>
      <p:ext uri="{BB962C8B-B14F-4D97-AF65-F5344CB8AC3E}">
        <p14:creationId xmlns:p14="http://schemas.microsoft.com/office/powerpoint/2010/main" val="3469870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11</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Companies such as Apple, Microsoft, Disney, Uber, and Intuit generate a continuous buzz around their products and services because they have a knack for designing what customers want — a happy outgrowth of a process called design thinking.</a:t>
            </a:r>
          </a:p>
          <a:p>
            <a:endParaRPr lang="en-GB" dirty="0"/>
          </a:p>
          <a:p>
            <a:r>
              <a:rPr lang="en-GB" dirty="0"/>
              <a:t>Design thinking is a process of designing products and services around what a customer wants instead of offering products the company wants customers to buy and adopt. It draws insight from diverse sources and collaborative thinking.</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1273791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want graduates who are critical, creative and imaginative thinkers</a:t>
            </a:r>
          </a:p>
          <a:p>
            <a:r>
              <a:rPr lang="en-GB" dirty="0"/>
              <a:t>Design thinking is a set of tools designed to help you find your way through tricky and complex problems </a:t>
            </a:r>
          </a:p>
          <a:p>
            <a:r>
              <a:rPr lang="en-GB" dirty="0"/>
              <a:t>Simple, complex and wicked problem</a:t>
            </a:r>
          </a:p>
          <a:p>
            <a:r>
              <a:rPr lang="en-GB" dirty="0"/>
              <a:t>Iterative - repetitive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14</a:t>
            </a:fld>
            <a:endParaRPr lang="en-US" noProof="0" dirty="0"/>
          </a:p>
        </p:txBody>
      </p:sp>
    </p:spTree>
    <p:extLst>
      <p:ext uri="{BB962C8B-B14F-4D97-AF65-F5344CB8AC3E}">
        <p14:creationId xmlns:p14="http://schemas.microsoft.com/office/powerpoint/2010/main" val="1022983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 usually one cause and one effect – common sense solutions</a:t>
            </a:r>
          </a:p>
          <a:p>
            <a:r>
              <a:rPr lang="en-GB" dirty="0"/>
              <a:t>Complex – may have many multiple and interlinked causes</a:t>
            </a:r>
          </a:p>
          <a:p>
            <a:r>
              <a:rPr lang="en-GB" dirty="0"/>
              <a:t>Wicked – A wicked problem is harder to solve, it may be hard to define or have hidden causes. It may be unique or linked to a particular group of people so previous solutions may </a:t>
            </a:r>
            <a:r>
              <a:rPr lang="en-GB" dirty="0" err="1"/>
              <a:t>ot</a:t>
            </a:r>
            <a:r>
              <a:rPr lang="en-GB" dirty="0"/>
              <a:t> work this time. It may be one that has no permanent solution</a:t>
            </a:r>
          </a:p>
          <a:p>
            <a:r>
              <a:rPr lang="en-GB" dirty="0"/>
              <a:t>One way of trying to solve complex or wicked problems is design thinking</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299454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Brings together a series of approaches and tools that allows people to clearly identify what the problem is and then to develop and try out a range of solutions</a:t>
            </a:r>
          </a:p>
          <a:p>
            <a:r>
              <a:rPr lang="en-GB" dirty="0"/>
              <a:t>As you work through a problem you may need to re-</a:t>
            </a:r>
            <a:r>
              <a:rPr lang="en-GB" dirty="0" err="1"/>
              <a:t>visist</a:t>
            </a:r>
            <a:r>
              <a:rPr lang="en-GB" dirty="0"/>
              <a:t> a stage, may need to re-define the problem, or get new ideas in the testing process, or at the prototype process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16</a:t>
            </a:fld>
            <a:endParaRPr lang="en-US" noProof="0" dirty="0"/>
          </a:p>
        </p:txBody>
      </p:sp>
    </p:spTree>
    <p:extLst>
      <p:ext uri="{BB962C8B-B14F-4D97-AF65-F5344CB8AC3E}">
        <p14:creationId xmlns:p14="http://schemas.microsoft.com/office/powerpoint/2010/main" val="149961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Moodle section 2 wants you to get into groups and look at one of the problems above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17</a:t>
            </a:fld>
            <a:endParaRPr lang="en-US" noProof="0" dirty="0"/>
          </a:p>
        </p:txBody>
      </p:sp>
    </p:spTree>
    <p:extLst>
      <p:ext uri="{BB962C8B-B14F-4D97-AF65-F5344CB8AC3E}">
        <p14:creationId xmlns:p14="http://schemas.microsoft.com/office/powerpoint/2010/main" val="2085625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design thinking to be effective need to be aware of 3 elements</a:t>
            </a:r>
          </a:p>
          <a:p>
            <a:r>
              <a:rPr lang="en-GB" dirty="0"/>
              <a:t>Mindset – how you see, perceive and view. If there is no change in mindset the </a:t>
            </a:r>
            <a:r>
              <a:rPr lang="en-GB" dirty="0" err="1"/>
              <a:t>workd</a:t>
            </a:r>
            <a:r>
              <a:rPr lang="en-GB" dirty="0"/>
              <a:t> cannot be viewed differently</a:t>
            </a:r>
          </a:p>
          <a:p>
            <a:r>
              <a:rPr lang="en-GB" dirty="0"/>
              <a:t>Skillset – How you do, act and behave, not just your abilities, knowledge and understanding but your motivation and ability to use them</a:t>
            </a:r>
          </a:p>
          <a:p>
            <a:r>
              <a:rPr lang="en-GB" dirty="0"/>
              <a:t>Toolset – how you get, have and use. Using one of a variety of methods, approaches or frameworks for a particular stage of a process.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18</a:t>
            </a:fld>
            <a:endParaRPr lang="en-US" noProof="0" dirty="0"/>
          </a:p>
        </p:txBody>
      </p:sp>
    </p:spTree>
    <p:extLst>
      <p:ext uri="{BB962C8B-B14F-4D97-AF65-F5344CB8AC3E}">
        <p14:creationId xmlns:p14="http://schemas.microsoft.com/office/powerpoint/2010/main" val="484550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Empathy is a skill where you can understand and can share what someone else is thinking, paired with the ability to imagine how someone else might be feeling. First stage of the design thinking process - a</a:t>
            </a:r>
            <a:r>
              <a:rPr lang="en-GB" b="0" i="0" dirty="0">
                <a:solidFill>
                  <a:srgbClr val="2F3743"/>
                </a:solidFill>
                <a:effectLst/>
                <a:latin typeface="TradeGothic"/>
              </a:rPr>
              <a:t>imed at identifying creative solutions to business challenges by putting yourself in the shoes of customers.</a:t>
            </a:r>
            <a:endParaRPr lang="en-GB" dirty="0"/>
          </a:p>
          <a:p>
            <a:r>
              <a:rPr lang="en-GB" dirty="0"/>
              <a:t>Define – how would you describe something clearly and completely</a:t>
            </a:r>
          </a:p>
          <a:p>
            <a:r>
              <a:rPr lang="en-GB" dirty="0"/>
              <a:t>Ideate – generate some ideas for how you can solve the problem, may move into considering possible solution</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19</a:t>
            </a:fld>
            <a:endParaRPr lang="en-US" noProof="0" dirty="0"/>
          </a:p>
        </p:txBody>
      </p:sp>
    </p:spTree>
    <p:extLst>
      <p:ext uri="{BB962C8B-B14F-4D97-AF65-F5344CB8AC3E}">
        <p14:creationId xmlns:p14="http://schemas.microsoft.com/office/powerpoint/2010/main" val="3834493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Prototyping – the first step towards the final result. Should be quick, early and inexpensive. Lessons learned may result in you returning to the define stage, or just develop more, different prototypes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Testing – does the solution meet the target groups expectation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Pitching ideas - </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20</a:t>
            </a:fld>
            <a:endParaRPr lang="en-US" noProof="0" dirty="0"/>
          </a:p>
        </p:txBody>
      </p:sp>
    </p:spTree>
    <p:extLst>
      <p:ext uri="{BB962C8B-B14F-4D97-AF65-F5344CB8AC3E}">
        <p14:creationId xmlns:p14="http://schemas.microsoft.com/office/powerpoint/2010/main" val="3233942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only have one attempt, plan, practice and be ready</a:t>
            </a:r>
          </a:p>
          <a:p>
            <a:r>
              <a:rPr lang="en-GB" dirty="0"/>
              <a:t>Clear about your idea, hook the listener in – clear about solutions</a:t>
            </a:r>
          </a:p>
          <a:p>
            <a:r>
              <a:rPr lang="en-GB" dirty="0"/>
              <a:t>Do not get bogged down in the unnecessary – tell them what they want to hear</a:t>
            </a:r>
          </a:p>
          <a:p>
            <a:r>
              <a:rPr lang="en-GB" dirty="0"/>
              <a:t>Make sure there is a clear beginning, middle and end – tell them what you are going to tell them, tell them, tell them you told them</a:t>
            </a:r>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23</a:t>
            </a:fld>
            <a:endParaRPr lang="en-US" noProof="0" dirty="0"/>
          </a:p>
        </p:txBody>
      </p:sp>
    </p:spTree>
    <p:extLst>
      <p:ext uri="{BB962C8B-B14F-4D97-AF65-F5344CB8AC3E}">
        <p14:creationId xmlns:p14="http://schemas.microsoft.com/office/powerpoint/2010/main" val="1763142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often an argument for and against together with some middle ground.</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24</a:t>
            </a:fld>
            <a:endParaRPr lang="en-US" noProof="0" dirty="0"/>
          </a:p>
        </p:txBody>
      </p:sp>
    </p:spTree>
    <p:extLst>
      <p:ext uri="{BB962C8B-B14F-4D97-AF65-F5344CB8AC3E}">
        <p14:creationId xmlns:p14="http://schemas.microsoft.com/office/powerpoint/2010/main" val="2392244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Expands design thinkers knowledge – increased learning</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25</a:t>
            </a:fld>
            <a:endParaRPr lang="en-US" noProof="0" dirty="0"/>
          </a:p>
        </p:txBody>
      </p:sp>
    </p:spTree>
    <p:extLst>
      <p:ext uri="{BB962C8B-B14F-4D97-AF65-F5344CB8AC3E}">
        <p14:creationId xmlns:p14="http://schemas.microsoft.com/office/powerpoint/2010/main" val="42710032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cultures value different things, so how a person thinks about situations in a particular national culture is influenced by it – affecting the decision making around solutions to problems, could give a wider range of solutions and could generate a better solution</a:t>
            </a:r>
          </a:p>
          <a:p>
            <a:r>
              <a:rPr lang="en-GB" dirty="0"/>
              <a:t>Even within a given culture, there are different belief systems and values, which can also affect decision-making e.g. in the U.S. some people value equality more than others, while others value individuality more than others</a:t>
            </a:r>
          </a:p>
          <a:p>
            <a:r>
              <a:rPr lang="en-GB" dirty="0"/>
              <a:t>Team leaders differ in communication style and members have different national backgrounds</a:t>
            </a:r>
          </a:p>
          <a:p>
            <a:r>
              <a:rPr lang="en-GB" dirty="0"/>
              <a:t>Mastering intercultural communications by listening for contextual messages behind content messages</a:t>
            </a:r>
          </a:p>
          <a:p>
            <a:r>
              <a:rPr lang="en-GB" dirty="0"/>
              <a:t>Employees’ preferred form and frequency of communication with their immediate manager varies across countries and cultural clusters – adds to the complexity of hearing what is not being said</a:t>
            </a:r>
          </a:p>
          <a:p>
            <a:r>
              <a:rPr lang="en-GB" dirty="0"/>
              <a:t>Urgency to address language in communication issues but is this an oversimplified approach as culture and nationality have to be taken into consideration as well</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26</a:t>
            </a:fld>
            <a:endParaRPr lang="en-US" noProof="0" dirty="0"/>
          </a:p>
        </p:txBody>
      </p:sp>
    </p:spTree>
    <p:extLst>
      <p:ext uri="{BB962C8B-B14F-4D97-AF65-F5344CB8AC3E}">
        <p14:creationId xmlns:p14="http://schemas.microsoft.com/office/powerpoint/2010/main" val="41158614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D2F9AB-3C90-481E-8C34-4F549BF455D7}" type="slidenum">
              <a:rPr lang="en-US" noProof="0" smtClean="0"/>
              <a:t>32</a:t>
            </a:fld>
            <a:endParaRPr lang="en-US" noProof="0" dirty="0"/>
          </a:p>
        </p:txBody>
      </p:sp>
    </p:spTree>
    <p:extLst>
      <p:ext uri="{BB962C8B-B14F-4D97-AF65-F5344CB8AC3E}">
        <p14:creationId xmlns:p14="http://schemas.microsoft.com/office/powerpoint/2010/main" val="18663489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33</a:t>
            </a:fld>
            <a:endParaRPr lang="en-US" noProof="0" dirty="0"/>
          </a:p>
        </p:txBody>
      </p:sp>
    </p:spTree>
    <p:extLst>
      <p:ext uri="{BB962C8B-B14F-4D97-AF65-F5344CB8AC3E}">
        <p14:creationId xmlns:p14="http://schemas.microsoft.com/office/powerpoint/2010/main" val="20042567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are doing this task be mindful of assignment 2</a:t>
            </a:r>
          </a:p>
          <a:p>
            <a:r>
              <a:rPr lang="en-GB" dirty="0"/>
              <a:t>What are the problems</a:t>
            </a:r>
          </a:p>
          <a:p>
            <a:r>
              <a:rPr lang="en-GB" dirty="0"/>
              <a:t>What skills does the leader need</a:t>
            </a:r>
          </a:p>
          <a:p>
            <a:r>
              <a:rPr lang="en-GB" dirty="0"/>
              <a:t>And reflect on the process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35</a:t>
            </a:fld>
            <a:endParaRPr lang="en-US" noProof="0" dirty="0"/>
          </a:p>
        </p:txBody>
      </p:sp>
    </p:spTree>
    <p:extLst>
      <p:ext uri="{BB962C8B-B14F-4D97-AF65-F5344CB8AC3E}">
        <p14:creationId xmlns:p14="http://schemas.microsoft.com/office/powerpoint/2010/main" val="1325895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7/23/2024</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7/23/2024</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7/23/2024</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7/23/2024</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7/23/2024</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7/23/2024</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7/23/2024</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207443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7/23/2024</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9" r:id="rId13"/>
    <p:sldLayoutId id="2147483744" r:id="rId14"/>
    <p:sldLayoutId id="2147483745"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3.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hyperlink" Target="https://www.simplypsychology.org/hofstedes-cultural-dimensions-theor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3 – Recap Unit 2, overview of unit 3,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Recap of Unit 2</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A63719-41DB-E0FF-3F3B-0AAF46AD577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a:t>
            </a:fld>
            <a:endParaRPr lang="en-US"/>
          </a:p>
        </p:txBody>
      </p:sp>
      <p:sp>
        <p:nvSpPr>
          <p:cNvPr id="3" name="Footer Placeholder 2">
            <a:extLst>
              <a:ext uri="{FF2B5EF4-FFF2-40B4-BE49-F238E27FC236}">
                <a16:creationId xmlns:a16="http://schemas.microsoft.com/office/drawing/2014/main" id="{75FA49C4-A6F7-8476-DF72-479765E38B45}"/>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7C4A5317-E7C6-DF55-D442-AA182FBF7507}"/>
              </a:ext>
            </a:extLst>
          </p:cNvPr>
          <p:cNvSpPr>
            <a:spLocks noGrp="1"/>
          </p:cNvSpPr>
          <p:nvPr>
            <p:ph type="title"/>
          </p:nvPr>
        </p:nvSpPr>
        <p:spPr>
          <a:xfrm>
            <a:off x="581192" y="702156"/>
            <a:ext cx="11029616" cy="1013800"/>
          </a:xfrm>
        </p:spPr>
        <p:txBody>
          <a:bodyPr anchor="b">
            <a:normAutofit/>
          </a:bodyPr>
          <a:lstStyle/>
          <a:p>
            <a:r>
              <a:rPr lang="en-GB" dirty="0"/>
              <a:t>Any Questions, thoughts or comments</a:t>
            </a:r>
          </a:p>
        </p:txBody>
      </p:sp>
      <p:graphicFrame>
        <p:nvGraphicFramePr>
          <p:cNvPr id="7" name="Content Placeholder 4">
            <a:extLst>
              <a:ext uri="{FF2B5EF4-FFF2-40B4-BE49-F238E27FC236}">
                <a16:creationId xmlns:a16="http://schemas.microsoft.com/office/drawing/2014/main" id="{E61228C8-AEF8-F1AF-67CE-1049C8518585}"/>
              </a:ext>
            </a:extLst>
          </p:cNvPr>
          <p:cNvGraphicFramePr>
            <a:graphicFrameLocks noGrp="1"/>
          </p:cNvGraphicFramePr>
          <p:nvPr>
            <p:ph idx="1"/>
            <p:extLst>
              <p:ext uri="{D42A27DB-BD31-4B8C-83A1-F6EECF244321}">
                <p14:modId xmlns:p14="http://schemas.microsoft.com/office/powerpoint/2010/main" val="2746028756"/>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6465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2 – The Future is Human</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Bursting the Bubble</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Why are we Yelling</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Getting to Yes</a:t>
            </a:r>
          </a:p>
        </p:txBody>
      </p:sp>
      <p:sp>
        <p:nvSpPr>
          <p:cNvPr id="5" name="TextBox 4">
            <a:extLst>
              <a:ext uri="{FF2B5EF4-FFF2-40B4-BE49-F238E27FC236}">
                <a16:creationId xmlns:a16="http://schemas.microsoft.com/office/drawing/2014/main" id="{3C341D5A-EB68-CD35-9CA2-02F190A2D170}"/>
              </a:ext>
            </a:extLst>
          </p:cNvPr>
          <p:cNvSpPr txBox="1"/>
          <p:nvPr/>
        </p:nvSpPr>
        <p:spPr>
          <a:xfrm>
            <a:off x="5704764" y="5432217"/>
            <a:ext cx="5338378"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000" b="1" dirty="0">
                <a:solidFill>
                  <a:srgbClr val="000000"/>
                </a:solidFill>
                <a:latin typeface="Gill Sans MT" panose="020B0502020104020203"/>
              </a:rPr>
              <a:t>The Red Pill or the Blue Pill</a:t>
            </a:r>
            <a:endPar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20118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779BF9-2F2C-E4C7-87D1-B0EA7AA28C06}"/>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3" name="Footer Placeholder 2">
            <a:extLst>
              <a:ext uri="{FF2B5EF4-FFF2-40B4-BE49-F238E27FC236}">
                <a16:creationId xmlns:a16="http://schemas.microsoft.com/office/drawing/2014/main" id="{60B9E80B-1BFE-99D6-3644-199FBE45B7C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28521CC-C00F-53E0-D5AC-88E24A7D559D}"/>
              </a:ext>
            </a:extLst>
          </p:cNvPr>
          <p:cNvSpPr>
            <a:spLocks noGrp="1"/>
          </p:cNvSpPr>
          <p:nvPr>
            <p:ph type="title"/>
          </p:nvPr>
        </p:nvSpPr>
        <p:spPr/>
        <p:txBody>
          <a:bodyPr/>
          <a:lstStyle/>
          <a:p>
            <a:r>
              <a:rPr lang="en-GB" dirty="0"/>
              <a:t>Knowledge and Ignorance</a:t>
            </a:r>
          </a:p>
        </p:txBody>
      </p:sp>
      <p:sp>
        <p:nvSpPr>
          <p:cNvPr id="5" name="Content Placeholder 4">
            <a:extLst>
              <a:ext uri="{FF2B5EF4-FFF2-40B4-BE49-F238E27FC236}">
                <a16:creationId xmlns:a16="http://schemas.microsoft.com/office/drawing/2014/main" id="{5CD59635-7037-AEB8-1354-B8BA948B5026}"/>
              </a:ext>
            </a:extLst>
          </p:cNvPr>
          <p:cNvSpPr>
            <a:spLocks noGrp="1"/>
          </p:cNvSpPr>
          <p:nvPr>
            <p:ph sz="half" idx="1"/>
          </p:nvPr>
        </p:nvSpPr>
        <p:spPr/>
        <p:txBody>
          <a:bodyPr>
            <a:normAutofit/>
          </a:bodyPr>
          <a:lstStyle/>
          <a:p>
            <a:r>
              <a:rPr lang="en-GB" dirty="0"/>
              <a:t>Education and critical thinking</a:t>
            </a:r>
          </a:p>
          <a:p>
            <a:r>
              <a:rPr lang="en-GB" dirty="0"/>
              <a:t>Misinformation –v- disinformation</a:t>
            </a:r>
          </a:p>
          <a:p>
            <a:r>
              <a:rPr lang="en-GB" dirty="0"/>
              <a:t>Accuracy of Information – six honest men</a:t>
            </a:r>
          </a:p>
          <a:p>
            <a:r>
              <a:rPr lang="en-GB" dirty="0"/>
              <a:t>Technology</a:t>
            </a:r>
          </a:p>
          <a:p>
            <a:r>
              <a:rPr lang="en-GB" dirty="0"/>
              <a:t>Echo Chambers and Epistemic Bubbles</a:t>
            </a:r>
          </a:p>
          <a:p>
            <a:endParaRPr lang="en-GB" dirty="0"/>
          </a:p>
        </p:txBody>
      </p:sp>
      <p:sp>
        <p:nvSpPr>
          <p:cNvPr id="6" name="Content Placeholder 5">
            <a:extLst>
              <a:ext uri="{FF2B5EF4-FFF2-40B4-BE49-F238E27FC236}">
                <a16:creationId xmlns:a16="http://schemas.microsoft.com/office/drawing/2014/main" id="{6280B0CE-06E9-C4F1-C36C-A3849B47C4E5}"/>
              </a:ext>
            </a:extLst>
          </p:cNvPr>
          <p:cNvSpPr>
            <a:spLocks noGrp="1"/>
          </p:cNvSpPr>
          <p:nvPr>
            <p:ph sz="half" idx="2"/>
          </p:nvPr>
        </p:nvSpPr>
        <p:spPr/>
        <p:txBody>
          <a:bodyPr/>
          <a:lstStyle/>
          <a:p>
            <a:r>
              <a:rPr lang="en-GB" dirty="0"/>
              <a:t>Breaking free – post truth situation</a:t>
            </a:r>
          </a:p>
          <a:p>
            <a:r>
              <a:rPr lang="en-GB" dirty="0"/>
              <a:t>Bias and falsities (Plato)</a:t>
            </a:r>
          </a:p>
          <a:p>
            <a:r>
              <a:rPr lang="en-GB" dirty="0"/>
              <a:t>Images and Views from media</a:t>
            </a:r>
          </a:p>
          <a:p>
            <a:r>
              <a:rPr lang="en-GB" dirty="0"/>
              <a:t>Merchandising Doubt </a:t>
            </a:r>
          </a:p>
          <a:p>
            <a:endParaRPr lang="en-GB" dirty="0"/>
          </a:p>
        </p:txBody>
      </p:sp>
    </p:spTree>
    <p:extLst>
      <p:ext uri="{BB962C8B-B14F-4D97-AF65-F5344CB8AC3E}">
        <p14:creationId xmlns:p14="http://schemas.microsoft.com/office/powerpoint/2010/main" val="91320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3E6D2C-BE74-6F90-FBE3-54785C140D34}"/>
              </a:ext>
            </a:extLst>
          </p:cNvPr>
          <p:cNvSpPr>
            <a:spLocks noGrp="1"/>
          </p:cNvSpPr>
          <p:nvPr>
            <p:ph type="sldNum" sz="quarter" idx="12"/>
          </p:nvPr>
        </p:nvSpPr>
        <p:spPr/>
        <p:txBody>
          <a:bodyPr/>
          <a:lstStyle/>
          <a:p>
            <a:fld id="{3A98EE3D-8CD1-4C3F-BD1C-C98C9596463C}" type="slidenum">
              <a:rPr lang="en-US" smtClean="0"/>
              <a:t>6</a:t>
            </a:fld>
            <a:endParaRPr lang="en-US" dirty="0"/>
          </a:p>
        </p:txBody>
      </p:sp>
      <p:sp>
        <p:nvSpPr>
          <p:cNvPr id="3" name="Footer Placeholder 2">
            <a:extLst>
              <a:ext uri="{FF2B5EF4-FFF2-40B4-BE49-F238E27FC236}">
                <a16:creationId xmlns:a16="http://schemas.microsoft.com/office/drawing/2014/main" id="{F6769C44-D322-2153-72D0-26CB5089674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F6446E3-391E-207E-0405-F357AAE40A5A}"/>
              </a:ext>
            </a:extLst>
          </p:cNvPr>
          <p:cNvSpPr>
            <a:spLocks noGrp="1"/>
          </p:cNvSpPr>
          <p:nvPr>
            <p:ph type="title"/>
          </p:nvPr>
        </p:nvSpPr>
        <p:spPr/>
        <p:txBody>
          <a:bodyPr/>
          <a:lstStyle/>
          <a:p>
            <a:r>
              <a:rPr lang="en-GB" dirty="0"/>
              <a:t>Implicit bias</a:t>
            </a:r>
          </a:p>
        </p:txBody>
      </p:sp>
      <p:sp>
        <p:nvSpPr>
          <p:cNvPr id="5" name="Content Placeholder 4">
            <a:extLst>
              <a:ext uri="{FF2B5EF4-FFF2-40B4-BE49-F238E27FC236}">
                <a16:creationId xmlns:a16="http://schemas.microsoft.com/office/drawing/2014/main" id="{ECAE8B77-A605-8A9B-58C6-91C4F3505620}"/>
              </a:ext>
            </a:extLst>
          </p:cNvPr>
          <p:cNvSpPr>
            <a:spLocks noGrp="1"/>
          </p:cNvSpPr>
          <p:nvPr>
            <p:ph idx="1"/>
          </p:nvPr>
        </p:nvSpPr>
        <p:spPr/>
        <p:txBody>
          <a:bodyPr/>
          <a:lstStyle/>
          <a:p>
            <a:r>
              <a:rPr lang="en-GB" dirty="0"/>
              <a:t>Unconscious association, belief or attitude towards any social group</a:t>
            </a:r>
          </a:p>
          <a:p>
            <a:r>
              <a:rPr lang="en-GB" dirty="0"/>
              <a:t>Stereotyping</a:t>
            </a:r>
          </a:p>
          <a:p>
            <a:r>
              <a:rPr lang="en-GB" dirty="0"/>
              <a:t>Not prejudices or inclined to discriminate</a:t>
            </a:r>
          </a:p>
          <a:p>
            <a:r>
              <a:rPr lang="en-GB" dirty="0"/>
              <a:t>Gender bias</a:t>
            </a:r>
          </a:p>
          <a:p>
            <a:r>
              <a:rPr lang="en-GB" dirty="0"/>
              <a:t>Social and cultural issues and implicit bias</a:t>
            </a:r>
          </a:p>
          <a:p>
            <a:endParaRPr lang="en-GB" dirty="0"/>
          </a:p>
        </p:txBody>
      </p:sp>
    </p:spTree>
    <p:extLst>
      <p:ext uri="{BB962C8B-B14F-4D97-AF65-F5344CB8AC3E}">
        <p14:creationId xmlns:p14="http://schemas.microsoft.com/office/powerpoint/2010/main" val="347255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B65E02-A5DC-E7D9-501D-667974B86DBF}"/>
              </a:ext>
            </a:extLst>
          </p:cNvPr>
          <p:cNvSpPr>
            <a:spLocks noGrp="1"/>
          </p:cNvSpPr>
          <p:nvPr>
            <p:ph type="sldNum" sz="quarter" idx="12"/>
          </p:nvPr>
        </p:nvSpPr>
        <p:spPr/>
        <p:txBody>
          <a:bodyPr anchor="ctr">
            <a:normAutofit/>
          </a:bodyPr>
          <a:lstStyle/>
          <a:p>
            <a:pPr>
              <a:spcAft>
                <a:spcPts val="600"/>
              </a:spcAft>
            </a:pPr>
            <a:fld id="{F603CDE5-C1D8-4EDD-870F-A498BAFA520F}" type="slidenum">
              <a:rPr lang="en-US" noProof="0" smtClean="0"/>
              <a:pPr>
                <a:spcAft>
                  <a:spcPts val="600"/>
                </a:spcAft>
              </a:pPr>
              <a:t>7</a:t>
            </a:fld>
            <a:endParaRPr lang="en-US" noProof="0"/>
          </a:p>
        </p:txBody>
      </p:sp>
      <p:sp>
        <p:nvSpPr>
          <p:cNvPr id="3" name="Footer Placeholder 2">
            <a:extLst>
              <a:ext uri="{FF2B5EF4-FFF2-40B4-BE49-F238E27FC236}">
                <a16:creationId xmlns:a16="http://schemas.microsoft.com/office/drawing/2014/main" id="{694E530C-26BB-D6C3-C897-89595D0B5E37}"/>
              </a:ext>
            </a:extLst>
          </p:cNvPr>
          <p:cNvSpPr>
            <a:spLocks noGrp="1"/>
          </p:cNvSpPr>
          <p:nvPr>
            <p:ph type="ftr" sz="quarter" idx="11"/>
          </p:nvPr>
        </p:nvSpPr>
        <p:spPr/>
        <p:txBody>
          <a:bodyPr anchor="ctr">
            <a:normAutofit/>
          </a:bodyPr>
          <a:lstStyle/>
          <a:p>
            <a:pPr>
              <a:spcAft>
                <a:spcPts val="600"/>
              </a:spcAft>
            </a:pPr>
            <a:r>
              <a:rPr lang="en-US" noProof="0"/>
              <a:t>Teach a Course</a:t>
            </a:r>
          </a:p>
        </p:txBody>
      </p:sp>
      <p:sp>
        <p:nvSpPr>
          <p:cNvPr id="11" name="Title 3">
            <a:extLst>
              <a:ext uri="{FF2B5EF4-FFF2-40B4-BE49-F238E27FC236}">
                <a16:creationId xmlns:a16="http://schemas.microsoft.com/office/drawing/2014/main" id="{E9681564-7622-FA65-03F2-36008D7D693A}"/>
              </a:ext>
            </a:extLst>
          </p:cNvPr>
          <p:cNvSpPr>
            <a:spLocks noGrp="1"/>
          </p:cNvSpPr>
          <p:nvPr>
            <p:ph type="title"/>
          </p:nvPr>
        </p:nvSpPr>
        <p:spPr/>
        <p:txBody>
          <a:bodyPr/>
          <a:lstStyle/>
          <a:p>
            <a:r>
              <a:rPr lang="en-US" dirty="0"/>
              <a:t>Why are we yelling</a:t>
            </a:r>
          </a:p>
        </p:txBody>
      </p:sp>
      <p:sp>
        <p:nvSpPr>
          <p:cNvPr id="7" name="Content Placeholder 6">
            <a:extLst>
              <a:ext uri="{FF2B5EF4-FFF2-40B4-BE49-F238E27FC236}">
                <a16:creationId xmlns:a16="http://schemas.microsoft.com/office/drawing/2014/main" id="{C5148459-2CA4-9B73-3730-29A888700750}"/>
              </a:ext>
            </a:extLst>
          </p:cNvPr>
          <p:cNvSpPr>
            <a:spLocks noGrp="1"/>
          </p:cNvSpPr>
          <p:nvPr>
            <p:ph idx="1"/>
          </p:nvPr>
        </p:nvSpPr>
        <p:spPr/>
        <p:txBody>
          <a:bodyPr/>
          <a:lstStyle/>
          <a:p>
            <a:r>
              <a:rPr lang="en-GB" dirty="0"/>
              <a:t>Conflict</a:t>
            </a:r>
          </a:p>
          <a:p>
            <a:r>
              <a:rPr lang="en-GB" dirty="0"/>
              <a:t>Conflict avoidance</a:t>
            </a:r>
          </a:p>
          <a:p>
            <a:r>
              <a:rPr lang="en-GB" dirty="0"/>
              <a:t>Conflict management</a:t>
            </a:r>
          </a:p>
          <a:p>
            <a:r>
              <a:rPr lang="en-GB" dirty="0"/>
              <a:t>Flight, fight, freeze</a:t>
            </a:r>
          </a:p>
          <a:p>
            <a:r>
              <a:rPr lang="en-GB" dirty="0"/>
              <a:t>Crises – can you give an example?</a:t>
            </a:r>
          </a:p>
          <a:p>
            <a:r>
              <a:rPr lang="en-GB" dirty="0"/>
              <a:t>Restorative practices</a:t>
            </a:r>
          </a:p>
          <a:p>
            <a:endParaRPr lang="en-GB" dirty="0"/>
          </a:p>
        </p:txBody>
      </p:sp>
    </p:spTree>
    <p:extLst>
      <p:ext uri="{BB962C8B-B14F-4D97-AF65-F5344CB8AC3E}">
        <p14:creationId xmlns:p14="http://schemas.microsoft.com/office/powerpoint/2010/main" val="21763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CC38FA-6BC7-9BF0-0398-34FB84E7C77B}"/>
              </a:ext>
            </a:extLst>
          </p:cNvPr>
          <p:cNvSpPr>
            <a:spLocks noGrp="1"/>
          </p:cNvSpPr>
          <p:nvPr>
            <p:ph type="sldNum" sz="quarter" idx="12"/>
          </p:nvPr>
        </p:nvSpPr>
        <p:spPr/>
        <p:txBody>
          <a:bodyPr/>
          <a:lstStyle/>
          <a:p>
            <a:fld id="{3A98EE3D-8CD1-4C3F-BD1C-C98C9596463C}" type="slidenum">
              <a:rPr lang="en-US" smtClean="0"/>
              <a:t>8</a:t>
            </a:fld>
            <a:endParaRPr lang="en-US" dirty="0"/>
          </a:p>
        </p:txBody>
      </p:sp>
      <p:sp>
        <p:nvSpPr>
          <p:cNvPr id="3" name="Footer Placeholder 2">
            <a:extLst>
              <a:ext uri="{FF2B5EF4-FFF2-40B4-BE49-F238E27FC236}">
                <a16:creationId xmlns:a16="http://schemas.microsoft.com/office/drawing/2014/main" id="{DEC8EA2E-B487-11B9-4FBC-7B0829572C3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440BECC-CE2C-CF0F-A75C-0221B6A387BE}"/>
              </a:ext>
            </a:extLst>
          </p:cNvPr>
          <p:cNvSpPr>
            <a:spLocks noGrp="1"/>
          </p:cNvSpPr>
          <p:nvPr>
            <p:ph type="title"/>
          </p:nvPr>
        </p:nvSpPr>
        <p:spPr/>
        <p:txBody>
          <a:bodyPr/>
          <a:lstStyle/>
          <a:p>
            <a:r>
              <a:rPr lang="en-GB" dirty="0"/>
              <a:t>Getting to yes</a:t>
            </a:r>
          </a:p>
        </p:txBody>
      </p:sp>
      <p:sp>
        <p:nvSpPr>
          <p:cNvPr id="5" name="Content Placeholder 4">
            <a:extLst>
              <a:ext uri="{FF2B5EF4-FFF2-40B4-BE49-F238E27FC236}">
                <a16:creationId xmlns:a16="http://schemas.microsoft.com/office/drawing/2014/main" id="{380AA3EF-4654-767C-9F39-F4C81BEA2132}"/>
              </a:ext>
            </a:extLst>
          </p:cNvPr>
          <p:cNvSpPr>
            <a:spLocks noGrp="1"/>
          </p:cNvSpPr>
          <p:nvPr>
            <p:ph idx="1"/>
          </p:nvPr>
        </p:nvSpPr>
        <p:spPr/>
        <p:txBody>
          <a:bodyPr/>
          <a:lstStyle/>
          <a:p>
            <a:r>
              <a:rPr lang="en-GB" dirty="0"/>
              <a:t>Influencing - ability to affect the character development or behaviour of someone or something</a:t>
            </a:r>
          </a:p>
          <a:p>
            <a:r>
              <a:rPr lang="en-GB" dirty="0"/>
              <a:t>Negotiating – basic means of getting what you want from someone</a:t>
            </a:r>
          </a:p>
          <a:p>
            <a:r>
              <a:rPr lang="en-GB" dirty="0"/>
              <a:t>Negotiation skills – </a:t>
            </a:r>
          </a:p>
          <a:p>
            <a:pPr lvl="1"/>
            <a:r>
              <a:rPr lang="en-GB" dirty="0"/>
              <a:t>Flagging</a:t>
            </a:r>
            <a:endParaRPr lang="en-US" dirty="0"/>
          </a:p>
          <a:p>
            <a:pPr lvl="1"/>
            <a:r>
              <a:rPr lang="en-GB" dirty="0"/>
              <a:t>Testing understanding and summarising</a:t>
            </a:r>
            <a:endParaRPr lang="en-US" dirty="0"/>
          </a:p>
          <a:p>
            <a:pPr lvl="1"/>
            <a:r>
              <a:rPr lang="en-GB" dirty="0"/>
              <a:t>Asking lots of questions</a:t>
            </a:r>
            <a:endParaRPr lang="en-US" dirty="0"/>
          </a:p>
          <a:p>
            <a:pPr lvl="1"/>
            <a:r>
              <a:rPr lang="en-GB" dirty="0"/>
              <a:t>Commenting on motives</a:t>
            </a:r>
          </a:p>
          <a:p>
            <a:r>
              <a:rPr lang="en-GB" dirty="0"/>
              <a:t>Handling Conflict – win-lose, win-win, lose-lose</a:t>
            </a:r>
          </a:p>
          <a:p>
            <a:endParaRPr lang="en-GB" dirty="0"/>
          </a:p>
          <a:p>
            <a:endParaRPr lang="en-GB" dirty="0"/>
          </a:p>
        </p:txBody>
      </p:sp>
    </p:spTree>
    <p:extLst>
      <p:ext uri="{BB962C8B-B14F-4D97-AF65-F5344CB8AC3E}">
        <p14:creationId xmlns:p14="http://schemas.microsoft.com/office/powerpoint/2010/main" val="752250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nchor="ctr">
            <a:normAutofit/>
          </a:bodyPr>
          <a:lstStyle/>
          <a:p>
            <a:pPr>
              <a:spcAft>
                <a:spcPts val="600"/>
              </a:spcAft>
            </a:pPr>
            <a:fld id="{F603CDE5-C1D8-4EDD-870F-A498BAFA520F}" type="slidenum">
              <a:rPr lang="en-US" noProof="0" smtClean="0"/>
              <a:pPr>
                <a:spcAft>
                  <a:spcPts val="600"/>
                </a:spcAft>
              </a:pPr>
              <a:t>9</a:t>
            </a:fld>
            <a:endParaRPr lang="en-US" noProof="0"/>
          </a:p>
        </p:txBody>
      </p:sp>
      <p:sp>
        <p:nvSpPr>
          <p:cNvPr id="12" name="Footer Placeholder 2">
            <a:extLst>
              <a:ext uri="{FF2B5EF4-FFF2-40B4-BE49-F238E27FC236}">
                <a16:creationId xmlns:a16="http://schemas.microsoft.com/office/drawing/2014/main" id="{867B2950-5108-67C2-A92C-747F3938C799}"/>
              </a:ext>
            </a:extLst>
          </p:cNvPr>
          <p:cNvSpPr>
            <a:spLocks noGrp="1"/>
          </p:cNvSpPr>
          <p:nvPr>
            <p:ph type="ftr" sz="quarter" idx="11"/>
          </p:nvPr>
        </p:nvSpPr>
        <p:spPr/>
        <p:txBody>
          <a:bodyPr/>
          <a:lstStyle/>
          <a:p>
            <a:pPr algn="l">
              <a:spcAft>
                <a:spcPts val="600"/>
              </a:spcAft>
            </a:pPr>
            <a:r>
              <a:rPr lang="en-US" noProof="0"/>
              <a:t>Teach a Course</a:t>
            </a:r>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chor="ctr">
            <a:normAutofit/>
          </a:bodyPr>
          <a:lstStyle/>
          <a:p>
            <a:r>
              <a:rPr lang="en-GB" b="1" dirty="0"/>
              <a:t> the red pill or the blue pill</a:t>
            </a:r>
          </a:p>
        </p:txBody>
      </p:sp>
      <p:sp>
        <p:nvSpPr>
          <p:cNvPr id="5" name="Content Placeholder 4">
            <a:extLst>
              <a:ext uri="{FF2B5EF4-FFF2-40B4-BE49-F238E27FC236}">
                <a16:creationId xmlns:a16="http://schemas.microsoft.com/office/drawing/2014/main" id="{466B6CBF-BDF0-8CD8-C929-A16019D20A21}"/>
              </a:ext>
            </a:extLst>
          </p:cNvPr>
          <p:cNvSpPr>
            <a:spLocks noGrp="1"/>
          </p:cNvSpPr>
          <p:nvPr>
            <p:ph idx="1"/>
          </p:nvPr>
        </p:nvSpPr>
        <p:spPr/>
        <p:txBody>
          <a:bodyPr/>
          <a:lstStyle/>
          <a:p>
            <a:r>
              <a:rPr lang="en-GB" dirty="0"/>
              <a:t>Thinking fast or slow</a:t>
            </a:r>
          </a:p>
          <a:p>
            <a:r>
              <a:rPr lang="en-GB" dirty="0"/>
              <a:t>Decision making</a:t>
            </a:r>
          </a:p>
        </p:txBody>
      </p:sp>
    </p:spTree>
    <p:extLst>
      <p:ext uri="{BB962C8B-B14F-4D97-AF65-F5344CB8AC3E}">
        <p14:creationId xmlns:p14="http://schemas.microsoft.com/office/powerpoint/2010/main" val="1678790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3</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74292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chor="ctr">
            <a:normAutofit/>
          </a:bodyPr>
          <a:lstStyle/>
          <a:p>
            <a:pPr>
              <a:spcAft>
                <a:spcPts val="600"/>
              </a:spcAft>
            </a:pPr>
            <a:fld id="{3A98EE3D-8CD1-4C3F-BD1C-C98C9596463C}" type="slidenum">
              <a:rPr lang="en-US" smtClean="0"/>
              <a:pPr>
                <a:spcAft>
                  <a:spcPts val="600"/>
                </a:spcAft>
              </a:pPr>
              <a:t>11</a:t>
            </a:fld>
            <a:endParaRPr lang="en-US" dirty="0"/>
          </a:p>
        </p:txBody>
      </p:sp>
      <p:sp>
        <p:nvSpPr>
          <p:cNvPr id="27" name="Footer Placeholder 2">
            <a:extLst>
              <a:ext uri="{FF2B5EF4-FFF2-40B4-BE49-F238E27FC236}">
                <a16:creationId xmlns:a16="http://schemas.microsoft.com/office/drawing/2014/main" id="{35E44C6A-6764-B544-0FAB-2794651C8775}"/>
              </a:ext>
            </a:extLst>
          </p:cNvPr>
          <p:cNvSpPr>
            <a:spLocks noGrp="1"/>
          </p:cNvSpPr>
          <p:nvPr>
            <p:ph type="ftr" sz="quarter" idx="11"/>
          </p:nvPr>
        </p:nvSpPr>
        <p:spPr>
          <a:xfrm>
            <a:off x="355101" y="6423914"/>
            <a:ext cx="6818262" cy="365125"/>
          </a:xfrm>
        </p:spPr>
        <p:txBody>
          <a:bodyPr/>
          <a:lstStyle/>
          <a:p>
            <a:pPr algn="l">
              <a:spcAft>
                <a:spcPts val="600"/>
              </a:spcAft>
            </a:pPr>
            <a:r>
              <a:rPr lang="en-US"/>
              <a:t>Teach a Course</a:t>
            </a:r>
          </a:p>
        </p:txBody>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702156"/>
            <a:ext cx="11029616" cy="1013800"/>
          </a:xfrm>
        </p:spPr>
        <p:txBody>
          <a:bodyPr anchor="b">
            <a:normAutofit/>
          </a:bodyPr>
          <a:lstStyle/>
          <a:p>
            <a:r>
              <a:rPr lang="en-US"/>
              <a:t>MODULE BREAKDOWN </a:t>
            </a:r>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1"/>
            <p:extLst>
              <p:ext uri="{D42A27DB-BD31-4B8C-83A1-F6EECF244321}">
                <p14:modId xmlns:p14="http://schemas.microsoft.com/office/powerpoint/2010/main" val="778374491"/>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Change by Design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fontScale="70000" lnSpcReduction="20000"/>
          </a:bodyPr>
          <a:lstStyle/>
          <a:p>
            <a:r>
              <a:rPr lang="en-GB" sz="2000" dirty="0"/>
              <a:t>Section 1 – Introducing decision thinking</a:t>
            </a:r>
          </a:p>
          <a:p>
            <a:pPr lvl="1"/>
            <a:r>
              <a:rPr lang="en-GB" sz="2000" dirty="0"/>
              <a:t>Why Design Thinking</a:t>
            </a:r>
          </a:p>
          <a:p>
            <a:pPr lvl="1"/>
            <a:r>
              <a:rPr lang="en-GB" sz="2000" dirty="0"/>
              <a:t>Lets do lunch</a:t>
            </a:r>
          </a:p>
          <a:p>
            <a:r>
              <a:rPr lang="en-GB" sz="2000" dirty="0"/>
              <a:t>Section 2 – Investigating a Problem</a:t>
            </a:r>
          </a:p>
          <a:p>
            <a:pPr lvl="1"/>
            <a:r>
              <a:rPr lang="en-GB" sz="2000" dirty="0"/>
              <a:t>Investigating the problem</a:t>
            </a:r>
          </a:p>
          <a:p>
            <a:pPr lvl="1"/>
            <a:r>
              <a:rPr lang="en-GB" sz="2000" dirty="0"/>
              <a:t>Define the problem</a:t>
            </a:r>
          </a:p>
          <a:p>
            <a:pPr lvl="1"/>
            <a:r>
              <a:rPr lang="en-GB" sz="2000" dirty="0"/>
              <a:t>Generate solutions</a:t>
            </a:r>
          </a:p>
          <a:p>
            <a:r>
              <a:rPr lang="en-GB" sz="2000" dirty="0"/>
              <a:t>Section 3 – Generating Solutions</a:t>
            </a:r>
          </a:p>
          <a:p>
            <a:pPr lvl="1"/>
            <a:r>
              <a:rPr lang="en-GB" sz="2000" dirty="0"/>
              <a:t>Prototype your ideas</a:t>
            </a:r>
          </a:p>
          <a:p>
            <a:pPr lvl="1"/>
            <a:r>
              <a:rPr lang="en-GB" sz="2000" dirty="0"/>
              <a:t>Testing your ideas</a:t>
            </a:r>
          </a:p>
          <a:p>
            <a:pPr lvl="1"/>
            <a:r>
              <a:rPr lang="en-GB" sz="2000" dirty="0"/>
              <a:t>Pitching your idea</a:t>
            </a:r>
          </a:p>
          <a:p>
            <a:r>
              <a:rPr lang="en-GB" sz="2000" dirty="0"/>
              <a:t>Section 4 Applying Design Thinking</a:t>
            </a:r>
          </a:p>
          <a:p>
            <a:pPr lvl="1"/>
            <a:r>
              <a:rPr lang="en-GB" sz="2000" dirty="0"/>
              <a:t>Investigate the utility of design thinking</a:t>
            </a:r>
          </a:p>
          <a:p>
            <a:pPr lvl="1"/>
            <a:r>
              <a:rPr lang="en-GB" sz="2000" dirty="0"/>
              <a:t>Make a case related to the utility of design thinking</a:t>
            </a:r>
          </a:p>
          <a:p>
            <a:pPr marL="285750" indent="-28575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erson with idea concept">
            <a:extLst>
              <a:ext uri="{FF2B5EF4-FFF2-40B4-BE49-F238E27FC236}">
                <a16:creationId xmlns:a16="http://schemas.microsoft.com/office/drawing/2014/main" id="{4A019DD6-309F-3851-FF22-2908E98497E1}"/>
              </a:ext>
            </a:extLst>
          </p:cNvPr>
          <p:cNvPicPr>
            <a:picLocks noChangeAspect="1"/>
          </p:cNvPicPr>
          <p:nvPr/>
        </p:nvPicPr>
        <p:blipFill rotWithShape="1">
          <a:blip r:embed="rId3"/>
          <a:srcRect l="17548" r="9086" b="-1"/>
          <a:stretch/>
        </p:blipFill>
        <p:spPr>
          <a:xfrm>
            <a:off x="20" y="10"/>
            <a:ext cx="7537665" cy="6857990"/>
          </a:xfrm>
          <a:prstGeom prst="rect">
            <a:avLst/>
          </a:prstGeom>
          <a:noFill/>
        </p:spPr>
      </p:pic>
      <p:sp>
        <p:nvSpPr>
          <p:cNvPr id="4" name="Title 3">
            <a:extLst>
              <a:ext uri="{FF2B5EF4-FFF2-40B4-BE49-F238E27FC236}">
                <a16:creationId xmlns:a16="http://schemas.microsoft.com/office/drawing/2014/main" id="{47C895AF-BE1C-FB5A-A8F2-29F694EBEA02}"/>
              </a:ext>
            </a:extLst>
          </p:cNvPr>
          <p:cNvSpPr>
            <a:spLocks noGrp="1"/>
          </p:cNvSpPr>
          <p:nvPr>
            <p:ph type="title"/>
          </p:nvPr>
        </p:nvSpPr>
        <p:spPr>
          <a:xfrm>
            <a:off x="7955459" y="197123"/>
            <a:ext cx="3392382" cy="1675219"/>
          </a:xfrm>
        </p:spPr>
        <p:txBody>
          <a:bodyPr anchor="b">
            <a:normAutofit/>
          </a:bodyPr>
          <a:lstStyle/>
          <a:p>
            <a:r>
              <a:rPr lang="en-GB" dirty="0"/>
              <a:t>Why Design thinking</a:t>
            </a:r>
            <a:br>
              <a:rPr lang="en-GB" dirty="0"/>
            </a:br>
            <a:endParaRPr lang="en-GB" dirty="0"/>
          </a:p>
        </p:txBody>
      </p:sp>
      <p:sp>
        <p:nvSpPr>
          <p:cNvPr id="5" name="Content Placeholder 4">
            <a:extLst>
              <a:ext uri="{FF2B5EF4-FFF2-40B4-BE49-F238E27FC236}">
                <a16:creationId xmlns:a16="http://schemas.microsoft.com/office/drawing/2014/main" id="{0BACB020-61A2-2CB6-3A77-396D9A63F8F1}"/>
              </a:ext>
            </a:extLst>
          </p:cNvPr>
          <p:cNvSpPr>
            <a:spLocks noGrp="1"/>
          </p:cNvSpPr>
          <p:nvPr>
            <p:ph sz="quarter" idx="14"/>
          </p:nvPr>
        </p:nvSpPr>
        <p:spPr>
          <a:xfrm>
            <a:off x="7955459" y="2057400"/>
            <a:ext cx="3392382" cy="3862388"/>
          </a:xfrm>
        </p:spPr>
        <p:txBody>
          <a:bodyPr anchor="ctr">
            <a:normAutofit/>
          </a:bodyPr>
          <a:lstStyle/>
          <a:p>
            <a:pPr>
              <a:buChar char="§"/>
            </a:pPr>
            <a:r>
              <a:rPr lang="en-GB" dirty="0"/>
              <a:t>Upon completion of this section you will be able to recognise opportunities for generative idea production</a:t>
            </a:r>
          </a:p>
        </p:txBody>
      </p:sp>
      <p:sp>
        <p:nvSpPr>
          <p:cNvPr id="2" name="Slide Number Placeholder 1">
            <a:extLst>
              <a:ext uri="{FF2B5EF4-FFF2-40B4-BE49-F238E27FC236}">
                <a16:creationId xmlns:a16="http://schemas.microsoft.com/office/drawing/2014/main" id="{00011909-BFB5-2C93-C450-1D3059F93EBF}"/>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13</a:t>
            </a:fld>
            <a:endParaRPr lang="en-US"/>
          </a:p>
        </p:txBody>
      </p:sp>
      <p:sp>
        <p:nvSpPr>
          <p:cNvPr id="3" name="Footer Placeholder 2">
            <a:extLst>
              <a:ext uri="{FF2B5EF4-FFF2-40B4-BE49-F238E27FC236}">
                <a16:creationId xmlns:a16="http://schemas.microsoft.com/office/drawing/2014/main" id="{9C803FE8-CA14-C967-A1BB-4FCDC0B74AB6}"/>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Tree>
    <p:extLst>
      <p:ext uri="{BB962C8B-B14F-4D97-AF65-F5344CB8AC3E}">
        <p14:creationId xmlns:p14="http://schemas.microsoft.com/office/powerpoint/2010/main" val="3139553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CCC59E0-6BDC-4627-D99F-F6FD3CC6F490}"/>
              </a:ext>
            </a:extLst>
          </p:cNvPr>
          <p:cNvSpPr>
            <a:spLocks noGrp="1"/>
          </p:cNvSpPr>
          <p:nvPr>
            <p:ph type="sldNum" sz="quarter" idx="12"/>
          </p:nvPr>
        </p:nvSpPr>
        <p:spPr/>
        <p:txBody>
          <a:bodyPr/>
          <a:lstStyle/>
          <a:p>
            <a:fld id="{3A98EE3D-8CD1-4C3F-BD1C-C98C9596463C}" type="slidenum">
              <a:rPr lang="en-US" smtClean="0"/>
              <a:t>14</a:t>
            </a:fld>
            <a:endParaRPr lang="en-US" dirty="0"/>
          </a:p>
        </p:txBody>
      </p:sp>
      <p:sp>
        <p:nvSpPr>
          <p:cNvPr id="3" name="Footer Placeholder 2">
            <a:extLst>
              <a:ext uri="{FF2B5EF4-FFF2-40B4-BE49-F238E27FC236}">
                <a16:creationId xmlns:a16="http://schemas.microsoft.com/office/drawing/2014/main" id="{95423EFB-E23C-E558-7AA2-E58F9E26D246}"/>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E6629EB5-8E39-74FD-FABC-4C266F2898F8}"/>
              </a:ext>
            </a:extLst>
          </p:cNvPr>
          <p:cNvSpPr>
            <a:spLocks noGrp="1"/>
          </p:cNvSpPr>
          <p:nvPr>
            <p:ph type="title"/>
          </p:nvPr>
        </p:nvSpPr>
        <p:spPr/>
        <p:txBody>
          <a:bodyPr/>
          <a:lstStyle/>
          <a:p>
            <a:r>
              <a:rPr lang="en-GB" dirty="0"/>
              <a:t>Design Thinking</a:t>
            </a:r>
          </a:p>
        </p:txBody>
      </p:sp>
      <p:sp>
        <p:nvSpPr>
          <p:cNvPr id="5" name="Content Placeholder 4">
            <a:extLst>
              <a:ext uri="{FF2B5EF4-FFF2-40B4-BE49-F238E27FC236}">
                <a16:creationId xmlns:a16="http://schemas.microsoft.com/office/drawing/2014/main" id="{27A61DDF-497D-CC3B-8DDB-39A78C4D304B}"/>
              </a:ext>
            </a:extLst>
          </p:cNvPr>
          <p:cNvSpPr>
            <a:spLocks noGrp="1"/>
          </p:cNvSpPr>
          <p:nvPr>
            <p:ph idx="1"/>
          </p:nvPr>
        </p:nvSpPr>
        <p:spPr/>
        <p:txBody>
          <a:bodyPr/>
          <a:lstStyle/>
          <a:p>
            <a:r>
              <a:rPr lang="en-GB" dirty="0"/>
              <a:t>Able to think through deep seated problems to locate creative solutions</a:t>
            </a:r>
          </a:p>
          <a:p>
            <a:r>
              <a:rPr lang="en-GB" dirty="0"/>
              <a:t>One approach design thinking</a:t>
            </a:r>
          </a:p>
          <a:p>
            <a:r>
              <a:rPr lang="en-GB" dirty="0"/>
              <a:t>Design thinking is a non-linear, iterative process that teams use to understand users, challenge assumptions, redefine problems and create innovative solutions to prototype and test. </a:t>
            </a:r>
          </a:p>
          <a:p>
            <a:r>
              <a:rPr lang="en-GB" dirty="0"/>
              <a:t>Solutions that work in practice not just in theory</a:t>
            </a:r>
          </a:p>
          <a:p>
            <a:r>
              <a:rPr lang="en-GB" dirty="0"/>
              <a:t>Different kinds of problems</a:t>
            </a:r>
          </a:p>
          <a:p>
            <a:endParaRPr lang="en-GB" dirty="0"/>
          </a:p>
        </p:txBody>
      </p:sp>
    </p:spTree>
    <p:extLst>
      <p:ext uri="{BB962C8B-B14F-4D97-AF65-F5344CB8AC3E}">
        <p14:creationId xmlns:p14="http://schemas.microsoft.com/office/powerpoint/2010/main" val="2905998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7591E2-51F1-31CB-1F27-F2064DC90E2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15</a:t>
            </a:fld>
            <a:endParaRPr lang="en-US"/>
          </a:p>
        </p:txBody>
      </p:sp>
      <p:sp>
        <p:nvSpPr>
          <p:cNvPr id="3" name="Footer Placeholder 2">
            <a:extLst>
              <a:ext uri="{FF2B5EF4-FFF2-40B4-BE49-F238E27FC236}">
                <a16:creationId xmlns:a16="http://schemas.microsoft.com/office/drawing/2014/main" id="{A9C12180-2D07-E593-DC7C-5C7A6BA05707}"/>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EFFFED42-0FD9-5AE5-04EB-62FC5C33E269}"/>
              </a:ext>
            </a:extLst>
          </p:cNvPr>
          <p:cNvSpPr>
            <a:spLocks noGrp="1"/>
          </p:cNvSpPr>
          <p:nvPr>
            <p:ph type="title"/>
          </p:nvPr>
        </p:nvSpPr>
        <p:spPr>
          <a:xfrm>
            <a:off x="581192" y="702156"/>
            <a:ext cx="11029616" cy="1013800"/>
          </a:xfrm>
        </p:spPr>
        <p:txBody>
          <a:bodyPr anchor="b">
            <a:normAutofit/>
          </a:bodyPr>
          <a:lstStyle/>
          <a:p>
            <a:r>
              <a:rPr lang="en-GB" dirty="0"/>
              <a:t>Kinds  of problem</a:t>
            </a:r>
          </a:p>
        </p:txBody>
      </p:sp>
      <p:graphicFrame>
        <p:nvGraphicFramePr>
          <p:cNvPr id="7" name="Content Placeholder 4">
            <a:extLst>
              <a:ext uri="{FF2B5EF4-FFF2-40B4-BE49-F238E27FC236}">
                <a16:creationId xmlns:a16="http://schemas.microsoft.com/office/drawing/2014/main" id="{7774C923-FEAC-11B3-699D-BDE56EE41471}"/>
              </a:ext>
            </a:extLst>
          </p:cNvPr>
          <p:cNvGraphicFramePr>
            <a:graphicFrameLocks noGrp="1"/>
          </p:cNvGraphicFramePr>
          <p:nvPr>
            <p:ph idx="1"/>
            <p:extLst>
              <p:ext uri="{D42A27DB-BD31-4B8C-83A1-F6EECF244321}">
                <p14:modId xmlns:p14="http://schemas.microsoft.com/office/powerpoint/2010/main" val="1440685583"/>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4311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9EB1BC8-A131-BFF1-4253-42A5D7554552}"/>
              </a:ext>
            </a:extLst>
          </p:cNvPr>
          <p:cNvSpPr>
            <a:spLocks noGrp="1"/>
          </p:cNvSpPr>
          <p:nvPr>
            <p:ph type="sldNum" sz="quarter" idx="12"/>
          </p:nvPr>
        </p:nvSpPr>
        <p:spPr/>
        <p:txBody>
          <a:bodyPr/>
          <a:lstStyle/>
          <a:p>
            <a:fld id="{3A98EE3D-8CD1-4C3F-BD1C-C98C9596463C}" type="slidenum">
              <a:rPr lang="en-US" smtClean="0"/>
              <a:t>16</a:t>
            </a:fld>
            <a:endParaRPr lang="en-US" dirty="0"/>
          </a:p>
        </p:txBody>
      </p:sp>
      <p:sp>
        <p:nvSpPr>
          <p:cNvPr id="4" name="Title 3">
            <a:extLst>
              <a:ext uri="{FF2B5EF4-FFF2-40B4-BE49-F238E27FC236}">
                <a16:creationId xmlns:a16="http://schemas.microsoft.com/office/drawing/2014/main" id="{3D134684-73CA-2F59-00F2-FD00E7E96EDC}"/>
              </a:ext>
            </a:extLst>
          </p:cNvPr>
          <p:cNvSpPr>
            <a:spLocks noGrp="1"/>
          </p:cNvSpPr>
          <p:nvPr>
            <p:ph type="title"/>
          </p:nvPr>
        </p:nvSpPr>
        <p:spPr/>
        <p:txBody>
          <a:bodyPr/>
          <a:lstStyle/>
          <a:p>
            <a:r>
              <a:rPr lang="en-GB" dirty="0"/>
              <a:t>Design Thinking</a:t>
            </a:r>
          </a:p>
        </p:txBody>
      </p:sp>
      <p:pic>
        <p:nvPicPr>
          <p:cNvPr id="9" name="Content Placeholder 8">
            <a:extLst>
              <a:ext uri="{FF2B5EF4-FFF2-40B4-BE49-F238E27FC236}">
                <a16:creationId xmlns:a16="http://schemas.microsoft.com/office/drawing/2014/main" id="{0267239F-2798-DDBA-3703-7B757AAAB853}"/>
              </a:ext>
            </a:extLst>
          </p:cNvPr>
          <p:cNvPicPr>
            <a:picLocks noGrp="1" noChangeAspect="1"/>
          </p:cNvPicPr>
          <p:nvPr>
            <p:ph idx="1"/>
          </p:nvPr>
        </p:nvPicPr>
        <p:blipFill rotWithShape="1">
          <a:blip r:embed="rId3"/>
          <a:srcRect b="12806"/>
          <a:stretch/>
        </p:blipFill>
        <p:spPr>
          <a:xfrm>
            <a:off x="306977" y="2181224"/>
            <a:ext cx="11168743" cy="4337142"/>
          </a:xfrm>
          <a:prstGeom prst="rect">
            <a:avLst/>
          </a:prstGeom>
        </p:spPr>
      </p:pic>
    </p:spTree>
    <p:extLst>
      <p:ext uri="{BB962C8B-B14F-4D97-AF65-F5344CB8AC3E}">
        <p14:creationId xmlns:p14="http://schemas.microsoft.com/office/powerpoint/2010/main" val="1406630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B0F326-4D5A-84D9-5617-EBCAEBEA1497}"/>
              </a:ext>
            </a:extLst>
          </p:cNvPr>
          <p:cNvSpPr>
            <a:spLocks noGrp="1"/>
          </p:cNvSpPr>
          <p:nvPr>
            <p:ph type="sldNum" sz="quarter" idx="12"/>
          </p:nvPr>
        </p:nvSpPr>
        <p:spPr/>
        <p:txBody>
          <a:bodyPr/>
          <a:lstStyle/>
          <a:p>
            <a:fld id="{3A98EE3D-8CD1-4C3F-BD1C-C98C9596463C}" type="slidenum">
              <a:rPr lang="en-US" smtClean="0"/>
              <a:t>17</a:t>
            </a:fld>
            <a:endParaRPr lang="en-US" dirty="0"/>
          </a:p>
        </p:txBody>
      </p:sp>
      <p:sp>
        <p:nvSpPr>
          <p:cNvPr id="4" name="Title 3">
            <a:extLst>
              <a:ext uri="{FF2B5EF4-FFF2-40B4-BE49-F238E27FC236}">
                <a16:creationId xmlns:a16="http://schemas.microsoft.com/office/drawing/2014/main" id="{7F89DF96-0120-3F72-835D-D3846867AC27}"/>
              </a:ext>
            </a:extLst>
          </p:cNvPr>
          <p:cNvSpPr>
            <a:spLocks noGrp="1"/>
          </p:cNvSpPr>
          <p:nvPr>
            <p:ph type="title"/>
          </p:nvPr>
        </p:nvSpPr>
        <p:spPr/>
        <p:txBody>
          <a:bodyPr/>
          <a:lstStyle/>
          <a:p>
            <a:r>
              <a:rPr lang="en-GB" dirty="0"/>
              <a:t>Investigating a problem</a:t>
            </a:r>
          </a:p>
        </p:txBody>
      </p:sp>
      <p:sp>
        <p:nvSpPr>
          <p:cNvPr id="5" name="Content Placeholder 4">
            <a:extLst>
              <a:ext uri="{FF2B5EF4-FFF2-40B4-BE49-F238E27FC236}">
                <a16:creationId xmlns:a16="http://schemas.microsoft.com/office/drawing/2014/main" id="{C1E75290-411B-7160-DC29-83D5349494D8}"/>
              </a:ext>
            </a:extLst>
          </p:cNvPr>
          <p:cNvSpPr>
            <a:spLocks noGrp="1"/>
          </p:cNvSpPr>
          <p:nvPr>
            <p:ph idx="1"/>
          </p:nvPr>
        </p:nvSpPr>
        <p:spPr/>
        <p:txBody>
          <a:bodyPr/>
          <a:lstStyle/>
          <a:p>
            <a:r>
              <a:rPr lang="en-GB" dirty="0"/>
              <a:t>Society Continues to throw away huge amounts of single use plastics</a:t>
            </a:r>
          </a:p>
          <a:p>
            <a:r>
              <a:rPr lang="en-GB" dirty="0"/>
              <a:t>Dangerous levels of traffic and bad parking around primary schools</a:t>
            </a:r>
          </a:p>
          <a:p>
            <a:r>
              <a:rPr lang="en-GB" dirty="0"/>
              <a:t>Town high streets are dominated by charity shops or vacant shops</a:t>
            </a:r>
          </a:p>
        </p:txBody>
      </p:sp>
    </p:spTree>
    <p:extLst>
      <p:ext uri="{BB962C8B-B14F-4D97-AF65-F5344CB8AC3E}">
        <p14:creationId xmlns:p14="http://schemas.microsoft.com/office/powerpoint/2010/main" val="4175165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6F8269-9099-A86A-C4A8-BABD80956DED}"/>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18</a:t>
            </a:fld>
            <a:endParaRPr lang="en-US"/>
          </a:p>
        </p:txBody>
      </p:sp>
      <p:sp>
        <p:nvSpPr>
          <p:cNvPr id="3" name="Footer Placeholder 2">
            <a:extLst>
              <a:ext uri="{FF2B5EF4-FFF2-40B4-BE49-F238E27FC236}">
                <a16:creationId xmlns:a16="http://schemas.microsoft.com/office/drawing/2014/main" id="{7CEB8666-DB93-922D-99DD-30769858B7FF}"/>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4B3C5783-5F16-41C0-E248-EFBFCB80D715}"/>
              </a:ext>
            </a:extLst>
          </p:cNvPr>
          <p:cNvSpPr>
            <a:spLocks noGrp="1"/>
          </p:cNvSpPr>
          <p:nvPr>
            <p:ph type="title"/>
          </p:nvPr>
        </p:nvSpPr>
        <p:spPr>
          <a:xfrm>
            <a:off x="581192" y="5262296"/>
            <a:ext cx="4909445" cy="689514"/>
          </a:xfrm>
        </p:spPr>
        <p:txBody>
          <a:bodyPr anchor="ctr">
            <a:normAutofit/>
          </a:bodyPr>
          <a:lstStyle/>
          <a:p>
            <a:r>
              <a:rPr lang="en-GB" dirty="0"/>
              <a:t>Mindset, skillset &amp; toolset</a:t>
            </a:r>
          </a:p>
        </p:txBody>
      </p:sp>
      <p:sp>
        <p:nvSpPr>
          <p:cNvPr id="11" name="Text Placeholder 5">
            <a:extLst>
              <a:ext uri="{FF2B5EF4-FFF2-40B4-BE49-F238E27FC236}">
                <a16:creationId xmlns:a16="http://schemas.microsoft.com/office/drawing/2014/main" id="{1554D2D2-B42C-8A9A-8894-E8BD9EE56AD0}"/>
              </a:ext>
            </a:extLst>
          </p:cNvPr>
          <p:cNvSpPr>
            <a:spLocks noGrp="1"/>
          </p:cNvSpPr>
          <p:nvPr>
            <p:ph type="body" sz="half" idx="2"/>
          </p:nvPr>
        </p:nvSpPr>
        <p:spPr>
          <a:xfrm>
            <a:off x="5740823" y="5262296"/>
            <a:ext cx="5869987" cy="689515"/>
          </a:xfrm>
        </p:spPr>
        <p:txBody>
          <a:bodyPr/>
          <a:lstStyle/>
          <a:p>
            <a:endParaRPr lang="en-US"/>
          </a:p>
        </p:txBody>
      </p:sp>
      <p:graphicFrame>
        <p:nvGraphicFramePr>
          <p:cNvPr id="7" name="Content Placeholder 4">
            <a:extLst>
              <a:ext uri="{FF2B5EF4-FFF2-40B4-BE49-F238E27FC236}">
                <a16:creationId xmlns:a16="http://schemas.microsoft.com/office/drawing/2014/main" id="{99A2A5B8-DE9E-2F92-79D6-8AFD0035B1E0}"/>
              </a:ext>
            </a:extLst>
          </p:cNvPr>
          <p:cNvGraphicFramePr>
            <a:graphicFrameLocks noGrp="1"/>
          </p:cNvGraphicFramePr>
          <p:nvPr>
            <p:ph idx="1"/>
            <p:extLst>
              <p:ext uri="{D42A27DB-BD31-4B8C-83A1-F6EECF244321}">
                <p14:modId xmlns:p14="http://schemas.microsoft.com/office/powerpoint/2010/main" val="344665359"/>
              </p:ext>
            </p:extLst>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445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81C8A5-EF46-7E42-5B62-E8D22A11E898}"/>
              </a:ext>
            </a:extLst>
          </p:cNvPr>
          <p:cNvSpPr>
            <a:spLocks noGrp="1"/>
          </p:cNvSpPr>
          <p:nvPr>
            <p:ph type="sldNum" sz="quarter" idx="12"/>
          </p:nvPr>
        </p:nvSpPr>
        <p:spPr/>
        <p:txBody>
          <a:bodyPr/>
          <a:lstStyle/>
          <a:p>
            <a:fld id="{3A98EE3D-8CD1-4C3F-BD1C-C98C9596463C}" type="slidenum">
              <a:rPr lang="en-US" smtClean="0"/>
              <a:t>19</a:t>
            </a:fld>
            <a:endParaRPr lang="en-US" dirty="0"/>
          </a:p>
        </p:txBody>
      </p:sp>
      <p:sp>
        <p:nvSpPr>
          <p:cNvPr id="4" name="Title 3">
            <a:extLst>
              <a:ext uri="{FF2B5EF4-FFF2-40B4-BE49-F238E27FC236}">
                <a16:creationId xmlns:a16="http://schemas.microsoft.com/office/drawing/2014/main" id="{1FBF42C5-3C53-5555-AE76-57EF1E03AB89}"/>
              </a:ext>
            </a:extLst>
          </p:cNvPr>
          <p:cNvSpPr>
            <a:spLocks noGrp="1"/>
          </p:cNvSpPr>
          <p:nvPr>
            <p:ph type="title"/>
          </p:nvPr>
        </p:nvSpPr>
        <p:spPr/>
        <p:txBody>
          <a:bodyPr/>
          <a:lstStyle/>
          <a:p>
            <a:r>
              <a:rPr lang="en-GB" dirty="0"/>
              <a:t>Investigate the problem</a:t>
            </a:r>
          </a:p>
        </p:txBody>
      </p:sp>
      <p:pic>
        <p:nvPicPr>
          <p:cNvPr id="7" name="Content Placeholder 6">
            <a:extLst>
              <a:ext uri="{FF2B5EF4-FFF2-40B4-BE49-F238E27FC236}">
                <a16:creationId xmlns:a16="http://schemas.microsoft.com/office/drawing/2014/main" id="{41E71D6D-D447-B5C6-F178-3288F52217D4}"/>
              </a:ext>
            </a:extLst>
          </p:cNvPr>
          <p:cNvPicPr>
            <a:picLocks noGrp="1" noChangeAspect="1"/>
          </p:cNvPicPr>
          <p:nvPr>
            <p:ph idx="1"/>
          </p:nvPr>
        </p:nvPicPr>
        <p:blipFill rotWithShape="1">
          <a:blip r:embed="rId3"/>
          <a:srcRect l="23491" t="33923" r="48007" b="37599"/>
          <a:stretch/>
        </p:blipFill>
        <p:spPr>
          <a:xfrm>
            <a:off x="948519" y="1915501"/>
            <a:ext cx="9614848" cy="4380716"/>
          </a:xfrm>
        </p:spPr>
      </p:pic>
    </p:spTree>
    <p:extLst>
      <p:ext uri="{BB962C8B-B14F-4D97-AF65-F5344CB8AC3E}">
        <p14:creationId xmlns:p14="http://schemas.microsoft.com/office/powerpoint/2010/main" val="2403408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7CF747-EC1E-832A-80B4-9B76890AC53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20</a:t>
            </a:fld>
            <a:endParaRPr lang="en-US" noProof="0"/>
          </a:p>
        </p:txBody>
      </p:sp>
      <p:sp>
        <p:nvSpPr>
          <p:cNvPr id="3" name="Footer Placeholder 2">
            <a:extLst>
              <a:ext uri="{FF2B5EF4-FFF2-40B4-BE49-F238E27FC236}">
                <a16:creationId xmlns:a16="http://schemas.microsoft.com/office/drawing/2014/main" id="{FBF5AFBA-AF12-C2E8-B5B8-47BD91946EEB}"/>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noProof="0"/>
              <a:t>Teach a Course</a:t>
            </a:r>
          </a:p>
        </p:txBody>
      </p:sp>
      <p:sp>
        <p:nvSpPr>
          <p:cNvPr id="12" name="Title 3">
            <a:extLst>
              <a:ext uri="{FF2B5EF4-FFF2-40B4-BE49-F238E27FC236}">
                <a16:creationId xmlns:a16="http://schemas.microsoft.com/office/drawing/2014/main" id="{D8E4E9B5-3B55-80EB-E972-7823B9B1DE5E}"/>
              </a:ext>
            </a:extLst>
          </p:cNvPr>
          <p:cNvSpPr>
            <a:spLocks noGrp="1"/>
          </p:cNvSpPr>
          <p:nvPr>
            <p:ph type="title"/>
          </p:nvPr>
        </p:nvSpPr>
        <p:spPr>
          <a:xfrm>
            <a:off x="581192" y="5262296"/>
            <a:ext cx="4909445" cy="689514"/>
          </a:xfrm>
        </p:spPr>
        <p:txBody>
          <a:bodyPr/>
          <a:lstStyle/>
          <a:p>
            <a:r>
              <a:rPr lang="en-US" dirty="0"/>
              <a:t>Towards the solution</a:t>
            </a:r>
          </a:p>
        </p:txBody>
      </p:sp>
      <p:sp>
        <p:nvSpPr>
          <p:cNvPr id="14" name="Text Placeholder 5">
            <a:extLst>
              <a:ext uri="{FF2B5EF4-FFF2-40B4-BE49-F238E27FC236}">
                <a16:creationId xmlns:a16="http://schemas.microsoft.com/office/drawing/2014/main" id="{D432B2F4-B717-AC62-C498-286B4B426F35}"/>
              </a:ext>
            </a:extLst>
          </p:cNvPr>
          <p:cNvSpPr>
            <a:spLocks noGrp="1"/>
          </p:cNvSpPr>
          <p:nvPr>
            <p:ph type="body" sz="half" idx="2"/>
          </p:nvPr>
        </p:nvSpPr>
        <p:spPr>
          <a:xfrm>
            <a:off x="5740823" y="5262296"/>
            <a:ext cx="5869987" cy="689515"/>
          </a:xfrm>
        </p:spPr>
        <p:txBody>
          <a:bodyPr>
            <a:normAutofit fontScale="92500" lnSpcReduction="20000"/>
          </a:bodyPr>
          <a:lstStyle/>
          <a:p>
            <a:endParaRPr lang="en-US" dirty="0"/>
          </a:p>
          <a:p>
            <a:r>
              <a:rPr lang="en-US" dirty="0"/>
              <a:t>Harvard University Introduction</a:t>
            </a:r>
          </a:p>
          <a:p>
            <a:r>
              <a:rPr lang="en-US" dirty="0"/>
              <a:t>https://youtu.be/_WI3B54m6SU?si=pNO8KKCkHvwyxm13</a:t>
            </a:r>
          </a:p>
        </p:txBody>
      </p:sp>
      <p:graphicFrame>
        <p:nvGraphicFramePr>
          <p:cNvPr id="8" name="Content Placeholder 4">
            <a:extLst>
              <a:ext uri="{FF2B5EF4-FFF2-40B4-BE49-F238E27FC236}">
                <a16:creationId xmlns:a16="http://schemas.microsoft.com/office/drawing/2014/main" id="{06B16F45-CC84-46FA-82CC-D8DC0C370B62}"/>
              </a:ext>
            </a:extLst>
          </p:cNvPr>
          <p:cNvGraphicFramePr>
            <a:graphicFrameLocks noGrp="1"/>
          </p:cNvGraphicFramePr>
          <p:nvPr>
            <p:ph idx="1"/>
            <p:extLst>
              <p:ext uri="{D42A27DB-BD31-4B8C-83A1-F6EECF244321}">
                <p14:modId xmlns:p14="http://schemas.microsoft.com/office/powerpoint/2010/main" val="446134920"/>
              </p:ext>
            </p:extLst>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5999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42B928-1645-B01C-A420-D641B7CE3A82}"/>
              </a:ext>
            </a:extLst>
          </p:cNvPr>
          <p:cNvSpPr>
            <a:spLocks noGrp="1"/>
          </p:cNvSpPr>
          <p:nvPr>
            <p:ph type="sldNum" sz="quarter" idx="12"/>
          </p:nvPr>
        </p:nvSpPr>
        <p:spPr/>
        <p:txBody>
          <a:bodyPr/>
          <a:lstStyle/>
          <a:p>
            <a:fld id="{F603CDE5-C1D8-4EDD-870F-A498BAFA520F}" type="slidenum">
              <a:rPr lang="en-US" noProof="0" smtClean="0"/>
              <a:t>21</a:t>
            </a:fld>
            <a:endParaRPr lang="en-US" noProof="0" dirty="0"/>
          </a:p>
        </p:txBody>
      </p:sp>
      <p:sp>
        <p:nvSpPr>
          <p:cNvPr id="3" name="Footer Placeholder 2">
            <a:extLst>
              <a:ext uri="{FF2B5EF4-FFF2-40B4-BE49-F238E27FC236}">
                <a16:creationId xmlns:a16="http://schemas.microsoft.com/office/drawing/2014/main" id="{94D5A3DC-18AA-F35B-9BD5-57AFE353FB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BCCD189E-6122-2F15-15CF-596695D297B1}"/>
              </a:ext>
            </a:extLst>
          </p:cNvPr>
          <p:cNvSpPr>
            <a:spLocks noGrp="1"/>
          </p:cNvSpPr>
          <p:nvPr>
            <p:ph type="title"/>
          </p:nvPr>
        </p:nvSpPr>
        <p:spPr/>
        <p:txBody>
          <a:bodyPr>
            <a:normAutofit/>
          </a:bodyPr>
          <a:lstStyle/>
          <a:p>
            <a:r>
              <a:rPr lang="en-GB" dirty="0"/>
              <a:t>Clifton Suspension Bridge</a:t>
            </a:r>
          </a:p>
        </p:txBody>
      </p:sp>
      <p:sp>
        <p:nvSpPr>
          <p:cNvPr id="5" name="Content Placeholder 4">
            <a:extLst>
              <a:ext uri="{FF2B5EF4-FFF2-40B4-BE49-F238E27FC236}">
                <a16:creationId xmlns:a16="http://schemas.microsoft.com/office/drawing/2014/main" id="{C44A4774-FC61-EF4B-230D-73D3A0D45E55}"/>
              </a:ext>
            </a:extLst>
          </p:cNvPr>
          <p:cNvSpPr>
            <a:spLocks noGrp="1"/>
          </p:cNvSpPr>
          <p:nvPr>
            <p:ph idx="1"/>
          </p:nvPr>
        </p:nvSpPr>
        <p:spPr/>
        <p:txBody>
          <a:bodyPr/>
          <a:lstStyle/>
          <a:p>
            <a:pPr marL="0" indent="0">
              <a:buNone/>
            </a:pPr>
            <a:r>
              <a:rPr lang="en-GB" sz="2800" dirty="0"/>
              <a:t>Designs of </a:t>
            </a:r>
          </a:p>
          <a:p>
            <a:pPr marL="0" indent="0">
              <a:buNone/>
            </a:pPr>
            <a:r>
              <a:rPr lang="en-GB" sz="2800" dirty="0"/>
              <a:t>Isambard Kingdom Brunel</a:t>
            </a:r>
          </a:p>
          <a:p>
            <a:pPr marL="0" indent="0">
              <a:buNone/>
            </a:pPr>
            <a:endParaRPr lang="en-GB" sz="2800" dirty="0"/>
          </a:p>
          <a:p>
            <a:pPr marL="0" indent="0">
              <a:buNone/>
            </a:pPr>
            <a:endParaRPr lang="en-GB" sz="2800" dirty="0"/>
          </a:p>
          <a:p>
            <a:r>
              <a:rPr lang="en-GB" dirty="0"/>
              <a:t>Clifton Suspension Bridge </a:t>
            </a:r>
          </a:p>
          <a:p>
            <a:r>
              <a:rPr lang="en-GB" dirty="0"/>
              <a:t>1864, </a:t>
            </a:r>
          </a:p>
          <a:p>
            <a:r>
              <a:rPr lang="en-GB" dirty="0"/>
              <a:t>Bristol, UK.</a:t>
            </a:r>
          </a:p>
        </p:txBody>
      </p:sp>
      <p:sp>
        <p:nvSpPr>
          <p:cNvPr id="6" name="Text Placeholder 5">
            <a:extLst>
              <a:ext uri="{FF2B5EF4-FFF2-40B4-BE49-F238E27FC236}">
                <a16:creationId xmlns:a16="http://schemas.microsoft.com/office/drawing/2014/main" id="{8BE01E2C-0019-D404-0FE7-8AEEC407A177}"/>
              </a:ext>
            </a:extLst>
          </p:cNvPr>
          <p:cNvSpPr>
            <a:spLocks noGrp="1"/>
          </p:cNvSpPr>
          <p:nvPr>
            <p:ph type="body" sz="half" idx="2"/>
          </p:nvPr>
        </p:nvSpPr>
        <p:spPr/>
        <p:txBody>
          <a:bodyPr/>
          <a:lstStyle/>
          <a:p>
            <a:endParaRPr lang="en-GB"/>
          </a:p>
        </p:txBody>
      </p:sp>
      <p:pic>
        <p:nvPicPr>
          <p:cNvPr id="1026" name="Picture 2" descr="Isambard Kingdom Brunel: The Man who changed Britain">
            <a:extLst>
              <a:ext uri="{FF2B5EF4-FFF2-40B4-BE49-F238E27FC236}">
                <a16:creationId xmlns:a16="http://schemas.microsoft.com/office/drawing/2014/main" id="{3F54EE3E-586D-2517-4169-D38EF79CAB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96349"/>
            <a:ext cx="7620000" cy="50768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irth of Isambard Kingdom Brunel ...">
            <a:extLst>
              <a:ext uri="{FF2B5EF4-FFF2-40B4-BE49-F238E27FC236}">
                <a16:creationId xmlns:a16="http://schemas.microsoft.com/office/drawing/2014/main" id="{A05E8F38-ECCC-CCF8-DD29-B762F2C3E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5213" y="0"/>
            <a:ext cx="3416788" cy="2176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5163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42B928-1645-B01C-A420-D641B7CE3A82}"/>
              </a:ext>
            </a:extLst>
          </p:cNvPr>
          <p:cNvSpPr>
            <a:spLocks noGrp="1"/>
          </p:cNvSpPr>
          <p:nvPr>
            <p:ph type="sldNum" sz="quarter" idx="12"/>
          </p:nvPr>
        </p:nvSpPr>
        <p:spPr/>
        <p:txBody>
          <a:bodyPr/>
          <a:lstStyle/>
          <a:p>
            <a:fld id="{F603CDE5-C1D8-4EDD-870F-A498BAFA520F}" type="slidenum">
              <a:rPr lang="en-US" noProof="0" smtClean="0"/>
              <a:t>22</a:t>
            </a:fld>
            <a:endParaRPr lang="en-US" noProof="0" dirty="0"/>
          </a:p>
        </p:txBody>
      </p:sp>
      <p:sp>
        <p:nvSpPr>
          <p:cNvPr id="3" name="Footer Placeholder 2">
            <a:extLst>
              <a:ext uri="{FF2B5EF4-FFF2-40B4-BE49-F238E27FC236}">
                <a16:creationId xmlns:a16="http://schemas.microsoft.com/office/drawing/2014/main" id="{94D5A3DC-18AA-F35B-9BD5-57AFE353FB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BCCD189E-6122-2F15-15CF-596695D297B1}"/>
              </a:ext>
            </a:extLst>
          </p:cNvPr>
          <p:cNvSpPr>
            <a:spLocks noGrp="1"/>
          </p:cNvSpPr>
          <p:nvPr>
            <p:ph type="title"/>
          </p:nvPr>
        </p:nvSpPr>
        <p:spPr/>
        <p:txBody>
          <a:bodyPr>
            <a:normAutofit/>
          </a:bodyPr>
          <a:lstStyle/>
          <a:p>
            <a:r>
              <a:rPr lang="en-GB" dirty="0"/>
              <a:t>Great western railway</a:t>
            </a:r>
          </a:p>
        </p:txBody>
      </p:sp>
      <p:sp>
        <p:nvSpPr>
          <p:cNvPr id="5" name="Content Placeholder 4">
            <a:extLst>
              <a:ext uri="{FF2B5EF4-FFF2-40B4-BE49-F238E27FC236}">
                <a16:creationId xmlns:a16="http://schemas.microsoft.com/office/drawing/2014/main" id="{C44A4774-FC61-EF4B-230D-73D3A0D45E55}"/>
              </a:ext>
            </a:extLst>
          </p:cNvPr>
          <p:cNvSpPr>
            <a:spLocks noGrp="1"/>
          </p:cNvSpPr>
          <p:nvPr>
            <p:ph idx="1"/>
          </p:nvPr>
        </p:nvSpPr>
        <p:spPr/>
        <p:txBody>
          <a:bodyPr/>
          <a:lstStyle/>
          <a:p>
            <a:pPr marL="0" indent="0">
              <a:buNone/>
            </a:pPr>
            <a:r>
              <a:rPr lang="en-GB" sz="2800" dirty="0"/>
              <a:t>Designs of </a:t>
            </a:r>
          </a:p>
          <a:p>
            <a:pPr marL="0" indent="0">
              <a:buNone/>
            </a:pPr>
            <a:r>
              <a:rPr lang="en-GB" sz="2800" dirty="0"/>
              <a:t>Isambard Kingdom Brunel</a:t>
            </a:r>
          </a:p>
          <a:p>
            <a:pPr marL="0" indent="0">
              <a:buNone/>
            </a:pPr>
            <a:endParaRPr lang="en-GB" sz="2800" dirty="0"/>
          </a:p>
          <a:p>
            <a:pPr marL="0" indent="0">
              <a:buNone/>
            </a:pPr>
            <a:endParaRPr lang="en-GB" sz="2800" dirty="0"/>
          </a:p>
          <a:p>
            <a:r>
              <a:rPr lang="en-GB" dirty="0"/>
              <a:t>Great Western Railway</a:t>
            </a:r>
          </a:p>
          <a:p>
            <a:r>
              <a:rPr lang="en-GB" dirty="0"/>
              <a:t>London to Bristol</a:t>
            </a:r>
          </a:p>
          <a:p>
            <a:r>
              <a:rPr lang="en-GB" dirty="0"/>
              <a:t>1841</a:t>
            </a:r>
          </a:p>
        </p:txBody>
      </p:sp>
      <p:sp>
        <p:nvSpPr>
          <p:cNvPr id="6" name="Text Placeholder 5">
            <a:extLst>
              <a:ext uri="{FF2B5EF4-FFF2-40B4-BE49-F238E27FC236}">
                <a16:creationId xmlns:a16="http://schemas.microsoft.com/office/drawing/2014/main" id="{8BE01E2C-0019-D404-0FE7-8AEEC407A177}"/>
              </a:ext>
            </a:extLst>
          </p:cNvPr>
          <p:cNvSpPr>
            <a:spLocks noGrp="1"/>
          </p:cNvSpPr>
          <p:nvPr>
            <p:ph type="body" sz="half" idx="2"/>
          </p:nvPr>
        </p:nvSpPr>
        <p:spPr/>
        <p:txBody>
          <a:bodyPr/>
          <a:lstStyle/>
          <a:p>
            <a:endParaRPr lang="en-GB"/>
          </a:p>
        </p:txBody>
      </p:sp>
      <p:pic>
        <p:nvPicPr>
          <p:cNvPr id="2050" name="Picture 2" descr="Isambard Kingdom Brunel at Saltash by John Austin">
            <a:extLst>
              <a:ext uri="{FF2B5EF4-FFF2-40B4-BE49-F238E27FC236}">
                <a16:creationId xmlns:a16="http://schemas.microsoft.com/office/drawing/2014/main" id="{40AA9E8E-35C3-9D95-BEDA-69AE77C54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500" y="1485900"/>
            <a:ext cx="6667500" cy="5372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irth of Isambard Kingdom Brunel ...">
            <a:extLst>
              <a:ext uri="{FF2B5EF4-FFF2-40B4-BE49-F238E27FC236}">
                <a16:creationId xmlns:a16="http://schemas.microsoft.com/office/drawing/2014/main" id="{A05E8F38-ECCC-CCF8-DD29-B762F2C3E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5213" y="0"/>
            <a:ext cx="3416788" cy="2176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027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846CF15-150E-133B-0FA6-1C45F4E8868A}"/>
              </a:ext>
            </a:extLst>
          </p:cNvPr>
          <p:cNvSpPr>
            <a:spLocks noGrp="1"/>
          </p:cNvSpPr>
          <p:nvPr>
            <p:ph type="sldNum" sz="quarter" idx="12"/>
          </p:nvPr>
        </p:nvSpPr>
        <p:spPr/>
        <p:txBody>
          <a:bodyPr/>
          <a:lstStyle/>
          <a:p>
            <a:fld id="{3A98EE3D-8CD1-4C3F-BD1C-C98C9596463C}" type="slidenum">
              <a:rPr lang="en-US" smtClean="0"/>
              <a:t>23</a:t>
            </a:fld>
            <a:endParaRPr lang="en-US" dirty="0"/>
          </a:p>
        </p:txBody>
      </p:sp>
      <p:sp>
        <p:nvSpPr>
          <p:cNvPr id="3" name="Footer Placeholder 2">
            <a:extLst>
              <a:ext uri="{FF2B5EF4-FFF2-40B4-BE49-F238E27FC236}">
                <a16:creationId xmlns:a16="http://schemas.microsoft.com/office/drawing/2014/main" id="{F048ACDB-5360-FECA-6337-8AF26B7A7260}"/>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328597FE-461D-1A26-4C73-84E82915B468}"/>
              </a:ext>
            </a:extLst>
          </p:cNvPr>
          <p:cNvSpPr>
            <a:spLocks noGrp="1"/>
          </p:cNvSpPr>
          <p:nvPr>
            <p:ph type="title"/>
          </p:nvPr>
        </p:nvSpPr>
        <p:spPr/>
        <p:txBody>
          <a:bodyPr/>
          <a:lstStyle/>
          <a:p>
            <a:r>
              <a:rPr lang="en-GB" dirty="0"/>
              <a:t>What makes a good pitch</a:t>
            </a:r>
          </a:p>
        </p:txBody>
      </p:sp>
      <p:sp>
        <p:nvSpPr>
          <p:cNvPr id="5" name="Content Placeholder 4">
            <a:extLst>
              <a:ext uri="{FF2B5EF4-FFF2-40B4-BE49-F238E27FC236}">
                <a16:creationId xmlns:a16="http://schemas.microsoft.com/office/drawing/2014/main" id="{53B83C02-1DED-A971-6351-8039134A2F66}"/>
              </a:ext>
            </a:extLst>
          </p:cNvPr>
          <p:cNvSpPr>
            <a:spLocks noGrp="1"/>
          </p:cNvSpPr>
          <p:nvPr>
            <p:ph idx="1"/>
          </p:nvPr>
        </p:nvSpPr>
        <p:spPr/>
        <p:txBody>
          <a:bodyPr/>
          <a:lstStyle/>
          <a:p>
            <a:r>
              <a:rPr lang="en-GB" dirty="0"/>
              <a:t>Be prepared</a:t>
            </a:r>
          </a:p>
          <a:p>
            <a:r>
              <a:rPr lang="en-GB" dirty="0"/>
              <a:t>Have a hook</a:t>
            </a:r>
          </a:p>
          <a:p>
            <a:r>
              <a:rPr lang="en-GB" dirty="0"/>
              <a:t>Highlight the essentials</a:t>
            </a:r>
          </a:p>
          <a:p>
            <a:r>
              <a:rPr lang="en-GB" dirty="0"/>
              <a:t>Have a story</a:t>
            </a:r>
          </a:p>
        </p:txBody>
      </p:sp>
    </p:spTree>
    <p:extLst>
      <p:ext uri="{BB962C8B-B14F-4D97-AF65-F5344CB8AC3E}">
        <p14:creationId xmlns:p14="http://schemas.microsoft.com/office/powerpoint/2010/main" val="23376425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08B4521-838B-F48F-4A7C-CCDDFC26F305}"/>
              </a:ext>
            </a:extLst>
          </p:cNvPr>
          <p:cNvSpPr>
            <a:spLocks noGrp="1"/>
          </p:cNvSpPr>
          <p:nvPr>
            <p:ph type="sldNum" sz="quarter" idx="12"/>
          </p:nvPr>
        </p:nvSpPr>
        <p:spPr/>
        <p:txBody>
          <a:bodyPr/>
          <a:lstStyle/>
          <a:p>
            <a:fld id="{3A98EE3D-8CD1-4C3F-BD1C-C98C9596463C}" type="slidenum">
              <a:rPr lang="en-US" smtClean="0"/>
              <a:t>24</a:t>
            </a:fld>
            <a:endParaRPr lang="en-US" dirty="0"/>
          </a:p>
        </p:txBody>
      </p:sp>
      <p:sp>
        <p:nvSpPr>
          <p:cNvPr id="3" name="Footer Placeholder 2">
            <a:extLst>
              <a:ext uri="{FF2B5EF4-FFF2-40B4-BE49-F238E27FC236}">
                <a16:creationId xmlns:a16="http://schemas.microsoft.com/office/drawing/2014/main" id="{6F58C166-C4F6-C197-D4E0-B4653DDE3800}"/>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C380D52C-6067-8FF1-A5CC-3FC8B5B24BF1}"/>
              </a:ext>
            </a:extLst>
          </p:cNvPr>
          <p:cNvSpPr>
            <a:spLocks noGrp="1"/>
          </p:cNvSpPr>
          <p:nvPr>
            <p:ph type="title"/>
          </p:nvPr>
        </p:nvSpPr>
        <p:spPr/>
        <p:txBody>
          <a:bodyPr/>
          <a:lstStyle/>
          <a:p>
            <a:r>
              <a:rPr lang="en-GB" dirty="0"/>
              <a:t>Design Thinking</a:t>
            </a:r>
          </a:p>
        </p:txBody>
      </p:sp>
      <p:sp>
        <p:nvSpPr>
          <p:cNvPr id="5" name="Content Placeholder 4">
            <a:extLst>
              <a:ext uri="{FF2B5EF4-FFF2-40B4-BE49-F238E27FC236}">
                <a16:creationId xmlns:a16="http://schemas.microsoft.com/office/drawing/2014/main" id="{9456D42E-74A0-EDBB-19FD-16D689CD3D8B}"/>
              </a:ext>
            </a:extLst>
          </p:cNvPr>
          <p:cNvSpPr>
            <a:spLocks noGrp="1"/>
          </p:cNvSpPr>
          <p:nvPr>
            <p:ph idx="1"/>
          </p:nvPr>
        </p:nvSpPr>
        <p:spPr/>
        <p:txBody>
          <a:bodyPr/>
          <a:lstStyle/>
          <a:p>
            <a:r>
              <a:rPr lang="en-GB" dirty="0"/>
              <a:t>Design Company </a:t>
            </a:r>
            <a:r>
              <a:rPr lang="en-GB" dirty="0" err="1"/>
              <a:t>Ideo</a:t>
            </a:r>
            <a:r>
              <a:rPr lang="en-GB" dirty="0"/>
              <a:t> think that design thinking is applicable no matter what the role or industry</a:t>
            </a:r>
          </a:p>
          <a:p>
            <a:r>
              <a:rPr lang="en-GB" dirty="0"/>
              <a:t>Natasha Jen argues against design thinking suggesting that it is restrictive </a:t>
            </a:r>
          </a:p>
          <a:p>
            <a:r>
              <a:rPr lang="en-GB" dirty="0"/>
              <a:t>Sebastian </a:t>
            </a:r>
            <a:r>
              <a:rPr lang="en-GB" dirty="0" err="1"/>
              <a:t>Brunetto</a:t>
            </a:r>
            <a:r>
              <a:rPr lang="en-GB" dirty="0"/>
              <a:t> argues that applying design thinking to the wrong type of problems causes some of the issues</a:t>
            </a:r>
          </a:p>
        </p:txBody>
      </p:sp>
    </p:spTree>
    <p:extLst>
      <p:ext uri="{BB962C8B-B14F-4D97-AF65-F5344CB8AC3E}">
        <p14:creationId xmlns:p14="http://schemas.microsoft.com/office/powerpoint/2010/main" val="2573307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3F94B67-1055-8964-DCBD-F6A36E331FE9}"/>
              </a:ext>
            </a:extLst>
          </p:cNvPr>
          <p:cNvSpPr>
            <a:spLocks noGrp="1"/>
          </p:cNvSpPr>
          <p:nvPr>
            <p:ph type="sldNum" sz="quarter" idx="12"/>
          </p:nvPr>
        </p:nvSpPr>
        <p:spPr/>
        <p:txBody>
          <a:bodyPr/>
          <a:lstStyle/>
          <a:p>
            <a:fld id="{3A98EE3D-8CD1-4C3F-BD1C-C98C9596463C}" type="slidenum">
              <a:rPr lang="en-US" smtClean="0"/>
              <a:t>25</a:t>
            </a:fld>
            <a:endParaRPr lang="en-US" dirty="0"/>
          </a:p>
        </p:txBody>
      </p:sp>
      <p:sp>
        <p:nvSpPr>
          <p:cNvPr id="3" name="Footer Placeholder 2">
            <a:extLst>
              <a:ext uri="{FF2B5EF4-FFF2-40B4-BE49-F238E27FC236}">
                <a16:creationId xmlns:a16="http://schemas.microsoft.com/office/drawing/2014/main" id="{FD9869FE-D714-2305-D9B6-C920E22CFFF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A0D9417F-FB3F-CB7D-B67E-37669ABCA398}"/>
              </a:ext>
            </a:extLst>
          </p:cNvPr>
          <p:cNvSpPr>
            <a:spLocks noGrp="1"/>
          </p:cNvSpPr>
          <p:nvPr>
            <p:ph type="title"/>
          </p:nvPr>
        </p:nvSpPr>
        <p:spPr/>
        <p:txBody>
          <a:bodyPr/>
          <a:lstStyle/>
          <a:p>
            <a:r>
              <a:rPr lang="en-GB" dirty="0"/>
              <a:t>Advantages and Disadvantages of Design thinking</a:t>
            </a:r>
          </a:p>
        </p:txBody>
      </p:sp>
      <p:sp>
        <p:nvSpPr>
          <p:cNvPr id="6" name="Text Placeholder 5">
            <a:extLst>
              <a:ext uri="{FF2B5EF4-FFF2-40B4-BE49-F238E27FC236}">
                <a16:creationId xmlns:a16="http://schemas.microsoft.com/office/drawing/2014/main" id="{8B51B17D-9798-2363-14FB-5AD715252F78}"/>
              </a:ext>
            </a:extLst>
          </p:cNvPr>
          <p:cNvSpPr>
            <a:spLocks noGrp="1"/>
          </p:cNvSpPr>
          <p:nvPr>
            <p:ph type="body" idx="1"/>
          </p:nvPr>
        </p:nvSpPr>
        <p:spPr/>
        <p:txBody>
          <a:bodyPr/>
          <a:lstStyle/>
          <a:p>
            <a:r>
              <a:rPr lang="en-GB" dirty="0"/>
              <a:t>Advantages</a:t>
            </a:r>
          </a:p>
        </p:txBody>
      </p:sp>
      <p:sp>
        <p:nvSpPr>
          <p:cNvPr id="7" name="Content Placeholder 6">
            <a:extLst>
              <a:ext uri="{FF2B5EF4-FFF2-40B4-BE49-F238E27FC236}">
                <a16:creationId xmlns:a16="http://schemas.microsoft.com/office/drawing/2014/main" id="{F3BAB257-522B-37AA-5CBD-2BCC0972A55A}"/>
              </a:ext>
            </a:extLst>
          </p:cNvPr>
          <p:cNvSpPr>
            <a:spLocks noGrp="1"/>
          </p:cNvSpPr>
          <p:nvPr>
            <p:ph sz="half" idx="2"/>
          </p:nvPr>
        </p:nvSpPr>
        <p:spPr/>
        <p:txBody>
          <a:bodyPr>
            <a:normAutofit fontScale="85000" lnSpcReduction="10000"/>
          </a:bodyPr>
          <a:lstStyle/>
          <a:p>
            <a:r>
              <a:rPr lang="en-GB" dirty="0"/>
              <a:t>Collaborative – Diverse Teams</a:t>
            </a:r>
          </a:p>
          <a:p>
            <a:r>
              <a:rPr lang="en-GB" dirty="0"/>
              <a:t>Encourages innovative thinking</a:t>
            </a:r>
          </a:p>
          <a:p>
            <a:r>
              <a:rPr lang="en-GB" dirty="0"/>
              <a:t>Produces innovative solutions and offering</a:t>
            </a:r>
          </a:p>
          <a:p>
            <a:r>
              <a:rPr lang="en-GB" dirty="0"/>
              <a:t>Reduces risk when launching new ideas</a:t>
            </a:r>
          </a:p>
          <a:p>
            <a:r>
              <a:rPr lang="en-GB" dirty="0"/>
              <a:t>Continually iterate on existing products – better meet customer expectations</a:t>
            </a:r>
          </a:p>
          <a:p>
            <a:r>
              <a:rPr lang="en-GB" dirty="0"/>
              <a:t>Faster pace of learning</a:t>
            </a:r>
          </a:p>
          <a:p>
            <a:r>
              <a:rPr lang="en-GB" dirty="0"/>
              <a:t>Increased revenue and returns</a:t>
            </a:r>
          </a:p>
          <a:p>
            <a:r>
              <a:rPr lang="en-GB" dirty="0"/>
              <a:t>Increased engagement and job satisfaction amongst teams</a:t>
            </a:r>
          </a:p>
          <a:p>
            <a:endParaRPr lang="en-GB" dirty="0"/>
          </a:p>
          <a:p>
            <a:endParaRPr lang="en-GB" dirty="0"/>
          </a:p>
        </p:txBody>
      </p:sp>
      <p:sp>
        <p:nvSpPr>
          <p:cNvPr id="8" name="Text Placeholder 7">
            <a:extLst>
              <a:ext uri="{FF2B5EF4-FFF2-40B4-BE49-F238E27FC236}">
                <a16:creationId xmlns:a16="http://schemas.microsoft.com/office/drawing/2014/main" id="{B60CBC00-28DA-F659-33FB-043E1E3E6155}"/>
              </a:ext>
            </a:extLst>
          </p:cNvPr>
          <p:cNvSpPr>
            <a:spLocks noGrp="1"/>
          </p:cNvSpPr>
          <p:nvPr>
            <p:ph type="body" sz="quarter" idx="3"/>
          </p:nvPr>
        </p:nvSpPr>
        <p:spPr/>
        <p:txBody>
          <a:bodyPr/>
          <a:lstStyle/>
          <a:p>
            <a:r>
              <a:rPr lang="en-GB" dirty="0"/>
              <a:t>Disadvantages</a:t>
            </a:r>
          </a:p>
        </p:txBody>
      </p:sp>
      <p:sp>
        <p:nvSpPr>
          <p:cNvPr id="9" name="Content Placeholder 8">
            <a:extLst>
              <a:ext uri="{FF2B5EF4-FFF2-40B4-BE49-F238E27FC236}">
                <a16:creationId xmlns:a16="http://schemas.microsoft.com/office/drawing/2014/main" id="{B0FA198F-38AA-6161-0D89-30FE75E5ECA8}"/>
              </a:ext>
            </a:extLst>
          </p:cNvPr>
          <p:cNvSpPr>
            <a:spLocks noGrp="1"/>
          </p:cNvSpPr>
          <p:nvPr>
            <p:ph sz="quarter" idx="4"/>
          </p:nvPr>
        </p:nvSpPr>
        <p:spPr/>
        <p:txBody>
          <a:bodyPr/>
          <a:lstStyle/>
          <a:p>
            <a:r>
              <a:rPr lang="en-GB" dirty="0"/>
              <a:t>Time and Cost</a:t>
            </a:r>
          </a:p>
          <a:p>
            <a:r>
              <a:rPr lang="en-GB" dirty="0"/>
              <a:t>Bias</a:t>
            </a:r>
          </a:p>
          <a:p>
            <a:r>
              <a:rPr lang="en-GB" dirty="0"/>
              <a:t>Narrow Focus</a:t>
            </a:r>
          </a:p>
          <a:p>
            <a:r>
              <a:rPr lang="en-GB" dirty="0"/>
              <a:t>Implementation Challenges</a:t>
            </a:r>
          </a:p>
          <a:p>
            <a:r>
              <a:rPr lang="en-GB" dirty="0"/>
              <a:t>Resistance to Change</a:t>
            </a:r>
          </a:p>
          <a:p>
            <a:r>
              <a:rPr lang="en-GB" dirty="0"/>
              <a:t>Highly Iterative</a:t>
            </a:r>
          </a:p>
          <a:p>
            <a:r>
              <a:rPr lang="en-GB" dirty="0"/>
              <a:t>Conflict</a:t>
            </a:r>
          </a:p>
          <a:p>
            <a:pPr marL="0" indent="0">
              <a:buNone/>
            </a:pPr>
            <a:endParaRPr lang="en-GB" dirty="0"/>
          </a:p>
        </p:txBody>
      </p:sp>
    </p:spTree>
    <p:extLst>
      <p:ext uri="{BB962C8B-B14F-4D97-AF65-F5344CB8AC3E}">
        <p14:creationId xmlns:p14="http://schemas.microsoft.com/office/powerpoint/2010/main" val="3331833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D19EEF-A274-0650-558B-1A3B5F19FB7C}"/>
              </a:ext>
            </a:extLst>
          </p:cNvPr>
          <p:cNvSpPr>
            <a:spLocks noGrp="1"/>
          </p:cNvSpPr>
          <p:nvPr>
            <p:ph idx="1"/>
          </p:nvPr>
        </p:nvSpPr>
        <p:spPr>
          <a:xfrm>
            <a:off x="928822" y="2048806"/>
            <a:ext cx="10475052" cy="3848421"/>
          </a:xfrm>
        </p:spPr>
        <p:txBody>
          <a:bodyPr>
            <a:normAutofit fontScale="77500" lnSpcReduction="20000"/>
          </a:bodyPr>
          <a:lstStyle/>
          <a:p>
            <a:pPr>
              <a:lnSpc>
                <a:spcPct val="90000"/>
              </a:lnSpc>
            </a:pPr>
            <a:endPar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t>Global Team Leaders play an important role in facilitating interaction between team members and resolving conflicts</a:t>
            </a: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Cultural barriers – </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Conflicting decision making norms</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Conflicting attitudes towards hierarchy</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Direct –v- indirect communication</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Trouble with language, fluency and accents</a:t>
            </a:r>
          </a:p>
          <a:p>
            <a:pPr>
              <a:lnSpc>
                <a:spcPct val="90000"/>
              </a:lnSpc>
            </a:pPr>
            <a:r>
              <a:rPr lang="en-GB" sz="2100" dirty="0"/>
              <a:t>Master intercultural communications by listening for contextual messages behind content messages</a:t>
            </a:r>
          </a:p>
          <a:p>
            <a:pPr>
              <a:lnSpc>
                <a:spcPct val="90000"/>
              </a:lnSpc>
            </a:pPr>
            <a:r>
              <a:rPr lang="en-GB" sz="2300" dirty="0"/>
              <a:t>Language challenges are more prevalent and more difficult to overcome when working in global teams</a:t>
            </a:r>
            <a:endParaRPr lang="en-GB" sz="2300"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I</a:t>
            </a:r>
            <a:r>
              <a:rPr lang="en-GB" sz="200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f you come from a culture that values traditions and family, then you may listen to your elders before making a decision, or may follow their lead. </a:t>
            </a: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I</a:t>
            </a:r>
            <a:r>
              <a:rPr lang="en-GB" sz="200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f you come from a culture that values innovation and risk-taking, this will influence your decisions. If you come from a culture where equali</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ty is essential you are more likely to consider whether something is fair or not when making decisions.</a:t>
            </a:r>
            <a:endParaRPr lang="en-GB" sz="2000" b="1" i="0" dirty="0">
              <a:solidFill>
                <a:srgbClr val="404040"/>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GB" sz="2000" dirty="0">
              <a:solidFill>
                <a:srgbClr val="404040"/>
              </a:solidFill>
            </a:endParaRPr>
          </a:p>
          <a:p>
            <a:pPr>
              <a:lnSpc>
                <a:spcPct val="90000"/>
              </a:lnSpc>
            </a:pPr>
            <a:endParaRPr lang="en-GB" sz="2000" dirty="0">
              <a:solidFill>
                <a:srgbClr val="404040"/>
              </a:solidFill>
            </a:endParaRPr>
          </a:p>
          <a:p>
            <a:pPr>
              <a:lnSpc>
                <a:spcPct val="90000"/>
              </a:lnSpc>
            </a:pPr>
            <a:endParaRPr lang="en-GB" sz="1500" dirty="0">
              <a:solidFill>
                <a:srgbClr val="404040"/>
              </a:solidFill>
            </a:endParaRPr>
          </a:p>
        </p:txBody>
      </p:sp>
      <p:sp>
        <p:nvSpPr>
          <p:cNvPr id="5" name="Title 4">
            <a:extLst>
              <a:ext uri="{FF2B5EF4-FFF2-40B4-BE49-F238E27FC236}">
                <a16:creationId xmlns:a16="http://schemas.microsoft.com/office/drawing/2014/main" id="{D7F3DB3D-3E62-256D-EA64-5889BAD3920B}"/>
              </a:ext>
            </a:extLst>
          </p:cNvPr>
          <p:cNvSpPr>
            <a:spLocks noGrp="1"/>
          </p:cNvSpPr>
          <p:nvPr>
            <p:ph type="title"/>
          </p:nvPr>
        </p:nvSpPr>
        <p:spPr>
          <a:xfrm>
            <a:off x="651540" y="682562"/>
            <a:ext cx="11029616" cy="1013800"/>
          </a:xfrm>
        </p:spPr>
        <p:txBody>
          <a:bodyPr/>
          <a:lstStyle/>
          <a:p>
            <a:r>
              <a:rPr lang="en-GB" dirty="0"/>
              <a:t>Diverse teams</a:t>
            </a:r>
          </a:p>
        </p:txBody>
      </p:sp>
    </p:spTree>
    <p:extLst>
      <p:ext uri="{BB962C8B-B14F-4D97-AF65-F5344CB8AC3E}">
        <p14:creationId xmlns:p14="http://schemas.microsoft.com/office/powerpoint/2010/main" val="3138942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F5773-60A2-77F5-04B9-92401A8CB9C6}"/>
              </a:ext>
            </a:extLst>
          </p:cNvPr>
          <p:cNvSpPr>
            <a:spLocks noGrp="1"/>
          </p:cNvSpPr>
          <p:nvPr>
            <p:ph idx="1"/>
          </p:nvPr>
        </p:nvSpPr>
        <p:spPr>
          <a:xfrm>
            <a:off x="661851" y="2093744"/>
            <a:ext cx="11081657" cy="3953706"/>
          </a:xfrm>
        </p:spPr>
        <p:txBody>
          <a:bodyPr>
            <a:noAutofit/>
          </a:bodyPr>
          <a:lstStyle/>
          <a:p>
            <a:pPr>
              <a:lnSpc>
                <a:spcPct val="90000"/>
              </a:lnSpc>
            </a:pPr>
            <a:endPar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Diplomatic skills are a range of habits, behaviours and abilities to help you manage relationships and build strong ties with colleagues in the workplace. </a:t>
            </a: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Being diplomatic requires good listening and communication skills, problem-solving, conflict resolution, leadership and emotional intelligence.</a:t>
            </a: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The diplomat will help others listen to all sides of a situation and work together to find a solution that is beneficial for everyone. </a:t>
            </a: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Using tact and diplomacy appropriately can lead to improved relationships and are a way to build and develop mutual respect, which can lead to more successful outcomes and less difficult or stressful communications.</a:t>
            </a:r>
            <a:endParaRPr lang="en-GB" sz="2400" dirty="0">
              <a:solidFill>
                <a:srgbClr val="404040"/>
              </a:solidFill>
              <a:latin typeface="Calibri" panose="020F0502020204030204" pitchFamily="34" charset="0"/>
              <a:ea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B7B27566-871C-38A1-47C6-3DB4B9FACDC5}"/>
              </a:ext>
            </a:extLst>
          </p:cNvPr>
          <p:cNvSpPr>
            <a:spLocks noGrp="1"/>
          </p:cNvSpPr>
          <p:nvPr>
            <p:ph type="title"/>
          </p:nvPr>
        </p:nvSpPr>
        <p:spPr/>
        <p:txBody>
          <a:bodyPr/>
          <a:lstStyle/>
          <a:p>
            <a:r>
              <a:rPr lang="en-GB" dirty="0"/>
              <a:t>Diplomacy</a:t>
            </a:r>
          </a:p>
        </p:txBody>
      </p:sp>
    </p:spTree>
    <p:extLst>
      <p:ext uri="{BB962C8B-B14F-4D97-AF65-F5344CB8AC3E}">
        <p14:creationId xmlns:p14="http://schemas.microsoft.com/office/powerpoint/2010/main" val="20799865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EE592D-AD82-4B5A-2A8E-5D51136AE204}"/>
              </a:ext>
            </a:extLst>
          </p:cNvPr>
          <p:cNvSpPr>
            <a:spLocks noGrp="1"/>
          </p:cNvSpPr>
          <p:nvPr>
            <p:ph idx="1"/>
          </p:nvPr>
        </p:nvSpPr>
        <p:spPr>
          <a:xfrm>
            <a:off x="515982" y="2100538"/>
            <a:ext cx="11207931" cy="3855472"/>
          </a:xfrm>
        </p:spPr>
        <p:txBody>
          <a:bodyPr>
            <a:noAutofit/>
          </a:bodyPr>
          <a:lstStyle/>
          <a:p>
            <a:pPr>
              <a:lnSpc>
                <a:spcPct val="90000"/>
              </a:lnSpc>
            </a:pPr>
            <a:r>
              <a:rPr lang="en-GB" sz="2000" b="0" i="0" dirty="0">
                <a:solidFill>
                  <a:srgbClr val="404040"/>
                </a:solidFill>
                <a:effectLst/>
                <a:latin typeface="-apple-system"/>
              </a:rPr>
              <a:t>One of the benefits of </a:t>
            </a:r>
            <a:r>
              <a:rPr lang="en-GB" sz="2000" dirty="0">
                <a:solidFill>
                  <a:srgbClr val="404040"/>
                </a:solidFill>
                <a:latin typeface="-apple-system"/>
              </a:rPr>
              <a:t>EI</a:t>
            </a:r>
            <a:r>
              <a:rPr lang="en-GB" sz="2000" b="0" i="0" dirty="0">
                <a:solidFill>
                  <a:srgbClr val="404040"/>
                </a:solidFill>
                <a:effectLst/>
                <a:latin typeface="-apple-system"/>
              </a:rPr>
              <a:t> is that it can help you prevent conflicts from escalating</a:t>
            </a:r>
          </a:p>
          <a:p>
            <a:pPr>
              <a:lnSpc>
                <a:spcPct val="90000"/>
              </a:lnSpc>
            </a:pPr>
            <a:r>
              <a:rPr lang="en-GB" sz="2000" dirty="0">
                <a:solidFill>
                  <a:srgbClr val="404040"/>
                </a:solidFill>
                <a:latin typeface="-apple-system"/>
              </a:rPr>
              <a:t>Awareness of </a:t>
            </a:r>
            <a:r>
              <a:rPr lang="en-GB" sz="2000" b="0" i="0" dirty="0">
                <a:solidFill>
                  <a:srgbClr val="404040"/>
                </a:solidFill>
                <a:effectLst/>
                <a:latin typeface="-apple-system"/>
              </a:rPr>
              <a:t>your own triggers, emotions, and reactions, can help you avoid overreacting, making assumptions, or taking things personally. </a:t>
            </a:r>
            <a:endParaRPr lang="en-GB" sz="2000" dirty="0">
              <a:solidFill>
                <a:srgbClr val="404040"/>
              </a:solidFill>
              <a:latin typeface="-apple-system"/>
            </a:endParaRPr>
          </a:p>
          <a:p>
            <a:pPr>
              <a:lnSpc>
                <a:spcPct val="90000"/>
              </a:lnSpc>
            </a:pPr>
            <a:r>
              <a:rPr lang="en-GB" sz="2000" b="0" i="0" dirty="0">
                <a:solidFill>
                  <a:srgbClr val="404040"/>
                </a:solidFill>
                <a:effectLst/>
                <a:latin typeface="-apple-system"/>
              </a:rPr>
              <a:t>It helps you recognize the signs of stress, frustration, or anger in others, and respond with calmness, respect, and support. </a:t>
            </a:r>
          </a:p>
          <a:p>
            <a:pPr>
              <a:lnSpc>
                <a:spcPct val="90000"/>
              </a:lnSpc>
            </a:pPr>
            <a:r>
              <a:rPr lang="en-GB" sz="2000" dirty="0">
                <a:solidFill>
                  <a:srgbClr val="404040"/>
                </a:solidFill>
                <a:latin typeface="-apple-system"/>
              </a:rPr>
              <a:t>This will enable you to </a:t>
            </a:r>
            <a:r>
              <a:rPr lang="en-GB" sz="2000" b="0" i="0" dirty="0">
                <a:solidFill>
                  <a:srgbClr val="404040"/>
                </a:solidFill>
                <a:effectLst/>
                <a:latin typeface="-apple-system"/>
              </a:rPr>
              <a:t>diffuse tension, prevent misunderstandings, and create a positive atmosphere for dialogue.</a:t>
            </a:r>
          </a:p>
          <a:p>
            <a:pPr>
              <a:lnSpc>
                <a:spcPct val="90000"/>
              </a:lnSpc>
            </a:pPr>
            <a:r>
              <a:rPr lang="en-GB" sz="2000" b="0" i="0" dirty="0">
                <a:solidFill>
                  <a:srgbClr val="404040"/>
                </a:solidFill>
                <a:effectLst/>
                <a:latin typeface="-apple-system"/>
              </a:rPr>
              <a:t>Another way emotional intelligence can help you resolve team conflicts is by fostering empathy, or the ability to put yourself in someone else's shoes and understand their perspective.</a:t>
            </a:r>
          </a:p>
          <a:p>
            <a:pPr>
              <a:lnSpc>
                <a:spcPct val="90000"/>
              </a:lnSpc>
            </a:pPr>
            <a:r>
              <a:rPr lang="en-GB" sz="2000" b="0" i="0" dirty="0">
                <a:solidFill>
                  <a:srgbClr val="404040"/>
                </a:solidFill>
                <a:effectLst/>
                <a:latin typeface="-apple-system"/>
              </a:rPr>
              <a:t> Empathy can help you bridge gaps, build trust, and reduce bias.</a:t>
            </a:r>
            <a:endParaRPr lang="en-GB" sz="2000" dirty="0">
              <a:solidFill>
                <a:srgbClr val="404040"/>
              </a:solidFill>
            </a:endParaRPr>
          </a:p>
        </p:txBody>
      </p:sp>
      <p:sp>
        <p:nvSpPr>
          <p:cNvPr id="5" name="Title 4">
            <a:extLst>
              <a:ext uri="{FF2B5EF4-FFF2-40B4-BE49-F238E27FC236}">
                <a16:creationId xmlns:a16="http://schemas.microsoft.com/office/drawing/2014/main" id="{8FE61B0A-059A-24AB-8463-2C471481D391}"/>
              </a:ext>
            </a:extLst>
          </p:cNvPr>
          <p:cNvSpPr>
            <a:spLocks noGrp="1"/>
          </p:cNvSpPr>
          <p:nvPr>
            <p:ph type="title"/>
          </p:nvPr>
        </p:nvSpPr>
        <p:spPr/>
        <p:txBody>
          <a:bodyPr/>
          <a:lstStyle/>
          <a:p>
            <a:r>
              <a:rPr lang="en-GB" dirty="0"/>
              <a:t>Emotional Intelligence and Conflict</a:t>
            </a:r>
          </a:p>
        </p:txBody>
      </p:sp>
    </p:spTree>
    <p:extLst>
      <p:ext uri="{BB962C8B-B14F-4D97-AF65-F5344CB8AC3E}">
        <p14:creationId xmlns:p14="http://schemas.microsoft.com/office/powerpoint/2010/main" val="6611108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E7771-9B2B-703F-3421-DFE8FE915C23}"/>
              </a:ext>
            </a:extLst>
          </p:cNvPr>
          <p:cNvSpPr>
            <a:spLocks noGrp="1"/>
          </p:cNvSpPr>
          <p:nvPr>
            <p:ph idx="1"/>
          </p:nvPr>
        </p:nvSpPr>
        <p:spPr>
          <a:xfrm>
            <a:off x="791662" y="2299063"/>
            <a:ext cx="10958378" cy="4108268"/>
          </a:xfrm>
        </p:spPr>
        <p:txBody>
          <a:bodyPr>
            <a:normAutofit/>
          </a:bodyPr>
          <a:lstStyle/>
          <a:p>
            <a:pPr>
              <a:lnSpc>
                <a:spcPct val="90000"/>
              </a:lnSpc>
            </a:pP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Team conflicts are inevitable, especially when you have diverse and talented people working together. </a:t>
            </a: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Conflict</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 can damage productivity, morale, and collaboration if not handled well, therefore emotional intelligence, or the ability to understand and manage your own and others' emotions, is a crucial skill.</a:t>
            </a:r>
            <a:endPar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Need to create a culture that truly values differences - </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help individuals and teams understand differences and then work effectively to bridge them.</a:t>
            </a:r>
          </a:p>
          <a:p>
            <a:pPr>
              <a:lnSpc>
                <a:spcPct val="90000"/>
              </a:lnSpc>
            </a:pP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Organizations need to develop a process for forming new teams or for ensuring that existing work teams perform at a high level.  </a:t>
            </a: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ncourage the team to develop a team charter and clarify roles and responsibilities</a:t>
            </a:r>
          </a:p>
          <a:p>
            <a:pPr marL="0" indent="0">
              <a:lnSpc>
                <a:spcPct val="90000"/>
              </a:lnSpc>
              <a:buNone/>
            </a:pPr>
            <a:endParaRPr lang="en-GB" sz="1500" dirty="0">
              <a:solidFill>
                <a:srgbClr val="404040"/>
              </a:solidFill>
            </a:endParaRPr>
          </a:p>
        </p:txBody>
      </p:sp>
      <p:sp>
        <p:nvSpPr>
          <p:cNvPr id="5" name="Title 4">
            <a:extLst>
              <a:ext uri="{FF2B5EF4-FFF2-40B4-BE49-F238E27FC236}">
                <a16:creationId xmlns:a16="http://schemas.microsoft.com/office/drawing/2014/main" id="{7DA450D5-DA27-8CF1-2645-EA7517397C84}"/>
              </a:ext>
            </a:extLst>
          </p:cNvPr>
          <p:cNvSpPr>
            <a:spLocks noGrp="1"/>
          </p:cNvSpPr>
          <p:nvPr>
            <p:ph type="title"/>
          </p:nvPr>
        </p:nvSpPr>
        <p:spPr/>
        <p:txBody>
          <a:bodyPr/>
          <a:lstStyle/>
          <a:p>
            <a:r>
              <a:rPr lang="en-GB" dirty="0"/>
              <a:t>Managing conflict in global/diverse teams</a:t>
            </a:r>
          </a:p>
        </p:txBody>
      </p:sp>
    </p:spTree>
    <p:extLst>
      <p:ext uri="{BB962C8B-B14F-4D97-AF65-F5344CB8AC3E}">
        <p14:creationId xmlns:p14="http://schemas.microsoft.com/office/powerpoint/2010/main" val="195155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C84C0F-275E-476B-98DA-BA728C029C3F}"/>
              </a:ext>
            </a:extLst>
          </p:cNvPr>
          <p:cNvSpPr>
            <a:spLocks noGrp="1"/>
          </p:cNvSpPr>
          <p:nvPr>
            <p:ph idx="1"/>
          </p:nvPr>
        </p:nvSpPr>
        <p:spPr>
          <a:xfrm>
            <a:off x="642256" y="1952897"/>
            <a:ext cx="10968551" cy="4301838"/>
          </a:xfrm>
        </p:spPr>
        <p:txBody>
          <a:bodyPr>
            <a:noAutofit/>
          </a:bodyPr>
          <a:lstStyle/>
          <a:p>
            <a:pPr>
              <a:lnSpc>
                <a:spcPct val="90000"/>
              </a:lnSpc>
            </a:pPr>
            <a:r>
              <a:rPr lang="en-GB" b="0" i="0" dirty="0">
                <a:solidFill>
                  <a:srgbClr val="404040"/>
                </a:solidFill>
                <a:effectLst/>
                <a:latin typeface="-apple-system"/>
              </a:rPr>
              <a:t>Interdisciplinary thinking is becoming a critical factor in today's rapidly evolving business world. </a:t>
            </a:r>
          </a:p>
          <a:p>
            <a:pPr>
              <a:lnSpc>
                <a:spcPct val="90000"/>
              </a:lnSpc>
            </a:pPr>
            <a:r>
              <a:rPr lang="en-GB" b="0" i="0" dirty="0">
                <a:solidFill>
                  <a:srgbClr val="404040"/>
                </a:solidFill>
                <a:effectLst/>
                <a:latin typeface="-apple-system"/>
              </a:rPr>
              <a:t>This innovative approach to problem-solving involves incorporating knowledge and perspectives from multiple disciplines to come up with effective and new solutions.</a:t>
            </a:r>
            <a:endParaRPr lang="en-GB" dirty="0">
              <a:solidFill>
                <a:srgbClr val="404040"/>
              </a:solidFill>
              <a:latin typeface="arial" panose="020B0604020202020204" pitchFamily="34" charset="0"/>
            </a:endParaRPr>
          </a:p>
          <a:p>
            <a:pPr>
              <a:lnSpc>
                <a:spcPct val="90000"/>
              </a:lnSpc>
            </a:pPr>
            <a:r>
              <a:rPr lang="en-GB" dirty="0">
                <a:solidFill>
                  <a:srgbClr val="404040"/>
                </a:solidFill>
              </a:rPr>
              <a:t>The b</a:t>
            </a:r>
            <a:r>
              <a:rPr lang="en-GB" b="0" i="0" dirty="0">
                <a:solidFill>
                  <a:srgbClr val="404040"/>
                </a:solidFill>
                <a:effectLst/>
              </a:rPr>
              <a:t>uilding of knowledge can allow for deeper understanding and highlight patterns</a:t>
            </a:r>
          </a:p>
          <a:p>
            <a:pPr>
              <a:lnSpc>
                <a:spcPct val="90000"/>
              </a:lnSpc>
            </a:pPr>
            <a:r>
              <a:rPr lang="en-GB" dirty="0">
                <a:solidFill>
                  <a:srgbClr val="404040"/>
                </a:solidFill>
              </a:rPr>
              <a:t>Can be linked to design thinking</a:t>
            </a:r>
          </a:p>
          <a:p>
            <a:pPr>
              <a:lnSpc>
                <a:spcPct val="90000"/>
              </a:lnSpc>
            </a:pPr>
            <a:r>
              <a:rPr lang="en-GB" dirty="0">
                <a:solidFill>
                  <a:srgbClr val="404040"/>
                </a:solidFill>
              </a:rPr>
              <a:t>Benefits include</a:t>
            </a:r>
          </a:p>
          <a:p>
            <a:pPr lvl="1">
              <a:lnSpc>
                <a:spcPct val="90000"/>
              </a:lnSpc>
            </a:pPr>
            <a:r>
              <a:rPr lang="en-GB" sz="1800" dirty="0">
                <a:solidFill>
                  <a:srgbClr val="404040"/>
                </a:solidFill>
              </a:rPr>
              <a:t>The ability to tackle complex issues, drive innovation, boost collaboration, and enhance the customer experience.</a:t>
            </a:r>
          </a:p>
          <a:p>
            <a:pPr lvl="1">
              <a:lnSpc>
                <a:spcPct val="90000"/>
              </a:lnSpc>
            </a:pPr>
            <a:r>
              <a:rPr lang="en-GB" sz="1800" dirty="0">
                <a:solidFill>
                  <a:srgbClr val="404040"/>
                </a:solidFill>
              </a:rPr>
              <a:t>When individuals approach problems from a variety of angles, they bring together a diverse range of perspectives and expertise, leading to better decision-making, a broader range of ideas, and a more innovative and relevant outcome.</a:t>
            </a:r>
          </a:p>
          <a:p>
            <a:pPr>
              <a:lnSpc>
                <a:spcPct val="90000"/>
              </a:lnSpc>
            </a:pPr>
            <a:r>
              <a:rPr lang="en-GB" dirty="0">
                <a:solidFill>
                  <a:srgbClr val="404040"/>
                </a:solidFill>
              </a:rPr>
              <a:t>Achieved through cross-functional collaboration, diverse and inclusive teams</a:t>
            </a:r>
          </a:p>
        </p:txBody>
      </p:sp>
      <p:sp>
        <p:nvSpPr>
          <p:cNvPr id="5" name="Title 4">
            <a:extLst>
              <a:ext uri="{FF2B5EF4-FFF2-40B4-BE49-F238E27FC236}">
                <a16:creationId xmlns:a16="http://schemas.microsoft.com/office/drawing/2014/main" id="{2F21A67B-9EBB-8ED0-D918-019231845ED6}"/>
              </a:ext>
            </a:extLst>
          </p:cNvPr>
          <p:cNvSpPr>
            <a:spLocks noGrp="1"/>
          </p:cNvSpPr>
          <p:nvPr>
            <p:ph type="title"/>
          </p:nvPr>
        </p:nvSpPr>
        <p:spPr/>
        <p:txBody>
          <a:bodyPr/>
          <a:lstStyle/>
          <a:p>
            <a:r>
              <a:rPr lang="en-GB" dirty="0"/>
              <a:t>Interdisciplinary Thinking</a:t>
            </a:r>
          </a:p>
        </p:txBody>
      </p:sp>
    </p:spTree>
    <p:extLst>
      <p:ext uri="{BB962C8B-B14F-4D97-AF65-F5344CB8AC3E}">
        <p14:creationId xmlns:p14="http://schemas.microsoft.com/office/powerpoint/2010/main" val="3047360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2C9E89-7844-44AC-91D7-435019AE6988}"/>
              </a:ext>
            </a:extLst>
          </p:cNvPr>
          <p:cNvSpPr>
            <a:spLocks noGrp="1"/>
          </p:cNvSpPr>
          <p:nvPr>
            <p:ph idx="1"/>
          </p:nvPr>
        </p:nvSpPr>
        <p:spPr>
          <a:xfrm>
            <a:off x="581193" y="2313853"/>
            <a:ext cx="11110064" cy="3326928"/>
          </a:xfrm>
        </p:spPr>
        <p:txBody>
          <a:bodyPr>
            <a:noAutofit/>
          </a:bodyPr>
          <a:lstStyle/>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This is when individuals collectively make a choice from the alternatives before them.</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Has the </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advantage of drawing from the experiences and perspectives of a larger number of individuals from a global background</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Can potentially </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be more creative and lead to a more effective decision. </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Global</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 groups could achieve results beyond what could have been achieved as individuals.</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This will be more time consuming than individual decision making and some individuals could feel pressure to conform</a:t>
            </a:r>
          </a:p>
        </p:txBody>
      </p:sp>
      <p:sp>
        <p:nvSpPr>
          <p:cNvPr id="5" name="Title 4">
            <a:extLst>
              <a:ext uri="{FF2B5EF4-FFF2-40B4-BE49-F238E27FC236}">
                <a16:creationId xmlns:a16="http://schemas.microsoft.com/office/drawing/2014/main" id="{FCE271F5-91ED-CD0E-E020-ABF96072305C}"/>
              </a:ext>
            </a:extLst>
          </p:cNvPr>
          <p:cNvSpPr>
            <a:spLocks noGrp="1"/>
          </p:cNvSpPr>
          <p:nvPr>
            <p:ph type="title"/>
          </p:nvPr>
        </p:nvSpPr>
        <p:spPr/>
        <p:txBody>
          <a:bodyPr/>
          <a:lstStyle/>
          <a:p>
            <a:r>
              <a:rPr lang="en-GB" dirty="0"/>
              <a:t>Collective decision making</a:t>
            </a:r>
          </a:p>
        </p:txBody>
      </p:sp>
    </p:spTree>
    <p:extLst>
      <p:ext uri="{BB962C8B-B14F-4D97-AF65-F5344CB8AC3E}">
        <p14:creationId xmlns:p14="http://schemas.microsoft.com/office/powerpoint/2010/main" val="3522482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0844B2-DF6B-2363-8964-690B1571A7D5}"/>
              </a:ext>
            </a:extLst>
          </p:cNvPr>
          <p:cNvSpPr>
            <a:spLocks noGrp="1"/>
          </p:cNvSpPr>
          <p:nvPr>
            <p:ph idx="1"/>
          </p:nvPr>
        </p:nvSpPr>
        <p:spPr>
          <a:xfrm>
            <a:off x="783771" y="1924493"/>
            <a:ext cx="10940143" cy="4032170"/>
          </a:xfrm>
        </p:spPr>
        <p:txBody>
          <a:bodyPr>
            <a:normAutofit/>
          </a:bodyPr>
          <a:lstStyle/>
          <a:p>
            <a:r>
              <a:rPr lang="en-GB" sz="2000" b="0" i="0" dirty="0">
                <a:solidFill>
                  <a:srgbClr val="404040"/>
                </a:solidFill>
                <a:effectLst/>
                <a:latin typeface="Google Sans"/>
              </a:rPr>
              <a:t>Ethical decisions:</a:t>
            </a:r>
          </a:p>
          <a:p>
            <a:pPr lvl="1"/>
            <a:r>
              <a:rPr lang="en-GB" sz="2000" b="0" i="0" dirty="0">
                <a:solidFill>
                  <a:srgbClr val="404040"/>
                </a:solidFill>
                <a:effectLst/>
                <a:latin typeface="Google Sans"/>
              </a:rPr>
              <a:t> generate and sustain trust; </a:t>
            </a:r>
          </a:p>
          <a:p>
            <a:pPr lvl="1"/>
            <a:r>
              <a:rPr lang="en-GB" sz="2000" b="0" i="0" dirty="0">
                <a:solidFill>
                  <a:srgbClr val="404040"/>
                </a:solidFill>
                <a:effectLst/>
                <a:latin typeface="Google Sans"/>
              </a:rPr>
              <a:t>demonstrate respect, responsibility, fairness and caring; </a:t>
            </a:r>
          </a:p>
          <a:p>
            <a:pPr lvl="1"/>
            <a:r>
              <a:rPr lang="en-GB" sz="2000" dirty="0">
                <a:solidFill>
                  <a:srgbClr val="404040"/>
                </a:solidFill>
                <a:latin typeface="Google Sans"/>
              </a:rPr>
              <a:t>a</a:t>
            </a:r>
            <a:r>
              <a:rPr lang="en-GB" sz="2000" b="0" i="0" dirty="0">
                <a:solidFill>
                  <a:srgbClr val="404040"/>
                </a:solidFill>
                <a:effectLst/>
                <a:latin typeface="Google Sans"/>
              </a:rPr>
              <a:t>re consistent with good citizenship. </a:t>
            </a:r>
          </a:p>
          <a:p>
            <a:r>
              <a:rPr lang="en-GB" sz="2000" b="0" i="0" dirty="0">
                <a:solidFill>
                  <a:srgbClr val="404040"/>
                </a:solidFill>
                <a:effectLst/>
                <a:latin typeface="Google Sans"/>
              </a:rPr>
              <a:t>These behaviours provide a foundation for making better decisions by setting the ground rules for our behaviour.</a:t>
            </a:r>
          </a:p>
          <a:p>
            <a:r>
              <a:rPr lang="en-GB" sz="2000" dirty="0">
                <a:solidFill>
                  <a:srgbClr val="404040"/>
                </a:solidFill>
                <a:latin typeface="Google Sans"/>
              </a:rPr>
              <a:t>Ethics may be different depending on the location country</a:t>
            </a:r>
            <a:endParaRPr lang="en-GB" sz="2000" dirty="0">
              <a:solidFill>
                <a:srgbClr val="404040"/>
              </a:solidFill>
            </a:endParaRPr>
          </a:p>
        </p:txBody>
      </p:sp>
      <p:sp>
        <p:nvSpPr>
          <p:cNvPr id="5" name="Title 4">
            <a:extLst>
              <a:ext uri="{FF2B5EF4-FFF2-40B4-BE49-F238E27FC236}">
                <a16:creationId xmlns:a16="http://schemas.microsoft.com/office/drawing/2014/main" id="{C2EA8AA4-083E-28AF-07DB-752AD949088E}"/>
              </a:ext>
            </a:extLst>
          </p:cNvPr>
          <p:cNvSpPr>
            <a:spLocks noGrp="1"/>
          </p:cNvSpPr>
          <p:nvPr>
            <p:ph type="title"/>
          </p:nvPr>
        </p:nvSpPr>
        <p:spPr/>
        <p:txBody>
          <a:bodyPr/>
          <a:lstStyle/>
          <a:p>
            <a:r>
              <a:rPr lang="en-GB" dirty="0"/>
              <a:t>The role of ethics</a:t>
            </a:r>
          </a:p>
        </p:txBody>
      </p:sp>
    </p:spTree>
    <p:extLst>
      <p:ext uri="{BB962C8B-B14F-4D97-AF65-F5344CB8AC3E}">
        <p14:creationId xmlns:p14="http://schemas.microsoft.com/office/powerpoint/2010/main" val="1839502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p:txBody>
          <a:bodyPr/>
          <a:lstStyle/>
          <a:p>
            <a:fld id="{3A98EE3D-8CD1-4C3F-BD1C-C98C9596463C}" type="slidenum">
              <a:rPr lang="en-US" smtClean="0"/>
              <a:t>33</a:t>
            </a:fld>
            <a:endParaRPr lang="en-US" dirty="0"/>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p:txBody>
          <a:bodyPr>
            <a:normAutofit/>
          </a:bodyPr>
          <a:lstStyle/>
          <a:p>
            <a:r>
              <a:rPr lang="en-GB" dirty="0"/>
              <a:t>Assignment 2 –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Produce a group presentation on the given title that reflects on the learning from the module.</a:t>
            </a:r>
            <a:endParaRPr lang="en-GB" dirty="0"/>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3809"/>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0" indent="0">
              <a:lnSpc>
                <a:spcPct val="115000"/>
              </a:lnSpc>
              <a:spcAft>
                <a:spcPts val="800"/>
              </a:spcAft>
              <a:buNone/>
            </a:pP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Title- “The s</a:t>
            </a: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ignificance of the global team in effective problem solving</a:t>
            </a: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For this task you should focus 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nSpc>
                <a:spcPct val="107000"/>
              </a:lnSpc>
              <a:spcAft>
                <a:spcPts val="800"/>
              </a:spcAft>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Times New Roman" panose="02020603050405020304" pitchFamily="18" charset="0"/>
              </a:rPr>
              <a:t>Wicked problems’: the challenge of difficult or impossible problems where the affecting variables are not known or quantifiable.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nSpc>
                <a:spcPct val="107000"/>
              </a:lnSpc>
              <a:spcAft>
                <a:spcPts val="800"/>
              </a:spcAft>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Times New Roman" panose="02020603050405020304" pitchFamily="18" charset="0"/>
              </a:rPr>
              <a:t>Design Thinking to investigate, define, propose and evaluate problem solutions.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Decision making frameworks and techniques.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Recognising individual differences and the role of emotional intelligence in the management of conflict.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The role of diplomacy, persuasion and negotiation in effective collaboration.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The significance of interdisciplinary thinking in finding effective solutions to problems.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The role of ethics in identifying solutions.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Collective decision-making. </a:t>
            </a:r>
            <a:endParaRPr lang="en-GB" kern="100" dirty="0">
              <a:effectLst/>
              <a:latin typeface="Times New Roman" panose="02020603050405020304" pitchFamily="18" charset="0"/>
              <a:ea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9E2CC56E-73F1-CD3C-28E6-67DFB130A2EE}"/>
              </a:ext>
            </a:extLst>
          </p:cNvPr>
          <p:cNvSpPr>
            <a:spLocks noGrp="1"/>
          </p:cNvSpPr>
          <p:nvPr>
            <p:ph sz="half" idx="2"/>
          </p:nvPr>
        </p:nvSpPr>
        <p:spPr>
          <a:xfrm>
            <a:off x="6178731" y="2207623"/>
            <a:ext cx="5432078" cy="4444189"/>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0" lvl="0" indent="0">
              <a:lnSpc>
                <a:spcPct val="115000"/>
              </a:lnSpc>
              <a:buNone/>
            </a:pPr>
            <a:r>
              <a:rPr lang="en-GB" sz="1800" b="1" kern="0" dirty="0">
                <a:effectLst/>
                <a:latin typeface="Arial" panose="020B0604020202020204" pitchFamily="34" charset="0"/>
                <a:ea typeface="Times New Roman" panose="02020603050405020304" pitchFamily="18" charset="0"/>
              </a:rPr>
              <a:t>Individual Contributions</a:t>
            </a:r>
            <a:r>
              <a:rPr lang="en-GB" sz="1800" kern="0" dirty="0">
                <a:effectLst/>
                <a:latin typeface="Arial" panose="020B0604020202020204" pitchFamily="34" charset="0"/>
                <a:ea typeface="Times New Roman" panose="02020603050405020304" pitchFamily="18" charset="0"/>
              </a:rPr>
              <a:t>: (this is graded)</a:t>
            </a:r>
          </a:p>
          <a:p>
            <a:pPr marL="342900" lvl="0" indent="-342900">
              <a:lnSpc>
                <a:spcPct val="115000"/>
              </a:lnSpc>
              <a:buFont typeface="Symbol" panose="05050102010706020507" pitchFamily="18" charset="2"/>
              <a:buChar char=""/>
            </a:pPr>
            <a:r>
              <a:rPr lang="en-GB" kern="0" dirty="0">
                <a:latin typeface="Arial" panose="020B0604020202020204" pitchFamily="34" charset="0"/>
                <a:ea typeface="Times New Roman" panose="02020603050405020304" pitchFamily="18" charset="0"/>
              </a:rPr>
              <a:t>2 mins </a:t>
            </a:r>
            <a:r>
              <a:rPr lang="en-GB" sz="1800" kern="0" dirty="0">
                <a:effectLst/>
                <a:latin typeface="Arial" panose="020B0604020202020204" pitchFamily="34" charset="0"/>
                <a:ea typeface="Times New Roman" panose="02020603050405020304" pitchFamily="18" charset="0"/>
              </a:rPr>
              <a:t>section of the presentation. </a:t>
            </a:r>
          </a:p>
          <a:p>
            <a:pPr marL="342900" lvl="0" indent="-342900">
              <a:lnSpc>
                <a:spcPct val="115000"/>
              </a:lnSpc>
              <a:buFont typeface="Symbol" panose="05050102010706020507" pitchFamily="18" charset="2"/>
              <a:buChar char=""/>
            </a:pPr>
            <a:r>
              <a:rPr lang="en-GB" kern="0" dirty="0">
                <a:latin typeface="Arial" panose="020B0604020202020204" pitchFamily="34" charset="0"/>
                <a:ea typeface="Times New Roman" panose="02020603050405020304" pitchFamily="18" charset="0"/>
              </a:rPr>
              <a:t>5</a:t>
            </a:r>
            <a:r>
              <a:rPr lang="en-GB" sz="1800" kern="0" dirty="0">
                <a:effectLst/>
                <a:latin typeface="Arial" panose="020B0604020202020204" pitchFamily="34" charset="0"/>
                <a:ea typeface="Times New Roman" panose="02020603050405020304" pitchFamily="18" charset="0"/>
              </a:rPr>
              <a:t>00 words: An individual discussion of how your 2 mins section fits in with the whole team content.</a:t>
            </a:r>
            <a:endParaRPr lang="en-GB" sz="1800" kern="1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rPr>
              <a:t>500 words: An individual reflection of the process, using a reflective framework such as Gibbs</a:t>
            </a:r>
            <a:r>
              <a:rPr lang="en-GB" kern="0" dirty="0">
                <a:latin typeface="Arial" panose="020B0604020202020204" pitchFamily="34" charset="0"/>
                <a:ea typeface="Times New Roman" panose="02020603050405020304" pitchFamily="18" charset="0"/>
              </a:rPr>
              <a:t>. </a:t>
            </a:r>
            <a:r>
              <a:rPr lang="en-GB" sz="1800" kern="0" dirty="0">
                <a:effectLst/>
                <a:latin typeface="Arial" panose="020B0604020202020204" pitchFamily="34" charset="0"/>
                <a:ea typeface="Times New Roman" panose="02020603050405020304" pitchFamily="18" charset="0"/>
              </a:rPr>
              <a:t>The reflection should make reference to collaborative working and how you utilised the skills introduced in Unit 2 to work effectively as a team. </a:t>
            </a:r>
            <a:r>
              <a:rPr lang="en-GB" kern="0" dirty="0">
                <a:latin typeface="Arial" panose="020B0604020202020204" pitchFamily="34" charset="0"/>
                <a:ea typeface="Times New Roman" panose="02020603050405020304" pitchFamily="18" charset="0"/>
              </a:rPr>
              <a:t>C</a:t>
            </a:r>
            <a:r>
              <a:rPr lang="en-GB" sz="1800" kern="0" dirty="0">
                <a:effectLst/>
                <a:latin typeface="Arial" panose="020B0604020202020204" pitchFamily="34" charset="0"/>
                <a:ea typeface="Times New Roman" panose="02020603050405020304" pitchFamily="18" charset="0"/>
              </a:rPr>
              <a:t>onsider how you applied critical thinking, influencing, conflict management and decision making during the process. </a:t>
            </a:r>
            <a:endParaRPr lang="en-GB" sz="1800" kern="1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103369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6320B8A-1691-27DF-2516-2247040DABF1}"/>
              </a:ext>
            </a:extLst>
          </p:cNvPr>
          <p:cNvSpPr>
            <a:spLocks noGrp="1"/>
          </p:cNvSpPr>
          <p:nvPr>
            <p:ph type="sldNum" sz="quarter" idx="12"/>
          </p:nvPr>
        </p:nvSpPr>
        <p:spPr/>
        <p:txBody>
          <a:bodyPr/>
          <a:lstStyle/>
          <a:p>
            <a:fld id="{3A98EE3D-8CD1-4C3F-BD1C-C98C9596463C}" type="slidenum">
              <a:rPr lang="en-US" smtClean="0"/>
              <a:t>34</a:t>
            </a:fld>
            <a:endParaRPr lang="en-US" dirty="0"/>
          </a:p>
        </p:txBody>
      </p:sp>
      <p:sp>
        <p:nvSpPr>
          <p:cNvPr id="3" name="Footer Placeholder 2">
            <a:extLst>
              <a:ext uri="{FF2B5EF4-FFF2-40B4-BE49-F238E27FC236}">
                <a16:creationId xmlns:a16="http://schemas.microsoft.com/office/drawing/2014/main" id="{2865B918-C414-F2F4-3882-60D5BDC94176}"/>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F79ADEA8-9965-D23C-1C3D-AC0357724E01}"/>
              </a:ext>
            </a:extLst>
          </p:cNvPr>
          <p:cNvSpPr>
            <a:spLocks noGrp="1"/>
          </p:cNvSpPr>
          <p:nvPr>
            <p:ph type="title"/>
          </p:nvPr>
        </p:nvSpPr>
        <p:spPr/>
        <p:txBody>
          <a:bodyPr/>
          <a:lstStyle/>
          <a:p>
            <a:r>
              <a:rPr lang="en-GB" dirty="0"/>
              <a:t>Assignment 2</a:t>
            </a:r>
          </a:p>
        </p:txBody>
      </p:sp>
      <p:sp>
        <p:nvSpPr>
          <p:cNvPr id="5" name="Content Placeholder 4">
            <a:extLst>
              <a:ext uri="{FF2B5EF4-FFF2-40B4-BE49-F238E27FC236}">
                <a16:creationId xmlns:a16="http://schemas.microsoft.com/office/drawing/2014/main" id="{FD71CB37-6373-5514-1CC0-F22E0FC76806}"/>
              </a:ext>
            </a:extLst>
          </p:cNvPr>
          <p:cNvSpPr>
            <a:spLocks noGrp="1"/>
          </p:cNvSpPr>
          <p:nvPr>
            <p:ph idx="1"/>
          </p:nvPr>
        </p:nvSpPr>
        <p:spPr/>
        <p:txBody>
          <a:bodyPr>
            <a:normAutofit lnSpcReduction="10000"/>
          </a:bodyPr>
          <a:lstStyle/>
          <a:p>
            <a:r>
              <a:rPr lang="en-GB" dirty="0"/>
              <a:t>Introduction – Define Complex and Wicked Problems, explain the problem you selected *(from Unit 3)</a:t>
            </a:r>
          </a:p>
          <a:p>
            <a:r>
              <a:rPr lang="en-GB" dirty="0"/>
              <a:t>Design Thinking – the process – what did you do, why was design thinking appropriate</a:t>
            </a:r>
          </a:p>
          <a:p>
            <a:r>
              <a:rPr lang="en-GB" dirty="0"/>
              <a:t>How did you come to a decision about which solution to follow – decision making process</a:t>
            </a:r>
          </a:p>
          <a:p>
            <a:r>
              <a:rPr lang="en-GB" dirty="0"/>
              <a:t>What problems did/could the leader have faced when the group worked together on the design thinking process – conflict, language barriers, lack of engagement</a:t>
            </a:r>
          </a:p>
          <a:p>
            <a:r>
              <a:rPr lang="en-GB" dirty="0"/>
              <a:t>What skills were used to address these problems – negotiation, influence, emotional intelligence, diplomacy</a:t>
            </a:r>
          </a:p>
          <a:p>
            <a:r>
              <a:rPr lang="en-GB" dirty="0"/>
              <a:t>Discussion on how interdisciplinary and collective decision making provides greater depth and breadth to the process resulting in better solutions – think about advantages and disadvantages</a:t>
            </a:r>
          </a:p>
          <a:p>
            <a:r>
              <a:rPr lang="en-GB" dirty="0"/>
              <a:t>What role did ethics play in the decision making</a:t>
            </a:r>
          </a:p>
          <a:p>
            <a:r>
              <a:rPr lang="en-GB" dirty="0"/>
              <a:t>Conclusion – bring the key thoughts together</a:t>
            </a:r>
          </a:p>
        </p:txBody>
      </p:sp>
    </p:spTree>
    <p:extLst>
      <p:ext uri="{BB962C8B-B14F-4D97-AF65-F5344CB8AC3E}">
        <p14:creationId xmlns:p14="http://schemas.microsoft.com/office/powerpoint/2010/main" val="910773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C3D951-6E01-F8C4-5914-9BFBA873937F}"/>
              </a:ext>
            </a:extLst>
          </p:cNvPr>
          <p:cNvSpPr>
            <a:spLocks noGrp="1"/>
          </p:cNvSpPr>
          <p:nvPr>
            <p:ph type="sldNum" sz="quarter" idx="12"/>
          </p:nvPr>
        </p:nvSpPr>
        <p:spPr/>
        <p:txBody>
          <a:bodyPr/>
          <a:lstStyle/>
          <a:p>
            <a:fld id="{3A98EE3D-8CD1-4C3F-BD1C-C98C9596463C}" type="slidenum">
              <a:rPr lang="en-US" smtClean="0"/>
              <a:t>35</a:t>
            </a:fld>
            <a:endParaRPr lang="en-US" dirty="0"/>
          </a:p>
        </p:txBody>
      </p:sp>
      <p:sp>
        <p:nvSpPr>
          <p:cNvPr id="3" name="Footer Placeholder 2">
            <a:extLst>
              <a:ext uri="{FF2B5EF4-FFF2-40B4-BE49-F238E27FC236}">
                <a16:creationId xmlns:a16="http://schemas.microsoft.com/office/drawing/2014/main" id="{55AB1C4D-92DB-664C-5F1B-9BAE7B0EC8D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30D07269-DBE3-94B8-9E54-D1C92783336E}"/>
              </a:ext>
            </a:extLst>
          </p:cNvPr>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6D7F302E-042B-23F6-4F7B-6ABF0DF6DC3E}"/>
              </a:ext>
            </a:extLst>
          </p:cNvPr>
          <p:cNvSpPr>
            <a:spLocks noGrp="1"/>
          </p:cNvSpPr>
          <p:nvPr>
            <p:ph idx="1"/>
          </p:nvPr>
        </p:nvSpPr>
        <p:spPr/>
        <p:txBody>
          <a:bodyPr/>
          <a:lstStyle/>
          <a:p>
            <a:r>
              <a:rPr lang="en-GB" dirty="0"/>
              <a:t>Identify your group (this will be the same groups as Assignment 2)</a:t>
            </a:r>
          </a:p>
          <a:p>
            <a:r>
              <a:rPr lang="en-GB" dirty="0"/>
              <a:t>Appoint a leader</a:t>
            </a:r>
          </a:p>
          <a:p>
            <a:endParaRPr lang="en-GB" dirty="0"/>
          </a:p>
          <a:p>
            <a:r>
              <a:rPr lang="en-GB" dirty="0"/>
              <a:t>Reflect on the processes needed to make yourselves an effective team</a:t>
            </a:r>
          </a:p>
          <a:p>
            <a:r>
              <a:rPr lang="en-GB" dirty="0"/>
              <a:t>Consider who will produce what content for your group presentation.</a:t>
            </a:r>
          </a:p>
          <a:p>
            <a:r>
              <a:rPr lang="en-GB" dirty="0"/>
              <a:t>Assign tasks</a:t>
            </a:r>
          </a:p>
          <a:p>
            <a:r>
              <a:rPr lang="en-GB" dirty="0"/>
              <a:t>Agree meetings – prepare </a:t>
            </a:r>
            <a:r>
              <a:rPr lang="en-GB"/>
              <a:t>a schedule </a:t>
            </a:r>
            <a:endParaRPr lang="en-GB" dirty="0"/>
          </a:p>
          <a:p>
            <a:r>
              <a:rPr lang="en-GB" dirty="0"/>
              <a:t>Agree style, font size etc</a:t>
            </a:r>
          </a:p>
        </p:txBody>
      </p:sp>
      <p:sp>
        <p:nvSpPr>
          <p:cNvPr id="6" name="Rectangle 5">
            <a:extLst>
              <a:ext uri="{FF2B5EF4-FFF2-40B4-BE49-F238E27FC236}">
                <a16:creationId xmlns:a16="http://schemas.microsoft.com/office/drawing/2014/main" id="{1E0ACDC3-91A6-9229-C72A-DBAFF8C6FDBD}"/>
              </a:ext>
            </a:extLst>
          </p:cNvPr>
          <p:cNvSpPr/>
          <p:nvPr/>
        </p:nvSpPr>
        <p:spPr>
          <a:xfrm>
            <a:off x="8008883" y="1807390"/>
            <a:ext cx="3720661" cy="47447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Next class: </a:t>
            </a:r>
          </a:p>
          <a:p>
            <a:pPr algn="ctr"/>
            <a:r>
              <a:rPr lang="en-GB" sz="2800" dirty="0"/>
              <a:t>Tell me your plan and your schedule </a:t>
            </a:r>
          </a:p>
          <a:p>
            <a:pPr algn="ctr"/>
            <a:r>
              <a:rPr lang="en-GB" sz="2800" dirty="0"/>
              <a:t>Tell me your individual 2 mins contribution</a:t>
            </a:r>
          </a:p>
          <a:p>
            <a:pPr algn="ctr"/>
            <a:endParaRPr lang="en-GB" sz="2800" dirty="0"/>
          </a:p>
          <a:p>
            <a:pPr algn="ctr"/>
            <a:r>
              <a:rPr lang="en-GB" sz="2800" dirty="0"/>
              <a:t>Discussion- how do each of these sections fit together?</a:t>
            </a:r>
          </a:p>
        </p:txBody>
      </p:sp>
    </p:spTree>
    <p:extLst>
      <p:ext uri="{BB962C8B-B14F-4D97-AF65-F5344CB8AC3E}">
        <p14:creationId xmlns:p14="http://schemas.microsoft.com/office/powerpoint/2010/main" val="3801208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36</a:t>
            </a:fld>
            <a:endParaRPr lang="en-US" noProof="0"/>
          </a:p>
        </p:txBody>
      </p:sp>
    </p:spTree>
    <p:extLst>
      <p:ext uri="{BB962C8B-B14F-4D97-AF65-F5344CB8AC3E}">
        <p14:creationId xmlns:p14="http://schemas.microsoft.com/office/powerpoint/2010/main" val="24744449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74A96-8BB7-D3FC-6355-0A438177BE0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2C602FC-8D41-D00D-EBF1-AC66667D9DCB}"/>
              </a:ext>
            </a:extLst>
          </p:cNvPr>
          <p:cNvSpPr>
            <a:spLocks noGrp="1"/>
          </p:cNvSpPr>
          <p:nvPr>
            <p:ph idx="1"/>
          </p:nvPr>
        </p:nvSpPr>
        <p:spPr/>
        <p:txBody>
          <a:bodyPr/>
          <a:lstStyle/>
          <a:p>
            <a:r>
              <a:rPr lang="en-GB" dirty="0"/>
              <a:t>Jokinen T, 2005, Global Leadership Competencies: A Review and Discussion, Journal of European Industrial Training, pp 199-216</a:t>
            </a:r>
          </a:p>
          <a:p>
            <a:r>
              <a:rPr lang="en-GB" dirty="0">
                <a:hlinkClick r:id="rId2"/>
              </a:rPr>
              <a:t>https://www.simplypsychology.org/hofstedes-cultural-dimensions-theory.html</a:t>
            </a:r>
            <a:r>
              <a:rPr lang="en-GB" dirty="0"/>
              <a:t>, accessed 28/6/2023</a:t>
            </a:r>
          </a:p>
        </p:txBody>
      </p:sp>
    </p:spTree>
    <p:extLst>
      <p:ext uri="{BB962C8B-B14F-4D97-AF65-F5344CB8AC3E}">
        <p14:creationId xmlns:p14="http://schemas.microsoft.com/office/powerpoint/2010/main" val="3081395795"/>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BB7C88C-4028-4264-8154-7FE7763B521E}">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3504</Words>
  <Application>Microsoft Office PowerPoint</Application>
  <PresentationFormat>Widescreen</PresentationFormat>
  <Paragraphs>385</Paragraphs>
  <Slides>37</Slides>
  <Notes>23</Notes>
  <HiddenSlides>1</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37</vt:i4>
      </vt:variant>
    </vt:vector>
  </HeadingPairs>
  <TitlesOfParts>
    <vt:vector size="49" baseType="lpstr">
      <vt:lpstr>-apple-system</vt:lpstr>
      <vt:lpstr>Google Sans</vt:lpstr>
      <vt:lpstr>TradeGothic</vt:lpstr>
      <vt:lpstr>Arial</vt:lpstr>
      <vt:lpstr>Arial</vt:lpstr>
      <vt:lpstr>Calibri</vt:lpstr>
      <vt:lpstr>Gill Sans MT</vt:lpstr>
      <vt:lpstr>Symbol</vt:lpstr>
      <vt:lpstr>Times New Roman</vt:lpstr>
      <vt:lpstr>Wingdings</vt:lpstr>
      <vt:lpstr>Wingdings 2</vt:lpstr>
      <vt:lpstr>DividendVTI</vt:lpstr>
      <vt:lpstr>Contemporary Challenges: Making a Difference</vt:lpstr>
      <vt:lpstr>Recap of Unit 2</vt:lpstr>
      <vt:lpstr>Any Questions, thoughts or comments</vt:lpstr>
      <vt:lpstr>Unit 2 – The Future is Human</vt:lpstr>
      <vt:lpstr>Knowledge and Ignorance</vt:lpstr>
      <vt:lpstr>Implicit bias</vt:lpstr>
      <vt:lpstr>Why are we yelling</vt:lpstr>
      <vt:lpstr>Getting to yes</vt:lpstr>
      <vt:lpstr> the red pill or the blue pill</vt:lpstr>
      <vt:lpstr>Overview of Unit 3</vt:lpstr>
      <vt:lpstr>MODULE BREAKDOWN </vt:lpstr>
      <vt:lpstr>Unit 3 Change by Design</vt:lpstr>
      <vt:lpstr>Why Design thinking </vt:lpstr>
      <vt:lpstr>Design Thinking</vt:lpstr>
      <vt:lpstr>Kinds  of problem</vt:lpstr>
      <vt:lpstr>Design Thinking</vt:lpstr>
      <vt:lpstr>Investigating a problem</vt:lpstr>
      <vt:lpstr>Mindset, skillset &amp; toolset</vt:lpstr>
      <vt:lpstr>Investigate the problem</vt:lpstr>
      <vt:lpstr>Towards the solution</vt:lpstr>
      <vt:lpstr>Clifton Suspension Bridge</vt:lpstr>
      <vt:lpstr>Great western railway</vt:lpstr>
      <vt:lpstr>What makes a good pitch</vt:lpstr>
      <vt:lpstr>Design Thinking</vt:lpstr>
      <vt:lpstr>Advantages and Disadvantages of Design thinking</vt:lpstr>
      <vt:lpstr>Diverse teams</vt:lpstr>
      <vt:lpstr>Diplomacy</vt:lpstr>
      <vt:lpstr>Emotional Intelligence and Conflict</vt:lpstr>
      <vt:lpstr>Managing conflict in global/diverse teams</vt:lpstr>
      <vt:lpstr>Interdisciplinary Thinking</vt:lpstr>
      <vt:lpstr>Collective decision making</vt:lpstr>
      <vt:lpstr>The role of ethics</vt:lpstr>
      <vt:lpstr>Assignment 2 – Produce a group presentation on the given title that reflects on the learning from the module.</vt:lpstr>
      <vt:lpstr>Assignment 2</vt:lpstr>
      <vt:lpstr>Activity</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8</cp:revision>
  <dcterms:created xsi:type="dcterms:W3CDTF">2021-09-26T18:27:21Z</dcterms:created>
  <dcterms:modified xsi:type="dcterms:W3CDTF">2024-07-23T07:53:27Z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