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57" r:id="rId3"/>
    <p:sldId id="258" r:id="rId4"/>
    <p:sldId id="260" r:id="rId5"/>
    <p:sldId id="261" r:id="rId6"/>
    <p:sldId id="262" r:id="rId7"/>
    <p:sldId id="263" r:id="rId8"/>
    <p:sldId id="259" r:id="rId9"/>
    <p:sldId id="265" r:id="rId10"/>
    <p:sldId id="266" r:id="rId11"/>
    <p:sldId id="264" r:id="rId12"/>
    <p:sldId id="268" r:id="rId13"/>
    <p:sldId id="269" r:id="rId14"/>
    <p:sldId id="270" r:id="rId15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5F5F5"/>
    <a:srgbClr val="F25022"/>
    <a:srgbClr val="0AFFCE"/>
    <a:srgbClr val="0AFFF7"/>
    <a:srgbClr val="FF0088"/>
    <a:srgbClr val="E3BC9A"/>
    <a:srgbClr val="F4C0AC"/>
    <a:srgbClr val="FFFFCC"/>
    <a:srgbClr val="B02900"/>
    <a:srgbClr val="1A1A1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DC03184-F189-2901-CEE8-D974D77733D4}" v="192" dt="2026-06-09T19:14:07.643"/>
    <p1510:client id="{65E572D6-DA02-13C4-330F-CB6A91D01C73}" v="48" dt="2026-06-10T08:42:33.528"/>
    <p1510:client id="{7322DCF3-8B41-C87D-56D8-8BF14E4C091F}" v="1470" dt="2026-06-10T10:02:13.772"/>
    <p1510:client id="{74BDCB60-09D0-BC1F-A14F-913455CF2681}" v="4243" dt="2026-06-11T09:26:39.106"/>
    <p1510:client id="{A40EF1BB-5184-BE03-C070-7078981254B7}" v="172" dt="2026-06-10T18:44:24.190"/>
    <p1510:client id="{A6CF81B4-F7CD-9848-85BD-80EC5A98226A}" v="11" dt="2026-06-09T19:01:55.561"/>
    <p1510:client id="{B55A5F4E-FCBD-7F0C-78D4-32E25567B299}" v="3669" dt="2026-06-11T11:58:25.324"/>
    <p1510:client id="{BE152583-A3D9-1038-769E-A12A61E8558A}" v="299" dt="2026-06-09T21:56:19.218"/>
    <p1510:client id="{DADB10C7-7298-8F0E-1607-2CBE5B6BB877}" v="4" dt="2026-06-11T17:02:44.430"/>
    <p1510:client id="{E6DD878D-D7B5-53AD-C9FD-C73ED1A32121}" v="2037" dt="2026-06-10T18:33:03.24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etty Anita Owusu (2521404)" userId="S::2521404@student.uwtsd.ac.uk::7002b219-df7e-4b47-841a-6c94d1c6b200" providerId="AD" clId="Web-{74BDCB60-09D0-BC1F-A14F-913455CF2681}"/>
    <pc:docChg chg="addSld modSld modMainMaster">
      <pc:chgData name="Betty Anita Owusu (2521404)" userId="S::2521404@student.uwtsd.ac.uk::7002b219-df7e-4b47-841a-6c94d1c6b200" providerId="AD" clId="Web-{74BDCB60-09D0-BC1F-A14F-913455CF2681}" dt="2026-06-11T09:26:39.106" v="2359" actId="20577"/>
      <pc:docMkLst>
        <pc:docMk/>
      </pc:docMkLst>
      <pc:sldChg chg="mod">
        <pc:chgData name="Betty Anita Owusu (2521404)" userId="S::2521404@student.uwtsd.ac.uk::7002b219-df7e-4b47-841a-6c94d1c6b200" providerId="AD" clId="Web-{74BDCB60-09D0-BC1F-A14F-913455CF2681}" dt="2026-06-10T18:59:03.245" v="40"/>
        <pc:sldMkLst>
          <pc:docMk/>
          <pc:sldMk cId="109857222" sldId="256"/>
        </pc:sldMkLst>
      </pc:sldChg>
      <pc:sldChg chg="mod">
        <pc:chgData name="Betty Anita Owusu (2521404)" userId="S::2521404@student.uwtsd.ac.uk::7002b219-df7e-4b47-841a-6c94d1c6b200" providerId="AD" clId="Web-{74BDCB60-09D0-BC1F-A14F-913455CF2681}" dt="2026-06-10T18:59:03.245" v="40"/>
        <pc:sldMkLst>
          <pc:docMk/>
          <pc:sldMk cId="3537363187" sldId="257"/>
        </pc:sldMkLst>
      </pc:sldChg>
      <pc:sldChg chg="mod">
        <pc:chgData name="Betty Anita Owusu (2521404)" userId="S::2521404@student.uwtsd.ac.uk::7002b219-df7e-4b47-841a-6c94d1c6b200" providerId="AD" clId="Web-{74BDCB60-09D0-BC1F-A14F-913455CF2681}" dt="2026-06-10T18:59:03.245" v="40"/>
        <pc:sldMkLst>
          <pc:docMk/>
          <pc:sldMk cId="768538005" sldId="258"/>
        </pc:sldMkLst>
      </pc:sldChg>
      <pc:sldChg chg="mod">
        <pc:chgData name="Betty Anita Owusu (2521404)" userId="S::2521404@student.uwtsd.ac.uk::7002b219-df7e-4b47-841a-6c94d1c6b200" providerId="AD" clId="Web-{74BDCB60-09D0-BC1F-A14F-913455CF2681}" dt="2026-06-10T18:59:03.245" v="40"/>
        <pc:sldMkLst>
          <pc:docMk/>
          <pc:sldMk cId="2032988228" sldId="259"/>
        </pc:sldMkLst>
      </pc:sldChg>
      <pc:sldChg chg="mod">
        <pc:chgData name="Betty Anita Owusu (2521404)" userId="S::2521404@student.uwtsd.ac.uk::7002b219-df7e-4b47-841a-6c94d1c6b200" providerId="AD" clId="Web-{74BDCB60-09D0-BC1F-A14F-913455CF2681}" dt="2026-06-10T18:59:03.245" v="40"/>
        <pc:sldMkLst>
          <pc:docMk/>
          <pc:sldMk cId="868425300" sldId="260"/>
        </pc:sldMkLst>
      </pc:sldChg>
      <pc:sldChg chg="modSp mod">
        <pc:chgData name="Betty Anita Owusu (2521404)" userId="S::2521404@student.uwtsd.ac.uk::7002b219-df7e-4b47-841a-6c94d1c6b200" providerId="AD" clId="Web-{74BDCB60-09D0-BC1F-A14F-913455CF2681}" dt="2026-06-11T07:30:25.788" v="2072"/>
        <pc:sldMkLst>
          <pc:docMk/>
          <pc:sldMk cId="144171821" sldId="261"/>
        </pc:sldMkLst>
        <pc:graphicFrameChg chg="mod modGraphic">
          <ac:chgData name="Betty Anita Owusu (2521404)" userId="S::2521404@student.uwtsd.ac.uk::7002b219-df7e-4b47-841a-6c94d1c6b200" providerId="AD" clId="Web-{74BDCB60-09D0-BC1F-A14F-913455CF2681}" dt="2026-06-11T07:30:25.788" v="2072"/>
          <ac:graphicFrameMkLst>
            <pc:docMk/>
            <pc:sldMk cId="144171821" sldId="261"/>
            <ac:graphicFrameMk id="11" creationId="{9F15C484-2003-1E56-4648-2D1B4E2E479F}"/>
          </ac:graphicFrameMkLst>
        </pc:graphicFrameChg>
      </pc:sldChg>
      <pc:sldChg chg="modSp mod">
        <pc:chgData name="Betty Anita Owusu (2521404)" userId="S::2521404@student.uwtsd.ac.uk::7002b219-df7e-4b47-841a-6c94d1c6b200" providerId="AD" clId="Web-{74BDCB60-09D0-BC1F-A14F-913455CF2681}" dt="2026-06-10T21:25:36.944" v="1358"/>
        <pc:sldMkLst>
          <pc:docMk/>
          <pc:sldMk cId="2800830993" sldId="262"/>
        </pc:sldMkLst>
        <pc:graphicFrameChg chg="mod modGraphic">
          <ac:chgData name="Betty Anita Owusu (2521404)" userId="S::2521404@student.uwtsd.ac.uk::7002b219-df7e-4b47-841a-6c94d1c6b200" providerId="AD" clId="Web-{74BDCB60-09D0-BC1F-A14F-913455CF2681}" dt="2026-06-10T21:25:36.944" v="1358"/>
          <ac:graphicFrameMkLst>
            <pc:docMk/>
            <pc:sldMk cId="2800830993" sldId="262"/>
            <ac:graphicFrameMk id="8" creationId="{15E0517E-4315-DEFC-A341-2D422AB6917A}"/>
          </ac:graphicFrameMkLst>
        </pc:graphicFrameChg>
      </pc:sldChg>
      <pc:sldChg chg="mod">
        <pc:chgData name="Betty Anita Owusu (2521404)" userId="S::2521404@student.uwtsd.ac.uk::7002b219-df7e-4b47-841a-6c94d1c6b200" providerId="AD" clId="Web-{74BDCB60-09D0-BC1F-A14F-913455CF2681}" dt="2026-06-10T18:59:03.245" v="40"/>
        <pc:sldMkLst>
          <pc:docMk/>
          <pc:sldMk cId="1873476206" sldId="263"/>
        </pc:sldMkLst>
      </pc:sldChg>
      <pc:sldChg chg="addSp delSp modSp mod setBg modClrScheme chgLayout">
        <pc:chgData name="Betty Anita Owusu (2521404)" userId="S::2521404@student.uwtsd.ac.uk::7002b219-df7e-4b47-841a-6c94d1c6b200" providerId="AD" clId="Web-{74BDCB60-09D0-BC1F-A14F-913455CF2681}" dt="2026-06-11T09:15:48.758" v="2164" actId="1076"/>
        <pc:sldMkLst>
          <pc:docMk/>
          <pc:sldMk cId="2704717593" sldId="264"/>
        </pc:sldMkLst>
        <pc:spChg chg="mod ord">
          <ac:chgData name="Betty Anita Owusu (2521404)" userId="S::2521404@student.uwtsd.ac.uk::7002b219-df7e-4b47-841a-6c94d1c6b200" providerId="AD" clId="Web-{74BDCB60-09D0-BC1F-A14F-913455CF2681}" dt="2026-06-10T19:00:53.514" v="42"/>
          <ac:spMkLst>
            <pc:docMk/>
            <pc:sldMk cId="2704717593" sldId="264"/>
            <ac:spMk id="2" creationId="{B5E5218A-3F59-A7AD-00B2-0D1612D09291}"/>
          </ac:spMkLst>
        </pc:spChg>
        <pc:spChg chg="mod ord">
          <ac:chgData name="Betty Anita Owusu (2521404)" userId="S::2521404@student.uwtsd.ac.uk::7002b219-df7e-4b47-841a-6c94d1c6b200" providerId="AD" clId="Web-{74BDCB60-09D0-BC1F-A14F-913455CF2681}" dt="2026-06-10T19:00:53.514" v="42"/>
          <ac:spMkLst>
            <pc:docMk/>
            <pc:sldMk cId="2704717593" sldId="264"/>
            <ac:spMk id="3" creationId="{C2CBBB71-C34B-C62A-D203-02513D5A0C65}"/>
          </ac:spMkLst>
        </pc:spChg>
        <pc:spChg chg="mod ord">
          <ac:chgData name="Betty Anita Owusu (2521404)" userId="S::2521404@student.uwtsd.ac.uk::7002b219-df7e-4b47-841a-6c94d1c6b200" providerId="AD" clId="Web-{74BDCB60-09D0-BC1F-A14F-913455CF2681}" dt="2026-06-10T19:00:53.514" v="42"/>
          <ac:spMkLst>
            <pc:docMk/>
            <pc:sldMk cId="2704717593" sldId="264"/>
            <ac:spMk id="4" creationId="{84C6AD14-9215-88B9-C7C7-32B3902B3972}"/>
          </ac:spMkLst>
        </pc:spChg>
        <pc:spChg chg="mod ord">
          <ac:chgData name="Betty Anita Owusu (2521404)" userId="S::2521404@student.uwtsd.ac.uk::7002b219-df7e-4b47-841a-6c94d1c6b200" providerId="AD" clId="Web-{74BDCB60-09D0-BC1F-A14F-913455CF2681}" dt="2026-06-10T19:03:50.863" v="49" actId="14100"/>
          <ac:spMkLst>
            <pc:docMk/>
            <pc:sldMk cId="2704717593" sldId="264"/>
            <ac:spMk id="5" creationId="{DFC90AB4-97CC-6A94-82D6-5733F064CDE9}"/>
          </ac:spMkLst>
        </pc:spChg>
        <pc:spChg chg="del mod">
          <ac:chgData name="Betty Anita Owusu (2521404)" userId="S::2521404@student.uwtsd.ac.uk::7002b219-df7e-4b47-841a-6c94d1c6b200" providerId="AD" clId="Web-{74BDCB60-09D0-BC1F-A14F-913455CF2681}" dt="2026-06-10T18:56:40.911" v="38"/>
          <ac:spMkLst>
            <pc:docMk/>
            <pc:sldMk cId="2704717593" sldId="264"/>
            <ac:spMk id="11" creationId="{95973C5A-0B0E-1E35-646B-0F5D78E6B155}"/>
          </ac:spMkLst>
        </pc:spChg>
        <pc:spChg chg="add mod">
          <ac:chgData name="Betty Anita Owusu (2521404)" userId="S::2521404@student.uwtsd.ac.uk::7002b219-df7e-4b47-841a-6c94d1c6b200" providerId="AD" clId="Web-{74BDCB60-09D0-BC1F-A14F-913455CF2681}" dt="2026-06-11T09:15:48.758" v="2164" actId="1076"/>
          <ac:spMkLst>
            <pc:docMk/>
            <pc:sldMk cId="2704717593" sldId="264"/>
            <ac:spMk id="104" creationId="{444ABB12-BFF6-055F-E606-FEB21403D077}"/>
          </ac:spMkLst>
        </pc:spChg>
        <pc:graphicFrameChg chg="add del modGraphic">
          <ac:chgData name="Betty Anita Owusu (2521404)" userId="S::2521404@student.uwtsd.ac.uk::7002b219-df7e-4b47-841a-6c94d1c6b200" providerId="AD" clId="Web-{74BDCB60-09D0-BC1F-A14F-913455CF2681}" dt="2026-06-10T19:01:36.593" v="43"/>
          <ac:graphicFrameMkLst>
            <pc:docMk/>
            <pc:sldMk cId="2704717593" sldId="264"/>
            <ac:graphicFrameMk id="13" creationId="{D2AA83AB-6BDE-F65D-A878-3467337B7BD9}"/>
          </ac:graphicFrameMkLst>
        </pc:graphicFrameChg>
      </pc:sldChg>
      <pc:sldChg chg="mod">
        <pc:chgData name="Betty Anita Owusu (2521404)" userId="S::2521404@student.uwtsd.ac.uk::7002b219-df7e-4b47-841a-6c94d1c6b200" providerId="AD" clId="Web-{74BDCB60-09D0-BC1F-A14F-913455CF2681}" dt="2026-06-10T18:59:03.245" v="40"/>
        <pc:sldMkLst>
          <pc:docMk/>
          <pc:sldMk cId="1420627607" sldId="265"/>
        </pc:sldMkLst>
      </pc:sldChg>
      <pc:sldChg chg="mod">
        <pc:chgData name="Betty Anita Owusu (2521404)" userId="S::2521404@student.uwtsd.ac.uk::7002b219-df7e-4b47-841a-6c94d1c6b200" providerId="AD" clId="Web-{74BDCB60-09D0-BC1F-A14F-913455CF2681}" dt="2026-06-10T18:59:03.245" v="40"/>
        <pc:sldMkLst>
          <pc:docMk/>
          <pc:sldMk cId="3890734060" sldId="266"/>
        </pc:sldMkLst>
      </pc:sldChg>
      <pc:sldChg chg="modSp mod">
        <pc:chgData name="Betty Anita Owusu (2521404)" userId="S::2521404@student.uwtsd.ac.uk::7002b219-df7e-4b47-841a-6c94d1c6b200" providerId="AD" clId="Web-{74BDCB60-09D0-BC1F-A14F-913455CF2681}" dt="2026-06-11T09:26:39.106" v="2359" actId="20577"/>
        <pc:sldMkLst>
          <pc:docMk/>
          <pc:sldMk cId="3761963873" sldId="267"/>
        </pc:sldMkLst>
        <pc:spChg chg="mod">
          <ac:chgData name="Betty Anita Owusu (2521404)" userId="S::2521404@student.uwtsd.ac.uk::7002b219-df7e-4b47-841a-6c94d1c6b200" providerId="AD" clId="Web-{74BDCB60-09D0-BC1F-A14F-913455CF2681}" dt="2026-06-11T09:26:39.106" v="2359" actId="20577"/>
          <ac:spMkLst>
            <pc:docMk/>
            <pc:sldMk cId="3761963873" sldId="267"/>
            <ac:spMk id="5" creationId="{4BA4BA56-DD6E-667F-9344-A8CD6CC220B4}"/>
          </ac:spMkLst>
        </pc:spChg>
      </pc:sldChg>
      <pc:sldChg chg="modSp mod">
        <pc:chgData name="Betty Anita Owusu (2521404)" userId="S::2521404@student.uwtsd.ac.uk::7002b219-df7e-4b47-841a-6c94d1c6b200" providerId="AD" clId="Web-{74BDCB60-09D0-BC1F-A14F-913455CF2681}" dt="2026-06-11T09:17:06.577" v="2170" actId="20577"/>
        <pc:sldMkLst>
          <pc:docMk/>
          <pc:sldMk cId="2659844513" sldId="268"/>
        </pc:sldMkLst>
        <pc:spChg chg="mod">
          <ac:chgData name="Betty Anita Owusu (2521404)" userId="S::2521404@student.uwtsd.ac.uk::7002b219-df7e-4b47-841a-6c94d1c6b200" providerId="AD" clId="Web-{74BDCB60-09D0-BC1F-A14F-913455CF2681}" dt="2026-06-11T09:17:06.577" v="2170" actId="20577"/>
          <ac:spMkLst>
            <pc:docMk/>
            <pc:sldMk cId="2659844513" sldId="268"/>
            <ac:spMk id="5" creationId="{01624ADB-B72C-45C0-6B1D-B13FBED4DFAE}"/>
          </ac:spMkLst>
        </pc:spChg>
      </pc:sldChg>
      <pc:sldChg chg="addSp delSp modSp new">
        <pc:chgData name="Betty Anita Owusu (2521404)" userId="S::2521404@student.uwtsd.ac.uk::7002b219-df7e-4b47-841a-6c94d1c6b200" providerId="AD" clId="Web-{74BDCB60-09D0-BC1F-A14F-913455CF2681}" dt="2026-06-11T09:24:31.377" v="2297" actId="20577"/>
        <pc:sldMkLst>
          <pc:docMk/>
          <pc:sldMk cId="1822608017" sldId="269"/>
        </pc:sldMkLst>
        <pc:spChg chg="add del mod">
          <ac:chgData name="Betty Anita Owusu (2521404)" userId="S::2521404@student.uwtsd.ac.uk::7002b219-df7e-4b47-841a-6c94d1c6b200" providerId="AD" clId="Web-{74BDCB60-09D0-BC1F-A14F-913455CF2681}" dt="2026-06-11T09:24:31.377" v="2297" actId="20577"/>
          <ac:spMkLst>
            <pc:docMk/>
            <pc:sldMk cId="1822608017" sldId="269"/>
            <ac:spMk id="5" creationId="{30C234C6-3070-8BCE-0764-0EED87450C68}"/>
          </ac:spMkLst>
        </pc:spChg>
      </pc:sldChg>
      <pc:sldMasterChg chg="mod setBg modSldLayout">
        <pc:chgData name="Betty Anita Owusu (2521404)" userId="S::2521404@student.uwtsd.ac.uk::7002b219-df7e-4b47-841a-6c94d1c6b200" providerId="AD" clId="Web-{74BDCB60-09D0-BC1F-A14F-913455CF2681}" dt="2026-06-10T18:59:03.245" v="40"/>
        <pc:sldMasterMkLst>
          <pc:docMk/>
          <pc:sldMasterMk cId="3783870231" sldId="2147483696"/>
        </pc:sldMasterMkLst>
        <pc:sldLayoutChg chg="mod">
          <pc:chgData name="Betty Anita Owusu (2521404)" userId="S::2521404@student.uwtsd.ac.uk::7002b219-df7e-4b47-841a-6c94d1c6b200" providerId="AD" clId="Web-{74BDCB60-09D0-BC1F-A14F-913455CF2681}" dt="2026-06-10T18:59:03.245" v="40"/>
          <pc:sldLayoutMkLst>
            <pc:docMk/>
            <pc:sldMasterMk cId="3783870231" sldId="2147483696"/>
            <pc:sldLayoutMk cId="202245852" sldId="2147483697"/>
          </pc:sldLayoutMkLst>
        </pc:sldLayoutChg>
        <pc:sldLayoutChg chg="mod">
          <pc:chgData name="Betty Anita Owusu (2521404)" userId="S::2521404@student.uwtsd.ac.uk::7002b219-df7e-4b47-841a-6c94d1c6b200" providerId="AD" clId="Web-{74BDCB60-09D0-BC1F-A14F-913455CF2681}" dt="2026-06-10T18:59:03.245" v="40"/>
          <pc:sldLayoutMkLst>
            <pc:docMk/>
            <pc:sldMasterMk cId="3783870231" sldId="2147483696"/>
            <pc:sldLayoutMk cId="3943417226" sldId="2147483698"/>
          </pc:sldLayoutMkLst>
        </pc:sldLayoutChg>
        <pc:sldLayoutChg chg="mod">
          <pc:chgData name="Betty Anita Owusu (2521404)" userId="S::2521404@student.uwtsd.ac.uk::7002b219-df7e-4b47-841a-6c94d1c6b200" providerId="AD" clId="Web-{74BDCB60-09D0-BC1F-A14F-913455CF2681}" dt="2026-06-10T18:59:03.245" v="40"/>
          <pc:sldLayoutMkLst>
            <pc:docMk/>
            <pc:sldMasterMk cId="3783870231" sldId="2147483696"/>
            <pc:sldLayoutMk cId="838778775" sldId="2147483699"/>
          </pc:sldLayoutMkLst>
        </pc:sldLayoutChg>
        <pc:sldLayoutChg chg="mod">
          <pc:chgData name="Betty Anita Owusu (2521404)" userId="S::2521404@student.uwtsd.ac.uk::7002b219-df7e-4b47-841a-6c94d1c6b200" providerId="AD" clId="Web-{74BDCB60-09D0-BC1F-A14F-913455CF2681}" dt="2026-06-10T18:59:03.245" v="40"/>
          <pc:sldLayoutMkLst>
            <pc:docMk/>
            <pc:sldMasterMk cId="3783870231" sldId="2147483696"/>
            <pc:sldLayoutMk cId="3115673453" sldId="2147483700"/>
          </pc:sldLayoutMkLst>
        </pc:sldLayoutChg>
        <pc:sldLayoutChg chg="mod">
          <pc:chgData name="Betty Anita Owusu (2521404)" userId="S::2521404@student.uwtsd.ac.uk::7002b219-df7e-4b47-841a-6c94d1c6b200" providerId="AD" clId="Web-{74BDCB60-09D0-BC1F-A14F-913455CF2681}" dt="2026-06-10T18:59:03.245" v="40"/>
          <pc:sldLayoutMkLst>
            <pc:docMk/>
            <pc:sldMasterMk cId="3783870231" sldId="2147483696"/>
            <pc:sldLayoutMk cId="423838229" sldId="2147483701"/>
          </pc:sldLayoutMkLst>
        </pc:sldLayoutChg>
        <pc:sldLayoutChg chg="mod">
          <pc:chgData name="Betty Anita Owusu (2521404)" userId="S::2521404@student.uwtsd.ac.uk::7002b219-df7e-4b47-841a-6c94d1c6b200" providerId="AD" clId="Web-{74BDCB60-09D0-BC1F-A14F-913455CF2681}" dt="2026-06-10T18:59:03.245" v="40"/>
          <pc:sldLayoutMkLst>
            <pc:docMk/>
            <pc:sldMasterMk cId="3783870231" sldId="2147483696"/>
            <pc:sldLayoutMk cId="818529148" sldId="2147483702"/>
          </pc:sldLayoutMkLst>
        </pc:sldLayoutChg>
        <pc:sldLayoutChg chg="mod">
          <pc:chgData name="Betty Anita Owusu (2521404)" userId="S::2521404@student.uwtsd.ac.uk::7002b219-df7e-4b47-841a-6c94d1c6b200" providerId="AD" clId="Web-{74BDCB60-09D0-BC1F-A14F-913455CF2681}" dt="2026-06-10T18:59:03.245" v="40"/>
          <pc:sldLayoutMkLst>
            <pc:docMk/>
            <pc:sldMasterMk cId="3783870231" sldId="2147483696"/>
            <pc:sldLayoutMk cId="2124030065" sldId="2147483703"/>
          </pc:sldLayoutMkLst>
        </pc:sldLayoutChg>
        <pc:sldLayoutChg chg="mod">
          <pc:chgData name="Betty Anita Owusu (2521404)" userId="S::2521404@student.uwtsd.ac.uk::7002b219-df7e-4b47-841a-6c94d1c6b200" providerId="AD" clId="Web-{74BDCB60-09D0-BC1F-A14F-913455CF2681}" dt="2026-06-10T18:59:03.245" v="40"/>
          <pc:sldLayoutMkLst>
            <pc:docMk/>
            <pc:sldMasterMk cId="3783870231" sldId="2147483696"/>
            <pc:sldLayoutMk cId="1795850960" sldId="2147483704"/>
          </pc:sldLayoutMkLst>
        </pc:sldLayoutChg>
        <pc:sldLayoutChg chg="mod">
          <pc:chgData name="Betty Anita Owusu (2521404)" userId="S::2521404@student.uwtsd.ac.uk::7002b219-df7e-4b47-841a-6c94d1c6b200" providerId="AD" clId="Web-{74BDCB60-09D0-BC1F-A14F-913455CF2681}" dt="2026-06-10T18:59:03.245" v="40"/>
          <pc:sldLayoutMkLst>
            <pc:docMk/>
            <pc:sldMasterMk cId="3783870231" sldId="2147483696"/>
            <pc:sldLayoutMk cId="2031149850" sldId="2147483705"/>
          </pc:sldLayoutMkLst>
        </pc:sldLayoutChg>
        <pc:sldLayoutChg chg="mod">
          <pc:chgData name="Betty Anita Owusu (2521404)" userId="S::2521404@student.uwtsd.ac.uk::7002b219-df7e-4b47-841a-6c94d1c6b200" providerId="AD" clId="Web-{74BDCB60-09D0-BC1F-A14F-913455CF2681}" dt="2026-06-10T18:59:03.245" v="40"/>
          <pc:sldLayoutMkLst>
            <pc:docMk/>
            <pc:sldMasterMk cId="3783870231" sldId="2147483696"/>
            <pc:sldLayoutMk cId="3329498667" sldId="2147483706"/>
          </pc:sldLayoutMkLst>
        </pc:sldLayoutChg>
        <pc:sldLayoutChg chg="mod">
          <pc:chgData name="Betty Anita Owusu (2521404)" userId="S::2521404@student.uwtsd.ac.uk::7002b219-df7e-4b47-841a-6c94d1c6b200" providerId="AD" clId="Web-{74BDCB60-09D0-BC1F-A14F-913455CF2681}" dt="2026-06-10T18:59:03.245" v="40"/>
          <pc:sldLayoutMkLst>
            <pc:docMk/>
            <pc:sldMasterMk cId="3783870231" sldId="2147483696"/>
            <pc:sldLayoutMk cId="3334449161" sldId="2147483707"/>
          </pc:sldLayoutMkLst>
        </pc:sldLayoutChg>
      </pc:sldMasterChg>
    </pc:docChg>
  </pc:docChgLst>
  <pc:docChgLst>
    <pc:chgData name="Betty Anita Owusu (2521404)" userId="S::2521404@student.uwtsd.ac.uk::7002b219-df7e-4b47-841a-6c94d1c6b200" providerId="AD" clId="Web-{054DC510-27B4-C71F-374B-C5AC5AB7DB6A}"/>
    <pc:docChg chg="modSld">
      <pc:chgData name="Betty Anita Owusu (2521404)" userId="S::2521404@student.uwtsd.ac.uk::7002b219-df7e-4b47-841a-6c94d1c6b200" providerId="AD" clId="Web-{054DC510-27B4-C71F-374B-C5AC5AB7DB6A}" dt="2026-05-27T16:03:47.917" v="24"/>
      <pc:docMkLst>
        <pc:docMk/>
      </pc:docMkLst>
      <pc:sldChg chg="modSp modAnim">
        <pc:chgData name="Betty Anita Owusu (2521404)" userId="S::2521404@student.uwtsd.ac.uk::7002b219-df7e-4b47-841a-6c94d1c6b200" providerId="AD" clId="Web-{054DC510-27B4-C71F-374B-C5AC5AB7DB6A}" dt="2026-05-27T16:03:47.917" v="24"/>
        <pc:sldMkLst>
          <pc:docMk/>
          <pc:sldMk cId="3537363187" sldId="257"/>
        </pc:sldMkLst>
        <pc:spChg chg="mod">
          <ac:chgData name="Betty Anita Owusu (2521404)" userId="S::2521404@student.uwtsd.ac.uk::7002b219-df7e-4b47-841a-6c94d1c6b200" providerId="AD" clId="Web-{054DC510-27B4-C71F-374B-C5AC5AB7DB6A}" dt="2026-05-27T16:01:46.848" v="22" actId="20577"/>
          <ac:spMkLst>
            <pc:docMk/>
            <pc:sldMk cId="3537363187" sldId="257"/>
            <ac:spMk id="5" creationId="{31F690D0-BAAF-29D2-1E49-6139B32DB701}"/>
          </ac:spMkLst>
        </pc:spChg>
      </pc:sldChg>
    </pc:docChg>
  </pc:docChgLst>
  <pc:docChgLst>
    <pc:chgData name="Betty Anita Owusu (2521404)" userId="S::2521404@student.uwtsd.ac.uk::7002b219-df7e-4b47-841a-6c94d1c6b200" providerId="AD" clId="Web-{0338483E-4467-1EDB-B450-10CF961AADB7}"/>
    <pc:docChg chg="modSld">
      <pc:chgData name="Betty Anita Owusu (2521404)" userId="S::2521404@student.uwtsd.ac.uk::7002b219-df7e-4b47-841a-6c94d1c6b200" providerId="AD" clId="Web-{0338483E-4467-1EDB-B450-10CF961AADB7}" dt="2026-05-21T22:03:28.713" v="36" actId="14100"/>
      <pc:docMkLst>
        <pc:docMk/>
      </pc:docMkLst>
      <pc:sldChg chg="addSp delSp modSp mod modClrScheme addAnim modAnim chgLayout">
        <pc:chgData name="Betty Anita Owusu (2521404)" userId="S::2521404@student.uwtsd.ac.uk::7002b219-df7e-4b47-841a-6c94d1c6b200" providerId="AD" clId="Web-{0338483E-4467-1EDB-B450-10CF961AADB7}" dt="2026-05-21T22:03:28.713" v="36" actId="14100"/>
        <pc:sldMkLst>
          <pc:docMk/>
          <pc:sldMk cId="2032988228" sldId="259"/>
        </pc:sldMkLst>
        <pc:spChg chg="mod">
          <ac:chgData name="Betty Anita Owusu (2521404)" userId="S::2521404@student.uwtsd.ac.uk::7002b219-df7e-4b47-841a-6c94d1c6b200" providerId="AD" clId="Web-{0338483E-4467-1EDB-B450-10CF961AADB7}" dt="2026-05-21T21:57:31.081" v="2"/>
          <ac:spMkLst>
            <pc:docMk/>
            <pc:sldMk cId="2032988228" sldId="259"/>
            <ac:spMk id="12" creationId="{B696EE1B-7D4A-904A-48A1-E9CC2FBCFF64}"/>
          </ac:spMkLst>
        </pc:spChg>
        <pc:spChg chg="mod">
          <ac:chgData name="Betty Anita Owusu (2521404)" userId="S::2521404@student.uwtsd.ac.uk::7002b219-df7e-4b47-841a-6c94d1c6b200" providerId="AD" clId="Web-{0338483E-4467-1EDB-B450-10CF961AADB7}" dt="2026-05-21T21:57:31.081" v="2"/>
          <ac:spMkLst>
            <pc:docMk/>
            <pc:sldMk cId="2032988228" sldId="259"/>
            <ac:spMk id="14" creationId="{2F7BDA3D-D8D4-5D3D-2AB9-A66525E0C809}"/>
          </ac:spMkLst>
        </pc:spChg>
        <pc:spChg chg="mod">
          <ac:chgData name="Betty Anita Owusu (2521404)" userId="S::2521404@student.uwtsd.ac.uk::7002b219-df7e-4b47-841a-6c94d1c6b200" providerId="AD" clId="Web-{0338483E-4467-1EDB-B450-10CF961AADB7}" dt="2026-05-21T21:57:31.081" v="2"/>
          <ac:spMkLst>
            <pc:docMk/>
            <pc:sldMk cId="2032988228" sldId="259"/>
            <ac:spMk id="16" creationId="{2843FFB6-FF27-4607-7BDF-EC85EF537C0A}"/>
          </ac:spMkLst>
        </pc:spChg>
        <pc:spChg chg="add mod">
          <ac:chgData name="Betty Anita Owusu (2521404)" userId="S::2521404@student.uwtsd.ac.uk::7002b219-df7e-4b47-841a-6c94d1c6b200" providerId="AD" clId="Web-{0338483E-4467-1EDB-B450-10CF961AADB7}" dt="2026-05-21T21:58:48.786" v="28" actId="20577"/>
          <ac:spMkLst>
            <pc:docMk/>
            <pc:sldMk cId="2032988228" sldId="259"/>
            <ac:spMk id="25" creationId="{1BB18DAE-F36B-FFC1-9E3F-75893247EA54}"/>
          </ac:spMkLst>
        </pc:spChg>
        <pc:picChg chg="add mod ord">
          <ac:chgData name="Betty Anita Owusu (2521404)" userId="S::2521404@student.uwtsd.ac.uk::7002b219-df7e-4b47-841a-6c94d1c6b200" providerId="AD" clId="Web-{0338483E-4467-1EDB-B450-10CF961AADB7}" dt="2026-05-21T22:01:25.398" v="31"/>
          <ac:picMkLst>
            <pc:docMk/>
            <pc:sldMk cId="2032988228" sldId="259"/>
            <ac:picMk id="2" creationId="{ABB2CC9E-FDE7-FE75-1D8F-152DCB68BD00}"/>
          </ac:picMkLst>
        </pc:picChg>
      </pc:sldChg>
    </pc:docChg>
  </pc:docChgLst>
  <pc:docChgLst>
    <pc:chgData name="Betty Anita Owusu (2521404)" userId="S::2521404@student.uwtsd.ac.uk::7002b219-df7e-4b47-841a-6c94d1c6b200" providerId="AD" clId="Web-{73984BDB-4070-8707-8071-312629355409}"/>
    <pc:docChg chg="modSld">
      <pc:chgData name="Betty Anita Owusu (2521404)" userId="S::2521404@student.uwtsd.ac.uk::7002b219-df7e-4b47-841a-6c94d1c6b200" providerId="AD" clId="Web-{73984BDB-4070-8707-8071-312629355409}" dt="2026-06-03T11:22:01.600" v="7"/>
      <pc:docMkLst>
        <pc:docMk/>
      </pc:docMkLst>
      <pc:sldChg chg="modSp">
        <pc:chgData name="Betty Anita Owusu (2521404)" userId="S::2521404@student.uwtsd.ac.uk::7002b219-df7e-4b47-841a-6c94d1c6b200" providerId="AD" clId="Web-{73984BDB-4070-8707-8071-312629355409}" dt="2026-06-03T11:22:01.600" v="7"/>
        <pc:sldMkLst>
          <pc:docMk/>
          <pc:sldMk cId="2800830993" sldId="262"/>
        </pc:sldMkLst>
        <pc:graphicFrameChg chg="mod modGraphic">
          <ac:chgData name="Betty Anita Owusu (2521404)" userId="S::2521404@student.uwtsd.ac.uk::7002b219-df7e-4b47-841a-6c94d1c6b200" providerId="AD" clId="Web-{73984BDB-4070-8707-8071-312629355409}" dt="2026-06-03T11:22:01.600" v="7"/>
          <ac:graphicFrameMkLst>
            <pc:docMk/>
            <pc:sldMk cId="2800830993" sldId="262"/>
            <ac:graphicFrameMk id="8" creationId="{15E0517E-4315-DEFC-A341-2D422AB6917A}"/>
          </ac:graphicFrameMkLst>
        </pc:graphicFrameChg>
        <pc:graphicFrameChg chg="mod modGraphic">
          <ac:chgData name="Betty Anita Owusu (2521404)" userId="S::2521404@student.uwtsd.ac.uk::7002b219-df7e-4b47-841a-6c94d1c6b200" providerId="AD" clId="Web-{73984BDB-4070-8707-8071-312629355409}" dt="2026-06-03T11:21:48.053" v="5"/>
          <ac:graphicFrameMkLst>
            <pc:docMk/>
            <pc:sldMk cId="2800830993" sldId="262"/>
            <ac:graphicFrameMk id="16" creationId="{FA0F8517-DCA1-E8E7-220A-B14C679D5803}"/>
          </ac:graphicFrameMkLst>
        </pc:graphicFrameChg>
      </pc:sldChg>
    </pc:docChg>
  </pc:docChgLst>
  <pc:docChgLst>
    <pc:chgData name="Betty Anita Owusu (2521404)" userId="S::2521404@student.uwtsd.ac.uk::7002b219-df7e-4b47-841a-6c94d1c6b200" providerId="AD" clId="Web-{4DC03184-F189-2901-CEE8-D974D77733D4}"/>
    <pc:docChg chg="modSld">
      <pc:chgData name="Betty Anita Owusu (2521404)" userId="S::2521404@student.uwtsd.ac.uk::7002b219-df7e-4b47-841a-6c94d1c6b200" providerId="AD" clId="Web-{4DC03184-F189-2901-CEE8-D974D77733D4}" dt="2026-06-09T19:13:32.392" v="92" actId="20577"/>
      <pc:docMkLst>
        <pc:docMk/>
      </pc:docMkLst>
      <pc:sldChg chg="addSp delSp modSp">
        <pc:chgData name="Betty Anita Owusu (2521404)" userId="S::2521404@student.uwtsd.ac.uk::7002b219-df7e-4b47-841a-6c94d1c6b200" providerId="AD" clId="Web-{4DC03184-F189-2901-CEE8-D974D77733D4}" dt="2026-06-09T19:13:32.392" v="92" actId="20577"/>
        <pc:sldMkLst>
          <pc:docMk/>
          <pc:sldMk cId="2704717593" sldId="264"/>
        </pc:sldMkLst>
      </pc:sldChg>
    </pc:docChg>
  </pc:docChgLst>
  <pc:docChgLst>
    <pc:chgData name="Betty Anita Owusu (2521404)" userId="S::2521404@student.uwtsd.ac.uk::7002b219-df7e-4b47-841a-6c94d1c6b200" providerId="AD" clId="Web-{128A368F-E944-E608-E364-A0BAFD1CC554}"/>
    <pc:docChg chg="mod modSld addMainMaster delMainMaster">
      <pc:chgData name="Betty Anita Owusu (2521404)" userId="S::2521404@student.uwtsd.ac.uk::7002b219-df7e-4b47-841a-6c94d1c6b200" providerId="AD" clId="Web-{128A368F-E944-E608-E364-A0BAFD1CC554}" dt="2026-05-21T16:46:45.977" v="160"/>
      <pc:docMkLst>
        <pc:docMk/>
      </pc:docMkLst>
      <pc:sldChg chg="mod modClrScheme chgLayout">
        <pc:chgData name="Betty Anita Owusu (2521404)" userId="S::2521404@student.uwtsd.ac.uk::7002b219-df7e-4b47-841a-6c94d1c6b200" providerId="AD" clId="Web-{128A368F-E944-E608-E364-A0BAFD1CC554}" dt="2026-05-21T16:45:47.397" v="158"/>
        <pc:sldMkLst>
          <pc:docMk/>
          <pc:sldMk cId="109857222" sldId="256"/>
        </pc:sldMkLst>
      </pc:sldChg>
      <pc:sldChg chg="modSp mod setBg modClrScheme chgLayout">
        <pc:chgData name="Betty Anita Owusu (2521404)" userId="S::2521404@student.uwtsd.ac.uk::7002b219-df7e-4b47-841a-6c94d1c6b200" providerId="AD" clId="Web-{128A368F-E944-E608-E364-A0BAFD1CC554}" dt="2026-05-21T16:46:12.382" v="159"/>
        <pc:sldMkLst>
          <pc:docMk/>
          <pc:sldMk cId="3537363187" sldId="257"/>
        </pc:sldMkLst>
        <pc:spChg chg="mod">
          <ac:chgData name="Betty Anita Owusu (2521404)" userId="S::2521404@student.uwtsd.ac.uk::7002b219-df7e-4b47-841a-6c94d1c6b200" providerId="AD" clId="Web-{128A368F-E944-E608-E364-A0BAFD1CC554}" dt="2026-05-21T16:27:33.966" v="9" actId="20577"/>
          <ac:spMkLst>
            <pc:docMk/>
            <pc:sldMk cId="3537363187" sldId="257"/>
            <ac:spMk id="5" creationId="{31F690D0-BAAF-29D2-1E49-6139B32DB701}"/>
          </ac:spMkLst>
        </pc:spChg>
      </pc:sldChg>
      <pc:sldChg chg="addSp delSp modSp mod setBg modClrScheme setClrOvrMap delDesignElem chgLayout">
        <pc:chgData name="Betty Anita Owusu (2521404)" userId="S::2521404@student.uwtsd.ac.uk::7002b219-df7e-4b47-841a-6c94d1c6b200" providerId="AD" clId="Web-{128A368F-E944-E608-E364-A0BAFD1CC554}" dt="2026-05-21T16:45:47.397" v="158"/>
        <pc:sldMkLst>
          <pc:docMk/>
          <pc:sldMk cId="768538005" sldId="258"/>
        </pc:sldMkLst>
      </pc:sldChg>
      <pc:sldChg chg="mod modClrScheme chgLayout">
        <pc:chgData name="Betty Anita Owusu (2521404)" userId="S::2521404@student.uwtsd.ac.uk::7002b219-df7e-4b47-841a-6c94d1c6b200" providerId="AD" clId="Web-{128A368F-E944-E608-E364-A0BAFD1CC554}" dt="2026-05-21T16:45:47.397" v="158"/>
        <pc:sldMkLst>
          <pc:docMk/>
          <pc:sldMk cId="2032988228" sldId="259"/>
        </pc:sldMkLst>
      </pc:sldChg>
      <pc:sldMasterChg chg="add addSldLayout modSldLayout">
        <pc:chgData name="Betty Anita Owusu (2521404)" userId="S::2521404@student.uwtsd.ac.uk::7002b219-df7e-4b47-841a-6c94d1c6b200" providerId="AD" clId="Web-{128A368F-E944-E608-E364-A0BAFD1CC554}" dt="2026-05-21T16:45:47.397" v="158"/>
        <pc:sldMasterMkLst>
          <pc:docMk/>
          <pc:sldMasterMk cId="3783870231" sldId="2147483696"/>
        </pc:sldMasterMkLst>
        <pc:sldLayoutChg chg="add mod replId">
          <pc:chgData name="Betty Anita Owusu (2521404)" userId="S::2521404@student.uwtsd.ac.uk::7002b219-df7e-4b47-841a-6c94d1c6b200" providerId="AD" clId="Web-{128A368F-E944-E608-E364-A0BAFD1CC554}" dt="2026-05-21T16:45:47.397" v="158"/>
          <pc:sldLayoutMkLst>
            <pc:docMk/>
            <pc:sldMasterMk cId="3783870231" sldId="2147483696"/>
            <pc:sldLayoutMk cId="202245852" sldId="2147483697"/>
          </pc:sldLayoutMkLst>
        </pc:sldLayoutChg>
        <pc:sldLayoutChg chg="add mod replId">
          <pc:chgData name="Betty Anita Owusu (2521404)" userId="S::2521404@student.uwtsd.ac.uk::7002b219-df7e-4b47-841a-6c94d1c6b200" providerId="AD" clId="Web-{128A368F-E944-E608-E364-A0BAFD1CC554}" dt="2026-05-21T16:45:47.397" v="158"/>
          <pc:sldLayoutMkLst>
            <pc:docMk/>
            <pc:sldMasterMk cId="3783870231" sldId="2147483696"/>
            <pc:sldLayoutMk cId="3943417226" sldId="2147483698"/>
          </pc:sldLayoutMkLst>
        </pc:sldLayoutChg>
        <pc:sldLayoutChg chg="add mod replId">
          <pc:chgData name="Betty Anita Owusu (2521404)" userId="S::2521404@student.uwtsd.ac.uk::7002b219-df7e-4b47-841a-6c94d1c6b200" providerId="AD" clId="Web-{128A368F-E944-E608-E364-A0BAFD1CC554}" dt="2026-05-21T16:45:47.397" v="158"/>
          <pc:sldLayoutMkLst>
            <pc:docMk/>
            <pc:sldMasterMk cId="3783870231" sldId="2147483696"/>
            <pc:sldLayoutMk cId="838778775" sldId="2147483699"/>
          </pc:sldLayoutMkLst>
        </pc:sldLayoutChg>
        <pc:sldLayoutChg chg="add mod replId">
          <pc:chgData name="Betty Anita Owusu (2521404)" userId="S::2521404@student.uwtsd.ac.uk::7002b219-df7e-4b47-841a-6c94d1c6b200" providerId="AD" clId="Web-{128A368F-E944-E608-E364-A0BAFD1CC554}" dt="2026-05-21T16:45:47.397" v="158"/>
          <pc:sldLayoutMkLst>
            <pc:docMk/>
            <pc:sldMasterMk cId="3783870231" sldId="2147483696"/>
            <pc:sldLayoutMk cId="3115673453" sldId="2147483700"/>
          </pc:sldLayoutMkLst>
        </pc:sldLayoutChg>
        <pc:sldLayoutChg chg="add mod replId">
          <pc:chgData name="Betty Anita Owusu (2521404)" userId="S::2521404@student.uwtsd.ac.uk::7002b219-df7e-4b47-841a-6c94d1c6b200" providerId="AD" clId="Web-{128A368F-E944-E608-E364-A0BAFD1CC554}" dt="2026-05-21T16:45:47.397" v="158"/>
          <pc:sldLayoutMkLst>
            <pc:docMk/>
            <pc:sldMasterMk cId="3783870231" sldId="2147483696"/>
            <pc:sldLayoutMk cId="423838229" sldId="2147483701"/>
          </pc:sldLayoutMkLst>
        </pc:sldLayoutChg>
        <pc:sldLayoutChg chg="add mod replId">
          <pc:chgData name="Betty Anita Owusu (2521404)" userId="S::2521404@student.uwtsd.ac.uk::7002b219-df7e-4b47-841a-6c94d1c6b200" providerId="AD" clId="Web-{128A368F-E944-E608-E364-A0BAFD1CC554}" dt="2026-05-21T16:45:47.397" v="158"/>
          <pc:sldLayoutMkLst>
            <pc:docMk/>
            <pc:sldMasterMk cId="3783870231" sldId="2147483696"/>
            <pc:sldLayoutMk cId="818529148" sldId="2147483702"/>
          </pc:sldLayoutMkLst>
        </pc:sldLayoutChg>
        <pc:sldLayoutChg chg="add mod replId">
          <pc:chgData name="Betty Anita Owusu (2521404)" userId="S::2521404@student.uwtsd.ac.uk::7002b219-df7e-4b47-841a-6c94d1c6b200" providerId="AD" clId="Web-{128A368F-E944-E608-E364-A0BAFD1CC554}" dt="2026-05-21T16:45:47.397" v="158"/>
          <pc:sldLayoutMkLst>
            <pc:docMk/>
            <pc:sldMasterMk cId="3783870231" sldId="2147483696"/>
            <pc:sldLayoutMk cId="2124030065" sldId="2147483703"/>
          </pc:sldLayoutMkLst>
        </pc:sldLayoutChg>
        <pc:sldLayoutChg chg="add mod replId">
          <pc:chgData name="Betty Anita Owusu (2521404)" userId="S::2521404@student.uwtsd.ac.uk::7002b219-df7e-4b47-841a-6c94d1c6b200" providerId="AD" clId="Web-{128A368F-E944-E608-E364-A0BAFD1CC554}" dt="2026-05-21T16:45:47.397" v="158"/>
          <pc:sldLayoutMkLst>
            <pc:docMk/>
            <pc:sldMasterMk cId="3783870231" sldId="2147483696"/>
            <pc:sldLayoutMk cId="1795850960" sldId="2147483704"/>
          </pc:sldLayoutMkLst>
        </pc:sldLayoutChg>
        <pc:sldLayoutChg chg="add mod replId">
          <pc:chgData name="Betty Anita Owusu (2521404)" userId="S::2521404@student.uwtsd.ac.uk::7002b219-df7e-4b47-841a-6c94d1c6b200" providerId="AD" clId="Web-{128A368F-E944-E608-E364-A0BAFD1CC554}" dt="2026-05-21T16:45:47.397" v="158"/>
          <pc:sldLayoutMkLst>
            <pc:docMk/>
            <pc:sldMasterMk cId="3783870231" sldId="2147483696"/>
            <pc:sldLayoutMk cId="2031149850" sldId="2147483705"/>
          </pc:sldLayoutMkLst>
        </pc:sldLayoutChg>
        <pc:sldLayoutChg chg="add mod replId">
          <pc:chgData name="Betty Anita Owusu (2521404)" userId="S::2521404@student.uwtsd.ac.uk::7002b219-df7e-4b47-841a-6c94d1c6b200" providerId="AD" clId="Web-{128A368F-E944-E608-E364-A0BAFD1CC554}" dt="2026-05-21T16:45:47.397" v="158"/>
          <pc:sldLayoutMkLst>
            <pc:docMk/>
            <pc:sldMasterMk cId="3783870231" sldId="2147483696"/>
            <pc:sldLayoutMk cId="3329498667" sldId="2147483706"/>
          </pc:sldLayoutMkLst>
        </pc:sldLayoutChg>
        <pc:sldLayoutChg chg="add mod replId">
          <pc:chgData name="Betty Anita Owusu (2521404)" userId="S::2521404@student.uwtsd.ac.uk::7002b219-df7e-4b47-841a-6c94d1c6b200" providerId="AD" clId="Web-{128A368F-E944-E608-E364-A0BAFD1CC554}" dt="2026-05-21T16:45:47.397" v="158"/>
          <pc:sldLayoutMkLst>
            <pc:docMk/>
            <pc:sldMasterMk cId="3783870231" sldId="2147483696"/>
            <pc:sldLayoutMk cId="3334449161" sldId="2147483707"/>
          </pc:sldLayoutMkLst>
        </pc:sldLayoutChg>
      </pc:sldMasterChg>
    </pc:docChg>
  </pc:docChgLst>
  <pc:docChgLst>
    <pc:chgData name="Betty Anita Owusu (2521404)" userId="S::2521404@student.uwtsd.ac.uk::7002b219-df7e-4b47-841a-6c94d1c6b200" providerId="AD" clId="Web-{DF02E5CB-31F2-7051-69EB-8128CA01FC17}"/>
    <pc:docChg chg="modSld">
      <pc:chgData name="Betty Anita Owusu (2521404)" userId="S::2521404@student.uwtsd.ac.uk::7002b219-df7e-4b47-841a-6c94d1c6b200" providerId="AD" clId="Web-{DF02E5CB-31F2-7051-69EB-8128CA01FC17}" dt="2026-05-26T20:51:47.511" v="348" actId="20577"/>
      <pc:docMkLst>
        <pc:docMk/>
      </pc:docMkLst>
      <pc:sldChg chg="addSp delSp modSp addAnim delAnim modAnim">
        <pc:chgData name="Betty Anita Owusu (2521404)" userId="S::2521404@student.uwtsd.ac.uk::7002b219-df7e-4b47-841a-6c94d1c6b200" providerId="AD" clId="Web-{DF02E5CB-31F2-7051-69EB-8128CA01FC17}" dt="2026-05-26T20:51:47.511" v="348" actId="20577"/>
        <pc:sldMkLst>
          <pc:docMk/>
          <pc:sldMk cId="768538005" sldId="258"/>
        </pc:sldMkLst>
        <pc:spChg chg="add mod">
          <ac:chgData name="Betty Anita Owusu (2521404)" userId="S::2521404@student.uwtsd.ac.uk::7002b219-df7e-4b47-841a-6c94d1c6b200" providerId="AD" clId="Web-{DF02E5CB-31F2-7051-69EB-8128CA01FC17}" dt="2026-05-26T20:40:18.749" v="222" actId="1076"/>
          <ac:spMkLst>
            <pc:docMk/>
            <pc:sldMk cId="768538005" sldId="258"/>
            <ac:spMk id="9" creationId="{A3FD5ED4-2FAA-537B-37DB-702AA876585E}"/>
          </ac:spMkLst>
        </pc:spChg>
      </pc:sldChg>
    </pc:docChg>
  </pc:docChgLst>
  <pc:docChgLst>
    <pc:chgData name="Betty Anita Owusu (2521404)" userId="S::2521404@student.uwtsd.ac.uk::7002b219-df7e-4b47-841a-6c94d1c6b200" providerId="AD" clId="Web-{DA05F816-33ED-5338-775E-8A8E89F959EB}"/>
    <pc:docChg chg="modSld">
      <pc:chgData name="Betty Anita Owusu (2521404)" userId="S::2521404@student.uwtsd.ac.uk::7002b219-df7e-4b47-841a-6c94d1c6b200" providerId="AD" clId="Web-{DA05F816-33ED-5338-775E-8A8E89F959EB}" dt="2026-06-03T21:35:18.991" v="0"/>
      <pc:docMkLst>
        <pc:docMk/>
      </pc:docMkLst>
      <pc:sldChg chg="delSp">
        <pc:chgData name="Betty Anita Owusu (2521404)" userId="S::2521404@student.uwtsd.ac.uk::7002b219-df7e-4b47-841a-6c94d1c6b200" providerId="AD" clId="Web-{DA05F816-33ED-5338-775E-8A8E89F959EB}" dt="2026-06-03T21:35:18.991" v="0"/>
        <pc:sldMkLst>
          <pc:docMk/>
          <pc:sldMk cId="1873476206" sldId="263"/>
        </pc:sldMkLst>
      </pc:sldChg>
    </pc:docChg>
  </pc:docChgLst>
  <pc:docChgLst>
    <pc:chgData name="Betty Anita Owusu (2521404)" userId="S::2521404@student.uwtsd.ac.uk::7002b219-df7e-4b47-841a-6c94d1c6b200" providerId="AD" clId="Web-{BE152583-A3D9-1038-769E-A12A61E8558A}"/>
    <pc:docChg chg="modSld">
      <pc:chgData name="Betty Anita Owusu (2521404)" userId="S::2521404@student.uwtsd.ac.uk::7002b219-df7e-4b47-841a-6c94d1c6b200" providerId="AD" clId="Web-{BE152583-A3D9-1038-769E-A12A61E8558A}" dt="2026-06-09T21:54:23.967" v="201" actId="20577"/>
      <pc:docMkLst>
        <pc:docMk/>
      </pc:docMkLst>
      <pc:sldChg chg="modSp">
        <pc:chgData name="Betty Anita Owusu (2521404)" userId="S::2521404@student.uwtsd.ac.uk::7002b219-df7e-4b47-841a-6c94d1c6b200" providerId="AD" clId="Web-{BE152583-A3D9-1038-769E-A12A61E8558A}" dt="2026-06-09T19:53:18.603" v="79"/>
        <pc:sldMkLst>
          <pc:docMk/>
          <pc:sldMk cId="144171821" sldId="261"/>
        </pc:sldMkLst>
        <pc:graphicFrameChg chg="mod modGraphic">
          <ac:chgData name="Betty Anita Owusu (2521404)" userId="S::2521404@student.uwtsd.ac.uk::7002b219-df7e-4b47-841a-6c94d1c6b200" providerId="AD" clId="Web-{BE152583-A3D9-1038-769E-A12A61E8558A}" dt="2026-06-09T19:53:18.603" v="79"/>
          <ac:graphicFrameMkLst>
            <pc:docMk/>
            <pc:sldMk cId="144171821" sldId="261"/>
            <ac:graphicFrameMk id="5" creationId="{4D902AB4-AA40-415F-DE39-45CDF7F8CBF8}"/>
          </ac:graphicFrameMkLst>
        </pc:graphicFrameChg>
      </pc:sldChg>
      <pc:sldChg chg="modSp">
        <pc:chgData name="Betty Anita Owusu (2521404)" userId="S::2521404@student.uwtsd.ac.uk::7002b219-df7e-4b47-841a-6c94d1c6b200" providerId="AD" clId="Web-{BE152583-A3D9-1038-769E-A12A61E8558A}" dt="2026-06-09T21:54:23.967" v="201" actId="20577"/>
        <pc:sldMkLst>
          <pc:docMk/>
          <pc:sldMk cId="2704717593" sldId="264"/>
        </pc:sldMkLst>
      </pc:sldChg>
    </pc:docChg>
  </pc:docChgLst>
  <pc:docChgLst>
    <pc:chgData name="Betty Anita Owusu (2521404)" userId="S::2521404@student.uwtsd.ac.uk::7002b219-df7e-4b47-841a-6c94d1c6b200" providerId="AD" clId="Web-{AF7C4BFB-5AF3-7F92-D83E-B6D8D09FE2DA}"/>
    <pc:docChg chg="addSld modSld">
      <pc:chgData name="Betty Anita Owusu (2521404)" userId="S::2521404@student.uwtsd.ac.uk::7002b219-df7e-4b47-841a-6c94d1c6b200" providerId="AD" clId="Web-{AF7C4BFB-5AF3-7F92-D83E-B6D8D09FE2DA}" dt="2026-06-02T19:33:11.507" v="748"/>
      <pc:docMkLst>
        <pc:docMk/>
      </pc:docMkLst>
      <pc:sldChg chg="addSp modSp addAnim delAnim modAnim">
        <pc:chgData name="Betty Anita Owusu (2521404)" userId="S::2521404@student.uwtsd.ac.uk::7002b219-df7e-4b47-841a-6c94d1c6b200" providerId="AD" clId="Web-{AF7C4BFB-5AF3-7F92-D83E-B6D8D09FE2DA}" dt="2026-06-01T17:28:52.426" v="258"/>
        <pc:sldMkLst>
          <pc:docMk/>
          <pc:sldMk cId="144171821" sldId="261"/>
        </pc:sldMkLst>
      </pc:sldChg>
      <pc:sldChg chg="addSp delSp modSp new mod setBg">
        <pc:chgData name="Betty Anita Owusu (2521404)" userId="S::2521404@student.uwtsd.ac.uk::7002b219-df7e-4b47-841a-6c94d1c6b200" providerId="AD" clId="Web-{AF7C4BFB-5AF3-7F92-D83E-B6D8D09FE2DA}" dt="2026-06-02T19:33:11.507" v="748"/>
        <pc:sldMkLst>
          <pc:docMk/>
          <pc:sldMk cId="2800830993" sldId="262"/>
        </pc:sldMkLst>
      </pc:sldChg>
    </pc:docChg>
  </pc:docChgLst>
  <pc:docChgLst>
    <pc:chgData name="Betty Anita Owusu (2521404)" userId="S::2521404@student.uwtsd.ac.uk::7002b219-df7e-4b47-841a-6c94d1c6b200" providerId="AD" clId="Web-{72637F37-623F-368E-DF73-3C70C0940F73}"/>
    <pc:docChg chg="modSld">
      <pc:chgData name="Betty Anita Owusu (2521404)" userId="S::2521404@student.uwtsd.ac.uk::7002b219-df7e-4b47-841a-6c94d1c6b200" providerId="AD" clId="Web-{72637F37-623F-368E-DF73-3C70C0940F73}" dt="2026-05-21T12:10:07.334" v="466" actId="20577"/>
      <pc:docMkLst>
        <pc:docMk/>
      </pc:docMkLst>
      <pc:sldChg chg="modSp">
        <pc:chgData name="Betty Anita Owusu (2521404)" userId="S::2521404@student.uwtsd.ac.uk::7002b219-df7e-4b47-841a-6c94d1c6b200" providerId="AD" clId="Web-{72637F37-623F-368E-DF73-3C70C0940F73}" dt="2026-05-21T11:48:47.397" v="187" actId="20577"/>
        <pc:sldMkLst>
          <pc:docMk/>
          <pc:sldMk cId="3537363187" sldId="257"/>
        </pc:sldMkLst>
        <pc:spChg chg="mod">
          <ac:chgData name="Betty Anita Owusu (2521404)" userId="S::2521404@student.uwtsd.ac.uk::7002b219-df7e-4b47-841a-6c94d1c6b200" providerId="AD" clId="Web-{72637F37-623F-368E-DF73-3C70C0940F73}" dt="2026-05-21T11:48:47.397" v="187" actId="20577"/>
          <ac:spMkLst>
            <pc:docMk/>
            <pc:sldMk cId="3537363187" sldId="257"/>
            <ac:spMk id="5" creationId="{31F690D0-BAAF-29D2-1E49-6139B32DB701}"/>
          </ac:spMkLst>
        </pc:spChg>
      </pc:sldChg>
    </pc:docChg>
  </pc:docChgLst>
  <pc:docChgLst>
    <pc:chgData name="Betty Anita Owusu (2521404)" userId="S::2521404@student.uwtsd.ac.uk::7002b219-df7e-4b47-841a-6c94d1c6b200" providerId="AD" clId="Web-{B83D18FD-59C9-C871-CCA5-8C30BAF9EF9A}"/>
    <pc:docChg chg="modSld">
      <pc:chgData name="Betty Anita Owusu (2521404)" userId="S::2521404@student.uwtsd.ac.uk::7002b219-df7e-4b47-841a-6c94d1c6b200" providerId="AD" clId="Web-{B83D18FD-59C9-C871-CCA5-8C30BAF9EF9A}" dt="2026-05-27T15:35:15.598" v="399"/>
      <pc:docMkLst>
        <pc:docMk/>
      </pc:docMkLst>
      <pc:sldChg chg="addSp delSp modSp mod setBg modClrScheme chgLayout">
        <pc:chgData name="Betty Anita Owusu (2521404)" userId="S::2521404@student.uwtsd.ac.uk::7002b219-df7e-4b47-841a-6c94d1c6b200" providerId="AD" clId="Web-{B83D18FD-59C9-C871-CCA5-8C30BAF9EF9A}" dt="2026-05-27T15:14:18.682" v="185" actId="20577"/>
        <pc:sldMkLst>
          <pc:docMk/>
          <pc:sldMk cId="109857222" sldId="256"/>
        </pc:sldMkLst>
        <pc:spChg chg="add mod">
          <ac:chgData name="Betty Anita Owusu (2521404)" userId="S::2521404@student.uwtsd.ac.uk::7002b219-df7e-4b47-841a-6c94d1c6b200" providerId="AD" clId="Web-{B83D18FD-59C9-C871-CCA5-8C30BAF9EF9A}" dt="2026-05-27T15:00:59.527" v="65"/>
          <ac:spMkLst>
            <pc:docMk/>
            <pc:sldMk cId="109857222" sldId="256"/>
            <ac:spMk id="11" creationId="{9C7B7147-2CF2-9CF3-D7AB-4A23BD30232C}"/>
          </ac:spMkLst>
        </pc:spChg>
        <pc:spChg chg="add mod">
          <ac:chgData name="Betty Anita Owusu (2521404)" userId="S::2521404@student.uwtsd.ac.uk::7002b219-df7e-4b47-841a-6c94d1c6b200" providerId="AD" clId="Web-{B83D18FD-59C9-C871-CCA5-8C30BAF9EF9A}" dt="2026-05-27T15:00:59.527" v="65"/>
          <ac:spMkLst>
            <pc:docMk/>
            <pc:sldMk cId="109857222" sldId="256"/>
            <ac:spMk id="13" creationId="{276DE191-8F20-D34B-A6FB-6AC83DF0ADFB}"/>
          </ac:spMkLst>
        </pc:spChg>
        <pc:spChg chg="add mod">
          <ac:chgData name="Betty Anita Owusu (2521404)" userId="S::2521404@student.uwtsd.ac.uk::7002b219-df7e-4b47-841a-6c94d1c6b200" providerId="AD" clId="Web-{B83D18FD-59C9-C871-CCA5-8C30BAF9EF9A}" dt="2026-05-27T15:00:59.527" v="65"/>
          <ac:spMkLst>
            <pc:docMk/>
            <pc:sldMk cId="109857222" sldId="256"/>
            <ac:spMk id="15" creationId="{98E0B18A-5BD9-72F2-D343-5E8B595727AC}"/>
          </ac:spMkLst>
        </pc:spChg>
        <pc:picChg chg="add mod ord">
          <ac:chgData name="Betty Anita Owusu (2521404)" userId="S::2521404@student.uwtsd.ac.uk::7002b219-df7e-4b47-841a-6c94d1c6b200" providerId="AD" clId="Web-{B83D18FD-59C9-C871-CCA5-8C30BAF9EF9A}" dt="2026-05-27T15:03:27.223" v="78" actId="14100"/>
          <ac:picMkLst>
            <pc:docMk/>
            <pc:sldMk cId="109857222" sldId="256"/>
            <ac:picMk id="3" creationId="{F5C510E2-82BA-AEDE-BD3C-FB2A7040A6DD}"/>
          </ac:picMkLst>
        </pc:picChg>
      </pc:sldChg>
      <pc:sldChg chg="modSp addAnim delAnim modAnim">
        <pc:chgData name="Betty Anita Owusu (2521404)" userId="S::2521404@student.uwtsd.ac.uk::7002b219-df7e-4b47-841a-6c94d1c6b200" providerId="AD" clId="Web-{B83D18FD-59C9-C871-CCA5-8C30BAF9EF9A}" dt="2026-05-27T15:35:15.598" v="399"/>
        <pc:sldMkLst>
          <pc:docMk/>
          <pc:sldMk cId="3537363187" sldId="257"/>
        </pc:sldMkLst>
        <pc:spChg chg="mod">
          <ac:chgData name="Betty Anita Owusu (2521404)" userId="S::2521404@student.uwtsd.ac.uk::7002b219-df7e-4b47-841a-6c94d1c6b200" providerId="AD" clId="Web-{B83D18FD-59C9-C871-CCA5-8C30BAF9EF9A}" dt="2026-05-27T15:30:51.942" v="397" actId="20577"/>
          <ac:spMkLst>
            <pc:docMk/>
            <pc:sldMk cId="3537363187" sldId="257"/>
            <ac:spMk id="5" creationId="{31F690D0-BAAF-29D2-1E49-6139B32DB701}"/>
          </ac:spMkLst>
        </pc:spChg>
      </pc:sldChg>
    </pc:docChg>
  </pc:docChgLst>
  <pc:docChgLst>
    <pc:chgData name="Betty Anita Owusu (2521404)" userId="S::2521404@student.uwtsd.ac.uk::7002b219-df7e-4b47-841a-6c94d1c6b200" providerId="AD" clId="Web-{A40EF1BB-5184-BE03-C070-7078981254B7}"/>
    <pc:docChg chg="modSld">
      <pc:chgData name="Betty Anita Owusu (2521404)" userId="S::2521404@student.uwtsd.ac.uk::7002b219-df7e-4b47-841a-6c94d1c6b200" providerId="AD" clId="Web-{A40EF1BB-5184-BE03-C070-7078981254B7}" dt="2026-06-10T18:44:24.190" v="89" actId="20577"/>
      <pc:docMkLst>
        <pc:docMk/>
      </pc:docMkLst>
      <pc:sldChg chg="modSp">
        <pc:chgData name="Betty Anita Owusu (2521404)" userId="S::2521404@student.uwtsd.ac.uk::7002b219-df7e-4b47-841a-6c94d1c6b200" providerId="AD" clId="Web-{A40EF1BB-5184-BE03-C070-7078981254B7}" dt="2026-06-10T18:44:24.190" v="89" actId="20577"/>
        <pc:sldMkLst>
          <pc:docMk/>
          <pc:sldMk cId="2704717593" sldId="264"/>
        </pc:sldMkLst>
        <pc:spChg chg="mod">
          <ac:chgData name="Betty Anita Owusu (2521404)" userId="S::2521404@student.uwtsd.ac.uk::7002b219-df7e-4b47-841a-6c94d1c6b200" providerId="AD" clId="Web-{A40EF1BB-5184-BE03-C070-7078981254B7}" dt="2026-06-10T18:44:24.190" v="89" actId="20577"/>
          <ac:spMkLst>
            <pc:docMk/>
            <pc:sldMk cId="2704717593" sldId="264"/>
            <ac:spMk id="11" creationId="{95973C5A-0B0E-1E35-646B-0F5D78E6B155}"/>
          </ac:spMkLst>
        </pc:spChg>
      </pc:sldChg>
    </pc:docChg>
  </pc:docChgLst>
  <pc:docChgLst>
    <pc:chgData name="Betty Anita Owusu (2521404)" userId="S::2521404@student.uwtsd.ac.uk::7002b219-df7e-4b47-841a-6c94d1c6b200" providerId="AD" clId="Web-{F698EE4A-8C08-9C21-67F0-1A7BAD5BDB0C}"/>
    <pc:docChg chg="modSld">
      <pc:chgData name="Betty Anita Owusu (2521404)" userId="S::2521404@student.uwtsd.ac.uk::7002b219-df7e-4b47-841a-6c94d1c6b200" providerId="AD" clId="Web-{F698EE4A-8C08-9C21-67F0-1A7BAD5BDB0C}" dt="2026-06-03T08:19:27.008" v="157" actId="20577"/>
      <pc:docMkLst>
        <pc:docMk/>
      </pc:docMkLst>
      <pc:sldChg chg="addSp delSp modSp">
        <pc:chgData name="Betty Anita Owusu (2521404)" userId="S::2521404@student.uwtsd.ac.uk::7002b219-df7e-4b47-841a-6c94d1c6b200" providerId="AD" clId="Web-{F698EE4A-8C08-9C21-67F0-1A7BAD5BDB0C}" dt="2026-06-03T07:59:33.731" v="10" actId="20577"/>
        <pc:sldMkLst>
          <pc:docMk/>
          <pc:sldMk cId="3537363187" sldId="257"/>
        </pc:sldMkLst>
        <pc:spChg chg="add mod">
          <ac:chgData name="Betty Anita Owusu (2521404)" userId="S::2521404@student.uwtsd.ac.uk::7002b219-df7e-4b47-841a-6c94d1c6b200" providerId="AD" clId="Web-{F698EE4A-8C08-9C21-67F0-1A7BAD5BDB0C}" dt="2026-06-03T07:58:42.901" v="6" actId="20577"/>
          <ac:spMkLst>
            <pc:docMk/>
            <pc:sldMk cId="3537363187" sldId="257"/>
            <ac:spMk id="2" creationId="{A30C0D9D-396E-D7B3-BE00-8450D957C0E4}"/>
          </ac:spMkLst>
        </pc:spChg>
        <pc:spChg chg="mod">
          <ac:chgData name="Betty Anita Owusu (2521404)" userId="S::2521404@student.uwtsd.ac.uk::7002b219-df7e-4b47-841a-6c94d1c6b200" providerId="AD" clId="Web-{F698EE4A-8C08-9C21-67F0-1A7BAD5BDB0C}" dt="2026-06-03T07:58:27.276" v="5"/>
          <ac:spMkLst>
            <pc:docMk/>
            <pc:sldMk cId="3537363187" sldId="257"/>
            <ac:spMk id="5" creationId="{31F690D0-BAAF-29D2-1E49-6139B32DB701}"/>
          </ac:spMkLst>
        </pc:spChg>
        <pc:spChg chg="mod">
          <ac:chgData name="Betty Anita Owusu (2521404)" userId="S::2521404@student.uwtsd.ac.uk::7002b219-df7e-4b47-841a-6c94d1c6b200" providerId="AD" clId="Web-{F698EE4A-8C08-9C21-67F0-1A7BAD5BDB0C}" dt="2026-06-03T07:59:11.464" v="7" actId="20577"/>
          <ac:spMkLst>
            <pc:docMk/>
            <pc:sldMk cId="3537363187" sldId="257"/>
            <ac:spMk id="6" creationId="{163416C3-D20B-F655-5CE5-7C5EBCD73AF8}"/>
          </ac:spMkLst>
        </pc:spChg>
        <pc:spChg chg="mod">
          <ac:chgData name="Betty Anita Owusu (2521404)" userId="S::2521404@student.uwtsd.ac.uk::7002b219-df7e-4b47-841a-6c94d1c6b200" providerId="AD" clId="Web-{F698EE4A-8C08-9C21-67F0-1A7BAD5BDB0C}" dt="2026-06-03T07:59:17.730" v="8" actId="20577"/>
          <ac:spMkLst>
            <pc:docMk/>
            <pc:sldMk cId="3537363187" sldId="257"/>
            <ac:spMk id="8" creationId="{9BE6B349-36A5-30CA-51B8-1864D5538394}"/>
          </ac:spMkLst>
        </pc:spChg>
        <pc:spChg chg="mod">
          <ac:chgData name="Betty Anita Owusu (2521404)" userId="S::2521404@student.uwtsd.ac.uk::7002b219-df7e-4b47-841a-6c94d1c6b200" providerId="AD" clId="Web-{F698EE4A-8C08-9C21-67F0-1A7BAD5BDB0C}" dt="2026-06-03T07:59:24.793" v="9" actId="20577"/>
          <ac:spMkLst>
            <pc:docMk/>
            <pc:sldMk cId="3537363187" sldId="257"/>
            <ac:spMk id="9" creationId="{E2F10485-38E8-C6E5-5357-C95A595BE2EA}"/>
          </ac:spMkLst>
        </pc:spChg>
        <pc:spChg chg="mod">
          <ac:chgData name="Betty Anita Owusu (2521404)" userId="S::2521404@student.uwtsd.ac.uk::7002b219-df7e-4b47-841a-6c94d1c6b200" providerId="AD" clId="Web-{F698EE4A-8C08-9C21-67F0-1A7BAD5BDB0C}" dt="2026-06-03T07:59:33.731" v="10" actId="20577"/>
          <ac:spMkLst>
            <pc:docMk/>
            <pc:sldMk cId="3537363187" sldId="257"/>
            <ac:spMk id="12" creationId="{BAC23D5E-EAB1-C663-85F1-E2C35CE2D177}"/>
          </ac:spMkLst>
        </pc:spChg>
      </pc:sldChg>
      <pc:sldChg chg="modSp">
        <pc:chgData name="Betty Anita Owusu (2521404)" userId="S::2521404@student.uwtsd.ac.uk::7002b219-df7e-4b47-841a-6c94d1c6b200" providerId="AD" clId="Web-{F698EE4A-8C08-9C21-67F0-1A7BAD5BDB0C}" dt="2026-06-03T08:19:27.008" v="157" actId="20577"/>
        <pc:sldMkLst>
          <pc:docMk/>
          <pc:sldMk cId="768538005" sldId="258"/>
        </pc:sldMkLst>
      </pc:sldChg>
      <pc:sldChg chg="delSp modSp delAnim">
        <pc:chgData name="Betty Anita Owusu (2521404)" userId="S::2521404@student.uwtsd.ac.uk::7002b219-df7e-4b47-841a-6c94d1c6b200" providerId="AD" clId="Web-{F698EE4A-8C08-9C21-67F0-1A7BAD5BDB0C}" dt="2026-06-03T08:18:53.054" v="153"/>
        <pc:sldMkLst>
          <pc:docMk/>
          <pc:sldMk cId="144171821" sldId="261"/>
        </pc:sldMkLst>
      </pc:sldChg>
    </pc:docChg>
  </pc:docChgLst>
  <pc:docChgLst>
    <pc:chgData name="Betty Anita Owusu (2521404)" userId="S::2521404@student.uwtsd.ac.uk::7002b219-df7e-4b47-841a-6c94d1c6b200" providerId="AD" clId="Web-{B55A5F4E-FCBD-7F0C-78D4-32E25567B299}"/>
    <pc:docChg chg="addSld delSld modSld sldOrd">
      <pc:chgData name="Betty Anita Owusu (2521404)" userId="S::2521404@student.uwtsd.ac.uk::7002b219-df7e-4b47-841a-6c94d1c6b200" providerId="AD" clId="Web-{B55A5F4E-FCBD-7F0C-78D4-32E25567B299}" dt="2026-06-11T11:58:25.324" v="1886"/>
      <pc:docMkLst>
        <pc:docMk/>
      </pc:docMkLst>
      <pc:sldChg chg="modSp">
        <pc:chgData name="Betty Anita Owusu (2521404)" userId="S::2521404@student.uwtsd.ac.uk::7002b219-df7e-4b47-841a-6c94d1c6b200" providerId="AD" clId="Web-{B55A5F4E-FCBD-7F0C-78D4-32E25567B299}" dt="2026-06-11T11:55:38.927" v="1885" actId="20577"/>
        <pc:sldMkLst>
          <pc:docMk/>
          <pc:sldMk cId="2032988228" sldId="259"/>
        </pc:sldMkLst>
        <pc:spChg chg="mod">
          <ac:chgData name="Betty Anita Owusu (2521404)" userId="S::2521404@student.uwtsd.ac.uk::7002b219-df7e-4b47-841a-6c94d1c6b200" providerId="AD" clId="Web-{B55A5F4E-FCBD-7F0C-78D4-32E25567B299}" dt="2026-06-11T11:55:38.927" v="1885" actId="20577"/>
          <ac:spMkLst>
            <pc:docMk/>
            <pc:sldMk cId="2032988228" sldId="259"/>
            <ac:spMk id="7" creationId="{97D950CF-B4A2-C88A-7480-CFACA44EBB0E}"/>
          </ac:spMkLst>
        </pc:spChg>
      </pc:sldChg>
      <pc:sldChg chg="mod setBg">
        <pc:chgData name="Betty Anita Owusu (2521404)" userId="S::2521404@student.uwtsd.ac.uk::7002b219-df7e-4b47-841a-6c94d1c6b200" providerId="AD" clId="Web-{B55A5F4E-FCBD-7F0C-78D4-32E25567B299}" dt="2026-06-11T11:54:55.019" v="1884"/>
        <pc:sldMkLst>
          <pc:docMk/>
          <pc:sldMk cId="1873476206" sldId="263"/>
        </pc:sldMkLst>
      </pc:sldChg>
      <pc:sldChg chg="modSp">
        <pc:chgData name="Betty Anita Owusu (2521404)" userId="S::2521404@student.uwtsd.ac.uk::7002b219-df7e-4b47-841a-6c94d1c6b200" providerId="AD" clId="Web-{B55A5F4E-FCBD-7F0C-78D4-32E25567B299}" dt="2026-06-11T10:42:22.800" v="1019" actId="20577"/>
        <pc:sldMkLst>
          <pc:docMk/>
          <pc:sldMk cId="2704717593" sldId="264"/>
        </pc:sldMkLst>
        <pc:spChg chg="mod">
          <ac:chgData name="Betty Anita Owusu (2521404)" userId="S::2521404@student.uwtsd.ac.uk::7002b219-df7e-4b47-841a-6c94d1c6b200" providerId="AD" clId="Web-{B55A5F4E-FCBD-7F0C-78D4-32E25567B299}" dt="2026-06-11T10:42:22.800" v="1019" actId="20577"/>
          <ac:spMkLst>
            <pc:docMk/>
            <pc:sldMk cId="2704717593" sldId="264"/>
            <ac:spMk id="104" creationId="{444ABB12-BFF6-055F-E606-FEB21403D077}"/>
          </ac:spMkLst>
        </pc:spChg>
      </pc:sldChg>
      <pc:sldChg chg="ord">
        <pc:chgData name="Betty Anita Owusu (2521404)" userId="S::2521404@student.uwtsd.ac.uk::7002b219-df7e-4b47-841a-6c94d1c6b200" providerId="AD" clId="Web-{B55A5F4E-FCBD-7F0C-78D4-32E25567B299}" dt="2026-06-11T11:58:25.324" v="1886"/>
        <pc:sldMkLst>
          <pc:docMk/>
          <pc:sldMk cId="3890734060" sldId="266"/>
        </pc:sldMkLst>
      </pc:sldChg>
      <pc:sldChg chg="modSp del">
        <pc:chgData name="Betty Anita Owusu (2521404)" userId="S::2521404@student.uwtsd.ac.uk::7002b219-df7e-4b47-841a-6c94d1c6b200" providerId="AD" clId="Web-{B55A5F4E-FCBD-7F0C-78D4-32E25567B299}" dt="2026-06-11T11:46:53.936" v="1882"/>
        <pc:sldMkLst>
          <pc:docMk/>
          <pc:sldMk cId="3761963873" sldId="267"/>
        </pc:sldMkLst>
        <pc:spChg chg="mod">
          <ac:chgData name="Betty Anita Owusu (2521404)" userId="S::2521404@student.uwtsd.ac.uk::7002b219-df7e-4b47-841a-6c94d1c6b200" providerId="AD" clId="Web-{B55A5F4E-FCBD-7F0C-78D4-32E25567B299}" dt="2026-06-11T11:43:45.319" v="1861" actId="1076"/>
          <ac:spMkLst>
            <pc:docMk/>
            <pc:sldMk cId="3761963873" sldId="267"/>
            <ac:spMk id="5" creationId="{4BA4BA56-DD6E-667F-9344-A8CD6CC220B4}"/>
          </ac:spMkLst>
        </pc:spChg>
      </pc:sldChg>
      <pc:sldChg chg="modSp">
        <pc:chgData name="Betty Anita Owusu (2521404)" userId="S::2521404@student.uwtsd.ac.uk::7002b219-df7e-4b47-841a-6c94d1c6b200" providerId="AD" clId="Web-{B55A5F4E-FCBD-7F0C-78D4-32E25567B299}" dt="2026-06-11T11:42:58.629" v="1860" actId="20577"/>
        <pc:sldMkLst>
          <pc:docMk/>
          <pc:sldMk cId="2659844513" sldId="268"/>
        </pc:sldMkLst>
        <pc:spChg chg="mod">
          <ac:chgData name="Betty Anita Owusu (2521404)" userId="S::2521404@student.uwtsd.ac.uk::7002b219-df7e-4b47-841a-6c94d1c6b200" providerId="AD" clId="Web-{B55A5F4E-FCBD-7F0C-78D4-32E25567B299}" dt="2026-06-11T11:42:58.629" v="1860" actId="20577"/>
          <ac:spMkLst>
            <pc:docMk/>
            <pc:sldMk cId="2659844513" sldId="268"/>
            <ac:spMk id="5" creationId="{01624ADB-B72C-45C0-6B1D-B13FBED4DFAE}"/>
          </ac:spMkLst>
        </pc:spChg>
      </pc:sldChg>
      <pc:sldChg chg="addSp modSp">
        <pc:chgData name="Betty Anita Owusu (2521404)" userId="S::2521404@student.uwtsd.ac.uk::7002b219-df7e-4b47-841a-6c94d1c6b200" providerId="AD" clId="Web-{B55A5F4E-FCBD-7F0C-78D4-32E25567B299}" dt="2026-06-11T11:46:35.561" v="1881" actId="1076"/>
        <pc:sldMkLst>
          <pc:docMk/>
          <pc:sldMk cId="1822608017" sldId="269"/>
        </pc:sldMkLst>
        <pc:spChg chg="mod">
          <ac:chgData name="Betty Anita Owusu (2521404)" userId="S::2521404@student.uwtsd.ac.uk::7002b219-df7e-4b47-841a-6c94d1c6b200" providerId="AD" clId="Web-{B55A5F4E-FCBD-7F0C-78D4-32E25567B299}" dt="2026-06-11T09:41:00.792" v="276" actId="20577"/>
          <ac:spMkLst>
            <pc:docMk/>
            <pc:sldMk cId="1822608017" sldId="269"/>
            <ac:spMk id="5" creationId="{30C234C6-3070-8BCE-0764-0EED87450C68}"/>
          </ac:spMkLst>
        </pc:spChg>
        <pc:spChg chg="add mod">
          <ac:chgData name="Betty Anita Owusu (2521404)" userId="S::2521404@student.uwtsd.ac.uk::7002b219-df7e-4b47-841a-6c94d1c6b200" providerId="AD" clId="Web-{B55A5F4E-FCBD-7F0C-78D4-32E25567B299}" dt="2026-06-11T11:46:35.561" v="1881" actId="1076"/>
          <ac:spMkLst>
            <pc:docMk/>
            <pc:sldMk cId="1822608017" sldId="269"/>
            <ac:spMk id="6" creationId="{7FB5F629-BE98-8D94-0DEC-149A241B87A7}"/>
          </ac:spMkLst>
        </pc:spChg>
      </pc:sldChg>
      <pc:sldChg chg="addSp delSp modSp new">
        <pc:chgData name="Betty Anita Owusu (2521404)" userId="S::2521404@student.uwtsd.ac.uk::7002b219-df7e-4b47-841a-6c94d1c6b200" providerId="AD" clId="Web-{B55A5F4E-FCBD-7F0C-78D4-32E25567B299}" dt="2026-06-11T09:40:18.009" v="108" actId="20577"/>
        <pc:sldMkLst>
          <pc:docMk/>
          <pc:sldMk cId="1130152072" sldId="270"/>
        </pc:sldMkLst>
        <pc:spChg chg="add del mod">
          <ac:chgData name="Betty Anita Owusu (2521404)" userId="S::2521404@student.uwtsd.ac.uk::7002b219-df7e-4b47-841a-6c94d1c6b200" providerId="AD" clId="Web-{B55A5F4E-FCBD-7F0C-78D4-32E25567B299}" dt="2026-06-11T09:37:55.737" v="93"/>
          <ac:spMkLst>
            <pc:docMk/>
            <pc:sldMk cId="1130152072" sldId="270"/>
            <ac:spMk id="5" creationId="{72B55D69-17B9-273E-FAD9-C9BDA12F1FB1}"/>
          </ac:spMkLst>
        </pc:spChg>
        <pc:spChg chg="add del">
          <ac:chgData name="Betty Anita Owusu (2521404)" userId="S::2521404@student.uwtsd.ac.uk::7002b219-df7e-4b47-841a-6c94d1c6b200" providerId="AD" clId="Web-{B55A5F4E-FCBD-7F0C-78D4-32E25567B299}" dt="2026-06-11T09:38:31.161" v="95"/>
          <ac:spMkLst>
            <pc:docMk/>
            <pc:sldMk cId="1130152072" sldId="270"/>
            <ac:spMk id="6" creationId="{9F0B2C30-BBD8-39E9-95DB-7D081A98CD3D}"/>
          </ac:spMkLst>
        </pc:spChg>
        <pc:spChg chg="add mod">
          <ac:chgData name="Betty Anita Owusu (2521404)" userId="S::2521404@student.uwtsd.ac.uk::7002b219-df7e-4b47-841a-6c94d1c6b200" providerId="AD" clId="Web-{B55A5F4E-FCBD-7F0C-78D4-32E25567B299}" dt="2026-06-11T09:40:18.009" v="108" actId="20577"/>
          <ac:spMkLst>
            <pc:docMk/>
            <pc:sldMk cId="1130152072" sldId="270"/>
            <ac:spMk id="7" creationId="{68DFED63-4AFD-35EE-5475-69F935F9DCAD}"/>
          </ac:spMkLst>
        </pc:spChg>
      </pc:sldChg>
    </pc:docChg>
  </pc:docChgLst>
  <pc:docChgLst>
    <pc:chgData name="Betty Anita Owusu (2521404)" userId="S::2521404@student.uwtsd.ac.uk::7002b219-df7e-4b47-841a-6c94d1c6b200" providerId="AD" clId="Web-{DADB10C7-7298-8F0E-1607-2CBE5B6BB877}"/>
    <pc:docChg chg="modSld">
      <pc:chgData name="Betty Anita Owusu (2521404)" userId="S::2521404@student.uwtsd.ac.uk::7002b219-df7e-4b47-841a-6c94d1c6b200" providerId="AD" clId="Web-{DADB10C7-7298-8F0E-1607-2CBE5B6BB877}" dt="2026-06-11T17:02:44.430" v="1" actId="20577"/>
      <pc:docMkLst>
        <pc:docMk/>
      </pc:docMkLst>
      <pc:sldChg chg="modSp">
        <pc:chgData name="Betty Anita Owusu (2521404)" userId="S::2521404@student.uwtsd.ac.uk::7002b219-df7e-4b47-841a-6c94d1c6b200" providerId="AD" clId="Web-{DADB10C7-7298-8F0E-1607-2CBE5B6BB877}" dt="2026-06-11T17:02:44.430" v="1" actId="20577"/>
        <pc:sldMkLst>
          <pc:docMk/>
          <pc:sldMk cId="109857222" sldId="256"/>
        </pc:sldMkLst>
        <pc:spChg chg="mod">
          <ac:chgData name="Betty Anita Owusu (2521404)" userId="S::2521404@student.uwtsd.ac.uk::7002b219-df7e-4b47-841a-6c94d1c6b200" providerId="AD" clId="Web-{DADB10C7-7298-8F0E-1607-2CBE5B6BB877}" dt="2026-06-11T17:02:44.430" v="1" actId="20577"/>
          <ac:spMkLst>
            <pc:docMk/>
            <pc:sldMk cId="109857222" sldId="256"/>
            <ac:spMk id="4" creationId="{B3D1DCE7-5D46-482B-F607-12AB58141812}"/>
          </ac:spMkLst>
        </pc:spChg>
      </pc:sldChg>
    </pc:docChg>
  </pc:docChgLst>
  <pc:docChgLst>
    <pc:chgData name="Betty Anita Owusu (2521404)" userId="S::2521404@student.uwtsd.ac.uk::7002b219-df7e-4b47-841a-6c94d1c6b200" providerId="AD" clId="Web-{F4AB3E00-85D7-8C25-2102-18E3DAF36575}"/>
    <pc:docChg chg="modSld">
      <pc:chgData name="Betty Anita Owusu (2521404)" userId="S::2521404@student.uwtsd.ac.uk::7002b219-df7e-4b47-841a-6c94d1c6b200" providerId="AD" clId="Web-{F4AB3E00-85D7-8C25-2102-18E3DAF36575}" dt="2026-05-21T21:52:27.512" v="526" actId="20577"/>
      <pc:docMkLst>
        <pc:docMk/>
      </pc:docMkLst>
      <pc:sldChg chg="modSp addAnim delAnim modAnim">
        <pc:chgData name="Betty Anita Owusu (2521404)" userId="S::2521404@student.uwtsd.ac.uk::7002b219-df7e-4b47-841a-6c94d1c6b200" providerId="AD" clId="Web-{F4AB3E00-85D7-8C25-2102-18E3DAF36575}" dt="2026-05-21T21:12:20.167" v="494"/>
        <pc:sldMkLst>
          <pc:docMk/>
          <pc:sldMk cId="3537363187" sldId="257"/>
        </pc:sldMkLst>
        <pc:spChg chg="mod">
          <ac:chgData name="Betty Anita Owusu (2521404)" userId="S::2521404@student.uwtsd.ac.uk::7002b219-df7e-4b47-841a-6c94d1c6b200" providerId="AD" clId="Web-{F4AB3E00-85D7-8C25-2102-18E3DAF36575}" dt="2026-05-21T21:02:55.950" v="490" actId="20577"/>
          <ac:spMkLst>
            <pc:docMk/>
            <pc:sldMk cId="3537363187" sldId="257"/>
            <ac:spMk id="5" creationId="{31F690D0-BAAF-29D2-1E49-6139B32DB701}"/>
          </ac:spMkLst>
        </pc:spChg>
      </pc:sldChg>
      <pc:sldChg chg="addSp delSp modSp mod setBg">
        <pc:chgData name="Betty Anita Owusu (2521404)" userId="S::2521404@student.uwtsd.ac.uk::7002b219-df7e-4b47-841a-6c94d1c6b200" providerId="AD" clId="Web-{F4AB3E00-85D7-8C25-2102-18E3DAF36575}" dt="2026-05-21T21:52:27.512" v="526" actId="20577"/>
        <pc:sldMkLst>
          <pc:docMk/>
          <pc:sldMk cId="768538005" sldId="258"/>
        </pc:sldMkLst>
      </pc:sldChg>
      <pc:sldChg chg="addSp delSp modSp mod modClrScheme chgLayout">
        <pc:chgData name="Betty Anita Owusu (2521404)" userId="S::2521404@student.uwtsd.ac.uk::7002b219-df7e-4b47-841a-6c94d1c6b200" providerId="AD" clId="Web-{F4AB3E00-85D7-8C25-2102-18E3DAF36575}" dt="2026-05-21T21:50:17.024" v="513"/>
        <pc:sldMkLst>
          <pc:docMk/>
          <pc:sldMk cId="2032988228" sldId="259"/>
        </pc:sldMkLst>
        <pc:spChg chg="add mod">
          <ac:chgData name="Betty Anita Owusu (2521404)" userId="S::2521404@student.uwtsd.ac.uk::7002b219-df7e-4b47-841a-6c94d1c6b200" providerId="AD" clId="Web-{F4AB3E00-85D7-8C25-2102-18E3DAF36575}" dt="2026-05-21T21:46:07.970" v="502"/>
          <ac:spMkLst>
            <pc:docMk/>
            <pc:sldMk cId="2032988228" sldId="259"/>
            <ac:spMk id="12" creationId="{B696EE1B-7D4A-904A-48A1-E9CC2FBCFF64}"/>
          </ac:spMkLst>
        </pc:spChg>
        <pc:spChg chg="add mod">
          <ac:chgData name="Betty Anita Owusu (2521404)" userId="S::2521404@student.uwtsd.ac.uk::7002b219-df7e-4b47-841a-6c94d1c6b200" providerId="AD" clId="Web-{F4AB3E00-85D7-8C25-2102-18E3DAF36575}" dt="2026-05-21T21:46:07.970" v="502"/>
          <ac:spMkLst>
            <pc:docMk/>
            <pc:sldMk cId="2032988228" sldId="259"/>
            <ac:spMk id="14" creationId="{2F7BDA3D-D8D4-5D3D-2AB9-A66525E0C809}"/>
          </ac:spMkLst>
        </pc:spChg>
        <pc:spChg chg="add mod">
          <ac:chgData name="Betty Anita Owusu (2521404)" userId="S::2521404@student.uwtsd.ac.uk::7002b219-df7e-4b47-841a-6c94d1c6b200" providerId="AD" clId="Web-{F4AB3E00-85D7-8C25-2102-18E3DAF36575}" dt="2026-05-21T21:46:07.970" v="502"/>
          <ac:spMkLst>
            <pc:docMk/>
            <pc:sldMk cId="2032988228" sldId="259"/>
            <ac:spMk id="16" creationId="{2843FFB6-FF27-4607-7BDF-EC85EF537C0A}"/>
          </ac:spMkLst>
        </pc:spChg>
      </pc:sldChg>
    </pc:docChg>
  </pc:docChgLst>
  <pc:docChgLst>
    <pc:chgData name="Betty Anita Owusu (2521404)" userId="S::2521404@student.uwtsd.ac.uk::7002b219-df7e-4b47-841a-6c94d1c6b200" providerId="AD" clId="Web-{A038291A-57EE-0D25-ABF0-C7DC21F91FC8}"/>
    <pc:docChg chg="addSld modSld">
      <pc:chgData name="Betty Anita Owusu (2521404)" userId="S::2521404@student.uwtsd.ac.uk::7002b219-df7e-4b47-841a-6c94d1c6b200" providerId="AD" clId="Web-{A038291A-57EE-0D25-ABF0-C7DC21F91FC8}" dt="2026-06-03T17:39:16.859" v="1546"/>
      <pc:docMkLst>
        <pc:docMk/>
      </pc:docMkLst>
      <pc:sldChg chg="addSp delSp modSp mod setBg addAnim modAnim">
        <pc:chgData name="Betty Anita Owusu (2521404)" userId="S::2521404@student.uwtsd.ac.uk::7002b219-df7e-4b47-841a-6c94d1c6b200" providerId="AD" clId="Web-{A038291A-57EE-0D25-ABF0-C7DC21F91FC8}" dt="2026-06-03T17:25:51.143" v="1503"/>
        <pc:sldMkLst>
          <pc:docMk/>
          <pc:sldMk cId="144171821" sldId="261"/>
        </pc:sldMkLst>
        <pc:graphicFrameChg chg="add mod modGraphic">
          <ac:chgData name="Betty Anita Owusu (2521404)" userId="S::2521404@student.uwtsd.ac.uk::7002b219-df7e-4b47-841a-6c94d1c6b200" providerId="AD" clId="Web-{A038291A-57EE-0D25-ABF0-C7DC21F91FC8}" dt="2026-06-03T17:24:27.624" v="1498"/>
          <ac:graphicFrameMkLst>
            <pc:docMk/>
            <pc:sldMk cId="144171821" sldId="261"/>
            <ac:graphicFrameMk id="5" creationId="{4D902AB4-AA40-415F-DE39-45CDF7F8CBF8}"/>
          </ac:graphicFrameMkLst>
        </pc:graphicFrameChg>
        <pc:graphicFrameChg chg="mod modGraphic">
          <ac:chgData name="Betty Anita Owusu (2521404)" userId="S::2521404@student.uwtsd.ac.uk::7002b219-df7e-4b47-841a-6c94d1c6b200" providerId="AD" clId="Web-{A038291A-57EE-0D25-ABF0-C7DC21F91FC8}" dt="2026-06-03T17:25:35.251" v="1502"/>
          <ac:graphicFrameMkLst>
            <pc:docMk/>
            <pc:sldMk cId="144171821" sldId="261"/>
            <ac:graphicFrameMk id="6" creationId="{AD0FFD33-15BD-75AE-3FCE-D2BB56A48CBA}"/>
          </ac:graphicFrameMkLst>
        </pc:graphicFrameChg>
        <pc:graphicFrameChg chg="add mod modGraphic">
          <ac:chgData name="Betty Anita Owusu (2521404)" userId="S::2521404@student.uwtsd.ac.uk::7002b219-df7e-4b47-841a-6c94d1c6b200" providerId="AD" clId="Web-{A038291A-57EE-0D25-ABF0-C7DC21F91FC8}" dt="2026-06-03T17:25:51.143" v="1503"/>
          <ac:graphicFrameMkLst>
            <pc:docMk/>
            <pc:sldMk cId="144171821" sldId="261"/>
            <ac:graphicFrameMk id="7" creationId="{2ABB202E-521D-119B-EEE3-5160176469F9}"/>
          </ac:graphicFrameMkLst>
        </pc:graphicFrameChg>
        <pc:graphicFrameChg chg="add mod modGraphic">
          <ac:chgData name="Betty Anita Owusu (2521404)" userId="S::2521404@student.uwtsd.ac.uk::7002b219-df7e-4b47-841a-6c94d1c6b200" providerId="AD" clId="Web-{A038291A-57EE-0D25-ABF0-C7DC21F91FC8}" dt="2026-06-03T17:24:11.483" v="1497"/>
          <ac:graphicFrameMkLst>
            <pc:docMk/>
            <pc:sldMk cId="144171821" sldId="261"/>
            <ac:graphicFrameMk id="9" creationId="{20DC76BC-2E94-10A2-1820-70FFFC3FCE03}"/>
          </ac:graphicFrameMkLst>
        </pc:graphicFrameChg>
        <pc:graphicFrameChg chg="add mod modGraphic">
          <ac:chgData name="Betty Anita Owusu (2521404)" userId="S::2521404@student.uwtsd.ac.uk::7002b219-df7e-4b47-841a-6c94d1c6b200" providerId="AD" clId="Web-{A038291A-57EE-0D25-ABF0-C7DC21F91FC8}" dt="2026-06-03T17:21:07.804" v="1475"/>
          <ac:graphicFrameMkLst>
            <pc:docMk/>
            <pc:sldMk cId="144171821" sldId="261"/>
            <ac:graphicFrameMk id="10" creationId="{1FA4EA9F-9343-8997-88DB-D0A5F8F48349}"/>
          </ac:graphicFrameMkLst>
        </pc:graphicFrameChg>
        <pc:graphicFrameChg chg="add mod modGraphic">
          <ac:chgData name="Betty Anita Owusu (2521404)" userId="S::2521404@student.uwtsd.ac.uk::7002b219-df7e-4b47-841a-6c94d1c6b200" providerId="AD" clId="Web-{A038291A-57EE-0D25-ABF0-C7DC21F91FC8}" dt="2026-06-03T17:21:16.008" v="1476"/>
          <ac:graphicFrameMkLst>
            <pc:docMk/>
            <pc:sldMk cId="144171821" sldId="261"/>
            <ac:graphicFrameMk id="11" creationId="{9F15C484-2003-1E56-4648-2D1B4E2E479F}"/>
          </ac:graphicFrameMkLst>
        </pc:graphicFrameChg>
      </pc:sldChg>
      <pc:sldChg chg="addAnim delAnim modAnim">
        <pc:chgData name="Betty Anita Owusu (2521404)" userId="S::2521404@student.uwtsd.ac.uk::7002b219-df7e-4b47-841a-6c94d1c6b200" providerId="AD" clId="Web-{A038291A-57EE-0D25-ABF0-C7DC21F91FC8}" dt="2026-06-03T17:16:58.951" v="1461"/>
        <pc:sldMkLst>
          <pc:docMk/>
          <pc:sldMk cId="2800830993" sldId="262"/>
        </pc:sldMkLst>
      </pc:sldChg>
      <pc:sldChg chg="addSp delSp modSp new mod setBg">
        <pc:chgData name="Betty Anita Owusu (2521404)" userId="S::2521404@student.uwtsd.ac.uk::7002b219-df7e-4b47-841a-6c94d1c6b200" providerId="AD" clId="Web-{A038291A-57EE-0D25-ABF0-C7DC21F91FC8}" dt="2026-06-03T17:39:16.859" v="1546"/>
        <pc:sldMkLst>
          <pc:docMk/>
          <pc:sldMk cId="1873476206" sldId="263"/>
        </pc:sldMkLst>
        <pc:spChg chg="add mod">
          <ac:chgData name="Betty Anita Owusu (2521404)" userId="S::2521404@student.uwtsd.ac.uk::7002b219-df7e-4b47-841a-6c94d1c6b200" providerId="AD" clId="Web-{A038291A-57EE-0D25-ABF0-C7DC21F91FC8}" dt="2026-06-03T17:31:05.592" v="1531" actId="20577"/>
          <ac:spMkLst>
            <pc:docMk/>
            <pc:sldMk cId="1873476206" sldId="263"/>
            <ac:spMk id="5" creationId="{2EA53601-0809-06F3-9ECC-3453D8634B8C}"/>
          </ac:spMkLst>
        </pc:spChg>
      </pc:sldChg>
    </pc:docChg>
  </pc:docChgLst>
  <pc:docChgLst>
    <pc:chgData name="Betty Anita Owusu (2521404)" userId="S::2521404@student.uwtsd.ac.uk::7002b219-df7e-4b47-841a-6c94d1c6b200" providerId="AD" clId="Web-{8B83E54E-B76C-68DA-5B4F-B12ECC8B080B}"/>
    <pc:docChg chg="modSld">
      <pc:chgData name="Betty Anita Owusu (2521404)" userId="S::2521404@student.uwtsd.ac.uk::7002b219-df7e-4b47-841a-6c94d1c6b200" providerId="AD" clId="Web-{8B83E54E-B76C-68DA-5B4F-B12ECC8B080B}" dt="2026-06-03T15:47:01.918" v="35"/>
      <pc:docMkLst>
        <pc:docMk/>
      </pc:docMkLst>
      <pc:sldChg chg="addSp delSp modSp mod setBg">
        <pc:chgData name="Betty Anita Owusu (2521404)" userId="S::2521404@student.uwtsd.ac.uk::7002b219-df7e-4b47-841a-6c94d1c6b200" providerId="AD" clId="Web-{8B83E54E-B76C-68DA-5B4F-B12ECC8B080B}" dt="2026-06-03T15:47:01.918" v="35"/>
        <pc:sldMkLst>
          <pc:docMk/>
          <pc:sldMk cId="144171821" sldId="261"/>
        </pc:sldMkLst>
        <pc:graphicFrameChg chg="add">
          <ac:chgData name="Betty Anita Owusu (2521404)" userId="S::2521404@student.uwtsd.ac.uk::7002b219-df7e-4b47-841a-6c94d1c6b200" providerId="AD" clId="Web-{8B83E54E-B76C-68DA-5B4F-B12ECC8B080B}" dt="2026-06-03T15:47:01.918" v="35"/>
          <ac:graphicFrameMkLst>
            <pc:docMk/>
            <pc:sldMk cId="144171821" sldId="261"/>
            <ac:graphicFrameMk id="6" creationId="{AD0FFD33-15BD-75AE-3FCE-D2BB56A48CBA}"/>
          </ac:graphicFrameMkLst>
        </pc:graphicFrameChg>
      </pc:sldChg>
    </pc:docChg>
  </pc:docChgLst>
  <pc:docChgLst>
    <pc:chgData name="Betty Anita Owusu (2521404)" userId="S::2521404@student.uwtsd.ac.uk::7002b219-df7e-4b47-841a-6c94d1c6b200" providerId="AD" clId="Web-{FB4C94BB-2107-11B9-DA5E-1332CEB29906}"/>
    <pc:docChg chg="modSld">
      <pc:chgData name="Betty Anita Owusu (2521404)" userId="S::2521404@student.uwtsd.ac.uk::7002b219-df7e-4b47-841a-6c94d1c6b200" providerId="AD" clId="Web-{FB4C94BB-2107-11B9-DA5E-1332CEB29906}" dt="2026-05-21T10:16:35.841" v="14"/>
      <pc:docMkLst>
        <pc:docMk/>
      </pc:docMkLst>
      <pc:sldChg chg="addSp modSp">
        <pc:chgData name="Betty Anita Owusu (2521404)" userId="S::2521404@student.uwtsd.ac.uk::7002b219-df7e-4b47-841a-6c94d1c6b200" providerId="AD" clId="Web-{FB4C94BB-2107-11B9-DA5E-1332CEB29906}" dt="2026-05-21T10:16:35.841" v="14"/>
        <pc:sldMkLst>
          <pc:docMk/>
          <pc:sldMk cId="2032988228" sldId="259"/>
        </pc:sldMkLst>
      </pc:sldChg>
    </pc:docChg>
  </pc:docChgLst>
  <pc:docChgLst>
    <pc:chgData name="Betty Anita Owusu (2521404)" userId="S::2521404@student.uwtsd.ac.uk::7002b219-df7e-4b47-841a-6c94d1c6b200" providerId="AD" clId="Web-{DFAFB5B3-9062-E9C9-57F8-7FB8FC8640A3}"/>
    <pc:docChg chg="modSld">
      <pc:chgData name="Betty Anita Owusu (2521404)" userId="S::2521404@student.uwtsd.ac.uk::7002b219-df7e-4b47-841a-6c94d1c6b200" providerId="AD" clId="Web-{DFAFB5B3-9062-E9C9-57F8-7FB8FC8640A3}" dt="2026-05-26T20:21:15.487" v="305" actId="20577"/>
      <pc:docMkLst>
        <pc:docMk/>
      </pc:docMkLst>
    </pc:docChg>
  </pc:docChgLst>
  <pc:docChgLst>
    <pc:chgData name="Betty Anita Owusu (2521404)" userId="S::2521404@student.uwtsd.ac.uk::7002b219-df7e-4b47-841a-6c94d1c6b200" providerId="AD" clId="Web-{B64B4C21-1DC0-7144-5ECB-98EB70CAEE42}"/>
    <pc:docChg chg="modSld">
      <pc:chgData name="Betty Anita Owusu (2521404)" userId="S::2521404@student.uwtsd.ac.uk::7002b219-df7e-4b47-841a-6c94d1c6b200" providerId="AD" clId="Web-{B64B4C21-1DC0-7144-5ECB-98EB70CAEE42}" dt="2026-05-28T23:18:52.892" v="188"/>
      <pc:docMkLst>
        <pc:docMk/>
      </pc:docMkLst>
      <pc:sldChg chg="addSp delSp modSp addAnim delAnim modAnim">
        <pc:chgData name="Betty Anita Owusu (2521404)" userId="S::2521404@student.uwtsd.ac.uk::7002b219-df7e-4b47-841a-6c94d1c6b200" providerId="AD" clId="Web-{B64B4C21-1DC0-7144-5ECB-98EB70CAEE42}" dt="2026-05-28T23:18:52.892" v="188"/>
        <pc:sldMkLst>
          <pc:docMk/>
          <pc:sldMk cId="144171821" sldId="261"/>
        </pc:sldMkLst>
      </pc:sldChg>
    </pc:docChg>
  </pc:docChgLst>
  <pc:docChgLst>
    <pc:chgData name="Betty Anita Owusu (2521404)" userId="S::2521404@student.uwtsd.ac.uk::7002b219-df7e-4b47-841a-6c94d1c6b200" providerId="AD" clId="Web-{7075BCF4-41A8-C8EE-0507-AE6445D5136C}"/>
    <pc:docChg chg="modSld">
      <pc:chgData name="Betty Anita Owusu (2521404)" userId="S::2521404@student.uwtsd.ac.uk::7002b219-df7e-4b47-841a-6c94d1c6b200" providerId="AD" clId="Web-{7075BCF4-41A8-C8EE-0507-AE6445D5136C}" dt="2026-05-22T14:52:30.078" v="238"/>
      <pc:docMkLst>
        <pc:docMk/>
      </pc:docMkLst>
      <pc:sldChg chg="addSp delSp modSp addAnim modAnim">
        <pc:chgData name="Betty Anita Owusu (2521404)" userId="S::2521404@student.uwtsd.ac.uk::7002b219-df7e-4b47-841a-6c94d1c6b200" providerId="AD" clId="Web-{7075BCF4-41A8-C8EE-0507-AE6445D5136C}" dt="2026-05-22T14:52:30.078" v="238"/>
        <pc:sldMkLst>
          <pc:docMk/>
          <pc:sldMk cId="2032988228" sldId="259"/>
        </pc:sldMkLst>
        <pc:spChg chg="mod">
          <ac:chgData name="Betty Anita Owusu (2521404)" userId="S::2521404@student.uwtsd.ac.uk::7002b219-df7e-4b47-841a-6c94d1c6b200" providerId="AD" clId="Web-{7075BCF4-41A8-C8EE-0507-AE6445D5136C}" dt="2026-05-22T12:54:56.453" v="222" actId="14100"/>
          <ac:spMkLst>
            <pc:docMk/>
            <pc:sldMk cId="2032988228" sldId="259"/>
            <ac:spMk id="25" creationId="{1BB18DAE-F36B-FFC1-9E3F-75893247EA54}"/>
          </ac:spMkLst>
        </pc:spChg>
      </pc:sldChg>
    </pc:docChg>
  </pc:docChgLst>
  <pc:docChgLst>
    <pc:chgData name="Betty Anita Owusu (2521404)" userId="S::2521404@student.uwtsd.ac.uk::7002b219-df7e-4b47-841a-6c94d1c6b200" providerId="AD" clId="Web-{2B711180-0571-FDC4-2621-03BF3F1AE5E2}"/>
    <pc:docChg chg="addSld modSld">
      <pc:chgData name="Betty Anita Owusu (2521404)" userId="S::2521404@student.uwtsd.ac.uk::7002b219-df7e-4b47-841a-6c94d1c6b200" providerId="AD" clId="Web-{2B711180-0571-FDC4-2621-03BF3F1AE5E2}" dt="2026-06-06T08:54:09.063" v="631"/>
      <pc:docMkLst>
        <pc:docMk/>
      </pc:docMkLst>
      <pc:sldChg chg="addSp delSp modSp addAnim delAnim">
        <pc:chgData name="Betty Anita Owusu (2521404)" userId="S::2521404@student.uwtsd.ac.uk::7002b219-df7e-4b47-841a-6c94d1c6b200" providerId="AD" clId="Web-{2B711180-0571-FDC4-2621-03BF3F1AE5E2}" dt="2026-06-05T20:55:18.177" v="158"/>
        <pc:sldMkLst>
          <pc:docMk/>
          <pc:sldMk cId="109857222" sldId="256"/>
        </pc:sldMkLst>
        <pc:spChg chg="add mod">
          <ac:chgData name="Betty Anita Owusu (2521404)" userId="S::2521404@student.uwtsd.ac.uk::7002b219-df7e-4b47-841a-6c94d1c6b200" providerId="AD" clId="Web-{2B711180-0571-FDC4-2621-03BF3F1AE5E2}" dt="2026-06-05T20:51:18.178" v="137" actId="14100"/>
          <ac:spMkLst>
            <pc:docMk/>
            <pc:sldMk cId="109857222" sldId="256"/>
            <ac:spMk id="4" creationId="{B3D1DCE7-5D46-482B-F607-12AB58141812}"/>
          </ac:spMkLst>
        </pc:spChg>
        <pc:spChg chg="add mod">
          <ac:chgData name="Betty Anita Owusu (2521404)" userId="S::2521404@student.uwtsd.ac.uk::7002b219-df7e-4b47-841a-6c94d1c6b200" providerId="AD" clId="Web-{2B711180-0571-FDC4-2621-03BF3F1AE5E2}" dt="2026-06-05T20:54:30.736" v="157" actId="20577"/>
          <ac:spMkLst>
            <pc:docMk/>
            <pc:sldMk cId="109857222" sldId="256"/>
            <ac:spMk id="6" creationId="{94BF8235-9EDD-A898-BA88-370813E48FB2}"/>
          </ac:spMkLst>
        </pc:spChg>
      </pc:sldChg>
      <pc:sldChg chg="addSp delSp modSp addAnim delAnim modAnim">
        <pc:chgData name="Betty Anita Owusu (2521404)" userId="S::2521404@student.uwtsd.ac.uk::7002b219-df7e-4b47-841a-6c94d1c6b200" providerId="AD" clId="Web-{2B711180-0571-FDC4-2621-03BF3F1AE5E2}" dt="2026-06-06T08:39:46.044" v="587"/>
        <pc:sldMkLst>
          <pc:docMk/>
          <pc:sldMk cId="768538005" sldId="258"/>
        </pc:sldMkLst>
        <pc:spChg chg="add mod">
          <ac:chgData name="Betty Anita Owusu (2521404)" userId="S::2521404@student.uwtsd.ac.uk::7002b219-df7e-4b47-841a-6c94d1c6b200" providerId="AD" clId="Web-{2B711180-0571-FDC4-2621-03BF3F1AE5E2}" dt="2026-06-06T08:29:34.593" v="539" actId="20577"/>
          <ac:spMkLst>
            <pc:docMk/>
            <pc:sldMk cId="768538005" sldId="258"/>
            <ac:spMk id="2" creationId="{E63474B4-03BC-E1D5-DDF6-98C5C33E82F9}"/>
          </ac:spMkLst>
        </pc:spChg>
        <pc:spChg chg="add mod">
          <ac:chgData name="Betty Anita Owusu (2521404)" userId="S::2521404@student.uwtsd.ac.uk::7002b219-df7e-4b47-841a-6c94d1c6b200" providerId="AD" clId="Web-{2B711180-0571-FDC4-2621-03BF3F1AE5E2}" dt="2026-06-06T08:31:45.207" v="552" actId="20577"/>
          <ac:spMkLst>
            <pc:docMk/>
            <pc:sldMk cId="768538005" sldId="258"/>
            <ac:spMk id="4" creationId="{6A5DBAAB-50B2-558B-8A53-F5E7D9B8D8CD}"/>
          </ac:spMkLst>
        </pc:spChg>
        <pc:spChg chg="add mod">
          <ac:chgData name="Betty Anita Owusu (2521404)" userId="S::2521404@student.uwtsd.ac.uk::7002b219-df7e-4b47-841a-6c94d1c6b200" providerId="AD" clId="Web-{2B711180-0571-FDC4-2621-03BF3F1AE5E2}" dt="2026-06-06T08:38:29.195" v="580" actId="20577"/>
          <ac:spMkLst>
            <pc:docMk/>
            <pc:sldMk cId="768538005" sldId="258"/>
            <ac:spMk id="6" creationId="{C6D7557F-918B-1554-D175-3B96C8024C64}"/>
          </ac:spMkLst>
        </pc:spChg>
        <pc:spChg chg="add mod">
          <ac:chgData name="Betty Anita Owusu (2521404)" userId="S::2521404@student.uwtsd.ac.uk::7002b219-df7e-4b47-841a-6c94d1c6b200" providerId="AD" clId="Web-{2B711180-0571-FDC4-2621-03BF3F1AE5E2}" dt="2026-06-05T21:18:03.428" v="362" actId="20577"/>
          <ac:spMkLst>
            <pc:docMk/>
            <pc:sldMk cId="768538005" sldId="258"/>
            <ac:spMk id="7" creationId="{7075A569-2060-1E5C-4A09-8B165D3A58F7}"/>
          </ac:spMkLst>
        </pc:spChg>
        <pc:spChg chg="add mod">
          <ac:chgData name="Betty Anita Owusu (2521404)" userId="S::2521404@student.uwtsd.ac.uk::7002b219-df7e-4b47-841a-6c94d1c6b200" providerId="AD" clId="Web-{2B711180-0571-FDC4-2621-03BF3F1AE5E2}" dt="2026-06-05T21:17:21.644" v="360" actId="20577"/>
          <ac:spMkLst>
            <pc:docMk/>
            <pc:sldMk cId="768538005" sldId="258"/>
            <ac:spMk id="8" creationId="{E78A8358-6E59-4BC9-089B-F0E04ED49D4D}"/>
          </ac:spMkLst>
        </pc:spChg>
        <pc:spChg chg="mod">
          <ac:chgData name="Betty Anita Owusu (2521404)" userId="S::2521404@student.uwtsd.ac.uk::7002b219-df7e-4b47-841a-6c94d1c6b200" providerId="AD" clId="Web-{2B711180-0571-FDC4-2621-03BF3F1AE5E2}" dt="2026-06-06T08:26:53.649" v="530" actId="14100"/>
          <ac:spMkLst>
            <pc:docMk/>
            <pc:sldMk cId="768538005" sldId="258"/>
            <ac:spMk id="9" creationId="{A3FD5ED4-2FAA-537B-37DB-702AA876585E}"/>
          </ac:spMkLst>
        </pc:spChg>
        <pc:spChg chg="add mod">
          <ac:chgData name="Betty Anita Owusu (2521404)" userId="S::2521404@student.uwtsd.ac.uk::7002b219-df7e-4b47-841a-6c94d1c6b200" providerId="AD" clId="Web-{2B711180-0571-FDC4-2621-03BF3F1AE5E2}" dt="2026-06-05T21:17:06.799" v="358" actId="20577"/>
          <ac:spMkLst>
            <pc:docMk/>
            <pc:sldMk cId="768538005" sldId="258"/>
            <ac:spMk id="11" creationId="{89CE4F61-9548-310C-1A79-DE3D8552546A}"/>
          </ac:spMkLst>
        </pc:spChg>
        <pc:picChg chg="add mod">
          <ac:chgData name="Betty Anita Owusu (2521404)" userId="S::2521404@student.uwtsd.ac.uk::7002b219-df7e-4b47-841a-6c94d1c6b200" providerId="AD" clId="Web-{2B711180-0571-FDC4-2621-03BF3F1AE5E2}" dt="2026-06-06T08:35:30.172" v="561" actId="14100"/>
          <ac:picMkLst>
            <pc:docMk/>
            <pc:sldMk cId="768538005" sldId="258"/>
            <ac:picMk id="3" creationId="{238BA358-8FCA-F170-037C-6A81BE27B0C1}"/>
          </ac:picMkLst>
        </pc:picChg>
        <pc:picChg chg="add mod">
          <ac:chgData name="Betty Anita Owusu (2521404)" userId="S::2521404@student.uwtsd.ac.uk::7002b219-df7e-4b47-841a-6c94d1c6b200" providerId="AD" clId="Web-{2B711180-0571-FDC4-2621-03BF3F1AE5E2}" dt="2026-06-06T08:36:14.846" v="567" actId="14100"/>
          <ac:picMkLst>
            <pc:docMk/>
            <pc:sldMk cId="768538005" sldId="258"/>
            <ac:picMk id="5" creationId="{D93DE982-926D-63F5-2518-87E18D39169E}"/>
          </ac:picMkLst>
        </pc:picChg>
        <pc:picChg chg="add mod">
          <ac:chgData name="Betty Anita Owusu (2521404)" userId="S::2521404@student.uwtsd.ac.uk::7002b219-df7e-4b47-841a-6c94d1c6b200" providerId="AD" clId="Web-{2B711180-0571-FDC4-2621-03BF3F1AE5E2}" dt="2026-06-06T08:39:27.168" v="585" actId="14100"/>
          <ac:picMkLst>
            <pc:docMk/>
            <pc:sldMk cId="768538005" sldId="258"/>
            <ac:picMk id="10" creationId="{4D919278-10B1-0B43-D0E9-CDA176D4411C}"/>
          </ac:picMkLst>
        </pc:picChg>
      </pc:sldChg>
      <pc:sldChg chg="modSp">
        <pc:chgData name="Betty Anita Owusu (2521404)" userId="S::2521404@student.uwtsd.ac.uk::7002b219-df7e-4b47-841a-6c94d1c6b200" providerId="AD" clId="Web-{2B711180-0571-FDC4-2621-03BF3F1AE5E2}" dt="2026-06-06T08:54:09.063" v="631"/>
        <pc:sldMkLst>
          <pc:docMk/>
          <pc:sldMk cId="144171821" sldId="261"/>
        </pc:sldMkLst>
        <pc:graphicFrameChg chg="mod modGraphic">
          <ac:chgData name="Betty Anita Owusu (2521404)" userId="S::2521404@student.uwtsd.ac.uk::7002b219-df7e-4b47-841a-6c94d1c6b200" providerId="AD" clId="Web-{2B711180-0571-FDC4-2621-03BF3F1AE5E2}" dt="2026-06-06T08:54:09.063" v="631"/>
          <ac:graphicFrameMkLst>
            <pc:docMk/>
            <pc:sldMk cId="144171821" sldId="261"/>
            <ac:graphicFrameMk id="11" creationId="{9F15C484-2003-1E56-4648-2D1B4E2E479F}"/>
          </ac:graphicFrameMkLst>
        </pc:graphicFrameChg>
      </pc:sldChg>
      <pc:sldChg chg="modSp">
        <pc:chgData name="Betty Anita Owusu (2521404)" userId="S::2521404@student.uwtsd.ac.uk::7002b219-df7e-4b47-841a-6c94d1c6b200" providerId="AD" clId="Web-{2B711180-0571-FDC4-2621-03BF3F1AE5E2}" dt="2026-06-06T08:53:25.749" v="603" actId="14100"/>
        <pc:sldMkLst>
          <pc:docMk/>
          <pc:sldMk cId="1873476206" sldId="263"/>
        </pc:sldMkLst>
        <pc:spChg chg="mod">
          <ac:chgData name="Betty Anita Owusu (2521404)" userId="S::2521404@student.uwtsd.ac.uk::7002b219-df7e-4b47-841a-6c94d1c6b200" providerId="AD" clId="Web-{2B711180-0571-FDC4-2621-03BF3F1AE5E2}" dt="2026-06-06T08:53:25.749" v="603" actId="14100"/>
          <ac:spMkLst>
            <pc:docMk/>
            <pc:sldMk cId="1873476206" sldId="263"/>
            <ac:spMk id="5" creationId="{2EA53601-0809-06F3-9ECC-3453D8634B8C}"/>
          </ac:spMkLst>
        </pc:spChg>
      </pc:sldChg>
      <pc:sldChg chg="addSp delSp modSp new addAnim modAnim">
        <pc:chgData name="Betty Anita Owusu (2521404)" userId="S::2521404@student.uwtsd.ac.uk::7002b219-df7e-4b47-841a-6c94d1c6b200" providerId="AD" clId="Web-{2B711180-0571-FDC4-2621-03BF3F1AE5E2}" dt="2026-06-06T08:48:02.689" v="595"/>
        <pc:sldMkLst>
          <pc:docMk/>
          <pc:sldMk cId="1420627607" sldId="265"/>
        </pc:sldMkLst>
        <pc:picChg chg="add mod">
          <ac:chgData name="Betty Anita Owusu (2521404)" userId="S::2521404@student.uwtsd.ac.uk::7002b219-df7e-4b47-841a-6c94d1c6b200" providerId="AD" clId="Web-{2B711180-0571-FDC4-2621-03BF3F1AE5E2}" dt="2026-06-06T08:46:31.123" v="592"/>
          <ac:picMkLst>
            <pc:docMk/>
            <pc:sldMk cId="1420627607" sldId="265"/>
            <ac:picMk id="7" creationId="{23F9C20E-2424-89C7-1DBB-EEEDBE59E6AA}"/>
          </ac:picMkLst>
        </pc:picChg>
      </pc:sldChg>
    </pc:docChg>
  </pc:docChgLst>
  <pc:docChgLst>
    <pc:chgData name="Betty Anita Owusu (2521404)" userId="S::2521404@student.uwtsd.ac.uk::7002b219-df7e-4b47-841a-6c94d1c6b200" providerId="AD" clId="Web-{40D0D371-45D9-3915-5456-45AEC7A3DC9E}"/>
    <pc:docChg chg="addSld modSld">
      <pc:chgData name="Betty Anita Owusu (2521404)" userId="S::2521404@student.uwtsd.ac.uk::7002b219-df7e-4b47-841a-6c94d1c6b200" providerId="AD" clId="Web-{40D0D371-45D9-3915-5456-45AEC7A3DC9E}" dt="2026-06-05T18:45:23.618" v="77" actId="20577"/>
      <pc:docMkLst>
        <pc:docMk/>
      </pc:docMkLst>
      <pc:sldChg chg="modSp addAnim delAnim modAnim">
        <pc:chgData name="Betty Anita Owusu (2521404)" userId="S::2521404@student.uwtsd.ac.uk::7002b219-df7e-4b47-841a-6c94d1c6b200" providerId="AD" clId="Web-{40D0D371-45D9-3915-5456-45AEC7A3DC9E}" dt="2026-06-05T18:10:36.443" v="24"/>
        <pc:sldMkLst>
          <pc:docMk/>
          <pc:sldMk cId="2032988228" sldId="259"/>
        </pc:sldMkLst>
        <pc:spChg chg="mod">
          <ac:chgData name="Betty Anita Owusu (2521404)" userId="S::2521404@student.uwtsd.ac.uk::7002b219-df7e-4b47-841a-6c94d1c6b200" providerId="AD" clId="Web-{40D0D371-45D9-3915-5456-45AEC7A3DC9E}" dt="2026-06-05T17:54:04.811" v="0" actId="20577"/>
          <ac:spMkLst>
            <pc:docMk/>
            <pc:sldMk cId="2032988228" sldId="259"/>
            <ac:spMk id="3" creationId="{491F356A-895A-73E5-A128-BA2C93855FAD}"/>
          </ac:spMkLst>
        </pc:spChg>
        <pc:spChg chg="mod">
          <ac:chgData name="Betty Anita Owusu (2521404)" userId="S::2521404@student.uwtsd.ac.uk::7002b219-df7e-4b47-841a-6c94d1c6b200" providerId="AD" clId="Web-{40D0D371-45D9-3915-5456-45AEC7A3DC9E}" dt="2026-06-05T17:54:36.188" v="4" actId="20577"/>
          <ac:spMkLst>
            <pc:docMk/>
            <pc:sldMk cId="2032988228" sldId="259"/>
            <ac:spMk id="5" creationId="{AEFD0111-567E-2084-96BF-7F1DAAAA7F59}"/>
          </ac:spMkLst>
        </pc:spChg>
        <pc:spChg chg="mod">
          <ac:chgData name="Betty Anita Owusu (2521404)" userId="S::2521404@student.uwtsd.ac.uk::7002b219-df7e-4b47-841a-6c94d1c6b200" providerId="AD" clId="Web-{40D0D371-45D9-3915-5456-45AEC7A3DC9E}" dt="2026-06-05T17:54:51.907" v="5" actId="20577"/>
          <ac:spMkLst>
            <pc:docMk/>
            <pc:sldMk cId="2032988228" sldId="259"/>
            <ac:spMk id="6" creationId="{CE7727D8-064C-87D3-CBE9-644C3A848269}"/>
          </ac:spMkLst>
        </pc:spChg>
        <pc:spChg chg="mod">
          <ac:chgData name="Betty Anita Owusu (2521404)" userId="S::2521404@student.uwtsd.ac.uk::7002b219-df7e-4b47-841a-6c94d1c6b200" providerId="AD" clId="Web-{40D0D371-45D9-3915-5456-45AEC7A3DC9E}" dt="2026-06-05T17:54:14.468" v="2" actId="20577"/>
          <ac:spMkLst>
            <pc:docMk/>
            <pc:sldMk cId="2032988228" sldId="259"/>
            <ac:spMk id="7" creationId="{97D950CF-B4A2-C88A-7480-CFACA44EBB0E}"/>
          </ac:spMkLst>
        </pc:spChg>
        <pc:spChg chg="mod">
          <ac:chgData name="Betty Anita Owusu (2521404)" userId="S::2521404@student.uwtsd.ac.uk::7002b219-df7e-4b47-841a-6c94d1c6b200" providerId="AD" clId="Web-{40D0D371-45D9-3915-5456-45AEC7A3DC9E}" dt="2026-06-05T17:55:11.751" v="7" actId="20577"/>
          <ac:spMkLst>
            <pc:docMk/>
            <pc:sldMk cId="2032988228" sldId="259"/>
            <ac:spMk id="9" creationId="{99E5D536-1F3E-89A2-22FD-7558F9854693}"/>
          </ac:spMkLst>
        </pc:spChg>
        <pc:spChg chg="mod">
          <ac:chgData name="Betty Anita Owusu (2521404)" userId="S::2521404@student.uwtsd.ac.uk::7002b219-df7e-4b47-841a-6c94d1c6b200" providerId="AD" clId="Web-{40D0D371-45D9-3915-5456-45AEC7A3DC9E}" dt="2026-06-05T17:54:21.812" v="3" actId="20577"/>
          <ac:spMkLst>
            <pc:docMk/>
            <pc:sldMk cId="2032988228" sldId="259"/>
            <ac:spMk id="10" creationId="{64CFA043-1A27-B4BB-578A-CAF113069EDB}"/>
          </ac:spMkLst>
        </pc:spChg>
      </pc:sldChg>
      <pc:sldChg chg="addSp delSp modSp mod setBg addAnim">
        <pc:chgData name="Betty Anita Owusu (2521404)" userId="S::2521404@student.uwtsd.ac.uk::7002b219-df7e-4b47-841a-6c94d1c6b200" providerId="AD" clId="Web-{40D0D371-45D9-3915-5456-45AEC7A3DC9E}" dt="2026-06-05T18:39:20.214" v="54" actId="20577"/>
        <pc:sldMkLst>
          <pc:docMk/>
          <pc:sldMk cId="1873476206" sldId="263"/>
        </pc:sldMkLst>
        <pc:spChg chg="mod">
          <ac:chgData name="Betty Anita Owusu (2521404)" userId="S::2521404@student.uwtsd.ac.uk::7002b219-df7e-4b47-841a-6c94d1c6b200" providerId="AD" clId="Web-{40D0D371-45D9-3915-5456-45AEC7A3DC9E}" dt="2026-06-05T18:39:20.214" v="54" actId="20577"/>
          <ac:spMkLst>
            <pc:docMk/>
            <pc:sldMk cId="1873476206" sldId="263"/>
            <ac:spMk id="5" creationId="{2EA53601-0809-06F3-9ECC-3453D8634B8C}"/>
          </ac:spMkLst>
        </pc:spChg>
        <pc:picChg chg="add mod">
          <ac:chgData name="Betty Anita Owusu (2521404)" userId="S::2521404@student.uwtsd.ac.uk::7002b219-df7e-4b47-841a-6c94d1c6b200" providerId="AD" clId="Web-{40D0D371-45D9-3915-5456-45AEC7A3DC9E}" dt="2026-06-05T18:26:39.352" v="36"/>
          <ac:picMkLst>
            <pc:docMk/>
            <pc:sldMk cId="1873476206" sldId="263"/>
            <ac:picMk id="9" creationId="{8948D832-E5C9-E2A6-BD60-A74DE749BA2A}"/>
          </ac:picMkLst>
        </pc:picChg>
        <pc:picChg chg="add mod">
          <ac:chgData name="Betty Anita Owusu (2521404)" userId="S::2521404@student.uwtsd.ac.uk::7002b219-df7e-4b47-841a-6c94d1c6b200" providerId="AD" clId="Web-{40D0D371-45D9-3915-5456-45AEC7A3DC9E}" dt="2026-06-05T18:35:23.986" v="49"/>
          <ac:picMkLst>
            <pc:docMk/>
            <pc:sldMk cId="1873476206" sldId="263"/>
            <ac:picMk id="10" creationId="{8FC64BB9-496C-197C-F272-1CB66DEF9FB7}"/>
          </ac:picMkLst>
        </pc:picChg>
      </pc:sldChg>
      <pc:sldChg chg="addSp modSp new">
        <pc:chgData name="Betty Anita Owusu (2521404)" userId="S::2521404@student.uwtsd.ac.uk::7002b219-df7e-4b47-841a-6c94d1c6b200" providerId="AD" clId="Web-{40D0D371-45D9-3915-5456-45AEC7A3DC9E}" dt="2026-06-05T18:45:23.618" v="77" actId="20577"/>
        <pc:sldMkLst>
          <pc:docMk/>
          <pc:sldMk cId="2704717593" sldId="264"/>
        </pc:sldMkLst>
        <pc:spChg chg="add mod">
          <ac:chgData name="Betty Anita Owusu (2521404)" userId="S::2521404@student.uwtsd.ac.uk::7002b219-df7e-4b47-841a-6c94d1c6b200" providerId="AD" clId="Web-{40D0D371-45D9-3915-5456-45AEC7A3DC9E}" dt="2026-06-05T18:45:23.618" v="77" actId="20577"/>
          <ac:spMkLst>
            <pc:docMk/>
            <pc:sldMk cId="2704717593" sldId="264"/>
            <ac:spMk id="5" creationId="{DFC90AB4-97CC-6A94-82D6-5733F064CDE9}"/>
          </ac:spMkLst>
        </pc:spChg>
      </pc:sldChg>
    </pc:docChg>
  </pc:docChgLst>
  <pc:docChgLst>
    <pc:chgData name="Betty Anita Owusu (2521404)" userId="S::2521404@student.uwtsd.ac.uk::7002b219-df7e-4b47-841a-6c94d1c6b200" providerId="AD" clId="Web-{0CE2EED8-CD7B-19C8-0E82-F46091D3A0EC}"/>
    <pc:docChg chg="modSld">
      <pc:chgData name="Betty Anita Owusu (2521404)" userId="S::2521404@student.uwtsd.ac.uk::7002b219-df7e-4b47-841a-6c94d1c6b200" providerId="AD" clId="Web-{0CE2EED8-CD7B-19C8-0E82-F46091D3A0EC}" dt="2026-06-03T19:36:31.240" v="17" actId="14100"/>
      <pc:docMkLst>
        <pc:docMk/>
      </pc:docMkLst>
      <pc:sldChg chg="addSp modSp">
        <pc:chgData name="Betty Anita Owusu (2521404)" userId="S::2521404@student.uwtsd.ac.uk::7002b219-df7e-4b47-841a-6c94d1c6b200" providerId="AD" clId="Web-{0CE2EED8-CD7B-19C8-0E82-F46091D3A0EC}" dt="2026-06-03T19:36:31.240" v="17" actId="14100"/>
        <pc:sldMkLst>
          <pc:docMk/>
          <pc:sldMk cId="1873476206" sldId="263"/>
        </pc:sldMkLst>
      </pc:sldChg>
    </pc:docChg>
  </pc:docChgLst>
  <pc:docChgLst>
    <pc:chgData name="Betty Anita Owusu (2521404)" userId="S::2521404@student.uwtsd.ac.uk::7002b219-df7e-4b47-841a-6c94d1c6b200" providerId="AD" clId="Web-{3D08153B-5FAA-F292-0613-595BA5738452}"/>
    <pc:docChg chg="modSld">
      <pc:chgData name="Betty Anita Owusu (2521404)" userId="S::2521404@student.uwtsd.ac.uk::7002b219-df7e-4b47-841a-6c94d1c6b200" providerId="AD" clId="Web-{3D08153B-5FAA-F292-0613-595BA5738452}" dt="2026-05-22T11:46:21.925" v="464" actId="20577"/>
      <pc:docMkLst>
        <pc:docMk/>
      </pc:docMkLst>
      <pc:sldChg chg="addSp delSp modSp addAnim">
        <pc:chgData name="Betty Anita Owusu (2521404)" userId="S::2521404@student.uwtsd.ac.uk::7002b219-df7e-4b47-841a-6c94d1c6b200" providerId="AD" clId="Web-{3D08153B-5FAA-F292-0613-595BA5738452}" dt="2026-05-22T11:46:21.925" v="464" actId="20577"/>
        <pc:sldMkLst>
          <pc:docMk/>
          <pc:sldMk cId="2032988228" sldId="259"/>
        </pc:sldMkLst>
        <pc:spChg chg="mod">
          <ac:chgData name="Betty Anita Owusu (2521404)" userId="S::2521404@student.uwtsd.ac.uk::7002b219-df7e-4b47-841a-6c94d1c6b200" providerId="AD" clId="Web-{3D08153B-5FAA-F292-0613-595BA5738452}" dt="2026-05-22T10:03:24.819" v="52" actId="20577"/>
          <ac:spMkLst>
            <pc:docMk/>
            <pc:sldMk cId="2032988228" sldId="259"/>
            <ac:spMk id="25" creationId="{1BB18DAE-F36B-FFC1-9E3F-75893247EA54}"/>
          </ac:spMkLst>
        </pc:spChg>
      </pc:sldChg>
    </pc:docChg>
  </pc:docChgLst>
  <pc:docChgLst>
    <pc:chgData name="Betty Anita Owusu (2521404)" userId="S::2521404@student.uwtsd.ac.uk::7002b219-df7e-4b47-841a-6c94d1c6b200" providerId="AD" clId="Web-{3C86D126-3DE5-3B78-A9B1-B2CA318EF387}"/>
    <pc:docChg chg="modSld">
      <pc:chgData name="Betty Anita Owusu (2521404)" userId="S::2521404@student.uwtsd.ac.uk::7002b219-df7e-4b47-841a-6c94d1c6b200" providerId="AD" clId="Web-{3C86D126-3DE5-3B78-A9B1-B2CA318EF387}" dt="2026-05-20T19:53:13.258" v="1"/>
      <pc:docMkLst>
        <pc:docMk/>
      </pc:docMkLst>
      <pc:sldChg chg="delSp mod modClrScheme chgLayout">
        <pc:chgData name="Betty Anita Owusu (2521404)" userId="S::2521404@student.uwtsd.ac.uk::7002b219-df7e-4b47-841a-6c94d1c6b200" providerId="AD" clId="Web-{3C86D126-3DE5-3B78-A9B1-B2CA318EF387}" dt="2026-05-20T19:53:13.258" v="1"/>
        <pc:sldMkLst>
          <pc:docMk/>
          <pc:sldMk cId="109857222" sldId="256"/>
        </pc:sldMkLst>
      </pc:sldChg>
    </pc:docChg>
  </pc:docChgLst>
  <pc:docChgLst>
    <pc:chgData name="Betty Anita Owusu (2521404)" userId="S::2521404@student.uwtsd.ac.uk::7002b219-df7e-4b47-841a-6c94d1c6b200" providerId="AD" clId="Web-{E238FF9E-DB88-3426-0124-1219FFF4CB6F}"/>
    <pc:docChg chg="modSld">
      <pc:chgData name="Betty Anita Owusu (2521404)" userId="S::2521404@student.uwtsd.ac.uk::7002b219-df7e-4b47-841a-6c94d1c6b200" providerId="AD" clId="Web-{E238FF9E-DB88-3426-0124-1219FFF4CB6F}" dt="2026-06-01T16:38:04.804" v="173"/>
      <pc:docMkLst>
        <pc:docMk/>
      </pc:docMkLst>
      <pc:sldChg chg="addSp modSp addAnim delAnim modAnim">
        <pc:chgData name="Betty Anita Owusu (2521404)" userId="S::2521404@student.uwtsd.ac.uk::7002b219-df7e-4b47-841a-6c94d1c6b200" providerId="AD" clId="Web-{E238FF9E-DB88-3426-0124-1219FFF4CB6F}" dt="2026-06-01T16:38:04.804" v="173"/>
        <pc:sldMkLst>
          <pc:docMk/>
          <pc:sldMk cId="144171821" sldId="261"/>
        </pc:sldMkLst>
      </pc:sldChg>
    </pc:docChg>
  </pc:docChgLst>
  <pc:docChgLst>
    <pc:chgData name="Betty Anita Owusu (2521404)" userId="S::2521404@student.uwtsd.ac.uk::7002b219-df7e-4b47-841a-6c94d1c6b200" providerId="AD" clId="Web-{B2DD068F-21F5-60A5-6EB5-19A4A685CCF4}"/>
    <pc:docChg chg="modSld">
      <pc:chgData name="Betty Anita Owusu (2521404)" userId="S::2521404@student.uwtsd.ac.uk::7002b219-df7e-4b47-841a-6c94d1c6b200" providerId="AD" clId="Web-{B2DD068F-21F5-60A5-6EB5-19A4A685CCF4}" dt="2026-06-05T17:52:14.186" v="439"/>
      <pc:docMkLst>
        <pc:docMk/>
      </pc:docMkLst>
    </pc:docChg>
  </pc:docChgLst>
  <pc:docChgLst>
    <pc:chgData name="Betty Anita Owusu (2521404)" userId="S::2521404@student.uwtsd.ac.uk::7002b219-df7e-4b47-841a-6c94d1c6b200" providerId="AD" clId="Web-{65E572D6-DA02-13C4-330F-CB6A91D01C73}"/>
    <pc:docChg chg="addSld delSld modSld">
      <pc:chgData name="Betty Anita Owusu (2521404)" userId="S::2521404@student.uwtsd.ac.uk::7002b219-df7e-4b47-841a-6c94d1c6b200" providerId="AD" clId="Web-{65E572D6-DA02-13C4-330F-CB6A91D01C73}" dt="2026-06-10T08:42:33.528" v="33"/>
      <pc:docMkLst>
        <pc:docMk/>
      </pc:docMkLst>
      <pc:sldChg chg="add del replId">
        <pc:chgData name="Betty Anita Owusu (2521404)" userId="S::2521404@student.uwtsd.ac.uk::7002b219-df7e-4b47-841a-6c94d1c6b200" providerId="AD" clId="Web-{65E572D6-DA02-13C4-330F-CB6A91D01C73}" dt="2026-06-10T08:34:36.166" v="1"/>
        <pc:sldMkLst>
          <pc:docMk/>
          <pc:sldMk cId="1188534891" sldId="266"/>
        </pc:sldMkLst>
      </pc:sldChg>
      <pc:sldChg chg="addSp delSp modSp new mod modClrScheme addAnim delAnim modAnim chgLayout">
        <pc:chgData name="Betty Anita Owusu (2521404)" userId="S::2521404@student.uwtsd.ac.uk::7002b219-df7e-4b47-841a-6c94d1c6b200" providerId="AD" clId="Web-{65E572D6-DA02-13C4-330F-CB6A91D01C73}" dt="2026-06-10T08:42:33.528" v="33"/>
        <pc:sldMkLst>
          <pc:docMk/>
          <pc:sldMk cId="3890734060" sldId="266"/>
        </pc:sldMkLst>
        <pc:spChg chg="del">
          <ac:chgData name="Betty Anita Owusu (2521404)" userId="S::2521404@student.uwtsd.ac.uk::7002b219-df7e-4b47-841a-6c94d1c6b200" providerId="AD" clId="Web-{65E572D6-DA02-13C4-330F-CB6A91D01C73}" dt="2026-06-10T08:35:58.794" v="3"/>
          <ac:spMkLst>
            <pc:docMk/>
            <pc:sldMk cId="3890734060" sldId="266"/>
            <ac:spMk id="2" creationId="{D1A1B2D2-B9CC-D62E-0ED4-F68FCF75B6F0}"/>
          </ac:spMkLst>
        </pc:spChg>
        <pc:spChg chg="del mod">
          <ac:chgData name="Betty Anita Owusu (2521404)" userId="S::2521404@student.uwtsd.ac.uk::7002b219-df7e-4b47-841a-6c94d1c6b200" providerId="AD" clId="Web-{65E572D6-DA02-13C4-330F-CB6A91D01C73}" dt="2026-06-10T08:36:06.732" v="5"/>
          <ac:spMkLst>
            <pc:docMk/>
            <pc:sldMk cId="3890734060" sldId="266"/>
            <ac:spMk id="3" creationId="{5380D335-2EB5-22C1-9C1F-5789FE302AFD}"/>
          </ac:spMkLst>
        </pc:spChg>
        <pc:spChg chg="mod">
          <ac:chgData name="Betty Anita Owusu (2521404)" userId="S::2521404@student.uwtsd.ac.uk::7002b219-df7e-4b47-841a-6c94d1c6b200" providerId="AD" clId="Web-{65E572D6-DA02-13C4-330F-CB6A91D01C73}" dt="2026-06-10T08:38:47.629" v="24"/>
          <ac:spMkLst>
            <pc:docMk/>
            <pc:sldMk cId="3890734060" sldId="266"/>
            <ac:spMk id="4" creationId="{5FD8E7B9-3FC9-771B-4491-3D75F8C84F0A}"/>
          </ac:spMkLst>
        </pc:spChg>
        <pc:spChg chg="mod">
          <ac:chgData name="Betty Anita Owusu (2521404)" userId="S::2521404@student.uwtsd.ac.uk::7002b219-df7e-4b47-841a-6c94d1c6b200" providerId="AD" clId="Web-{65E572D6-DA02-13C4-330F-CB6A91D01C73}" dt="2026-06-10T08:38:47.629" v="24"/>
          <ac:spMkLst>
            <pc:docMk/>
            <pc:sldMk cId="3890734060" sldId="266"/>
            <ac:spMk id="5" creationId="{A56A9EDE-277E-3178-C143-EFFBDEC68EC9}"/>
          </ac:spMkLst>
        </pc:spChg>
        <pc:spChg chg="mod">
          <ac:chgData name="Betty Anita Owusu (2521404)" userId="S::2521404@student.uwtsd.ac.uk::7002b219-df7e-4b47-841a-6c94d1c6b200" providerId="AD" clId="Web-{65E572D6-DA02-13C4-330F-CB6A91D01C73}" dt="2026-06-10T08:38:47.629" v="24"/>
          <ac:spMkLst>
            <pc:docMk/>
            <pc:sldMk cId="3890734060" sldId="266"/>
            <ac:spMk id="6" creationId="{9E0A3921-68F7-CD6C-A1FA-44458A4D408A}"/>
          </ac:spMkLst>
        </pc:spChg>
        <pc:spChg chg="add mod ord">
          <ac:chgData name="Betty Anita Owusu (2521404)" userId="S::2521404@student.uwtsd.ac.uk::7002b219-df7e-4b47-841a-6c94d1c6b200" providerId="AD" clId="Web-{65E572D6-DA02-13C4-330F-CB6A91D01C73}" dt="2026-06-10T08:40:12.804" v="28" actId="20577"/>
          <ac:spMkLst>
            <pc:docMk/>
            <pc:sldMk cId="3890734060" sldId="266"/>
            <ac:spMk id="7" creationId="{B268E996-E29C-3CC3-5CD1-C7E26A69D74A}"/>
          </ac:spMkLst>
        </pc:spChg>
        <pc:spChg chg="add mod">
          <ac:chgData name="Betty Anita Owusu (2521404)" userId="S::2521404@student.uwtsd.ac.uk::7002b219-df7e-4b47-841a-6c94d1c6b200" providerId="AD" clId="Web-{65E572D6-DA02-13C4-330F-CB6A91D01C73}" dt="2026-06-10T08:38:47.629" v="24"/>
          <ac:spMkLst>
            <pc:docMk/>
            <pc:sldMk cId="3890734060" sldId="266"/>
            <ac:spMk id="13" creationId="{E61E1DE9-E8AD-6C10-C4A0-676425F1A227}"/>
          </ac:spMkLst>
        </pc:spChg>
        <pc:picChg chg="add mod ord">
          <ac:chgData name="Betty Anita Owusu (2521404)" userId="S::2521404@student.uwtsd.ac.uk::7002b219-df7e-4b47-841a-6c94d1c6b200" providerId="AD" clId="Web-{65E572D6-DA02-13C4-330F-CB6A91D01C73}" dt="2026-06-10T08:38:47.629" v="24"/>
          <ac:picMkLst>
            <pc:docMk/>
            <pc:sldMk cId="3890734060" sldId="266"/>
            <ac:picMk id="8" creationId="{149CE4E1-DC60-7780-2F2F-4D69CF3F9289}"/>
          </ac:picMkLst>
        </pc:picChg>
      </pc:sldChg>
    </pc:docChg>
  </pc:docChgLst>
  <pc:docChgLst>
    <pc:chgData name="Betty Anita Owusu (2521404)" userId="S::2521404@student.uwtsd.ac.uk::7002b219-df7e-4b47-841a-6c94d1c6b200" providerId="AD" clId="Web-{B3B5A461-C021-6008-6FEE-F8F2F8DE2A9E}"/>
    <pc:docChg chg="modSld">
      <pc:chgData name="Betty Anita Owusu (2521404)" userId="S::2521404@student.uwtsd.ac.uk::7002b219-df7e-4b47-841a-6c94d1c6b200" providerId="AD" clId="Web-{B3B5A461-C021-6008-6FEE-F8F2F8DE2A9E}" dt="2026-05-28T19:46:24.182" v="344" actId="1076"/>
      <pc:docMkLst>
        <pc:docMk/>
      </pc:docMkLst>
    </pc:docChg>
  </pc:docChgLst>
  <pc:docChgLst>
    <pc:chgData name="Betty Anita Owusu (2521404)" userId="S::2521404@student.uwtsd.ac.uk::7002b219-df7e-4b47-841a-6c94d1c6b200" providerId="AD" clId="Web-{AC053F88-CEB7-5190-443E-66F805C5C97B}"/>
    <pc:docChg chg="addSld modSld">
      <pc:chgData name="Betty Anita Owusu (2521404)" userId="S::2521404@student.uwtsd.ac.uk::7002b219-df7e-4b47-841a-6c94d1c6b200" providerId="AD" clId="Web-{AC053F88-CEB7-5190-443E-66F805C5C97B}" dt="2026-05-28T18:45:32.045" v="320"/>
      <pc:docMkLst>
        <pc:docMk/>
      </pc:docMkLst>
      <pc:sldChg chg="modSp">
        <pc:chgData name="Betty Anita Owusu (2521404)" userId="S::2521404@student.uwtsd.ac.uk::7002b219-df7e-4b47-841a-6c94d1c6b200" providerId="AD" clId="Web-{AC053F88-CEB7-5190-443E-66F805C5C97B}" dt="2026-05-28T16:55:21.140" v="6" actId="20577"/>
        <pc:sldMkLst>
          <pc:docMk/>
          <pc:sldMk cId="768538005" sldId="258"/>
        </pc:sldMkLst>
        <pc:spChg chg="mod">
          <ac:chgData name="Betty Anita Owusu (2521404)" userId="S::2521404@student.uwtsd.ac.uk::7002b219-df7e-4b47-841a-6c94d1c6b200" providerId="AD" clId="Web-{AC053F88-CEB7-5190-443E-66F805C5C97B}" dt="2026-05-28T16:55:21.140" v="6" actId="20577"/>
          <ac:spMkLst>
            <pc:docMk/>
            <pc:sldMk cId="768538005" sldId="258"/>
            <ac:spMk id="9" creationId="{A3FD5ED4-2FAA-537B-37DB-702AA876585E}"/>
          </ac:spMkLst>
        </pc:spChg>
      </pc:sldChg>
      <pc:sldChg chg="modSp">
        <pc:chgData name="Betty Anita Owusu (2521404)" userId="S::2521404@student.uwtsd.ac.uk::7002b219-df7e-4b47-841a-6c94d1c6b200" providerId="AD" clId="Web-{AC053F88-CEB7-5190-443E-66F805C5C97B}" dt="2026-05-28T16:56:28.330" v="7" actId="20577"/>
        <pc:sldMkLst>
          <pc:docMk/>
          <pc:sldMk cId="868425300" sldId="260"/>
        </pc:sldMkLst>
        <pc:spChg chg="mod">
          <ac:chgData name="Betty Anita Owusu (2521404)" userId="S::2521404@student.uwtsd.ac.uk::7002b219-df7e-4b47-841a-6c94d1c6b200" providerId="AD" clId="Web-{AC053F88-CEB7-5190-443E-66F805C5C97B}" dt="2026-05-28T16:56:28.330" v="7" actId="20577"/>
          <ac:spMkLst>
            <pc:docMk/>
            <pc:sldMk cId="868425300" sldId="260"/>
            <ac:spMk id="8" creationId="{572FD434-F172-2DA2-219F-9FDA2A4103D8}"/>
          </ac:spMkLst>
        </pc:spChg>
      </pc:sldChg>
    </pc:docChg>
  </pc:docChgLst>
  <pc:docChgLst>
    <pc:chgData name="Betty Anita Owusu (2521404)" userId="S::2521404@student.uwtsd.ac.uk::7002b219-df7e-4b47-841a-6c94d1c6b200" providerId="AD" clId="Web-{1F1E6C19-9F15-510F-7D3D-B4DA0972A2D8}"/>
    <pc:docChg chg="addSld modSld">
      <pc:chgData name="Betty Anita Owusu (2521404)" userId="S::2521404@student.uwtsd.ac.uk::7002b219-df7e-4b47-841a-6c94d1c6b200" providerId="AD" clId="Web-{1F1E6C19-9F15-510F-7D3D-B4DA0972A2D8}" dt="2026-05-27T20:44:59.940" v="496" actId="14100"/>
      <pc:docMkLst>
        <pc:docMk/>
      </pc:docMkLst>
      <pc:sldChg chg="addSp delSp modSp new addAnim delAnim modAnim">
        <pc:chgData name="Betty Anita Owusu (2521404)" userId="S::2521404@student.uwtsd.ac.uk::7002b219-df7e-4b47-841a-6c94d1c6b200" providerId="AD" clId="Web-{1F1E6C19-9F15-510F-7D3D-B4DA0972A2D8}" dt="2026-05-27T20:41:25.150" v="484"/>
        <pc:sldMkLst>
          <pc:docMk/>
          <pc:sldMk cId="868425300" sldId="260"/>
        </pc:sldMkLst>
        <pc:spChg chg="add mod">
          <ac:chgData name="Betty Anita Owusu (2521404)" userId="S::2521404@student.uwtsd.ac.uk::7002b219-df7e-4b47-841a-6c94d1c6b200" providerId="AD" clId="Web-{1F1E6C19-9F15-510F-7D3D-B4DA0972A2D8}" dt="2026-05-27T19:56:58.318" v="332" actId="20577"/>
          <ac:spMkLst>
            <pc:docMk/>
            <pc:sldMk cId="868425300" sldId="260"/>
            <ac:spMk id="5" creationId="{E0674834-269F-355A-40FF-1B46153CD29D}"/>
          </ac:spMkLst>
        </pc:spChg>
        <pc:spChg chg="add mod">
          <ac:chgData name="Betty Anita Owusu (2521404)" userId="S::2521404@student.uwtsd.ac.uk::7002b219-df7e-4b47-841a-6c94d1c6b200" providerId="AD" clId="Web-{1F1E6C19-9F15-510F-7D3D-B4DA0972A2D8}" dt="2026-05-27T19:56:37.505" v="331" actId="20577"/>
          <ac:spMkLst>
            <pc:docMk/>
            <pc:sldMk cId="868425300" sldId="260"/>
            <ac:spMk id="7" creationId="{37A42391-8343-CE3A-AB72-A92941DB2ADA}"/>
          </ac:spMkLst>
        </pc:spChg>
        <pc:spChg chg="add mod">
          <ac:chgData name="Betty Anita Owusu (2521404)" userId="S::2521404@student.uwtsd.ac.uk::7002b219-df7e-4b47-841a-6c94d1c6b200" providerId="AD" clId="Web-{1F1E6C19-9F15-510F-7D3D-B4DA0972A2D8}" dt="2026-05-27T19:49:11.644" v="257" actId="20577"/>
          <ac:spMkLst>
            <pc:docMk/>
            <pc:sldMk cId="868425300" sldId="260"/>
            <ac:spMk id="8" creationId="{572FD434-F172-2DA2-219F-9FDA2A4103D8}"/>
          </ac:spMkLst>
        </pc:spChg>
        <pc:spChg chg="add mod">
          <ac:chgData name="Betty Anita Owusu (2521404)" userId="S::2521404@student.uwtsd.ac.uk::7002b219-df7e-4b47-841a-6c94d1c6b200" providerId="AD" clId="Web-{1F1E6C19-9F15-510F-7D3D-B4DA0972A2D8}" dt="2026-05-27T19:51:39.228" v="281" actId="14100"/>
          <ac:spMkLst>
            <pc:docMk/>
            <pc:sldMk cId="868425300" sldId="260"/>
            <ac:spMk id="9" creationId="{5634B841-95B3-0137-7239-0C1E109A7E05}"/>
          </ac:spMkLst>
        </pc:spChg>
        <pc:spChg chg="add mod">
          <ac:chgData name="Betty Anita Owusu (2521404)" userId="S::2521404@student.uwtsd.ac.uk::7002b219-df7e-4b47-841a-6c94d1c6b200" providerId="AD" clId="Web-{1F1E6C19-9F15-510F-7D3D-B4DA0972A2D8}" dt="2026-05-27T19:55:55.722" v="329" actId="20577"/>
          <ac:spMkLst>
            <pc:docMk/>
            <pc:sldMk cId="868425300" sldId="260"/>
            <ac:spMk id="10" creationId="{DC68A4E7-2ECD-404E-E5BB-886A69F8C032}"/>
          </ac:spMkLst>
        </pc:spChg>
        <pc:picChg chg="add mod">
          <ac:chgData name="Betty Anita Owusu (2521404)" userId="S::2521404@student.uwtsd.ac.uk::7002b219-df7e-4b47-841a-6c94d1c6b200" providerId="AD" clId="Web-{1F1E6C19-9F15-510F-7D3D-B4DA0972A2D8}" dt="2026-05-27T20:14:51.275" v="400" actId="14100"/>
          <ac:picMkLst>
            <pc:docMk/>
            <pc:sldMk cId="868425300" sldId="260"/>
            <ac:picMk id="12" creationId="{5CB90BAD-7864-FA66-0790-D44E300D9BFF}"/>
          </ac:picMkLst>
        </pc:picChg>
        <pc:picChg chg="add mod">
          <ac:chgData name="Betty Anita Owusu (2521404)" userId="S::2521404@student.uwtsd.ac.uk::7002b219-df7e-4b47-841a-6c94d1c6b200" providerId="AD" clId="Web-{1F1E6C19-9F15-510F-7D3D-B4DA0972A2D8}" dt="2026-05-27T20:32:08.969" v="455" actId="14100"/>
          <ac:picMkLst>
            <pc:docMk/>
            <pc:sldMk cId="868425300" sldId="260"/>
            <ac:picMk id="13" creationId="{F7DBAED4-7E88-0840-3D82-6EC41DD233C5}"/>
          </ac:picMkLst>
        </pc:picChg>
        <pc:picChg chg="add mod">
          <ac:chgData name="Betty Anita Owusu (2521404)" userId="S::2521404@student.uwtsd.ac.uk::7002b219-df7e-4b47-841a-6c94d1c6b200" providerId="AD" clId="Web-{1F1E6C19-9F15-510F-7D3D-B4DA0972A2D8}" dt="2026-05-27T20:33:10.956" v="462" actId="14100"/>
          <ac:picMkLst>
            <pc:docMk/>
            <pc:sldMk cId="868425300" sldId="260"/>
            <ac:picMk id="14" creationId="{5B96C897-B35C-7522-DE32-1A8B6579ED16}"/>
          </ac:picMkLst>
        </pc:picChg>
        <pc:picChg chg="add mod">
          <ac:chgData name="Betty Anita Owusu (2521404)" userId="S::2521404@student.uwtsd.ac.uk::7002b219-df7e-4b47-841a-6c94d1c6b200" providerId="AD" clId="Web-{1F1E6C19-9F15-510F-7D3D-B4DA0972A2D8}" dt="2026-05-27T20:30:03.090" v="445" actId="1076"/>
          <ac:picMkLst>
            <pc:docMk/>
            <pc:sldMk cId="868425300" sldId="260"/>
            <ac:picMk id="19" creationId="{8D598B88-D741-2A42-308E-7A85ACD99E43}"/>
          </ac:picMkLst>
        </pc:picChg>
        <pc:picChg chg="add mod">
          <ac:chgData name="Betty Anita Owusu (2521404)" userId="S::2521404@student.uwtsd.ac.uk::7002b219-df7e-4b47-841a-6c94d1c6b200" providerId="AD" clId="Web-{1F1E6C19-9F15-510F-7D3D-B4DA0972A2D8}" dt="2026-05-27T20:31:48.016" v="452" actId="14100"/>
          <ac:picMkLst>
            <pc:docMk/>
            <pc:sldMk cId="868425300" sldId="260"/>
            <ac:picMk id="20" creationId="{FD8E6412-4242-6D5B-9E61-2F12BBBDE9D0}"/>
          </ac:picMkLst>
        </pc:picChg>
      </pc:sldChg>
    </pc:docChg>
  </pc:docChgLst>
  <pc:docChgLst>
    <pc:chgData name="Betty Anita Owusu (2521404)" userId="S::2521404@student.uwtsd.ac.uk::7002b219-df7e-4b47-841a-6c94d1c6b200" providerId="AD" clId="Web-{2DE8CB4E-D815-0465-D632-89C51C8FD5C2}"/>
    <pc:docChg chg="modSld">
      <pc:chgData name="Betty Anita Owusu (2521404)" userId="S::2521404@student.uwtsd.ac.uk::7002b219-df7e-4b47-841a-6c94d1c6b200" providerId="AD" clId="Web-{2DE8CB4E-D815-0465-D632-89C51C8FD5C2}" dt="2026-05-21T22:16:40.131" v="26"/>
      <pc:docMkLst>
        <pc:docMk/>
      </pc:docMkLst>
    </pc:docChg>
  </pc:docChgLst>
  <pc:docChgLst>
    <pc:chgData name="Betty Anita Owusu (2521404)" userId="S::2521404@student.uwtsd.ac.uk::7002b219-df7e-4b47-841a-6c94d1c6b200" providerId="AD" clId="Web-{E6DD878D-D7B5-53AD-C9FD-C73ED1A32121}"/>
    <pc:docChg chg="addSld modSld">
      <pc:chgData name="Betty Anita Owusu (2521404)" userId="S::2521404@student.uwtsd.ac.uk::7002b219-df7e-4b47-841a-6c94d1c6b200" providerId="AD" clId="Web-{E6DD878D-D7B5-53AD-C9FD-C73ED1A32121}" dt="2026-06-10T18:33:03.249" v="1135" actId="20577"/>
      <pc:docMkLst>
        <pc:docMk/>
      </pc:docMkLst>
      <pc:sldChg chg="modSp">
        <pc:chgData name="Betty Anita Owusu (2521404)" userId="S::2521404@student.uwtsd.ac.uk::7002b219-df7e-4b47-841a-6c94d1c6b200" providerId="AD" clId="Web-{E6DD878D-D7B5-53AD-C9FD-C73ED1A32121}" dt="2026-06-10T10:45:50.049" v="408"/>
        <pc:sldMkLst>
          <pc:docMk/>
          <pc:sldMk cId="2800830993" sldId="262"/>
        </pc:sldMkLst>
        <pc:graphicFrameChg chg="mod modGraphic">
          <ac:chgData name="Betty Anita Owusu (2521404)" userId="S::2521404@student.uwtsd.ac.uk::7002b219-df7e-4b47-841a-6c94d1c6b200" providerId="AD" clId="Web-{E6DD878D-D7B5-53AD-C9FD-C73ED1A32121}" dt="2026-06-10T10:45:50.049" v="408"/>
          <ac:graphicFrameMkLst>
            <pc:docMk/>
            <pc:sldMk cId="2800830993" sldId="262"/>
            <ac:graphicFrameMk id="16" creationId="{FA0F8517-DCA1-E8E7-220A-B14C679D5803}"/>
          </ac:graphicFrameMkLst>
        </pc:graphicFrameChg>
      </pc:sldChg>
      <pc:sldChg chg="modSp">
        <pc:chgData name="Betty Anita Owusu (2521404)" userId="S::2521404@student.uwtsd.ac.uk::7002b219-df7e-4b47-841a-6c94d1c6b200" providerId="AD" clId="Web-{E6DD878D-D7B5-53AD-C9FD-C73ED1A32121}" dt="2026-06-10T18:33:03.249" v="1135" actId="20577"/>
        <pc:sldMkLst>
          <pc:docMk/>
          <pc:sldMk cId="2704717593" sldId="264"/>
        </pc:sldMkLst>
        <pc:spChg chg="mod">
          <ac:chgData name="Betty Anita Owusu (2521404)" userId="S::2521404@student.uwtsd.ac.uk::7002b219-df7e-4b47-841a-6c94d1c6b200" providerId="AD" clId="Web-{E6DD878D-D7B5-53AD-C9FD-C73ED1A32121}" dt="2026-06-10T18:25:46.071" v="981"/>
          <ac:spMkLst>
            <pc:docMk/>
            <pc:sldMk cId="2704717593" sldId="264"/>
            <ac:spMk id="8" creationId="{CEDF8963-4B33-F8CD-81AD-B64F0F4C400A}"/>
          </ac:spMkLst>
        </pc:spChg>
        <pc:spChg chg="mod">
          <ac:chgData name="Betty Anita Owusu (2521404)" userId="S::2521404@student.uwtsd.ac.uk::7002b219-df7e-4b47-841a-6c94d1c6b200" providerId="AD" clId="Web-{E6DD878D-D7B5-53AD-C9FD-C73ED1A32121}" dt="2026-06-10T18:33:03.249" v="1135" actId="20577"/>
          <ac:spMkLst>
            <pc:docMk/>
            <pc:sldMk cId="2704717593" sldId="264"/>
            <ac:spMk id="11" creationId="{95973C5A-0B0E-1E35-646B-0F5D78E6B155}"/>
          </ac:spMkLst>
        </pc:spChg>
      </pc:sldChg>
      <pc:sldChg chg="addSp modSp">
        <pc:chgData name="Betty Anita Owusu (2521404)" userId="S::2521404@student.uwtsd.ac.uk::7002b219-df7e-4b47-841a-6c94d1c6b200" providerId="AD" clId="Web-{E6DD878D-D7B5-53AD-C9FD-C73ED1A32121}" dt="2026-06-10T18:10:38.433" v="756" actId="20577"/>
        <pc:sldMkLst>
          <pc:docMk/>
          <pc:sldMk cId="3761963873" sldId="267"/>
        </pc:sldMkLst>
        <pc:spChg chg="add mod">
          <ac:chgData name="Betty Anita Owusu (2521404)" userId="S::2521404@student.uwtsd.ac.uk::7002b219-df7e-4b47-841a-6c94d1c6b200" providerId="AD" clId="Web-{E6DD878D-D7B5-53AD-C9FD-C73ED1A32121}" dt="2026-06-10T18:10:38.433" v="756" actId="20577"/>
          <ac:spMkLst>
            <pc:docMk/>
            <pc:sldMk cId="3761963873" sldId="267"/>
            <ac:spMk id="5" creationId="{4BA4BA56-DD6E-667F-9344-A8CD6CC220B4}"/>
          </ac:spMkLst>
        </pc:spChg>
      </pc:sldChg>
      <pc:sldChg chg="addSp modSp new">
        <pc:chgData name="Betty Anita Owusu (2521404)" userId="S::2521404@student.uwtsd.ac.uk::7002b219-df7e-4b47-841a-6c94d1c6b200" providerId="AD" clId="Web-{E6DD878D-D7B5-53AD-C9FD-C73ED1A32121}" dt="2026-06-10T18:28:14.954" v="1017" actId="20577"/>
        <pc:sldMkLst>
          <pc:docMk/>
          <pc:sldMk cId="2659844513" sldId="268"/>
        </pc:sldMkLst>
        <pc:spChg chg="add mod">
          <ac:chgData name="Betty Anita Owusu (2521404)" userId="S::2521404@student.uwtsd.ac.uk::7002b219-df7e-4b47-841a-6c94d1c6b200" providerId="AD" clId="Web-{E6DD878D-D7B5-53AD-C9FD-C73ED1A32121}" dt="2026-06-10T18:28:14.954" v="1017" actId="20577"/>
          <ac:spMkLst>
            <pc:docMk/>
            <pc:sldMk cId="2659844513" sldId="268"/>
            <ac:spMk id="5" creationId="{01624ADB-B72C-45C0-6B1D-B13FBED4DFAE}"/>
          </ac:spMkLst>
        </pc:spChg>
      </pc:sldChg>
    </pc:docChg>
  </pc:docChgLst>
  <pc:docChgLst>
    <pc:chgData name="Betty Anita Owusu (2521404)" userId="7002b219-df7e-4b47-841a-6c94d1c6b200" providerId="ADAL" clId="{76EA94FF-786F-4F66-918C-49967148D7CB}"/>
    <pc:docChg chg="undo custSel modSld">
      <pc:chgData name="Betty Anita Owusu (2521404)" userId="7002b219-df7e-4b47-841a-6c94d1c6b200" providerId="ADAL" clId="{76EA94FF-786F-4F66-918C-49967148D7CB}" dt="2026-06-09T19:01:55.561" v="30" actId="1076"/>
      <pc:docMkLst>
        <pc:docMk/>
      </pc:docMkLst>
      <pc:sldChg chg="addSp delSp modSp mod addAnim delAnim modAnim">
        <pc:chgData name="Betty Anita Owusu (2521404)" userId="7002b219-df7e-4b47-841a-6c94d1c6b200" providerId="ADAL" clId="{76EA94FF-786F-4F66-918C-49967148D7CB}" dt="2026-05-27T16:06:54.236" v="19" actId="1076"/>
        <pc:sldMkLst>
          <pc:docMk/>
          <pc:sldMk cId="3537363187" sldId="257"/>
        </pc:sldMkLst>
        <pc:spChg chg="mod">
          <ac:chgData name="Betty Anita Owusu (2521404)" userId="7002b219-df7e-4b47-841a-6c94d1c6b200" providerId="ADAL" clId="{76EA94FF-786F-4F66-918C-49967148D7CB}" dt="2026-05-27T16:06:54.236" v="19" actId="1076"/>
          <ac:spMkLst>
            <pc:docMk/>
            <pc:sldMk cId="3537363187" sldId="257"/>
            <ac:spMk id="5" creationId="{31F690D0-BAAF-29D2-1E49-6139B32DB701}"/>
          </ac:spMkLst>
        </pc:spChg>
      </pc:sldChg>
      <pc:sldChg chg="addSp delSp modSp mod">
        <pc:chgData name="Betty Anita Owusu (2521404)" userId="7002b219-df7e-4b47-841a-6c94d1c6b200" providerId="ADAL" clId="{76EA94FF-786F-4F66-918C-49967148D7CB}" dt="2026-06-09T19:01:55.561" v="30" actId="1076"/>
        <pc:sldMkLst>
          <pc:docMk/>
          <pc:sldMk cId="2704717593" sldId="264"/>
        </pc:sldMkLst>
        <pc:spChg chg="add">
          <ac:chgData name="Betty Anita Owusu (2521404)" userId="7002b219-df7e-4b47-841a-6c94d1c6b200" providerId="ADAL" clId="{76EA94FF-786F-4F66-918C-49967148D7CB}" dt="2026-06-09T18:59:17.296" v="28" actId="139"/>
          <ac:spMkLst>
            <pc:docMk/>
            <pc:sldMk cId="2704717593" sldId="264"/>
            <ac:spMk id="8" creationId="{CEDF8963-4B33-F8CD-81AD-B64F0F4C400A}"/>
          </ac:spMkLst>
        </pc:spChg>
      </pc:sldChg>
    </pc:docChg>
  </pc:docChgLst>
  <pc:docChgLst>
    <pc:chgData name="Betty Anita Owusu (2521404)" userId="S::2521404@student.uwtsd.ac.uk::7002b219-df7e-4b47-841a-6c94d1c6b200" providerId="AD" clId="Web-{226C64B5-B888-647B-C23F-22C069ECC46E}"/>
    <pc:docChg chg="addSld modSld">
      <pc:chgData name="Betty Anita Owusu (2521404)" userId="S::2521404@student.uwtsd.ac.uk::7002b219-df7e-4b47-841a-6c94d1c6b200" providerId="AD" clId="Web-{226C64B5-B888-647B-C23F-22C069ECC46E}" dt="2026-05-20T21:54:21.891" v="585"/>
      <pc:docMkLst>
        <pc:docMk/>
      </pc:docMkLst>
      <pc:sldChg chg="addSp modSp mod setBg">
        <pc:chgData name="Betty Anita Owusu (2521404)" userId="S::2521404@student.uwtsd.ac.uk::7002b219-df7e-4b47-841a-6c94d1c6b200" providerId="AD" clId="Web-{226C64B5-B888-647B-C23F-22C069ECC46E}" dt="2026-05-20T20:27:00.653" v="104" actId="20577"/>
        <pc:sldMkLst>
          <pc:docMk/>
          <pc:sldMk cId="109857222" sldId="256"/>
        </pc:sldMkLst>
      </pc:sldChg>
      <pc:sldChg chg="addSp delSp modSp new mod setBg addAnim delAnim modAnim">
        <pc:chgData name="Betty Anita Owusu (2521404)" userId="S::2521404@student.uwtsd.ac.uk::7002b219-df7e-4b47-841a-6c94d1c6b200" providerId="AD" clId="Web-{226C64B5-B888-647B-C23F-22C069ECC46E}" dt="2026-05-20T21:36:32.042" v="557" actId="20577"/>
        <pc:sldMkLst>
          <pc:docMk/>
          <pc:sldMk cId="3537363187" sldId="257"/>
        </pc:sldMkLst>
        <pc:spChg chg="add mod">
          <ac:chgData name="Betty Anita Owusu (2521404)" userId="S::2521404@student.uwtsd.ac.uk::7002b219-df7e-4b47-841a-6c94d1c6b200" providerId="AD" clId="Web-{226C64B5-B888-647B-C23F-22C069ECC46E}" dt="2026-05-20T21:36:32.042" v="557" actId="20577"/>
          <ac:spMkLst>
            <pc:docMk/>
            <pc:sldMk cId="3537363187" sldId="257"/>
            <ac:spMk id="5" creationId="{31F690D0-BAAF-29D2-1E49-6139B32DB701}"/>
          </ac:spMkLst>
        </pc:spChg>
      </pc:sldChg>
    </pc:docChg>
  </pc:docChgLst>
  <pc:docChgLst>
    <pc:chgData name="Betty Anita Owusu (2521404)" userId="S::2521404@student.uwtsd.ac.uk::7002b219-df7e-4b47-841a-6c94d1c6b200" providerId="AD" clId="Web-{38F81ECB-A922-A5ED-F2E4-E7BD8421B98F}"/>
    <pc:docChg chg="modSld">
      <pc:chgData name="Betty Anita Owusu (2521404)" userId="S::2521404@student.uwtsd.ac.uk::7002b219-df7e-4b47-841a-6c94d1c6b200" providerId="AD" clId="Web-{38F81ECB-A922-A5ED-F2E4-E7BD8421B98F}" dt="2026-06-02T22:44:52.945" v="2379"/>
      <pc:docMkLst>
        <pc:docMk/>
      </pc:docMkLst>
      <pc:sldChg chg="addSp delSp modSp addAnim delAnim modAnim">
        <pc:chgData name="Betty Anita Owusu (2521404)" userId="S::2521404@student.uwtsd.ac.uk::7002b219-df7e-4b47-841a-6c94d1c6b200" providerId="AD" clId="Web-{38F81ECB-A922-A5ED-F2E4-E7BD8421B98F}" dt="2026-06-02T22:44:52.945" v="2379"/>
        <pc:sldMkLst>
          <pc:docMk/>
          <pc:sldMk cId="2800830993" sldId="262"/>
        </pc:sldMkLst>
        <pc:graphicFrameChg chg="add mod modGraphic">
          <ac:chgData name="Betty Anita Owusu (2521404)" userId="S::2521404@student.uwtsd.ac.uk::7002b219-df7e-4b47-841a-6c94d1c6b200" providerId="AD" clId="Web-{38F81ECB-A922-A5ED-F2E4-E7BD8421B98F}" dt="2026-06-02T22:17:32.663" v="1901"/>
          <ac:graphicFrameMkLst>
            <pc:docMk/>
            <pc:sldMk cId="2800830993" sldId="262"/>
            <ac:graphicFrameMk id="5" creationId="{515D92A3-D076-009A-46B7-F926B25A4885}"/>
          </ac:graphicFrameMkLst>
        </pc:graphicFrameChg>
        <pc:graphicFrameChg chg="add del mod modGraphic">
          <ac:chgData name="Betty Anita Owusu (2521404)" userId="S::2521404@student.uwtsd.ac.uk::7002b219-df7e-4b47-841a-6c94d1c6b200" providerId="AD" clId="Web-{38F81ECB-A922-A5ED-F2E4-E7BD8421B98F}" dt="2026-06-02T22:19:55.684" v="1979"/>
          <ac:graphicFrameMkLst>
            <pc:docMk/>
            <pc:sldMk cId="2800830993" sldId="262"/>
            <ac:graphicFrameMk id="8" creationId="{15E0517E-4315-DEFC-A341-2D422AB6917A}"/>
          </ac:graphicFrameMkLst>
        </pc:graphicFrameChg>
        <pc:graphicFrameChg chg="add mod modGraphic">
          <ac:chgData name="Betty Anita Owusu (2521404)" userId="S::2521404@student.uwtsd.ac.uk::7002b219-df7e-4b47-841a-6c94d1c6b200" providerId="AD" clId="Web-{38F81ECB-A922-A5ED-F2E4-E7BD8421B98F}" dt="2026-06-02T22:16:34.067" v="1890"/>
          <ac:graphicFrameMkLst>
            <pc:docMk/>
            <pc:sldMk cId="2800830993" sldId="262"/>
            <ac:graphicFrameMk id="12" creationId="{1DE0388F-52A8-8EE8-B9D0-8F5D9A9772EB}"/>
          </ac:graphicFrameMkLst>
        </pc:graphicFrameChg>
        <pc:graphicFrameChg chg="add mod modGraphic">
          <ac:chgData name="Betty Anita Owusu (2521404)" userId="S::2521404@student.uwtsd.ac.uk::7002b219-df7e-4b47-841a-6c94d1c6b200" providerId="AD" clId="Web-{38F81ECB-A922-A5ED-F2E4-E7BD8421B98F}" dt="2026-06-02T22:12:06.728" v="1855"/>
          <ac:graphicFrameMkLst>
            <pc:docMk/>
            <pc:sldMk cId="2800830993" sldId="262"/>
            <ac:graphicFrameMk id="13" creationId="{60B29700-5CBB-AB79-799E-FF92EB80DE93}"/>
          </ac:graphicFrameMkLst>
        </pc:graphicFrameChg>
        <pc:graphicFrameChg chg="add mod modGraphic">
          <ac:chgData name="Betty Anita Owusu (2521404)" userId="S::2521404@student.uwtsd.ac.uk::7002b219-df7e-4b47-841a-6c94d1c6b200" providerId="AD" clId="Web-{38F81ECB-A922-A5ED-F2E4-E7BD8421B98F}" dt="2026-06-02T22:12:23.479" v="1867"/>
          <ac:graphicFrameMkLst>
            <pc:docMk/>
            <pc:sldMk cId="2800830993" sldId="262"/>
            <ac:graphicFrameMk id="15" creationId="{F391C318-5D3F-0E49-9CA1-B89DE5105404}"/>
          </ac:graphicFrameMkLst>
        </pc:graphicFrameChg>
        <pc:graphicFrameChg chg="add mod modGraphic">
          <ac:chgData name="Betty Anita Owusu (2521404)" userId="S::2521404@student.uwtsd.ac.uk::7002b219-df7e-4b47-841a-6c94d1c6b200" providerId="AD" clId="Web-{38F81ECB-A922-A5ED-F2E4-E7BD8421B98F}" dt="2026-06-02T22:39:58.996" v="2361"/>
          <ac:graphicFrameMkLst>
            <pc:docMk/>
            <pc:sldMk cId="2800830993" sldId="262"/>
            <ac:graphicFrameMk id="16" creationId="{FA0F8517-DCA1-E8E7-220A-B14C679D5803}"/>
          </ac:graphicFrameMkLst>
        </pc:graphicFrameChg>
      </pc:sldChg>
    </pc:docChg>
  </pc:docChgLst>
  <pc:docChgLst>
    <pc:chgData name="Betty Anita Owusu (2521404)" userId="S::2521404@student.uwtsd.ac.uk::7002b219-df7e-4b47-841a-6c94d1c6b200" providerId="AD" clId="Web-{7322DCF3-8B41-C87D-56D8-8BF14E4C091F}"/>
    <pc:docChg chg="addSld modSld">
      <pc:chgData name="Betty Anita Owusu (2521404)" userId="S::2521404@student.uwtsd.ac.uk::7002b219-df7e-4b47-841a-6c94d1c6b200" providerId="AD" clId="Web-{7322DCF3-8B41-C87D-56D8-8BF14E4C091F}" dt="2026-06-10T10:02:13.772" v="757"/>
      <pc:docMkLst>
        <pc:docMk/>
      </pc:docMkLst>
      <pc:sldChg chg="modSp">
        <pc:chgData name="Betty Anita Owusu (2521404)" userId="S::2521404@student.uwtsd.ac.uk::7002b219-df7e-4b47-841a-6c94d1c6b200" providerId="AD" clId="Web-{7322DCF3-8B41-C87D-56D8-8BF14E4C091F}" dt="2026-06-10T10:01:49.974" v="756" actId="20577"/>
        <pc:sldMkLst>
          <pc:docMk/>
          <pc:sldMk cId="2704717593" sldId="264"/>
        </pc:sldMkLst>
        <pc:spChg chg="mod">
          <ac:chgData name="Betty Anita Owusu (2521404)" userId="S::2521404@student.uwtsd.ac.uk::7002b219-df7e-4b47-841a-6c94d1c6b200" providerId="AD" clId="Web-{7322DCF3-8B41-C87D-56D8-8BF14E4C091F}" dt="2026-06-10T10:01:49.974" v="756" actId="20577"/>
          <ac:spMkLst>
            <pc:docMk/>
            <pc:sldMk cId="2704717593" sldId="264"/>
            <ac:spMk id="11" creationId="{95973C5A-0B0E-1E35-646B-0F5D78E6B155}"/>
          </ac:spMkLst>
        </pc:spChg>
      </pc:sldChg>
      <pc:sldChg chg="new">
        <pc:chgData name="Betty Anita Owusu (2521404)" userId="S::2521404@student.uwtsd.ac.uk::7002b219-df7e-4b47-841a-6c94d1c6b200" providerId="AD" clId="Web-{7322DCF3-8B41-C87D-56D8-8BF14E4C091F}" dt="2026-06-10T10:02:13.772" v="757"/>
        <pc:sldMkLst>
          <pc:docMk/>
          <pc:sldMk cId="3761963873" sldId="267"/>
        </pc:sldMkLst>
      </pc:sldChg>
    </pc:docChg>
  </pc:docChgLst>
  <pc:docChgLst>
    <pc:chgData name="Betty Anita Owusu (2521404)" userId="S::2521404@student.uwtsd.ac.uk::7002b219-df7e-4b47-841a-6c94d1c6b200" providerId="AD" clId="Web-{18AE2CF5-227B-01F1-61BD-207E8430C748}"/>
    <pc:docChg chg="modSld">
      <pc:chgData name="Betty Anita Owusu (2521404)" userId="S::2521404@student.uwtsd.ac.uk::7002b219-df7e-4b47-841a-6c94d1c6b200" providerId="AD" clId="Web-{18AE2CF5-227B-01F1-61BD-207E8430C748}" dt="2026-05-21T16:49:40.021" v="3" actId="1076"/>
      <pc:docMkLst>
        <pc:docMk/>
      </pc:docMkLst>
      <pc:sldChg chg="modSp mod setBg">
        <pc:chgData name="Betty Anita Owusu (2521404)" userId="S::2521404@student.uwtsd.ac.uk::7002b219-df7e-4b47-841a-6c94d1c6b200" providerId="AD" clId="Web-{18AE2CF5-227B-01F1-61BD-207E8430C748}" dt="2026-05-21T16:49:40.021" v="3" actId="1076"/>
        <pc:sldMkLst>
          <pc:docMk/>
          <pc:sldMk cId="768538005" sldId="258"/>
        </pc:sldMkLst>
      </pc:sldChg>
    </pc:docChg>
  </pc:docChgLst>
  <pc:docChgLst>
    <pc:chgData name="Betty Anita Owusu (2521404)" userId="S::2521404@student.uwtsd.ac.uk::7002b219-df7e-4b47-841a-6c94d1c6b200" providerId="AD" clId="Web-{20878BCB-BEC1-8C35-66FE-CFF2DEAE382C}"/>
    <pc:docChg chg="modSld">
      <pc:chgData name="Betty Anita Owusu (2521404)" userId="S::2521404@student.uwtsd.ac.uk::7002b219-df7e-4b47-841a-6c94d1c6b200" providerId="AD" clId="Web-{20878BCB-BEC1-8C35-66FE-CFF2DEAE382C}" dt="2026-05-26T22:57:40.732" v="1192"/>
      <pc:docMkLst>
        <pc:docMk/>
      </pc:docMkLst>
      <pc:sldChg chg="addSp modSp modTransition addAnim delAnim modAnim">
        <pc:chgData name="Betty Anita Owusu (2521404)" userId="S::2521404@student.uwtsd.ac.uk::7002b219-df7e-4b47-841a-6c94d1c6b200" providerId="AD" clId="Web-{20878BCB-BEC1-8C35-66FE-CFF2DEAE382C}" dt="2026-05-26T22:35:52.039" v="1094" actId="20577"/>
        <pc:sldMkLst>
          <pc:docMk/>
          <pc:sldMk cId="768538005" sldId="258"/>
        </pc:sldMkLst>
        <pc:spChg chg="mod">
          <ac:chgData name="Betty Anita Owusu (2521404)" userId="S::2521404@student.uwtsd.ac.uk::7002b219-df7e-4b47-841a-6c94d1c6b200" providerId="AD" clId="Web-{20878BCB-BEC1-8C35-66FE-CFF2DEAE382C}" dt="2026-05-26T22:27:30.675" v="898" actId="1076"/>
          <ac:spMkLst>
            <pc:docMk/>
            <pc:sldMk cId="768538005" sldId="258"/>
            <ac:spMk id="9" creationId="{A3FD5ED4-2FAA-537B-37DB-702AA876585E}"/>
          </ac:spMkLst>
        </pc:spChg>
      </pc:sldChg>
    </pc:docChg>
  </pc:docChgLst>
  <pc:docChgLst>
    <pc:chgData name="Betty Anita Owusu (2521404)" userId="S::2521404@student.uwtsd.ac.uk::7002b219-df7e-4b47-841a-6c94d1c6b200" providerId="AD" clId="Web-{4C778477-30E4-9249-F3D3-938889BB72F5}"/>
    <pc:docChg chg="modSld">
      <pc:chgData name="Betty Anita Owusu (2521404)" userId="S::2521404@student.uwtsd.ac.uk::7002b219-df7e-4b47-841a-6c94d1c6b200" providerId="AD" clId="Web-{4C778477-30E4-9249-F3D3-938889BB72F5}" dt="2026-05-22T12:21:56.498" v="3" actId="20577"/>
      <pc:docMkLst>
        <pc:docMk/>
      </pc:docMkLst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804406-9FC5-ACFE-893D-D4EADEB1A89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08388" y="745440"/>
            <a:ext cx="8132227" cy="3559859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C0AF19C-C14B-F137-2DE9-1992459045F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17308" y="4669316"/>
            <a:ext cx="8132227" cy="135048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C6A999-B8D4-1774-9F1B-9F9FE1B3BF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EE3B7B-C7B5-42CF-90CF-67B3D21B2314}" type="datetimeFigureOut">
              <a:rPr lang="en-US" dirty="0"/>
              <a:t>6/11/2026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165D5D-2AE2-6F91-D1EB-6DD8FC3CE6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0029E4-3A4E-970A-17A8-1E17D37D1F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24585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 userDrawn="1">
          <p15:clr>
            <a:srgbClr val="FBAE40"/>
          </p15:clr>
        </p15:guide>
        <p15:guide id="6" pos="3840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95D22A-1F6D-0DE5-E04A-DC466353DA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4ADD6F-7C93-3CD3-AC8D-28A78787CB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9706E74-14FC-84D9-4B41-7D9FB0D573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96519-E62D-4F8C-AE1E-36928EC7D15C}" type="datetimeFigureOut">
              <a:rPr lang="en-US" dirty="0"/>
              <a:t>6/11/2026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35A7DC-6292-6181-949E-F8BC3FA11B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50F5C6-EADC-E072-B19B-49BB11DF03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341722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FB2054-1AE7-534F-0CFE-1F0628A09F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0138" y="2243708"/>
            <a:ext cx="9156288" cy="3776091"/>
          </a:xfrm>
        </p:spPr>
        <p:txBody>
          <a:bodyPr anchor="b">
            <a:normAutofit/>
          </a:bodyPr>
          <a:lstStyle>
            <a:lvl1pPr>
              <a:defRPr sz="6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88EC2A-45C7-131C-0F4A-56E62EB029C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40137" y="838201"/>
            <a:ext cx="9156289" cy="1405508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75A323-2679-E978-8856-2FEBE8F5AE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77AEB6-FCE1-4CD5-923B-84E54F1460D5}" type="datetimeFigureOut">
              <a:rPr lang="en-US" dirty="0"/>
              <a:t>6/11/2026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971DC2-625E-0477-BF8C-F3CDDCE4B1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EF1A644-D449-E464-C2DF-F045A51899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87787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B12719-44A3-3EE8-D757-F0E0F9632A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3197" y="750627"/>
            <a:ext cx="10846556" cy="1304150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440DC2-69F2-A056-508C-F5138E71FCA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56961" y="2075250"/>
            <a:ext cx="4571288" cy="4101492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DA2243E-0673-54F2-5B38-DF5D2C7367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79560" y="2075250"/>
            <a:ext cx="4770191" cy="4101492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E946B7D-7BAF-8DE9-FB5A-282908B031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374C2F-71A1-43C9-B2F6-A4FAC8157F1A}" type="datetimeFigureOut">
              <a:rPr lang="en-US" dirty="0"/>
              <a:t>6/11/2026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AF99017-BDD7-56C7-43AE-4B86AC7819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F6E7D63-14BF-E333-B350-75DA58E281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56734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8C7F72-3970-859F-C268-E9940EF2D0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5649" y="743803"/>
            <a:ext cx="10764271" cy="1025362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B37CC6-89B8-3CF3-6973-1B5B71782F5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56961" y="1769166"/>
            <a:ext cx="4571287" cy="815008"/>
          </a:xfrm>
        </p:spPr>
        <p:txBody>
          <a:bodyPr anchor="b">
            <a:noAutofit/>
          </a:bodyPr>
          <a:lstStyle>
            <a:lvl1pPr marL="0" indent="0">
              <a:buNone/>
              <a:defRPr sz="2000" b="0" cap="all" spc="1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650EB0-E35B-DA3D-B6A1-2422B01C600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56961" y="2678597"/>
            <a:ext cx="4571287" cy="350670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57A15D0-F178-1506-0E61-C8FFDF9BD6B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98633" y="1769166"/>
            <a:ext cx="4571287" cy="815008"/>
          </a:xfrm>
        </p:spPr>
        <p:txBody>
          <a:bodyPr anchor="b">
            <a:noAutofit/>
          </a:bodyPr>
          <a:lstStyle>
            <a:lvl1pPr marL="0" indent="0">
              <a:buNone/>
              <a:defRPr sz="2000" b="0" cap="all" spc="1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56CB421-A65A-A7DC-40A7-D8B76F9C3A3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98633" y="2678596"/>
            <a:ext cx="4571287" cy="350670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7AF5675-5329-D2DB-FAFF-700D076CA8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631DCC-9916-4BB7-A2E9-25EC84C740A7}" type="datetimeFigureOut">
              <a:rPr lang="en-US" dirty="0"/>
              <a:t>6/11/2026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1392A97-07D9-5E5C-2A31-3B7D764CE1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E626143-8FEE-0ABD-25C7-C34AF6568B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8382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826EFE-D86C-B076-D4D1-FAD1883E08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387" y="757766"/>
            <a:ext cx="7240293" cy="3547534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23F3B23-C631-4B62-3211-30222ABE1C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59146A-335D-4B7F-86AE-5D483B1F631C}" type="datetimeFigureOut">
              <a:rPr lang="en-US" dirty="0"/>
              <a:t>6/11/2026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789A1FB-EA0D-F6A3-A4EB-001AA082AA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D671B7-A902-587D-89D0-ECFB738FD7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85291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9A27D49-E5B4-0E67-FCFC-62A04E7056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71D8EC-8E17-4CE6-99C2-C22488572868}" type="datetimeFigureOut">
              <a:rPr lang="en-US" dirty="0"/>
              <a:t>6/11/2026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B0E4B02-DD32-C63F-6FEE-BC36E2EFD0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F25FA8B-18F7-7DDC-74E0-B1C7139E7B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40300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12D42A-8FC3-F6BE-4CF7-1490DE4FD4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7395" y="766636"/>
            <a:ext cx="3951745" cy="1510628"/>
          </a:xfrm>
        </p:spPr>
        <p:txBody>
          <a:bodyPr anchor="t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AA2BAA-1CCB-696D-D506-5E17470801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05400" y="702452"/>
            <a:ext cx="6249988" cy="531734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0B3C3E7-B970-EF6C-A6D3-6CB81C94877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23953" y="2277264"/>
            <a:ext cx="3752747" cy="374253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F32464-D130-7DA0-050D-B444566B1A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750ABA-DFFA-4B13-BB77-624D9164A38B}" type="datetimeFigureOut">
              <a:rPr lang="en-US" dirty="0"/>
              <a:t>6/11/2026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FC2B3B4-209E-187A-6F86-2F2EAD9F74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36A2A86-6CB1-F027-66AC-8EBFA9D064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58509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568F49-A418-C21F-25DC-E4C2E17163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8972" y="765850"/>
            <a:ext cx="3995693" cy="1774778"/>
          </a:xfrm>
        </p:spPr>
        <p:txBody>
          <a:bodyPr anchor="t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378CDE2-0C1B-D3BE-F399-98D983EF4534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105400" y="838200"/>
            <a:ext cx="6249988" cy="5181599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8786322-CA2D-A634-C10E-4F22BCE48B7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40137" y="2552699"/>
            <a:ext cx="3736563" cy="3467099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DAD0DD6-F55F-4437-DEC5-FA6028509A2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0137" y="63202"/>
            <a:ext cx="2743200" cy="318221"/>
          </a:xfrm>
        </p:spPr>
        <p:txBody>
          <a:bodyPr/>
          <a:lstStyle/>
          <a:p>
            <a:fld id="{3220A08F-2B1D-4498-A043-7C299B1C2561}" type="datetimeFigureOut">
              <a:rPr lang="en-US" dirty="0"/>
              <a:t>6/11/2026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95B46D7-EE7C-E399-6A6B-18237228F6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11B808-3207-D755-3B0B-E1D8814B2F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11498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FCDEBC-9F49-FA9D-D13C-DB380A6281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387" y="757451"/>
            <a:ext cx="10875953" cy="1214650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A00CB13-23E6-D711-450C-A85A0CB9957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335467" y="1972101"/>
            <a:ext cx="10848873" cy="404769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89BB7B-5C14-76DB-FEA8-3DBC09A965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D9902-F134-45BD-ABD2-80C28059B090}" type="datetimeFigureOut">
              <a:rPr lang="en-US" dirty="0"/>
              <a:t>6/11/2026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BC13CC-29B3-9FDC-C746-D5D65CC2A5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B52A12-895F-E9BE-5289-4E0411BD3F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94986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CA17614-2270-537D-8B09-6CB65016AD8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359496" y="755981"/>
            <a:ext cx="2277552" cy="5338369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0BC98B5-885C-CBB1-A858-76F65F7D28B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199" y="755981"/>
            <a:ext cx="8230086" cy="533836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E5DAFE-6A83-FB7D-72DF-232EFE2042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B04DB0-379A-41B7-9B29-7F42F0D571D5}" type="datetimeFigureOut">
              <a:rPr lang="en-US" dirty="0"/>
              <a:t>6/11/2026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B41CCF-A3CD-506E-3AAE-CAEFA8C1BB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20DD9D-25C2-0EDF-A6F4-71946D57B3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44491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BFF45E2-9197-4E34-029A-725ADAC0C7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387" y="620202"/>
            <a:ext cx="9956747" cy="143878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68CC19E-63FE-1D76-2550-01FD9A6D9A9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35467" y="2306781"/>
            <a:ext cx="9956747" cy="38701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DFA067-55BA-33CD-E6F2-B24B2D5DE8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40137" y="63202"/>
            <a:ext cx="2743200" cy="31822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>
                <a:solidFill>
                  <a:schemeClr val="tx1"/>
                </a:solidFill>
              </a:defRPr>
            </a:lvl1pPr>
          </a:lstStyle>
          <a:p>
            <a:fld id="{567E9B64-DC09-41C8-9DE3-DA74AF8D2F97}" type="datetimeFigureOut">
              <a:rPr lang="en-US" dirty="0"/>
              <a:t>6/11/2026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965EAE2-7EF5-FFAA-CD74-AA63C671197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344016" y="6424761"/>
            <a:ext cx="405993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 b="0" cap="all" spc="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09DC1A-2539-3AE9-11EA-B87D22E62C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03951" y="6425816"/>
            <a:ext cx="42976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6E91CC32-6A6B-4E2E-BBA1-6864F305DA26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387023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Neue Haas Grotesk Text Pro" panose="020B0504020202020204" pitchFamily="34" charset="0"/>
        <a:buChar char="+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868680" indent="-228600" algn="l" defTabSz="914400" rtl="0" eaLnBrk="1" latinLnBrk="0" hangingPunct="1">
        <a:lnSpc>
          <a:spcPct val="120000"/>
        </a:lnSpc>
        <a:spcBef>
          <a:spcPts val="500"/>
        </a:spcBef>
        <a:buFont typeface="Neue Haas Grotesk Text Pro" panose="020B0504020202020204" pitchFamily="34" charset="0"/>
        <a:buChar char="+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109728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4" orient="horz" pos="528" userDrawn="1">
          <p15:clr>
            <a:srgbClr val="F26B43"/>
          </p15:clr>
        </p15:guide>
        <p15:guide id="19" orient="horz" pos="2160" userDrawn="1">
          <p15:clr>
            <a:srgbClr val="F26B43"/>
          </p15:clr>
        </p15:guide>
        <p15:guide id="20" pos="384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sv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bakeryinfo.co.uk/equipment-reports/baking-smarter-not-harder-how-manufacturers-are-getting-ahead-with-technology/717184.article" TargetMode="External"/><Relationship Id="rId2" Type="http://schemas.openxmlformats.org/officeDocument/2006/relationships/hyperlink" Target="https://www.bankofengland.co.uk/monetary-policy-report/2026/april-2026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www.gov.uk/government/statistics/energy-consumption-in-the-uk-2025/energy-consumption-in-the-uk-ecuk-2025" TargetMode="External"/><Relationship Id="rId4" Type="http://schemas.openxmlformats.org/officeDocument/2006/relationships/hyperlink" Target="https://www.business.gov.uk/campaign/employment-changes/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government/publications/sustainable-farming-incentive-2026-sfi26/sfi26-scheme-rules-and-guidance" TargetMode="External"/><Relationship Id="rId2" Type="http://schemas.openxmlformats.org/officeDocument/2006/relationships/hyperlink" Target="https://www.gov.uk/guidance/extended-producer-responsibility-for-packaging-who-is-affected-and-what-to-do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finsburyfoods.co.uk/focus-on-breakfast-brunch/" TargetMode="External"/><Relationship Id="rId4" Type="http://schemas.openxmlformats.org/officeDocument/2006/relationships/hyperlink" Target="https://www.gov.uk/government/publications/restricting-promotions-of-products-high-in-fat-sugar-or-salt-by-location-and-by-volume-price/restricting-promotions-of-products-high-in-fat-sugar-or-salt-by-location-and-by-volume-price-implementation-guidance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ood.gov.uk/about-us/key-regulations" TargetMode="External"/><Relationship Id="rId7" Type="http://schemas.openxmlformats.org/officeDocument/2006/relationships/hyperlink" Target="https://www.gov.uk/government/publications/low-pay-commission-report-2025" TargetMode="External"/><Relationship Id="rId2" Type="http://schemas.openxmlformats.org/officeDocument/2006/relationships/hyperlink" Target="https://www.food.gov.uk/business-guidance/introduction-to-allergen-labelling-changes-ppds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gov.uk/government/collections/plastic-packaging-tax" TargetMode="External"/><Relationship Id="rId5" Type="http://schemas.openxmlformats.org/officeDocument/2006/relationships/hyperlink" Target="https://www.theguardian.com/environment/2024/apr/02/ethical-shopping-on-the-rise-in-uk-despite-cost-of-living-crisis" TargetMode="External"/><Relationship Id="rId4" Type="http://schemas.openxmlformats.org/officeDocument/2006/relationships/hyperlink" Target="https://growthkitchen.co/2025/02/11/how-to-negotiate-better-delivery-app-commissions/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government/publications/business-rates-relief-2026-supporting-small-business-relief-local-authority-guidance" TargetMode="External"/><Relationship Id="rId2" Type="http://schemas.openxmlformats.org/officeDocument/2006/relationships/hyperlink" Target="https://www.madesmarter.uk/adoption-support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discovery.ucl.ac.uk/id/eprint/10213579/" TargetMode="External"/><Relationship Id="rId5" Type="http://schemas.openxmlformats.org/officeDocument/2006/relationships/hyperlink" Target="https://www.statista.com/topics/7306/bread-and-bakery-products-in-the-uk/" TargetMode="External"/><Relationship Id="rId4" Type="http://schemas.openxmlformats.org/officeDocument/2006/relationships/hyperlink" Target="https://www.open.ac.uk/blogs/news/business-law/new-ou-research-finds-future-of-small-bakery-businesses-at-risk(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 descr="A shelf with different types of bread&#10;&#10;AI-generated content may be incorrect.">
            <a:extLst>
              <a:ext uri="{FF2B5EF4-FFF2-40B4-BE49-F238E27FC236}">
                <a16:creationId xmlns:a16="http://schemas.microsoft.com/office/drawing/2014/main" id="{F5C510E2-82BA-AEDE-BD3C-FB2A7040A6D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822177" y="-907"/>
            <a:ext cx="7370616" cy="6779487"/>
          </a:xfrm>
          <a:prstGeom prst="rect">
            <a:avLst/>
          </a:prstGeom>
        </p:spPr>
      </p:pic>
      <p:sp>
        <p:nvSpPr>
          <p:cNvPr id="11" name="Date Placeholder 4">
            <a:extLst>
              <a:ext uri="{FF2B5EF4-FFF2-40B4-BE49-F238E27FC236}">
                <a16:creationId xmlns:a16="http://schemas.microsoft.com/office/drawing/2014/main" id="{9C7B7147-2CF2-9CF3-D7AB-4A23BD30232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0137" y="63202"/>
            <a:ext cx="2743200" cy="318221"/>
          </a:xfrm>
        </p:spPr>
        <p:txBody>
          <a:bodyPr/>
          <a:lstStyle/>
          <a:p>
            <a:pPr>
              <a:spcAft>
                <a:spcPts val="600"/>
              </a:spcAft>
            </a:pPr>
            <a:fld id="{3199F887-1A74-4403-9EFF-168129C9AF2D}" type="datetime1">
              <a:rPr lang="en-US" smtClean="0"/>
              <a:pPr>
                <a:spcAft>
                  <a:spcPts val="600"/>
                </a:spcAft>
              </a:pPr>
              <a:t>6/11/2026</a:t>
            </a:fld>
            <a:endParaRPr lang="en-US"/>
          </a:p>
        </p:txBody>
      </p:sp>
      <p:sp>
        <p:nvSpPr>
          <p:cNvPr id="13" name="Footer Placeholder 5">
            <a:extLst>
              <a:ext uri="{FF2B5EF4-FFF2-40B4-BE49-F238E27FC236}">
                <a16:creationId xmlns:a16="http://schemas.microsoft.com/office/drawing/2014/main" id="{276DE191-8F20-D34B-A6FB-6AC83DF0AD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344016" y="6424761"/>
            <a:ext cx="4059936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15" name="Slide Number Placeholder 6">
            <a:extLst>
              <a:ext uri="{FF2B5EF4-FFF2-40B4-BE49-F238E27FC236}">
                <a16:creationId xmlns:a16="http://schemas.microsoft.com/office/drawing/2014/main" id="{98E0B18A-5BD9-72F2-D343-5E8B595727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03951" y="6425816"/>
            <a:ext cx="429768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6E91CC32-6A6B-4E2E-BBA1-6864F305DA26}" type="slidenum">
              <a:rPr lang="en-US" smtClean="0"/>
              <a:pPr>
                <a:spcAft>
                  <a:spcPts val="600"/>
                </a:spcAft>
              </a:pPr>
              <a:t>1</a:t>
            </a:fld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3D1DCE7-5D46-482B-F607-12AB58141812}"/>
              </a:ext>
            </a:extLst>
          </p:cNvPr>
          <p:cNvSpPr txBox="1"/>
          <p:nvPr/>
        </p:nvSpPr>
        <p:spPr>
          <a:xfrm rot="-10800000" flipV="1">
            <a:off x="498762" y="4051903"/>
            <a:ext cx="3020292" cy="166199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 b="1" kern="1200" dirty="0">
                <a:latin typeface="Arial"/>
                <a:ea typeface="+mn-ea"/>
                <a:cs typeface="Arial"/>
              </a:rPr>
              <a:t>Student Name:</a:t>
            </a:r>
            <a:r>
              <a:rPr lang="en-GB" sz="1200" b="1" dirty="0">
                <a:latin typeface="Arial"/>
                <a:cs typeface="Arial"/>
              </a:rPr>
              <a:t> BETTY A OWUSU</a:t>
            </a:r>
            <a:endParaRPr lang="en-GB" sz="1200" kern="1200" dirty="0">
              <a:latin typeface="Arial"/>
              <a:cs typeface="Arial"/>
            </a:endParaRPr>
          </a:p>
          <a:p>
            <a:pPr marL="0" algn="l" rtl="0"/>
            <a:endParaRPr lang="en-GB" sz="1200"/>
          </a:p>
          <a:p>
            <a:r>
              <a:rPr lang="en-GB" sz="1200" b="1" kern="1200">
                <a:latin typeface="Arial"/>
                <a:ea typeface="+mn-ea"/>
                <a:cs typeface="Arial"/>
              </a:rPr>
              <a:t>Student ID:</a:t>
            </a:r>
            <a:r>
              <a:rPr lang="en-GB" sz="1200" b="1">
                <a:latin typeface="Arial"/>
                <a:cs typeface="Arial"/>
              </a:rPr>
              <a:t> 2521404</a:t>
            </a:r>
            <a:endParaRPr lang="en-GB" sz="1200" kern="1200">
              <a:latin typeface="Arial"/>
              <a:cs typeface="Arial"/>
            </a:endParaRPr>
          </a:p>
          <a:p>
            <a:pPr marL="0" algn="l" rtl="0"/>
            <a:endParaRPr lang="en-GB" sz="1200"/>
          </a:p>
          <a:p>
            <a:r>
              <a:rPr lang="en-GB" sz="1200" b="1" kern="1200">
                <a:latin typeface="Arial"/>
                <a:ea typeface="+mn-ea"/>
                <a:cs typeface="Arial"/>
              </a:rPr>
              <a:t>Lecturer’s Name:</a:t>
            </a:r>
            <a:r>
              <a:rPr lang="en-GB" sz="1200" b="1">
                <a:latin typeface="Arial"/>
                <a:cs typeface="Arial"/>
              </a:rPr>
              <a:t> YOHAN MENDIS</a:t>
            </a:r>
            <a:endParaRPr lang="en-GB" sz="1200" b="1" kern="1200">
              <a:latin typeface="Arial"/>
              <a:cs typeface="Arial"/>
            </a:endParaRPr>
          </a:p>
          <a:p>
            <a:pPr marL="0" algn="l" rtl="0"/>
            <a:endParaRPr lang="en-GB" sz="1200"/>
          </a:p>
          <a:p>
            <a:pPr marL="0" algn="l" rtl="0"/>
            <a:r>
              <a:rPr lang="en-GB" sz="1200" b="1" kern="1200">
                <a:latin typeface="Arial"/>
                <a:ea typeface="+mn-ea"/>
                <a:cs typeface="Arial"/>
              </a:rPr>
              <a:t>Module Code: 	</a:t>
            </a:r>
            <a:r>
              <a:rPr lang="en-GB" sz="1200">
                <a:latin typeface="Arial"/>
                <a:cs typeface="Arial"/>
              </a:rPr>
              <a:t>LCLM4004</a:t>
            </a:r>
            <a:endParaRPr lang="en-GB" sz="1200" kern="1200">
              <a:latin typeface="Arial"/>
              <a:cs typeface="Arial"/>
            </a:endParaRPr>
          </a:p>
          <a:p>
            <a:pPr algn="ctr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4BF8235-9EDD-A898-BA88-370813E48FB2}"/>
              </a:ext>
            </a:extLst>
          </p:cNvPr>
          <p:cNvSpPr txBox="1"/>
          <p:nvPr/>
        </p:nvSpPr>
        <p:spPr>
          <a:xfrm>
            <a:off x="818339" y="2037775"/>
            <a:ext cx="3546763" cy="15696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800">
                <a:solidFill>
                  <a:srgbClr val="F25022"/>
                </a:solidFill>
                <a:latin typeface="Lucida Handwriting"/>
              </a:rPr>
              <a:t>BASIL'S BAKERY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31F690D0-BAAF-29D2-1E49-6139B32DB701}"/>
              </a:ext>
            </a:extLst>
          </p:cNvPr>
          <p:cNvSpPr txBox="1"/>
          <p:nvPr/>
        </p:nvSpPr>
        <p:spPr>
          <a:xfrm>
            <a:off x="174033" y="955484"/>
            <a:ext cx="11844634" cy="569934"/>
          </a:xfrm>
          <a:prstGeom prst="rect">
            <a:avLst/>
          </a:prstGeom>
          <a:solidFill>
            <a:schemeClr val="bg1"/>
          </a:solidFill>
          <a:ln>
            <a:solidFill>
              <a:srgbClr val="F25022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sz="2600">
              <a:solidFill>
                <a:schemeClr val="bg1"/>
              </a:solidFill>
              <a:latin typeface="Arial"/>
              <a:cs typeface="Arial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63416C3-D20B-F655-5CE5-7C5EBCD73AF8}"/>
              </a:ext>
            </a:extLst>
          </p:cNvPr>
          <p:cNvSpPr txBox="1"/>
          <p:nvPr/>
        </p:nvSpPr>
        <p:spPr>
          <a:xfrm>
            <a:off x="1052910" y="2051549"/>
            <a:ext cx="652148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 algn="l">
              <a:buFont typeface="Wingdings"/>
              <a:buChar char="Ø"/>
            </a:pPr>
            <a:r>
              <a:rPr lang="en-US">
                <a:solidFill>
                  <a:srgbClr val="B02900"/>
                </a:solidFill>
                <a:latin typeface="Arial"/>
                <a:cs typeface="Arial"/>
              </a:rPr>
              <a:t>OVERVIEW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BE6B349-36A5-30CA-51B8-1864D5538394}"/>
              </a:ext>
            </a:extLst>
          </p:cNvPr>
          <p:cNvSpPr txBox="1"/>
          <p:nvPr/>
        </p:nvSpPr>
        <p:spPr>
          <a:xfrm>
            <a:off x="1062699" y="2661149"/>
            <a:ext cx="377270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Wingdings"/>
              <a:buChar char="Ø"/>
            </a:pPr>
            <a:r>
              <a:rPr lang="en-US">
                <a:solidFill>
                  <a:srgbClr val="B02900"/>
                </a:solidFill>
                <a:latin typeface="Arial"/>
                <a:cs typeface="Arial"/>
              </a:rPr>
              <a:t>THE PESTEL FRAMEWORK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2F10485-38E8-C6E5-5357-C95A595BE2EA}"/>
              </a:ext>
            </a:extLst>
          </p:cNvPr>
          <p:cNvSpPr txBox="1"/>
          <p:nvPr/>
        </p:nvSpPr>
        <p:spPr>
          <a:xfrm>
            <a:off x="1140138" y="3376686"/>
            <a:ext cx="461015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Wingdings"/>
              <a:buChar char="Ø"/>
            </a:pPr>
            <a:r>
              <a:rPr lang="en-US">
                <a:solidFill>
                  <a:srgbClr val="B02900"/>
                </a:solidFill>
                <a:latin typeface="Arial"/>
                <a:cs typeface="Arial"/>
              </a:rPr>
              <a:t>THE CAUSE AND EFFECT MODEL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AC23D5E-EAB1-C663-85F1-E2C35CE2D177}"/>
              </a:ext>
            </a:extLst>
          </p:cNvPr>
          <p:cNvSpPr txBox="1"/>
          <p:nvPr/>
        </p:nvSpPr>
        <p:spPr>
          <a:xfrm>
            <a:off x="1209895" y="4089620"/>
            <a:ext cx="284888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 algn="l">
              <a:buFont typeface="Wingdings"/>
              <a:buChar char="Ø"/>
            </a:pPr>
            <a:r>
              <a:rPr lang="en-US">
                <a:solidFill>
                  <a:srgbClr val="B02900"/>
                </a:solidFill>
                <a:latin typeface="Arial"/>
                <a:cs typeface="Arial"/>
              </a:rPr>
              <a:t>CONCLUSION</a:t>
            </a:r>
          </a:p>
        </p:txBody>
      </p:sp>
      <p:sp>
        <p:nvSpPr>
          <p:cNvPr id="2" name="TextBox 3">
            <a:extLst>
              <a:ext uri="{FF2B5EF4-FFF2-40B4-BE49-F238E27FC236}">
                <a16:creationId xmlns:a16="http://schemas.microsoft.com/office/drawing/2014/main" id="{A30C0D9D-396E-D7B3-BE00-8450D957C0E4}"/>
              </a:ext>
            </a:extLst>
          </p:cNvPr>
          <p:cNvSpPr txBox="1"/>
          <p:nvPr/>
        </p:nvSpPr>
        <p:spPr>
          <a:xfrm>
            <a:off x="4858375" y="1153935"/>
            <a:ext cx="1743270" cy="369332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>
                <a:solidFill>
                  <a:srgbClr val="B02900"/>
                </a:solidFill>
              </a:rPr>
              <a:t>CONTENTS</a:t>
            </a:r>
          </a:p>
        </p:txBody>
      </p:sp>
    </p:spTree>
    <p:extLst>
      <p:ext uri="{BB962C8B-B14F-4D97-AF65-F5344CB8AC3E}">
        <p14:creationId xmlns:p14="http://schemas.microsoft.com/office/powerpoint/2010/main" val="35373631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  <p:bldP spid="8" grpId="0" build="p"/>
      <p:bldP spid="9" grpId="0" build="p"/>
      <p:bldP spid="12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A3FD5ED4-2FAA-537B-37DB-702AA876585E}"/>
              </a:ext>
            </a:extLst>
          </p:cNvPr>
          <p:cNvSpPr txBox="1"/>
          <p:nvPr/>
        </p:nvSpPr>
        <p:spPr>
          <a:xfrm>
            <a:off x="3483007" y="170360"/>
            <a:ext cx="5331689" cy="49244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600">
                <a:solidFill>
                  <a:srgbClr val="F25022"/>
                </a:solidFill>
                <a:latin typeface="Arial"/>
                <a:cs typeface="Arial"/>
              </a:rPr>
              <a:t>OVERVIEW OF BASIL'S BAKERY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075A569-2060-1E5C-4A09-8B165D3A58F7}"/>
              </a:ext>
            </a:extLst>
          </p:cNvPr>
          <p:cNvSpPr txBox="1"/>
          <p:nvPr/>
        </p:nvSpPr>
        <p:spPr>
          <a:xfrm>
            <a:off x="1005223" y="901302"/>
            <a:ext cx="7121234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solidFill>
                  <a:srgbClr val="F25022"/>
                </a:solidFill>
              </a:rPr>
              <a:t>I</a:t>
            </a:r>
            <a:r>
              <a:rPr lang="en-GB" sz="2000">
                <a:solidFill>
                  <a:srgbClr val="F25022"/>
                </a:solidFill>
              </a:rPr>
              <a:t>ndependent Artisan Bakery in Coventry Retail park.  Opened in 2015. It prides it's self on: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78A8358-6E59-4BC9-089B-F0E04ED49D4D}"/>
              </a:ext>
            </a:extLst>
          </p:cNvPr>
          <p:cNvSpPr txBox="1"/>
          <p:nvPr/>
        </p:nvSpPr>
        <p:spPr>
          <a:xfrm>
            <a:off x="1040508" y="1871922"/>
            <a:ext cx="6788727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>
                <a:solidFill>
                  <a:srgbClr val="F25022"/>
                </a:solidFill>
              </a:rPr>
              <a:t>High Organic Ingredients,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9CE4F61-9548-310C-1A79-DE3D8552546A}"/>
              </a:ext>
            </a:extLst>
          </p:cNvPr>
          <p:cNvSpPr txBox="1"/>
          <p:nvPr/>
        </p:nvSpPr>
        <p:spPr>
          <a:xfrm>
            <a:off x="936255" y="2883729"/>
            <a:ext cx="6941127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>
                <a:solidFill>
                  <a:srgbClr val="F25022"/>
                </a:solidFill>
              </a:rPr>
              <a:t>Convient for local shppers,Retail workers, nearby Office and Warehouse Staff.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63474B4-03BC-E1D5-DDF6-98C5C33E82F9}"/>
              </a:ext>
            </a:extLst>
          </p:cNvPr>
          <p:cNvSpPr txBox="1"/>
          <p:nvPr/>
        </p:nvSpPr>
        <p:spPr>
          <a:xfrm>
            <a:off x="1054410" y="4824121"/>
            <a:ext cx="3394363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>
                <a:solidFill>
                  <a:srgbClr val="F25022"/>
                </a:solidFill>
              </a:rPr>
              <a:t>Contemporay Cakes,</a:t>
            </a:r>
          </a:p>
        </p:txBody>
      </p:sp>
      <p:pic>
        <p:nvPicPr>
          <p:cNvPr id="3" name="Picture 2" descr="A plate of cheeses on a white surface&#10;&#10;AI-generated content may be incorrect.">
            <a:extLst>
              <a:ext uri="{FF2B5EF4-FFF2-40B4-BE49-F238E27FC236}">
                <a16:creationId xmlns:a16="http://schemas.microsoft.com/office/drawing/2014/main" id="{238BA358-8FCA-F170-037C-6A81BE27B0C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17426" y="0"/>
            <a:ext cx="3340929" cy="205047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A5DBAAB-50B2-558B-8A53-F5E7D9B8D8CD}"/>
              </a:ext>
            </a:extLst>
          </p:cNvPr>
          <p:cNvSpPr txBox="1"/>
          <p:nvPr/>
        </p:nvSpPr>
        <p:spPr>
          <a:xfrm>
            <a:off x="3916188" y="4810408"/>
            <a:ext cx="1634836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000">
                <a:solidFill>
                  <a:srgbClr val="F25022"/>
                </a:solidFill>
              </a:rPr>
              <a:t>Pasteries</a:t>
            </a:r>
          </a:p>
        </p:txBody>
      </p:sp>
      <p:pic>
        <p:nvPicPr>
          <p:cNvPr id="5" name="Picture 4" descr="A group of pastries on a wire rack&#10;&#10;AI-generated content may be incorrect.">
            <a:extLst>
              <a:ext uri="{FF2B5EF4-FFF2-40B4-BE49-F238E27FC236}">
                <a16:creationId xmlns:a16="http://schemas.microsoft.com/office/drawing/2014/main" id="{D93DE982-926D-63F5-2518-87E18D39169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10883" y="2078182"/>
            <a:ext cx="3354014" cy="218901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6D7557F-918B-1554-D175-3B96C8024C64}"/>
              </a:ext>
            </a:extLst>
          </p:cNvPr>
          <p:cNvSpPr txBox="1"/>
          <p:nvPr/>
        </p:nvSpPr>
        <p:spPr>
          <a:xfrm>
            <a:off x="5559026" y="4831108"/>
            <a:ext cx="1787237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000">
                <a:solidFill>
                  <a:srgbClr val="F25022"/>
                </a:solidFill>
              </a:rPr>
              <a:t>Breads</a:t>
            </a:r>
          </a:p>
        </p:txBody>
      </p:sp>
      <p:pic>
        <p:nvPicPr>
          <p:cNvPr id="10" name="Picture 9" descr="A group of loaves of bread&#10;&#10;AI-generated content may be incorrect.">
            <a:extLst>
              <a:ext uri="{FF2B5EF4-FFF2-40B4-BE49-F238E27FC236}">
                <a16:creationId xmlns:a16="http://schemas.microsoft.com/office/drawing/2014/main" id="{4D919278-10B1-0B43-D0E9-CDA176D4411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1491" y="4270290"/>
            <a:ext cx="3366655" cy="24599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85380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900" decel="100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900" decel="10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900" decel="100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7" grpId="0"/>
      <p:bldP spid="8" grpId="0"/>
      <p:bldP spid="11" grpId="0"/>
      <p:bldP spid="2" grpId="0"/>
      <p:bldP spid="4" grpId="0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818C188-9647-41C9-8A0C-CA5A9BA6A4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AF2B79-8896-4F1E-99E0-4CAF159FC22D}" type="datetime1">
              <a:t>6/11/2026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F9DE7EF-ABAC-235C-D89D-CA9BBAEA67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07DCC06-A728-4ECF-3BF8-4453877D4B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4</a:t>
            </a:fld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0674834-269F-355A-40FF-1B46153CD29D}"/>
              </a:ext>
            </a:extLst>
          </p:cNvPr>
          <p:cNvSpPr txBox="1"/>
          <p:nvPr/>
        </p:nvSpPr>
        <p:spPr>
          <a:xfrm>
            <a:off x="2430683" y="897037"/>
            <a:ext cx="686764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solidFill>
                  <a:srgbClr val="F25022"/>
                </a:solidFill>
              </a:rPr>
              <a:t>PERFOMANCE HISTORY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7A42391-8343-CE3A-AB72-A92941DB2ADA}"/>
              </a:ext>
            </a:extLst>
          </p:cNvPr>
          <p:cNvSpPr txBox="1"/>
          <p:nvPr/>
        </p:nvSpPr>
        <p:spPr>
          <a:xfrm>
            <a:off x="2430684" y="1794075"/>
            <a:ext cx="619245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Wingdings"/>
              <a:buChar char="v"/>
            </a:pPr>
            <a:r>
              <a:rPr lang="en-US">
                <a:solidFill>
                  <a:srgbClr val="00B050"/>
                </a:solidFill>
              </a:rPr>
              <a:t>Year on year sales growth from 2015-2019.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72FD434-F172-2DA2-219F-9FDA2A4103D8}"/>
              </a:ext>
            </a:extLst>
          </p:cNvPr>
          <p:cNvSpPr txBox="1"/>
          <p:nvPr/>
        </p:nvSpPr>
        <p:spPr>
          <a:xfrm>
            <a:off x="2430684" y="2691113"/>
            <a:ext cx="536679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Wingdings"/>
              <a:buChar char="v"/>
            </a:pPr>
            <a:r>
              <a:rPr lang="en-US">
                <a:solidFill>
                  <a:srgbClr val="FF0000"/>
                </a:solidFill>
              </a:rPr>
              <a:t>Sharp decline in walk-ins and Sales.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634B841-95B3-0137-7239-0C1E109A7E05}"/>
              </a:ext>
            </a:extLst>
          </p:cNvPr>
          <p:cNvSpPr txBox="1"/>
          <p:nvPr/>
        </p:nvSpPr>
        <p:spPr>
          <a:xfrm>
            <a:off x="2546430" y="3588151"/>
            <a:ext cx="546324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Wingdings"/>
              <a:buChar char="v"/>
            </a:pPr>
            <a:r>
              <a:rPr lang="en-US"/>
              <a:t>Partial Post-lockdown Recovery.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C68A4E7-2ECD-404E-E5BB-886A69F8C032}"/>
              </a:ext>
            </a:extLst>
          </p:cNvPr>
          <p:cNvSpPr txBox="1"/>
          <p:nvPr/>
        </p:nvSpPr>
        <p:spPr>
          <a:xfrm>
            <a:off x="2546430" y="4485189"/>
            <a:ext cx="717051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Wingdings"/>
              <a:buChar char="v"/>
            </a:pPr>
            <a:r>
              <a:rPr lang="en-US">
                <a:solidFill>
                  <a:srgbClr val="FF0000"/>
                </a:solidFill>
              </a:rPr>
              <a:t>Sales since 2023-2025 STAGNATED 25% since 2019 levels.</a:t>
            </a:r>
          </a:p>
        </p:txBody>
      </p:sp>
      <p:pic>
        <p:nvPicPr>
          <p:cNvPr id="12" name="Picture 11" descr="A magnifying glass over a graph&#10;&#10;AI-generated content may be incorrect.">
            <a:extLst>
              <a:ext uri="{FF2B5EF4-FFF2-40B4-BE49-F238E27FC236}">
                <a16:creationId xmlns:a16="http://schemas.microsoft.com/office/drawing/2014/main" id="{5CB90BAD-7864-FA66-0790-D44E300D9BF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0800000" flipV="1">
            <a:off x="7346383" y="1"/>
            <a:ext cx="4850044" cy="1794074"/>
          </a:xfrm>
          <a:prstGeom prst="rect">
            <a:avLst/>
          </a:prstGeom>
        </p:spPr>
      </p:pic>
      <p:pic>
        <p:nvPicPr>
          <p:cNvPr id="13" name="Picture 12" descr="A close up of a hourglass&#10;&#10;AI-generated content may be incorrect.">
            <a:extLst>
              <a:ext uri="{FF2B5EF4-FFF2-40B4-BE49-F238E27FC236}">
                <a16:creationId xmlns:a16="http://schemas.microsoft.com/office/drawing/2014/main" id="{F7DBAED4-7E88-0840-3D82-6EC41DD233C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3208" y="1503946"/>
            <a:ext cx="2552850" cy="1571722"/>
          </a:xfrm>
          <a:prstGeom prst="rect">
            <a:avLst/>
          </a:prstGeom>
        </p:spPr>
      </p:pic>
      <p:pic>
        <p:nvPicPr>
          <p:cNvPr id="14" name="Picture 13" descr="A person&amp;#39;s feet in brown shoes with red socks and black dots on them&#10;&#10;AI-generated content may be incorrect.">
            <a:extLst>
              <a:ext uri="{FF2B5EF4-FFF2-40B4-BE49-F238E27FC236}">
                <a16:creationId xmlns:a16="http://schemas.microsoft.com/office/drawing/2014/main" id="{5B96C897-B35C-7522-DE32-1A8B6579ED1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23543" y="2095499"/>
            <a:ext cx="3567543" cy="1183109"/>
          </a:xfrm>
          <a:prstGeom prst="rect">
            <a:avLst/>
          </a:prstGeom>
        </p:spPr>
      </p:pic>
      <p:pic>
        <p:nvPicPr>
          <p:cNvPr id="19" name="Picture 18" descr="A ball in a maze&#10;&#10;AI-generated content may be incorrect.">
            <a:extLst>
              <a:ext uri="{FF2B5EF4-FFF2-40B4-BE49-F238E27FC236}">
                <a16:creationId xmlns:a16="http://schemas.microsoft.com/office/drawing/2014/main" id="{8D598B88-D741-2A42-308E-7A85ACD99E4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622633" y="4922920"/>
            <a:ext cx="3569366" cy="1935079"/>
          </a:xfrm>
          <a:prstGeom prst="rect">
            <a:avLst/>
          </a:prstGeom>
        </p:spPr>
      </p:pic>
      <p:pic>
        <p:nvPicPr>
          <p:cNvPr id="20" name="Picture 19" descr="A row of colored pencils on lined paper&#10;&#10;AI-generated content may be incorrect.">
            <a:extLst>
              <a:ext uri="{FF2B5EF4-FFF2-40B4-BE49-F238E27FC236}">
                <a16:creationId xmlns:a16="http://schemas.microsoft.com/office/drawing/2014/main" id="{FD8E6412-4242-6D5B-9E61-2F12BBBDE9D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84" y="3278604"/>
            <a:ext cx="2545917" cy="15741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84253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8" grpId="0"/>
      <p:bldP spid="9" grpId="0"/>
      <p:bldP spid="1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EDC1C7C-4ABB-69B2-5BF7-A390B3C190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6C9F68-E257-4C35-9ED9-FD333D3A51B0}" type="datetime1">
              <a:t>6/11/2026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01066AA-3C20-53B7-58C7-9AFFFFCBB2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4E366C7-4F4F-79D4-EF72-5DE10B4BB4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5</a:t>
            </a:fld>
            <a:endParaRPr lang="en-US"/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AD0FFD33-15BD-75AE-3FCE-D2BB56A48CB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8587023"/>
              </p:ext>
            </p:extLst>
          </p:nvPr>
        </p:nvGraphicFramePr>
        <p:xfrm>
          <a:off x="1080654" y="332509"/>
          <a:ext cx="1800501" cy="222365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00501">
                  <a:extLst>
                    <a:ext uri="{9D8B030D-6E8A-4147-A177-3AD203B41FA5}">
                      <a16:colId xmlns:a16="http://schemas.microsoft.com/office/drawing/2014/main" val="4094299306"/>
                    </a:ext>
                  </a:extLst>
                </a:gridCol>
              </a:tblGrid>
              <a:tr h="2223654">
                <a:tc>
                  <a:txBody>
                    <a:bodyPr/>
                    <a:lstStyle/>
                    <a:p>
                      <a:r>
                        <a:rPr lang="en-GB">
                          <a:solidFill>
                            <a:schemeClr val="bg1"/>
                          </a:solidFill>
                        </a:rPr>
                        <a:t>              </a:t>
                      </a:r>
                    </a:p>
                    <a:p>
                      <a:pPr lvl="0">
                        <a:buNone/>
                      </a:pPr>
                      <a:r>
                        <a:rPr lang="en-GB">
                          <a:solidFill>
                            <a:schemeClr val="bg1"/>
                          </a:solidFill>
                        </a:rPr>
                        <a:t>      </a:t>
                      </a:r>
                      <a:r>
                        <a:rPr lang="en-GB" sz="4800">
                          <a:solidFill>
                            <a:schemeClr val="bg1"/>
                          </a:solidFill>
                        </a:rPr>
                        <a:t>  P</a:t>
                      </a:r>
                      <a:endParaRPr lang="en-GB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008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86477555"/>
                  </a:ext>
                </a:extLst>
              </a:tr>
            </a:tbl>
          </a:graphicData>
        </a:graphic>
      </p:graphicFrame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4D902AB4-AA40-415F-DE39-45CDF7F8CBF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97363161"/>
              </p:ext>
            </p:extLst>
          </p:nvPr>
        </p:nvGraphicFramePr>
        <p:xfrm>
          <a:off x="2978727" y="332509"/>
          <a:ext cx="8125384" cy="2286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125384">
                  <a:extLst>
                    <a:ext uri="{9D8B030D-6E8A-4147-A177-3AD203B41FA5}">
                      <a16:colId xmlns:a16="http://schemas.microsoft.com/office/drawing/2014/main" val="3108836421"/>
                    </a:ext>
                  </a:extLst>
                </a:gridCol>
              </a:tblGrid>
              <a:tr h="2223529">
                <a:tc>
                  <a:txBody>
                    <a:bodyPr/>
                    <a:lstStyle/>
                    <a:p>
                      <a:pPr marL="285750" indent="-285750">
                        <a:buFont typeface="Wingdings"/>
                        <a:buChar char="q"/>
                      </a:pPr>
                      <a:r>
                        <a:rPr lang="en-GB">
                          <a:solidFill>
                            <a:schemeClr val="bg1"/>
                          </a:solidFill>
                        </a:rPr>
                        <a:t>Food </a:t>
                      </a:r>
                      <a:r>
                        <a:rPr lang="en-GB" err="1">
                          <a:solidFill>
                            <a:schemeClr val="bg1"/>
                          </a:solidFill>
                        </a:rPr>
                        <a:t>Hygine</a:t>
                      </a:r>
                      <a:r>
                        <a:rPr lang="en-GB">
                          <a:solidFill>
                            <a:schemeClr val="bg1"/>
                          </a:solidFill>
                        </a:rPr>
                        <a:t> and safety Regulations. (FSA, 2018).</a:t>
                      </a:r>
                    </a:p>
                    <a:p>
                      <a:pPr marL="285750" lvl="0" indent="-285750">
                        <a:buFont typeface="Wingdings"/>
                        <a:buChar char="q"/>
                      </a:pPr>
                      <a:endParaRPr lang="en-GB">
                        <a:solidFill>
                          <a:schemeClr val="bg1"/>
                        </a:solidFill>
                      </a:endParaRPr>
                    </a:p>
                    <a:p>
                      <a:pPr marL="285750" lvl="0" indent="-285750">
                        <a:buFont typeface="Wingdings"/>
                        <a:buChar char="q"/>
                      </a:pPr>
                      <a:r>
                        <a:rPr lang="en-GB">
                          <a:solidFill>
                            <a:schemeClr val="bg1"/>
                          </a:solidFill>
                        </a:rPr>
                        <a:t>Public Health  HFSS. ( Department of Health and social care, 2026).</a:t>
                      </a:r>
                    </a:p>
                    <a:p>
                      <a:pPr marL="285750" lvl="0" indent="-285750">
                        <a:buFont typeface="Wingdings"/>
                        <a:buChar char="q"/>
                      </a:pPr>
                      <a:endParaRPr lang="en-GB">
                        <a:solidFill>
                          <a:schemeClr val="bg1"/>
                        </a:solidFill>
                      </a:endParaRPr>
                    </a:p>
                    <a:p>
                      <a:pPr marL="285750" lvl="0" indent="-285750">
                        <a:buFont typeface="Wingdings"/>
                        <a:buChar char="q"/>
                      </a:pPr>
                      <a:r>
                        <a:rPr lang="en-GB">
                          <a:solidFill>
                            <a:schemeClr val="bg1"/>
                          </a:solidFill>
                        </a:rPr>
                        <a:t>Labour and Employment Law. (Low Pay Commisssion, 2026).</a:t>
                      </a:r>
                    </a:p>
                    <a:p>
                      <a:pPr marL="285750" lvl="0" indent="-285750">
                        <a:buFont typeface="Wingdings"/>
                        <a:buChar char="q"/>
                      </a:pPr>
                      <a:endParaRPr lang="en-GB">
                        <a:solidFill>
                          <a:schemeClr val="bg1"/>
                        </a:solidFill>
                      </a:endParaRPr>
                    </a:p>
                    <a:p>
                      <a:pPr marL="285750" lvl="0" indent="-285750">
                        <a:buFont typeface="Wingdings"/>
                        <a:buChar char="q"/>
                      </a:pPr>
                      <a:r>
                        <a:rPr lang="en-GB">
                          <a:solidFill>
                            <a:schemeClr val="bg1"/>
                          </a:solidFill>
                        </a:rPr>
                        <a:t>Business Rates Relief. (Ministry of Housing, Communities and Local gov, 2026)</a:t>
                      </a:r>
                    </a:p>
                  </a:txBody>
                  <a:tcPr>
                    <a:solidFill>
                      <a:srgbClr val="FF008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03975229"/>
                  </a:ext>
                </a:extLst>
              </a:tr>
            </a:tbl>
          </a:graphicData>
        </a:graphic>
      </p:graphicFrame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2ABB202E-521D-119B-EEE3-5160176469F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22183920"/>
              </p:ext>
            </p:extLst>
          </p:nvPr>
        </p:nvGraphicFramePr>
        <p:xfrm>
          <a:off x="1052945" y="2673927"/>
          <a:ext cx="1854506" cy="197428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54506">
                  <a:extLst>
                    <a:ext uri="{9D8B030D-6E8A-4147-A177-3AD203B41FA5}">
                      <a16:colId xmlns:a16="http://schemas.microsoft.com/office/drawing/2014/main" val="2514167093"/>
                    </a:ext>
                  </a:extLst>
                </a:gridCol>
              </a:tblGrid>
              <a:tr h="1974289">
                <a:tc>
                  <a:txBody>
                    <a:bodyPr/>
                    <a:lstStyle/>
                    <a:p>
                      <a:r>
                        <a:rPr lang="en-GB"/>
                        <a:t>                                           </a:t>
                      </a:r>
                    </a:p>
                    <a:p>
                      <a:pPr lvl="0">
                        <a:buNone/>
                      </a:pPr>
                      <a:r>
                        <a:rPr lang="en-GB"/>
                        <a:t>      </a:t>
                      </a:r>
                      <a:r>
                        <a:rPr lang="en-GB" sz="4800"/>
                        <a:t> </a:t>
                      </a:r>
                      <a:r>
                        <a:rPr lang="en-GB" sz="4800" b="1">
                          <a:solidFill>
                            <a:schemeClr val="bg1"/>
                          </a:solidFill>
                        </a:rPr>
                        <a:t> E  </a:t>
                      </a:r>
                      <a:r>
                        <a:rPr lang="en-GB"/>
                        <a:t>       </a:t>
                      </a:r>
                    </a:p>
                    <a:p>
                      <a:pPr lvl="0">
                        <a:buNone/>
                      </a:pPr>
                      <a:endParaRPr lang="en-GB"/>
                    </a:p>
                    <a:p>
                      <a:pPr lvl="0">
                        <a:buNone/>
                      </a:pPr>
                      <a:endParaRPr lang="en-GB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1014857"/>
                  </a:ext>
                </a:extLst>
              </a:tr>
            </a:tbl>
          </a:graphicData>
        </a:graphic>
      </p:graphicFrame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20DC76BC-2E94-10A2-1820-70FFFC3FCE0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5960873"/>
              </p:ext>
            </p:extLst>
          </p:nvPr>
        </p:nvGraphicFramePr>
        <p:xfrm>
          <a:off x="2964872" y="2646218"/>
          <a:ext cx="8106351" cy="2011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106351">
                  <a:extLst>
                    <a:ext uri="{9D8B030D-6E8A-4147-A177-3AD203B41FA5}">
                      <a16:colId xmlns:a16="http://schemas.microsoft.com/office/drawing/2014/main" val="2554324256"/>
                    </a:ext>
                  </a:extLst>
                </a:gridCol>
              </a:tblGrid>
              <a:tr h="1994969">
                <a:tc>
                  <a:txBody>
                    <a:bodyPr/>
                    <a:lstStyle/>
                    <a:p>
                      <a:pPr marL="285750" indent="-285750">
                        <a:buFont typeface="Wingdings"/>
                        <a:buChar char="q"/>
                      </a:pPr>
                      <a:r>
                        <a:rPr lang="en-GB">
                          <a:solidFill>
                            <a:schemeClr val="bg1"/>
                          </a:solidFill>
                        </a:rPr>
                        <a:t>Inflations and Margins.( Bank of England, 2026).</a:t>
                      </a:r>
                    </a:p>
                    <a:p>
                      <a:pPr marL="285750" lvl="0" indent="-285750">
                        <a:buFont typeface="Wingdings"/>
                        <a:buChar char="q"/>
                      </a:pPr>
                      <a:endParaRPr lang="en-GB">
                        <a:solidFill>
                          <a:schemeClr val="bg1"/>
                        </a:solidFill>
                      </a:endParaRPr>
                    </a:p>
                    <a:p>
                      <a:pPr marL="285750" lvl="0" indent="-285750">
                        <a:buFont typeface="Wingdings"/>
                        <a:buChar char="q"/>
                      </a:pPr>
                      <a:r>
                        <a:rPr lang="en-GB">
                          <a:solidFill>
                            <a:schemeClr val="bg1"/>
                          </a:solidFill>
                        </a:rPr>
                        <a:t>Customer Spending Trends. (Statista Research Department, 2025).</a:t>
                      </a:r>
                    </a:p>
                    <a:p>
                      <a:pPr marL="285750" lvl="0" indent="-285750">
                        <a:buFont typeface="Wingdings"/>
                        <a:buChar char="q"/>
                      </a:pPr>
                      <a:endParaRPr lang="en-GB">
                        <a:solidFill>
                          <a:schemeClr val="bg1"/>
                        </a:solidFill>
                      </a:endParaRPr>
                    </a:p>
                    <a:p>
                      <a:pPr marL="285750" lvl="0" indent="-285750">
                        <a:buFont typeface="Wingdings"/>
                        <a:buChar char="q"/>
                      </a:pPr>
                      <a:r>
                        <a:rPr lang="en-GB">
                          <a:solidFill>
                            <a:schemeClr val="bg1"/>
                          </a:solidFill>
                        </a:rPr>
                        <a:t>Market Growth. (Open University, 2022).</a:t>
                      </a:r>
                    </a:p>
                    <a:p>
                      <a:pPr marL="285750" lvl="0" indent="-285750">
                        <a:buFont typeface="Wingdings"/>
                        <a:buChar char="q"/>
                      </a:pPr>
                      <a:endParaRPr lang="en-GB">
                        <a:solidFill>
                          <a:schemeClr val="bg1"/>
                        </a:solidFill>
                      </a:endParaRPr>
                    </a:p>
                    <a:p>
                      <a:pPr marL="285750" lvl="0" indent="-285750">
                        <a:buFont typeface="Wingdings"/>
                        <a:buChar char="q"/>
                      </a:pPr>
                      <a:r>
                        <a:rPr lang="en-GB">
                          <a:solidFill>
                            <a:schemeClr val="bg1"/>
                          </a:solidFill>
                        </a:rPr>
                        <a:t>Energy Costs. (Ofgem 2026).</a:t>
                      </a:r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83382715"/>
                  </a:ext>
                </a:extLst>
              </a:tr>
            </a:tbl>
          </a:graphicData>
        </a:graphic>
      </p:graphicFrame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1FA4EA9F-9343-8997-88DB-D0A5F8F4834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83680192"/>
              </p:ext>
            </p:extLst>
          </p:nvPr>
        </p:nvGraphicFramePr>
        <p:xfrm>
          <a:off x="1052945" y="4765963"/>
          <a:ext cx="1849676" cy="199501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49676">
                  <a:extLst>
                    <a:ext uri="{9D8B030D-6E8A-4147-A177-3AD203B41FA5}">
                      <a16:colId xmlns:a16="http://schemas.microsoft.com/office/drawing/2014/main" val="1467175003"/>
                    </a:ext>
                  </a:extLst>
                </a:gridCol>
              </a:tblGrid>
              <a:tr h="1995012">
                <a:tc>
                  <a:txBody>
                    <a:bodyPr/>
                    <a:lstStyle/>
                    <a:p>
                      <a:endParaRPr lang="en-GB"/>
                    </a:p>
                    <a:p>
                      <a:pPr lvl="0">
                        <a:buNone/>
                      </a:pPr>
                      <a:endParaRPr lang="en-GB"/>
                    </a:p>
                    <a:p>
                      <a:pPr lvl="0">
                        <a:buNone/>
                      </a:pPr>
                      <a:r>
                        <a:rPr lang="en-GB"/>
                        <a:t>        </a:t>
                      </a:r>
                      <a:r>
                        <a:rPr lang="en-GB" sz="4800" b="1">
                          <a:solidFill>
                            <a:schemeClr val="bg1"/>
                          </a:solidFill>
                        </a:rPr>
                        <a:t> </a:t>
                      </a:r>
                      <a:r>
                        <a:rPr lang="en-GB" sz="4800" b="1" i="0">
                          <a:solidFill>
                            <a:schemeClr val="bg1"/>
                          </a:solidFill>
                        </a:rPr>
                        <a:t>s</a:t>
                      </a:r>
                    </a:p>
                  </a:txBody>
                  <a:tcPr>
                    <a:solidFill>
                      <a:srgbClr val="0AFFC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60679390"/>
                  </a:ext>
                </a:extLst>
              </a:tr>
            </a:tbl>
          </a:graphicData>
        </a:graphic>
      </p:graphicFrame>
      <p:graphicFrame>
        <p:nvGraphicFramePr>
          <p:cNvPr id="11" name="Table 10">
            <a:extLst>
              <a:ext uri="{FF2B5EF4-FFF2-40B4-BE49-F238E27FC236}">
                <a16:creationId xmlns:a16="http://schemas.microsoft.com/office/drawing/2014/main" id="{9F15C484-2003-1E56-4648-2D1B4E2E479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53207383"/>
              </p:ext>
            </p:extLst>
          </p:nvPr>
        </p:nvGraphicFramePr>
        <p:xfrm>
          <a:off x="2951018" y="4752109"/>
          <a:ext cx="8168644" cy="2011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168644">
                  <a:extLst>
                    <a:ext uri="{9D8B030D-6E8A-4147-A177-3AD203B41FA5}">
                      <a16:colId xmlns:a16="http://schemas.microsoft.com/office/drawing/2014/main" val="2700011914"/>
                    </a:ext>
                  </a:extLst>
                </a:gridCol>
              </a:tblGrid>
              <a:tr h="1995008">
                <a:tc>
                  <a:txBody>
                    <a:bodyPr/>
                    <a:lstStyle/>
                    <a:p>
                      <a:pPr marL="285750" indent="-285750">
                        <a:buFont typeface="Wingdings"/>
                        <a:buChar char="q"/>
                      </a:pPr>
                      <a:r>
                        <a:rPr lang="en-GB">
                          <a:solidFill>
                            <a:schemeClr val="bg1"/>
                          </a:solidFill>
                        </a:rPr>
                        <a:t>Health and Wellness. (Finsbury Food Group 2025)</a:t>
                      </a:r>
                    </a:p>
                    <a:p>
                      <a:pPr marL="285750" lvl="0" indent="-285750">
                        <a:buFont typeface="Wingdings"/>
                        <a:buChar char="q"/>
                      </a:pPr>
                      <a:endParaRPr lang="en-GB">
                        <a:solidFill>
                          <a:schemeClr val="bg1"/>
                        </a:solidFill>
                      </a:endParaRPr>
                    </a:p>
                    <a:p>
                      <a:pPr marL="285750" lvl="0" indent="-285750">
                        <a:buFont typeface="Wingdings"/>
                        <a:buChar char="q"/>
                      </a:pPr>
                      <a:r>
                        <a:rPr lang="en-GB">
                          <a:solidFill>
                            <a:schemeClr val="bg1"/>
                          </a:solidFill>
                        </a:rPr>
                        <a:t>Organic and Ethical Demands. (Guardian, 2024).</a:t>
                      </a:r>
                    </a:p>
                    <a:p>
                      <a:pPr marL="285750" lvl="0" indent="-285750">
                        <a:buFont typeface="Wingdings"/>
                        <a:buChar char="q"/>
                      </a:pPr>
                      <a:endParaRPr lang="en-GB">
                        <a:solidFill>
                          <a:schemeClr val="bg1"/>
                        </a:solidFill>
                      </a:endParaRPr>
                    </a:p>
                    <a:p>
                      <a:pPr marL="285750" lvl="0" indent="-285750">
                        <a:buFont typeface="Wingdings"/>
                        <a:buChar char="q"/>
                      </a:pPr>
                      <a:r>
                        <a:rPr lang="en-GB">
                          <a:solidFill>
                            <a:schemeClr val="bg1"/>
                          </a:solidFill>
                        </a:rPr>
                        <a:t>Breakfast Transformation. (Finsbury Food Group, 2025).</a:t>
                      </a:r>
                    </a:p>
                    <a:p>
                      <a:pPr marL="285750" lvl="0" indent="-285750">
                        <a:buFont typeface="Wingdings"/>
                        <a:buChar char="q"/>
                      </a:pPr>
                      <a:endParaRPr lang="en-GB">
                        <a:solidFill>
                          <a:schemeClr val="bg1"/>
                        </a:solidFill>
                      </a:endParaRPr>
                    </a:p>
                    <a:p>
                      <a:pPr marL="285750" lvl="0" indent="-285750">
                        <a:buFont typeface="Wingdings"/>
                        <a:buChar char="q"/>
                      </a:pPr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Changing Work Patterns. (</a:t>
                      </a:r>
                      <a:r>
                        <a:rPr lang="en-GB" dirty="0" err="1">
                          <a:solidFill>
                            <a:schemeClr val="bg1"/>
                          </a:solidFill>
                        </a:rPr>
                        <a:t>Departme</a:t>
                      </a:r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nt for Business and trade 2025).</a:t>
                      </a:r>
                    </a:p>
                  </a:txBody>
                  <a:tcPr>
                    <a:solidFill>
                      <a:srgbClr val="0AFFC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4573803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41718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A961F23-1423-B0BF-F3D5-361C91BE01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BF37F7-8369-440A-AF68-6988CB3A304E}" type="datetime1">
              <a:t>6/11/2026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F00EB2B-780E-EC51-F533-B6BA468108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CCE6EF6-C37A-ED9F-0BBC-42E3B74A2C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6</a:t>
            </a:fld>
            <a:endParaRPr lang="en-US"/>
          </a:p>
        </p:txBody>
      </p:sp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15E0517E-4315-DEFC-A341-2D422AB6917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12922229"/>
              </p:ext>
            </p:extLst>
          </p:nvPr>
        </p:nvGraphicFramePr>
        <p:xfrm>
          <a:off x="2725118" y="2583050"/>
          <a:ext cx="8477065" cy="234042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477065">
                  <a:extLst>
                    <a:ext uri="{9D8B030D-6E8A-4147-A177-3AD203B41FA5}">
                      <a16:colId xmlns:a16="http://schemas.microsoft.com/office/drawing/2014/main" val="2910336887"/>
                    </a:ext>
                  </a:extLst>
                </a:gridCol>
              </a:tblGrid>
              <a:tr h="2340428">
                <a:tc>
                  <a:txBody>
                    <a:bodyPr/>
                    <a:lstStyle/>
                    <a:p>
                      <a:pPr marL="285750" indent="-285750">
                        <a:buFont typeface="Wingdings"/>
                        <a:buChar char="§"/>
                      </a:pPr>
                      <a:r>
                        <a:rPr lang="en-GB">
                          <a:solidFill>
                            <a:srgbClr val="1A1A1A"/>
                          </a:solidFill>
                        </a:rPr>
                        <a:t>High Energy use.  Department for Energy and Net Zero</a:t>
                      </a:r>
                      <a:r>
                        <a:rPr lang="en-GB" dirty="0">
                          <a:solidFill>
                            <a:srgbClr val="1A1A1A"/>
                          </a:solidFill>
                        </a:rPr>
                        <a:t> (2026).</a:t>
                      </a:r>
                    </a:p>
                    <a:p>
                      <a:pPr marL="285750" lvl="0" indent="-285750">
                        <a:buFont typeface="Wingdings"/>
                        <a:buChar char="§"/>
                      </a:pPr>
                      <a:endParaRPr lang="en-GB">
                        <a:solidFill>
                          <a:srgbClr val="1A1A1A"/>
                        </a:solidFill>
                      </a:endParaRPr>
                    </a:p>
                    <a:p>
                      <a:pPr marL="285750" lvl="0" indent="-285750">
                        <a:buFont typeface="Wingdings"/>
                        <a:buChar char="§"/>
                      </a:pPr>
                      <a:r>
                        <a:rPr lang="en-GB">
                          <a:solidFill>
                            <a:srgbClr val="1A1A1A"/>
                          </a:solidFill>
                        </a:rPr>
                        <a:t>Climate Impact; climate change can cause poor harvests.</a:t>
                      </a:r>
                      <a:endParaRPr lang="en-GB"/>
                    </a:p>
                    <a:p>
                      <a:pPr marL="285750" lvl="0" indent="-285750">
                        <a:buFont typeface="Wingdings"/>
                        <a:buChar char="§"/>
                      </a:pPr>
                      <a:endParaRPr lang="en-GB">
                        <a:solidFill>
                          <a:srgbClr val="1A1A1A"/>
                        </a:solidFill>
                      </a:endParaRPr>
                    </a:p>
                    <a:p>
                      <a:pPr marL="285750" lvl="0" indent="-285750">
                        <a:buFont typeface="Wingdings"/>
                        <a:buChar char="§"/>
                      </a:pPr>
                      <a:r>
                        <a:rPr lang="en-GB">
                          <a:solidFill>
                            <a:srgbClr val="1A1A1A"/>
                          </a:solidFill>
                        </a:rPr>
                        <a:t>Raw Material Supply. (SFI ,2026 )</a:t>
                      </a:r>
                      <a:endParaRPr lang="en-GB"/>
                    </a:p>
                    <a:p>
                      <a:pPr marL="285750" lvl="0" indent="-285750">
                        <a:buFont typeface="Wingdings"/>
                        <a:buChar char="§"/>
                      </a:pPr>
                      <a:endParaRPr lang="en-GB">
                        <a:solidFill>
                          <a:srgbClr val="1A1A1A"/>
                        </a:solidFill>
                      </a:endParaRPr>
                    </a:p>
                    <a:p>
                      <a:pPr marL="285750" lvl="0" indent="-285750">
                        <a:buFont typeface="Wingdings"/>
                        <a:buChar char="§"/>
                      </a:pPr>
                      <a:r>
                        <a:rPr lang="en-GB" dirty="0">
                          <a:solidFill>
                            <a:srgbClr val="1A1A1A"/>
                          </a:solidFill>
                        </a:rPr>
                        <a:t>Sustainability Practices; managing water and switching to eco friendly packaging.</a:t>
                      </a:r>
                      <a:endParaRPr lang="en-GB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50694234"/>
                  </a:ext>
                </a:extLst>
              </a:tr>
            </a:tbl>
          </a:graphicData>
        </a:graphic>
      </p:graphicFrame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515D92A3-D076-009A-46B7-F926B25A488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5413138"/>
              </p:ext>
            </p:extLst>
          </p:nvPr>
        </p:nvGraphicFramePr>
        <p:xfrm>
          <a:off x="1033220" y="4894881"/>
          <a:ext cx="1741716" cy="188685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41716">
                  <a:extLst>
                    <a:ext uri="{9D8B030D-6E8A-4147-A177-3AD203B41FA5}">
                      <a16:colId xmlns:a16="http://schemas.microsoft.com/office/drawing/2014/main" val="2198604080"/>
                    </a:ext>
                  </a:extLst>
                </a:gridCol>
              </a:tblGrid>
              <a:tr h="1886857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GB" sz="4800">
                          <a:solidFill>
                            <a:srgbClr val="1A1A1A"/>
                          </a:solidFill>
                        </a:rPr>
                        <a:t> </a:t>
                      </a:r>
                      <a:endParaRPr lang="en-US"/>
                    </a:p>
                    <a:p>
                      <a:pPr marL="0" lvl="0" indent="0">
                        <a:buNone/>
                      </a:pPr>
                      <a:r>
                        <a:rPr lang="en-GB" sz="4800">
                          <a:solidFill>
                            <a:srgbClr val="1A1A1A"/>
                          </a:solidFill>
                        </a:rPr>
                        <a:t>    L</a:t>
                      </a:r>
                      <a:endParaRPr lang="en-US"/>
                    </a:p>
                  </a:txBody>
                  <a:tcPr>
                    <a:solidFill>
                      <a:srgbClr val="FFC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81031539"/>
                  </a:ext>
                </a:extLst>
              </a:tr>
            </a:tbl>
          </a:graphicData>
        </a:graphic>
      </p:graphicFrame>
      <p:graphicFrame>
        <p:nvGraphicFramePr>
          <p:cNvPr id="12" name="Table 11">
            <a:extLst>
              <a:ext uri="{FF2B5EF4-FFF2-40B4-BE49-F238E27FC236}">
                <a16:creationId xmlns:a16="http://schemas.microsoft.com/office/drawing/2014/main" id="{1DE0388F-52A8-8EE8-B9D0-8F5D9A9772E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24100070"/>
              </p:ext>
            </p:extLst>
          </p:nvPr>
        </p:nvGraphicFramePr>
        <p:xfrm>
          <a:off x="1020305" y="2570135"/>
          <a:ext cx="1741706" cy="237671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41706">
                  <a:extLst>
                    <a:ext uri="{9D8B030D-6E8A-4147-A177-3AD203B41FA5}">
                      <a16:colId xmlns:a16="http://schemas.microsoft.com/office/drawing/2014/main" val="1298553393"/>
                    </a:ext>
                  </a:extLst>
                </a:gridCol>
              </a:tblGrid>
              <a:tr h="2376714">
                <a:tc>
                  <a:txBody>
                    <a:bodyPr/>
                    <a:lstStyle/>
                    <a:p>
                      <a:pPr algn="ctr"/>
                      <a:endParaRPr lang="en-GB" sz="4800"/>
                    </a:p>
                    <a:p>
                      <a:pPr lvl="0" algn="ctr">
                        <a:buNone/>
                      </a:pPr>
                      <a:r>
                        <a:rPr lang="en-GB" sz="4800" b="1">
                          <a:solidFill>
                            <a:srgbClr val="1A1A1A"/>
                          </a:solidFill>
                        </a:rPr>
                        <a:t>E</a:t>
                      </a:r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98072781"/>
                  </a:ext>
                </a:extLst>
              </a:tr>
            </a:tbl>
          </a:graphicData>
        </a:graphic>
      </p:graphicFrame>
      <p:graphicFrame>
        <p:nvGraphicFramePr>
          <p:cNvPr id="13" name="Table 12">
            <a:extLst>
              <a:ext uri="{FF2B5EF4-FFF2-40B4-BE49-F238E27FC236}">
                <a16:creationId xmlns:a16="http://schemas.microsoft.com/office/drawing/2014/main" id="{60B29700-5CBB-AB79-799E-FF92EB80DE9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05877880"/>
              </p:ext>
            </p:extLst>
          </p:nvPr>
        </p:nvGraphicFramePr>
        <p:xfrm>
          <a:off x="1033220" y="322881"/>
          <a:ext cx="1691595" cy="224971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91595">
                  <a:extLst>
                    <a:ext uri="{9D8B030D-6E8A-4147-A177-3AD203B41FA5}">
                      <a16:colId xmlns:a16="http://schemas.microsoft.com/office/drawing/2014/main" val="63778777"/>
                    </a:ext>
                  </a:extLst>
                </a:gridCol>
              </a:tblGrid>
              <a:tr h="2249714">
                <a:tc>
                  <a:txBody>
                    <a:bodyPr/>
                    <a:lstStyle/>
                    <a:p>
                      <a:endParaRPr lang="en-GB"/>
                    </a:p>
                    <a:p>
                      <a:pPr lvl="0">
                        <a:buNone/>
                      </a:pPr>
                      <a:endParaRPr lang="en-GB"/>
                    </a:p>
                    <a:p>
                      <a:pPr lvl="0">
                        <a:buNone/>
                      </a:pPr>
                      <a:endParaRPr lang="en-GB"/>
                    </a:p>
                    <a:p>
                      <a:pPr lvl="0">
                        <a:buNone/>
                      </a:pPr>
                      <a:r>
                        <a:rPr lang="en-GB" sz="4800"/>
                        <a:t>   </a:t>
                      </a:r>
                      <a:r>
                        <a:rPr lang="en-GB" sz="4800">
                          <a:solidFill>
                            <a:srgbClr val="1A1A1A"/>
                          </a:solidFill>
                        </a:rPr>
                        <a:t>T</a:t>
                      </a:r>
                    </a:p>
                  </a:txBody>
                  <a:tcPr>
                    <a:solidFill>
                      <a:srgbClr val="FFC0C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2892720"/>
                  </a:ext>
                </a:extLst>
              </a:tr>
            </a:tbl>
          </a:graphicData>
        </a:graphic>
      </p:graphicFrame>
      <p:graphicFrame>
        <p:nvGraphicFramePr>
          <p:cNvPr id="15" name="Table 14">
            <a:extLst>
              <a:ext uri="{FF2B5EF4-FFF2-40B4-BE49-F238E27FC236}">
                <a16:creationId xmlns:a16="http://schemas.microsoft.com/office/drawing/2014/main" id="{F391C318-5D3F-0E49-9CA1-B89DE510540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23322757"/>
              </p:ext>
            </p:extLst>
          </p:nvPr>
        </p:nvGraphicFramePr>
        <p:xfrm>
          <a:off x="2776779" y="297050"/>
          <a:ext cx="8418284" cy="2286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418284">
                  <a:extLst>
                    <a:ext uri="{9D8B030D-6E8A-4147-A177-3AD203B41FA5}">
                      <a16:colId xmlns:a16="http://schemas.microsoft.com/office/drawing/2014/main" val="2423893525"/>
                    </a:ext>
                  </a:extLst>
                </a:gridCol>
              </a:tblGrid>
              <a:tr h="2286000">
                <a:tc>
                  <a:txBody>
                    <a:bodyPr/>
                    <a:lstStyle/>
                    <a:p>
                      <a:pPr marL="285750" indent="-285750">
                        <a:buFont typeface="Wingdings"/>
                        <a:buChar char="§"/>
                      </a:pPr>
                      <a:r>
                        <a:rPr lang="en-GB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</a:rPr>
                        <a:t>Digital Ordering and Delivery. For access Eg Uber eats, Just eat. Growth Kitchen (2025).</a:t>
                      </a:r>
                    </a:p>
                    <a:p>
                      <a:pPr marL="285750" lvl="0" indent="-285750">
                        <a:buFont typeface="Wingdings"/>
                        <a:buChar char="§"/>
                      </a:pPr>
                      <a:endParaRPr lang="en-GB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</a:endParaRPr>
                    </a:p>
                    <a:p>
                      <a:pPr marL="285750" lvl="0" indent="-285750">
                        <a:buFont typeface="Wingdings"/>
                        <a:buChar char="§"/>
                      </a:pPr>
                      <a:r>
                        <a:rPr lang="en-GB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</a:rPr>
                        <a:t>Energy Efficient Equipment(s) Ovens, Refrigerators. UCL (2025)</a:t>
                      </a:r>
                    </a:p>
                    <a:p>
                      <a:pPr marL="285750" lvl="0" indent="-285750">
                        <a:buFont typeface="Wingdings"/>
                        <a:buChar char="§"/>
                      </a:pPr>
                      <a:endParaRPr lang="en-GB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</a:endParaRPr>
                    </a:p>
                    <a:p>
                      <a:pPr marL="285750" lvl="0" indent="-285750">
                        <a:buFont typeface="Wingdings"/>
                        <a:buChar char="§"/>
                      </a:pPr>
                      <a:r>
                        <a:rPr lang="en-GB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</a:rPr>
                        <a:t>Production Technology; smart manufacturing. British Bakers (2026)</a:t>
                      </a:r>
                    </a:p>
                    <a:p>
                      <a:pPr marL="285750" lvl="0" indent="-285750">
                        <a:buFont typeface="Wingdings"/>
                        <a:buChar char="§"/>
                      </a:pPr>
                      <a:endParaRPr lang="en-GB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</a:endParaRPr>
                    </a:p>
                    <a:p>
                      <a:pPr marL="285750" lvl="0" indent="-285750">
                        <a:buFont typeface="Wingdings"/>
                        <a:buChar char="§"/>
                      </a:pPr>
                      <a:r>
                        <a:rPr lang="en-GB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</a:rPr>
                        <a:t>Digital Transformation, Adoption and Support. Made Smarter (2025).</a:t>
                      </a:r>
                    </a:p>
                  </a:txBody>
                  <a:tcPr>
                    <a:solidFill>
                      <a:srgbClr val="FFC0C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07401148"/>
                  </a:ext>
                </a:extLst>
              </a:tr>
            </a:tbl>
          </a:graphicData>
        </a:graphic>
      </p:graphicFrame>
      <p:graphicFrame>
        <p:nvGraphicFramePr>
          <p:cNvPr id="16" name="Table 15">
            <a:extLst>
              <a:ext uri="{FF2B5EF4-FFF2-40B4-BE49-F238E27FC236}">
                <a16:creationId xmlns:a16="http://schemas.microsoft.com/office/drawing/2014/main" id="{FA0F8517-DCA1-E8E7-220A-B14C679D580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91374849"/>
              </p:ext>
            </p:extLst>
          </p:nvPr>
        </p:nvGraphicFramePr>
        <p:xfrm>
          <a:off x="2802610" y="4972372"/>
          <a:ext cx="8400141" cy="183242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400141">
                  <a:extLst>
                    <a:ext uri="{9D8B030D-6E8A-4147-A177-3AD203B41FA5}">
                      <a16:colId xmlns:a16="http://schemas.microsoft.com/office/drawing/2014/main" val="2663071036"/>
                    </a:ext>
                  </a:extLst>
                </a:gridCol>
              </a:tblGrid>
              <a:tr h="1832428">
                <a:tc>
                  <a:txBody>
                    <a:bodyPr/>
                    <a:lstStyle/>
                    <a:p>
                      <a:pPr marL="285750" indent="-285750">
                        <a:buFont typeface="Wingdings"/>
                        <a:buChar char="§"/>
                      </a:pPr>
                      <a:r>
                        <a:rPr lang="en-GB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</a:rPr>
                        <a:t>Allergen Labelling; PPDS requires ingredients listed. FSA (2021).</a:t>
                      </a:r>
                    </a:p>
                    <a:p>
                      <a:pPr marL="285750" lvl="0" indent="-285750">
                        <a:buFont typeface="Wingdings"/>
                        <a:buChar char="§"/>
                      </a:pPr>
                      <a:endParaRPr lang="en-GB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</a:endParaRPr>
                    </a:p>
                    <a:p>
                      <a:pPr marL="285750" lvl="0" indent="-285750">
                        <a:buFont typeface="Wingdings"/>
                        <a:buChar char="§"/>
                      </a:pPr>
                      <a:r>
                        <a:rPr lang="en-GB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</a:rPr>
                        <a:t>Packaging waste.  EPR . (Department of Enviromental, Food and Rural Affairs 2025).</a:t>
                      </a:r>
                    </a:p>
                    <a:p>
                      <a:pPr marL="285750" lvl="0" indent="-285750">
                        <a:buFont typeface="Wingdings"/>
                        <a:buChar char="§"/>
                      </a:pPr>
                      <a:endParaRPr lang="en-GB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</a:endParaRPr>
                    </a:p>
                    <a:p>
                      <a:pPr marL="285750" lvl="0" indent="-285750">
                        <a:buFont typeface="Wingdings"/>
                        <a:buChar char="§"/>
                      </a:pPr>
                      <a:r>
                        <a:rPr lang="en-GB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</a:rPr>
                        <a:t>Plastic Packaging HMRC (2023).</a:t>
                      </a:r>
                    </a:p>
                  </a:txBody>
                  <a:tcPr>
                    <a:solidFill>
                      <a:srgbClr val="FFC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736795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008309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0393156-A81A-AFC9-9484-0EB5CC80B9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554C2B-46D4-41A9-88F7-AE50E1146405}" type="datetime1">
              <a:t>6/11/2026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5E3920B-936C-6031-6137-730FFB93A0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0B1EEC6-D5AD-8427-E125-CCF7DDE5A7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7</a:t>
            </a:fld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EA53601-0809-06F3-9ECC-3453D8634B8C}"/>
              </a:ext>
            </a:extLst>
          </p:cNvPr>
          <p:cNvSpPr txBox="1"/>
          <p:nvPr/>
        </p:nvSpPr>
        <p:spPr>
          <a:xfrm>
            <a:off x="3992385" y="264486"/>
            <a:ext cx="360147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solidFill>
                  <a:schemeClr val="bg1"/>
                </a:solidFill>
                <a:latin typeface="Arial"/>
                <a:cs typeface="Arial"/>
              </a:rPr>
              <a:t>THE CAUSE AND EFFECT 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8948D832-E5C9-E2A6-BD60-A74DE749BA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052647"/>
            <a:ext cx="12192000" cy="4752705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8FC64BB9-496C-197C-F272-1CB66DEF9FB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854" y="1052647"/>
            <a:ext cx="12178146" cy="4752705"/>
          </a:xfrm>
          <a:prstGeom prst="rect">
            <a:avLst/>
          </a:prstGeom>
          <a:ln>
            <a:solidFill>
              <a:srgbClr val="F25022"/>
            </a:solidFill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8734762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Title 1">
            <a:extLst>
              <a:ext uri="{FF2B5EF4-FFF2-40B4-BE49-F238E27FC236}">
                <a16:creationId xmlns:a16="http://schemas.microsoft.com/office/drawing/2014/main" id="{1BB18DAE-F36B-FFC1-9E3F-75893247EA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46310" y="451365"/>
            <a:ext cx="8687999" cy="622537"/>
          </a:xfrm>
        </p:spPr>
        <p:txBody>
          <a:bodyPr>
            <a:normAutofit/>
          </a:bodyPr>
          <a:lstStyle/>
          <a:p>
            <a:r>
              <a:rPr lang="en-US" sz="2600">
                <a:solidFill>
                  <a:srgbClr val="FFFFFF"/>
                </a:solidFill>
                <a:latin typeface="Arial"/>
                <a:cs typeface="Arial"/>
              </a:rPr>
              <a:t>                       </a:t>
            </a:r>
            <a:r>
              <a:rPr lang="en-US" sz="2600">
                <a:solidFill>
                  <a:srgbClr val="F25022"/>
                </a:solidFill>
                <a:latin typeface="Arial"/>
                <a:cs typeface="Arial"/>
              </a:rPr>
              <a:t>KEY INSIGHTS</a:t>
            </a:r>
          </a:p>
        </p:txBody>
      </p:sp>
      <p:pic>
        <p:nvPicPr>
          <p:cNvPr id="2" name="Content Placeholder 1" descr="Brain outline">
            <a:extLst>
              <a:ext uri="{FF2B5EF4-FFF2-40B4-BE49-F238E27FC236}">
                <a16:creationId xmlns:a16="http://schemas.microsoft.com/office/drawing/2014/main" id="{ABB2CC9E-FDE7-FE75-1D8F-152DCB68BD0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4858976" y="3789217"/>
            <a:ext cx="914400" cy="914400"/>
          </a:xfrm>
          <a:prstGeom prst="rect">
            <a:avLst/>
          </a:prstGeom>
        </p:spPr>
      </p:pic>
      <p:sp>
        <p:nvSpPr>
          <p:cNvPr id="12" name="Date Placeholder 4">
            <a:extLst>
              <a:ext uri="{FF2B5EF4-FFF2-40B4-BE49-F238E27FC236}">
                <a16:creationId xmlns:a16="http://schemas.microsoft.com/office/drawing/2014/main" id="{B696EE1B-7D4A-904A-48A1-E9CC2FBCFF6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0137" y="63202"/>
            <a:ext cx="2743200" cy="318221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DACC6EFF-A029-4CCA-8303-A69DA2C70EC9}" type="datetime1">
              <a:rPr lang="en-US"/>
              <a:pPr>
                <a:spcAft>
                  <a:spcPts val="600"/>
                </a:spcAft>
              </a:pPr>
              <a:t>6/11/2026</a:t>
            </a:fld>
            <a:endParaRPr lang="en-US"/>
          </a:p>
        </p:txBody>
      </p:sp>
      <p:sp>
        <p:nvSpPr>
          <p:cNvPr id="14" name="Footer Placeholder 5">
            <a:extLst>
              <a:ext uri="{FF2B5EF4-FFF2-40B4-BE49-F238E27FC236}">
                <a16:creationId xmlns:a16="http://schemas.microsoft.com/office/drawing/2014/main" id="{2F7BDA3D-D8D4-5D3D-2AB9-A66525E0C8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344016" y="6424761"/>
            <a:ext cx="4059936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16" name="Slide Number Placeholder 6">
            <a:extLst>
              <a:ext uri="{FF2B5EF4-FFF2-40B4-BE49-F238E27FC236}">
                <a16:creationId xmlns:a16="http://schemas.microsoft.com/office/drawing/2014/main" id="{2843FFB6-FF27-4607-7BDF-EC85EF537C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03951" y="6425816"/>
            <a:ext cx="429768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6E91CC32-6A6B-4E2E-BBA1-6864F305DA26}" type="slidenum">
              <a:rPr lang="en-US" dirty="0"/>
              <a:pPr>
                <a:spcAft>
                  <a:spcPts val="600"/>
                </a:spcAft>
              </a:pPr>
              <a:t>8</a:t>
            </a:fld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91F356A-895A-73E5-A128-BA2C93855FAD}"/>
              </a:ext>
            </a:extLst>
          </p:cNvPr>
          <p:cNvSpPr txBox="1"/>
          <p:nvPr/>
        </p:nvSpPr>
        <p:spPr>
          <a:xfrm rot="-10800000" flipV="1">
            <a:off x="3658811" y="1577834"/>
            <a:ext cx="7073294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>
                <a:solidFill>
                  <a:srgbClr val="FF0000"/>
                </a:solidFill>
                <a:latin typeface="Arial"/>
                <a:cs typeface="Arial"/>
              </a:rPr>
              <a:t>REMOTE WORKING HAS REDUCED THE LUNCH TRADE.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EFD0111-567E-2084-96BF-7F1DAAAA7F59}"/>
              </a:ext>
            </a:extLst>
          </p:cNvPr>
          <p:cNvSpPr txBox="1"/>
          <p:nvPr/>
        </p:nvSpPr>
        <p:spPr>
          <a:xfrm>
            <a:off x="949476" y="1536094"/>
            <a:ext cx="2513389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solidFill>
                  <a:srgbClr val="F25022"/>
                </a:solidFill>
              </a:rPr>
              <a:t>KEY FINDING</a:t>
            </a:r>
            <a:r>
              <a:rPr lang="en-GB">
                <a:solidFill>
                  <a:srgbClr val="F25022"/>
                </a:solidFill>
              </a:rPr>
              <a:t>  </a:t>
            </a:r>
            <a:r>
              <a:rPr lang="en-GB" sz="2400">
                <a:solidFill>
                  <a:srgbClr val="F25022"/>
                </a:solidFill>
              </a:rPr>
              <a:t>1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E7727D8-064C-87D3-CBE9-644C3A848269}"/>
              </a:ext>
            </a:extLst>
          </p:cNvPr>
          <p:cNvSpPr txBox="1"/>
          <p:nvPr/>
        </p:nvSpPr>
        <p:spPr>
          <a:xfrm>
            <a:off x="942840" y="2931877"/>
            <a:ext cx="2507673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>
                <a:solidFill>
                  <a:srgbClr val="F25022"/>
                </a:solidFill>
                <a:latin typeface="Arial"/>
                <a:cs typeface="Arial"/>
              </a:rPr>
              <a:t>KEY FINDING 2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7D950CF-B4A2-C88A-7480-CFACA44EBB0E}"/>
              </a:ext>
            </a:extLst>
          </p:cNvPr>
          <p:cNvSpPr txBox="1"/>
          <p:nvPr/>
        </p:nvSpPr>
        <p:spPr>
          <a:xfrm>
            <a:off x="3659985" y="2937174"/>
            <a:ext cx="6857998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>
                <a:solidFill>
                  <a:srgbClr val="FF0000"/>
                </a:solidFill>
                <a:latin typeface="Arial"/>
                <a:cs typeface="Arial"/>
              </a:rPr>
              <a:t>RISING COSTS ARE IMPACTING </a:t>
            </a:r>
            <a:r>
              <a:rPr lang="en-GB" sz="2400" b="1" dirty="0">
                <a:solidFill>
                  <a:srgbClr val="FF0000"/>
                </a:solidFill>
                <a:latin typeface="Arial"/>
                <a:cs typeface="Arial"/>
              </a:rPr>
              <a:t>PROFITABILITY.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9E5D536-1F3E-89A2-22FD-7558F9854693}"/>
              </a:ext>
            </a:extLst>
          </p:cNvPr>
          <p:cNvSpPr txBox="1"/>
          <p:nvPr/>
        </p:nvSpPr>
        <p:spPr>
          <a:xfrm>
            <a:off x="944128" y="4706274"/>
            <a:ext cx="274320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>
                <a:solidFill>
                  <a:srgbClr val="F25022"/>
                </a:solidFill>
                <a:latin typeface="Arial"/>
                <a:cs typeface="Arial"/>
              </a:rPr>
              <a:t>KEY FINDING  3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4CFA043-1A27-B4BB-578A-CAF113069EDB}"/>
              </a:ext>
            </a:extLst>
          </p:cNvPr>
          <p:cNvSpPr txBox="1"/>
          <p:nvPr/>
        </p:nvSpPr>
        <p:spPr>
          <a:xfrm>
            <a:off x="3646840" y="4706509"/>
            <a:ext cx="7079670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>
                <a:solidFill>
                  <a:srgbClr val="FF0000"/>
                </a:solidFill>
                <a:latin typeface="Arial"/>
                <a:cs typeface="Arial"/>
              </a:rPr>
              <a:t>DEMAND HAS SHIFTED BUT THE BUSINESS MODEL HAS NOT.</a:t>
            </a:r>
          </a:p>
        </p:txBody>
      </p:sp>
    </p:spTree>
    <p:extLst>
      <p:ext uri="{BB962C8B-B14F-4D97-AF65-F5344CB8AC3E}">
        <p14:creationId xmlns:p14="http://schemas.microsoft.com/office/powerpoint/2010/main" val="20329882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  <p:bldP spid="3" grpId="0" build="allAtOnce"/>
      <p:bldP spid="5" grpId="0"/>
      <p:bldP spid="6" grpId="0"/>
      <p:bldP spid="7" grpId="0"/>
      <p:bldP spid="9" grpId="0"/>
      <p:bldP spid="10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FC21E1-931B-7B78-F309-4C087A4CC7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73A130-0FC3-4132-A9AA-28B625F0F380}" type="datetime1">
              <a:t>6/11/2026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FFE66A-B13A-9FBE-8963-38D6D09A33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861F0D-B478-399D-D154-2B08032CCF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9</a:t>
            </a:fld>
            <a:endParaRPr lang="en-US"/>
          </a:p>
        </p:txBody>
      </p:sp>
      <p:pic>
        <p:nvPicPr>
          <p:cNvPr id="7" name="Picture 6" descr="A red and white cube with letters on it&#10;&#10;AI-generated content may be incorrect.">
            <a:extLst>
              <a:ext uri="{FF2B5EF4-FFF2-40B4-BE49-F238E27FC236}">
                <a16:creationId xmlns:a16="http://schemas.microsoft.com/office/drawing/2014/main" id="{23F9C20E-2424-89C7-1DBB-EEEDBE59E6A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1063" y="1195388"/>
            <a:ext cx="10429875" cy="44672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06276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B268E996-E29C-3CC3-5CD1-C7E26A69D74A}"/>
              </a:ext>
            </a:extLst>
          </p:cNvPr>
          <p:cNvSpPr txBox="1"/>
          <p:nvPr/>
        </p:nvSpPr>
        <p:spPr>
          <a:xfrm>
            <a:off x="538532" y="765850"/>
            <a:ext cx="3995693" cy="177477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200" b="1" kern="1200">
                <a:solidFill>
                  <a:srgbClr val="F25022"/>
                </a:solidFill>
                <a:latin typeface="+mj-lt"/>
                <a:ea typeface="+mj-ea"/>
                <a:cs typeface="+mj-cs"/>
              </a:rPr>
              <a:t>THANK YOU FOR LISTENING</a:t>
            </a:r>
          </a:p>
        </p:txBody>
      </p:sp>
      <p:pic>
        <p:nvPicPr>
          <p:cNvPr id="8" name="Picture 7" descr="A person shaking hands with another person&#10;&#10;AI-generated content may be incorrect.">
            <a:extLst>
              <a:ext uri="{FF2B5EF4-FFF2-40B4-BE49-F238E27FC236}">
                <a16:creationId xmlns:a16="http://schemas.microsoft.com/office/drawing/2014/main" id="{149CE4E1-DC60-7780-2F2F-4D69CF3F928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9487" r="1" b="1"/>
          <a:stretch>
            <a:fillRect/>
          </a:stretch>
        </p:blipFill>
        <p:spPr>
          <a:xfrm>
            <a:off x="5105400" y="838200"/>
            <a:ext cx="6249988" cy="5181599"/>
          </a:xfrm>
          <a:prstGeom prst="rect">
            <a:avLst/>
          </a:prstGeom>
          <a:noFill/>
        </p:spPr>
      </p:pic>
      <p:sp>
        <p:nvSpPr>
          <p:cNvPr id="13" name="Text Placeholder 3">
            <a:extLst>
              <a:ext uri="{FF2B5EF4-FFF2-40B4-BE49-F238E27FC236}">
                <a16:creationId xmlns:a16="http://schemas.microsoft.com/office/drawing/2014/main" id="{E61E1DE9-E8AD-6C10-C4A0-676425F1A22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40137" y="2552699"/>
            <a:ext cx="3736563" cy="3467099"/>
          </a:xfrm>
        </p:spPr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D8E7B9-3FC9-771B-4491-3D75F8C84F0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0137" y="63202"/>
            <a:ext cx="2743200" cy="31822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08EE575A-FEAB-4DE1-B4D3-5742EC8A14E7}" type="datetime1">
              <a:pPr>
                <a:spcAft>
                  <a:spcPts val="600"/>
                </a:spcAft>
              </a:pPr>
              <a:t>6/11/2026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6A9EDE-277E-3178-C143-EFFBDEC68E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344016" y="6424761"/>
            <a:ext cx="4059936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 b="0" kern="1200" cap="all" spc="0" baseline="0">
                <a:latin typeface="+mn-lt"/>
                <a:ea typeface="+mn-ea"/>
                <a:cs typeface="+mn-cs"/>
              </a:rPr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0A3921-68F7-CD6C-A1FA-44458A4D40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03951" y="6425816"/>
            <a:ext cx="429768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6E91CC32-6A6B-4E2E-BBA1-6864F305DA26}" type="slidenum">
              <a:rPr lang="en-US" dirty="0"/>
              <a:pPr>
                <a:spcAft>
                  <a:spcPts val="600"/>
                </a:spcAft>
              </a:pPr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07340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  <a:lumOff val="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FC90AB4-97CC-6A94-82D6-5733F064CDE9}"/>
              </a:ext>
            </a:extLst>
          </p:cNvPr>
          <p:cNvSpPr txBox="1"/>
          <p:nvPr/>
        </p:nvSpPr>
        <p:spPr>
          <a:xfrm>
            <a:off x="2232760" y="-374272"/>
            <a:ext cx="6185493" cy="1245052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b="1" kern="1200">
                <a:latin typeface="+mj-lt"/>
                <a:ea typeface="+mj-ea"/>
                <a:cs typeface="+mj-cs"/>
              </a:rPr>
              <a:t>REFERENCE LISTS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5E5218A-3F59-A7AD-00B2-0D1612D092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AF1783B0-6F4E-409F-8E45-DF0502DDD1C8}" type="datetime1">
              <a:rPr lang="en-US"/>
              <a:pPr>
                <a:spcAft>
                  <a:spcPts val="600"/>
                </a:spcAft>
              </a:pPr>
              <a:t>6/11/2026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2CBBB71-C34B-C62A-D203-02513D5A0C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 b="0" kern="1200" cap="all" spc="0" baseline="0">
                <a:latin typeface="+mn-lt"/>
                <a:ea typeface="+mn-ea"/>
                <a:cs typeface="+mn-cs"/>
              </a:rPr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4C6AD14-9215-88B9-C7C7-32B3902B39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6E91CC32-6A6B-4E2E-BBA1-6864F305DA26}" type="slidenum">
              <a:rPr lang="en-US" dirty="0"/>
              <a:pPr>
                <a:spcAft>
                  <a:spcPts val="600"/>
                </a:spcAft>
              </a:pPr>
              <a:t>11</a:t>
            </a:fld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EDF8963-4B33-F8CD-81AD-B64F0F4C400A}"/>
              </a:ext>
            </a:extLst>
          </p:cNvPr>
          <p:cNvSpPr txBox="1"/>
          <p:nvPr/>
        </p:nvSpPr>
        <p:spPr>
          <a:xfrm>
            <a:off x="5184115" y="2518372"/>
            <a:ext cx="1828800" cy="182880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l"/>
            <a:endParaRPr lang="en-US"/>
          </a:p>
        </p:txBody>
      </p:sp>
      <p:sp>
        <p:nvSpPr>
          <p:cNvPr id="104" name="TextBox 103">
            <a:extLst>
              <a:ext uri="{FF2B5EF4-FFF2-40B4-BE49-F238E27FC236}">
                <a16:creationId xmlns:a16="http://schemas.microsoft.com/office/drawing/2014/main" id="{444ABB12-BFF6-055F-E606-FEB21403D077}"/>
              </a:ext>
            </a:extLst>
          </p:cNvPr>
          <p:cNvSpPr txBox="1"/>
          <p:nvPr/>
        </p:nvSpPr>
        <p:spPr>
          <a:xfrm>
            <a:off x="337057" y="786455"/>
            <a:ext cx="11499739" cy="618630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Bank of England. Monetary Policy Report (2026) Available at :  </a:t>
            </a:r>
            <a:r>
              <a:rPr lang="en-GB" dirty="0">
                <a:hlinkClick r:id="rId2"/>
              </a:rPr>
              <a:t>https://www.bankofengland.co.uk/monetary-policy-report/2026/april-2026</a:t>
            </a:r>
            <a:r>
              <a:rPr lang="en-GB"/>
              <a:t> Accessed 10 June 2026</a:t>
            </a:r>
          </a:p>
          <a:p>
            <a:endParaRPr lang="en-GB"/>
          </a:p>
          <a:p>
            <a:r>
              <a:rPr lang="en-GB"/>
              <a:t>British Bakers R. Dan Baking Smarter not Harder(2026). Available at: </a:t>
            </a:r>
            <a:r>
              <a:rPr lang="en-GB" dirty="0">
                <a:hlinkClick r:id="rId3"/>
              </a:rPr>
              <a:t>https://bakeryinfo.co.uk/equipment-reports/baking-smarter-not-harder-how-manufacturers-are-getting-ahead-with-technology/717184.article</a:t>
            </a:r>
            <a:r>
              <a:rPr lang="en-GB" dirty="0"/>
              <a:t>( </a:t>
            </a:r>
            <a:r>
              <a:rPr lang="en-GB"/>
              <a:t>Accessed 2 June 2026)</a:t>
            </a:r>
          </a:p>
          <a:p>
            <a:endParaRPr lang="en-GB"/>
          </a:p>
          <a:p>
            <a:r>
              <a:rPr lang="en-GB" dirty="0"/>
              <a:t>Business.gov.uk  Employment Changes. Available at:</a:t>
            </a:r>
            <a:r>
              <a:rPr lang="en-GB" dirty="0">
                <a:hlinkClick r:id="rId4"/>
              </a:rPr>
              <a:t>https://www.business.gov.uk/campaign/employment-changes/</a:t>
            </a:r>
            <a:r>
              <a:rPr lang="en-GB"/>
              <a:t> (Accessed 5June 2026)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/>
              <a:t>Department for Energy and Net Zero. Ofgem Review: Final Report. Available at: </a:t>
            </a:r>
            <a:r>
              <a:rPr lang="en-GB" dirty="0">
                <a:hlinkClick r:id="rId3"/>
              </a:rPr>
              <a:t>https://bakeryinfo.co.uk/equipment-reports/baking-smarter-not-harder-how-manufacturers-are-getting-ahead-with-technology/717184.article</a:t>
            </a:r>
            <a:r>
              <a:rPr lang="en-GB"/>
              <a:t> (Accessed 3 June 2026)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Department for Energy and Net Zero . Energy Consumption in </a:t>
            </a:r>
            <a:r>
              <a:rPr lang="en-GB" dirty="0" err="1"/>
              <a:t>tne</a:t>
            </a:r>
            <a:r>
              <a:rPr lang="en-GB" dirty="0"/>
              <a:t> Uk. Available at: </a:t>
            </a:r>
            <a:r>
              <a:rPr lang="en-GB" dirty="0">
                <a:hlinkClick r:id="rId5"/>
              </a:rPr>
              <a:t>https://www.gov.uk/government/statistics/energy-consumption-in-the-uk-2025/energy-consumption-in-the-uk-ecuk-2025</a:t>
            </a:r>
            <a:r>
              <a:rPr lang="en-GB" dirty="0"/>
              <a:t> Accessed 3 June 2026)</a:t>
            </a:r>
          </a:p>
          <a:p>
            <a:endParaRPr lang="en-GB"/>
          </a:p>
          <a:p>
            <a:endParaRPr lang="en-GB" dirty="0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471759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AF31B24-6878-2B69-348B-F04D3213FC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F85E07-4E78-44A5-920C-079C7A6282AD}" type="datetime1">
              <a:t>6/11/2026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3BC41B3-5218-E2E5-BAD1-43B78BDDAC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7F6FCBA-40EE-A10E-C116-2CB2C93810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12</a:t>
            </a:fld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1624ADB-B72C-45C0-6B1D-B13FBED4DFAE}"/>
              </a:ext>
            </a:extLst>
          </p:cNvPr>
          <p:cNvSpPr txBox="1"/>
          <p:nvPr/>
        </p:nvSpPr>
        <p:spPr>
          <a:xfrm>
            <a:off x="25833" y="-32289"/>
            <a:ext cx="12166167" cy="840230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>
              <a:solidFill>
                <a:srgbClr val="FFFFFF"/>
              </a:solidFill>
              <a:latin typeface="Neue Haas Grotesk Text Pro"/>
              <a:ea typeface="Segoe UI"/>
              <a:cs typeface="Segoe UI"/>
            </a:endParaRPr>
          </a:p>
          <a:p>
            <a:r>
              <a:rPr lang="en-GB" dirty="0"/>
              <a:t>Department for </a:t>
            </a:r>
            <a:r>
              <a:rPr lang="en-GB" dirty="0" err="1"/>
              <a:t>Envirionment</a:t>
            </a:r>
            <a:r>
              <a:rPr lang="en-GB" dirty="0"/>
              <a:t>, Food and Rural Affairs. Extended Producer Responsibility: who is affected and what to do. Available at: </a:t>
            </a:r>
            <a:r>
              <a:rPr lang="en-GB" dirty="0">
                <a:hlinkClick r:id="rId2"/>
              </a:rPr>
              <a:t>https://www.gov.uk/guidance/extended-producer-responsibility-for-packaging-who-is-affected-and-what-to-do</a:t>
            </a:r>
            <a:r>
              <a:rPr lang="en-GB" dirty="0"/>
              <a:t> (Accessed 5 June 2026)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Department for </a:t>
            </a:r>
            <a:r>
              <a:rPr lang="en-GB" dirty="0" err="1"/>
              <a:t>Enviornment</a:t>
            </a:r>
            <a:r>
              <a:rPr lang="en-GB" dirty="0"/>
              <a:t>, Food and Rural Affairs. Scheme Rules and Guidance (2026). Available at: </a:t>
            </a:r>
            <a:r>
              <a:rPr lang="en-GB" dirty="0">
                <a:hlinkClick r:id="rId3"/>
              </a:rPr>
              <a:t>https://www.gov.uk/government/publications/sustainable-farming-incentive-2026-sfi26/sfi26-scheme-rules-and-guidance</a:t>
            </a:r>
            <a:r>
              <a:rPr lang="en-GB" dirty="0"/>
              <a:t> (Accessed 6 June 2026)</a:t>
            </a:r>
          </a:p>
          <a:p>
            <a:endParaRPr lang="en-US" dirty="0"/>
          </a:p>
          <a:p>
            <a:endParaRPr lang="en-US" dirty="0"/>
          </a:p>
          <a:p>
            <a:r>
              <a:rPr lang="en-US"/>
              <a:t>Department of Health and Social Care </a:t>
            </a:r>
            <a:endParaRPr lang="en-US" dirty="0"/>
          </a:p>
          <a:p>
            <a:r>
              <a:rPr lang="en-US" b="1" dirty="0"/>
              <a:t>Restricting promotions of products high in fat, sugar or salt by location and by volume price: </a:t>
            </a:r>
            <a:endParaRPr lang="en-US"/>
          </a:p>
          <a:p>
            <a:r>
              <a:rPr lang="en-US" b="1"/>
              <a:t>implementation guidance. Available at :</a:t>
            </a:r>
            <a:r>
              <a:rPr lang="en-US" dirty="0">
                <a:hlinkClick r:id="rId4"/>
              </a:rPr>
              <a:t>https://www.gov.uk/government/publications/restricting-promotions-of-products-high-in-fat-sugar-or-salt-by-location-and-by-volume-price/restricting-promotions-of-products-high-in-fat-sugar-or-salt-by-location-and-by-volume-price-implementation-guidance</a:t>
            </a:r>
            <a:r>
              <a:rPr lang="en-US"/>
              <a:t> (Accessed 3rd June 2026)</a:t>
            </a:r>
            <a:endParaRPr lang="en-US" dirty="0"/>
          </a:p>
          <a:p>
            <a:r>
              <a:rPr lang="en-GB" dirty="0">
                <a:hlinkClick r:id="rId3"/>
              </a:rPr>
              <a:t>ations/sustainable-farming-incentive-2026-sfi26/sfi26-scheme-rules-and-guidance</a:t>
            </a:r>
            <a:r>
              <a:rPr lang="en-GB" dirty="0"/>
              <a:t> ( Accessed 10 June 2026)</a:t>
            </a:r>
            <a:endParaRPr lang="en-US"/>
          </a:p>
          <a:p>
            <a:endParaRPr lang="en-GB" dirty="0">
              <a:solidFill>
                <a:srgbClr val="FFFFFF"/>
              </a:solidFill>
              <a:latin typeface="Neue Haas Grotesk Text Pro"/>
              <a:ea typeface="Segoe UI"/>
              <a:cs typeface="Segoe UI"/>
            </a:endParaRPr>
          </a:p>
          <a:p>
            <a:endParaRPr lang="en-GB" sz="1800" dirty="0">
              <a:solidFill>
                <a:srgbClr val="FFFFFF"/>
              </a:solidFill>
              <a:latin typeface="Neue Haas Grotesk Text Pro"/>
              <a:ea typeface="Segoe UI"/>
              <a:cs typeface="Segoe UI"/>
            </a:endParaRPr>
          </a:p>
          <a:p>
            <a:r>
              <a:rPr lang="en-US">
                <a:solidFill>
                  <a:srgbClr val="FFFFFF"/>
                </a:solidFill>
                <a:latin typeface="Neue Haas Grotesk Text Pro"/>
                <a:ea typeface="Segoe UI"/>
                <a:cs typeface="Segoe UI"/>
              </a:rPr>
              <a:t>Finsbury</a:t>
            </a:r>
            <a:r>
              <a:rPr lang="en-US" dirty="0">
                <a:solidFill>
                  <a:srgbClr val="FFFFFF"/>
                </a:solidFill>
                <a:latin typeface="Neue Haas Grotesk Text Pro"/>
                <a:ea typeface="Segoe UI"/>
                <a:cs typeface="Segoe UI"/>
              </a:rPr>
              <a:t> Food Group. Focus on Breakfast &amp; Brunch ( 2025) available at :</a:t>
            </a:r>
          </a:p>
          <a:p>
            <a:r>
              <a:rPr lang="en-US" dirty="0">
                <a:solidFill>
                  <a:srgbClr val="674CF0"/>
                </a:solidFill>
                <a:latin typeface="Neue Haas Grotesk Text Pro"/>
                <a:ea typeface="Segoe UI"/>
                <a:cs typeface="Segoe UI"/>
                <a:hlinkClick r:id="rId5"/>
              </a:rPr>
              <a:t>https://finsburyfoods.co.uk/focus-on-breakfast-brunch/</a:t>
            </a:r>
            <a:r>
              <a:rPr lang="en-US">
                <a:solidFill>
                  <a:srgbClr val="FFFFFF"/>
                </a:solidFill>
                <a:latin typeface="Neue Haas Grotesk Text Pro"/>
                <a:ea typeface="Segoe UI"/>
                <a:cs typeface="Segoe UI"/>
              </a:rPr>
              <a:t> (Accessed 10th June 2026) </a:t>
            </a:r>
          </a:p>
          <a:p>
            <a:endParaRPr lang="en-GB" dirty="0">
              <a:solidFill>
                <a:srgbClr val="FFFFFF"/>
              </a:solidFill>
              <a:latin typeface="Neue Haas Grotesk Text Pro"/>
              <a:ea typeface="Segoe UI"/>
              <a:cs typeface="Segoe UI"/>
            </a:endParaRPr>
          </a:p>
          <a:p>
            <a:endParaRPr lang="en-GB" dirty="0">
              <a:solidFill>
                <a:srgbClr val="FFFFFF"/>
              </a:solidFill>
              <a:latin typeface="Neue Haas Grotesk Text Pro"/>
              <a:ea typeface="Segoe UI"/>
              <a:cs typeface="Segoe UI"/>
            </a:endParaRPr>
          </a:p>
          <a:p>
            <a:endParaRPr lang="en-GB" dirty="0">
              <a:solidFill>
                <a:srgbClr val="FFFFFF"/>
              </a:solidFill>
              <a:latin typeface="Neue Haas Grotesk Text Pro"/>
              <a:ea typeface="Segoe UI"/>
              <a:cs typeface="Segoe UI"/>
            </a:endParaRPr>
          </a:p>
          <a:p>
            <a:endParaRPr lang="en-GB" dirty="0">
              <a:solidFill>
                <a:srgbClr val="FFFFFF"/>
              </a:solidFill>
              <a:latin typeface="Neue Haas Grotesk Text Pro"/>
              <a:ea typeface="Segoe UI"/>
              <a:cs typeface="Segoe UI"/>
            </a:endParaRPr>
          </a:p>
          <a:p>
            <a:endParaRPr lang="en-US" dirty="0">
              <a:solidFill>
                <a:srgbClr val="FFFFFF"/>
              </a:solidFill>
              <a:latin typeface="Neue Haas Grotesk Text Pro"/>
              <a:ea typeface="Segoe UI"/>
              <a:cs typeface="Segoe UI"/>
            </a:endParaRPr>
          </a:p>
          <a:p>
            <a:endParaRPr lang="en-US" dirty="0">
              <a:solidFill>
                <a:srgbClr val="FFFFFF"/>
              </a:solidFill>
              <a:latin typeface="Neue Haas Grotesk Text Pro"/>
              <a:ea typeface="Segoe UI"/>
              <a:cs typeface="Segoe UI"/>
            </a:endParaRPr>
          </a:p>
          <a:p>
            <a:pPr rtl="0"/>
            <a:r>
              <a:rPr lang="en-US" sz="1800">
                <a:solidFill>
                  <a:srgbClr val="FFFFFF"/>
                </a:solidFill>
                <a:latin typeface="Neue Haas Grotesk Text Pro"/>
                <a:ea typeface="Segoe UI"/>
                <a:cs typeface="Segoe UI"/>
              </a:rPr>
              <a:t>​</a:t>
            </a:r>
          </a:p>
          <a:p>
            <a:pPr rtl="0"/>
            <a:endParaRPr lang="en-US" sz="1800" dirty="0">
              <a:solidFill>
                <a:srgbClr val="FFFFFF"/>
              </a:solidFill>
              <a:latin typeface="Neue Haas Grotesk Text Pro"/>
              <a:ea typeface="Segoe UI"/>
              <a:cs typeface="Segoe UI"/>
            </a:endParaRPr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5984451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846908F-EDD9-3E9A-90A2-4F3804F589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F2C4C9-A231-4EA8-83BA-0305C1D02B3B}" type="datetime1">
              <a:t>6/11/2026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924FCB4-15A6-3E5F-5B9B-54802F0CF0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77D09D7-F1B6-A71A-B482-A16704CE11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13</a:t>
            </a:fld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0C234C6-3070-8BCE-0764-0EED87450C68}"/>
              </a:ext>
            </a:extLst>
          </p:cNvPr>
          <p:cNvSpPr txBox="1"/>
          <p:nvPr/>
        </p:nvSpPr>
        <p:spPr>
          <a:xfrm>
            <a:off x="378301" y="-164698"/>
            <a:ext cx="11809704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dirty="0"/>
          </a:p>
          <a:p>
            <a:endParaRPr lang="en-GB" dirty="0"/>
          </a:p>
          <a:p>
            <a:r>
              <a:rPr lang="en-GB" dirty="0"/>
              <a:t>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FB5F629-BE98-8D94-0DEC-149A241B87A7}"/>
              </a:ext>
            </a:extLst>
          </p:cNvPr>
          <p:cNvSpPr txBox="1"/>
          <p:nvPr/>
        </p:nvSpPr>
        <p:spPr>
          <a:xfrm>
            <a:off x="55007" y="-161918"/>
            <a:ext cx="12132587" cy="978729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 dirty="0"/>
          </a:p>
          <a:p>
            <a:endParaRPr lang="en-US" dirty="0"/>
          </a:p>
          <a:p>
            <a:r>
              <a:rPr lang="en-US" dirty="0"/>
              <a:t>Food Standards Agency. I </a:t>
            </a:r>
            <a:r>
              <a:rPr lang="en-US" dirty="0" err="1"/>
              <a:t>ntroduction</a:t>
            </a:r>
            <a:r>
              <a:rPr lang="en-US" dirty="0"/>
              <a:t> to </a:t>
            </a:r>
            <a:r>
              <a:rPr lang="en-US" dirty="0" err="1"/>
              <a:t>Allergn</a:t>
            </a:r>
            <a:r>
              <a:rPr lang="en-US" dirty="0"/>
              <a:t> for PPDS Foods ( 2021) </a:t>
            </a:r>
          </a:p>
          <a:p>
            <a:r>
              <a:rPr lang="en-US"/>
              <a:t>Available at: </a:t>
            </a:r>
            <a:r>
              <a:rPr lang="en-US" dirty="0">
                <a:solidFill>
                  <a:srgbClr val="674CF0"/>
                </a:solidFill>
                <a:hlinkClick r:id="rId2"/>
              </a:rPr>
              <a:t>https://www.food.gov.uk/business-guidance/introduction-to-allergen-labelling-changes-ppds</a:t>
            </a:r>
            <a:r>
              <a:rPr lang="en-US" dirty="0"/>
              <a:t> </a:t>
            </a:r>
          </a:p>
          <a:p>
            <a:r>
              <a:rPr lang="en-US"/>
              <a:t>(Accessed 1st June 2026)</a:t>
            </a:r>
          </a:p>
          <a:p>
            <a:endParaRPr lang="en-GB" dirty="0"/>
          </a:p>
          <a:p>
            <a:r>
              <a:rPr lang="en-US" dirty="0"/>
              <a:t>Food Standards Agency. Key Regulations (2024) Available at </a:t>
            </a:r>
          </a:p>
          <a:p>
            <a:r>
              <a:rPr lang="en-US" dirty="0"/>
              <a:t> </a:t>
            </a:r>
            <a:r>
              <a:rPr lang="en-US" dirty="0">
                <a:solidFill>
                  <a:srgbClr val="674CF0"/>
                </a:solidFill>
                <a:hlinkClick r:id="rId3"/>
              </a:rPr>
              <a:t>https://www.food.gov.uk/about-us/key-regulations</a:t>
            </a:r>
            <a:r>
              <a:rPr lang="en-US"/>
              <a:t> ( Accessed 1st June 2026) </a:t>
            </a:r>
          </a:p>
          <a:p>
            <a:endParaRPr lang="en-GB" dirty="0"/>
          </a:p>
          <a:p>
            <a:endParaRPr lang="en-GB" dirty="0"/>
          </a:p>
          <a:p>
            <a:r>
              <a:rPr lang="en-GB"/>
              <a:t>Growth Kitchen. How to Negotiate Better Delivery App Commission. L Chris (2025). Available at </a:t>
            </a:r>
            <a:r>
              <a:rPr lang="en-GB" dirty="0">
                <a:hlinkClick r:id="rId4"/>
              </a:rPr>
              <a:t>https://growthkitchen.co/2025/02/11/how-to-negotiate-better-delivery-app-commissions/</a:t>
            </a:r>
            <a:r>
              <a:rPr lang="en-GB"/>
              <a:t>( Accessed 3rd June 2026)</a:t>
            </a:r>
            <a:endParaRPr lang="en-US"/>
          </a:p>
          <a:p>
            <a:endParaRPr lang="en-GB" dirty="0"/>
          </a:p>
          <a:p>
            <a:r>
              <a:rPr lang="en-GB" dirty="0"/>
              <a:t>The Guardian. Ethical Shopping on the rise in the Uk despite Cost  of Living Crisis. Available at </a:t>
            </a:r>
            <a:r>
              <a:rPr lang="en-GB" dirty="0">
                <a:highlight>
                  <a:srgbClr val="FFFFFF"/>
                </a:highlight>
                <a:hlinkClick r:id="rId5"/>
              </a:rPr>
              <a:t>https://www.theguardian.com/environment/2024/apr/02/ethical-shopping-on-the-rise-in-uk-despite-cost-of-living-crisis</a:t>
            </a:r>
            <a:endParaRPr lang="en-GB"/>
          </a:p>
          <a:p>
            <a:r>
              <a:rPr lang="en-GB"/>
              <a:t>Accessed (1 June 2026).</a:t>
            </a:r>
            <a:endParaRPr lang="en-US"/>
          </a:p>
          <a:p>
            <a:endParaRPr lang="en-GB" dirty="0"/>
          </a:p>
          <a:p>
            <a:r>
              <a:rPr lang="en-GB" dirty="0"/>
              <a:t>His Majesty Revenue and Customs. Plastic </a:t>
            </a:r>
            <a:r>
              <a:rPr lang="en-GB" dirty="0" err="1"/>
              <a:t>Pakaging</a:t>
            </a:r>
            <a:r>
              <a:rPr lang="en-GB" dirty="0"/>
              <a:t> Tax (2023). Available at </a:t>
            </a:r>
            <a:r>
              <a:rPr lang="en-GB" dirty="0">
                <a:hlinkClick r:id="rId6"/>
              </a:rPr>
              <a:t>https://www.gov.uk/government/collections/plastic-packaging-tax</a:t>
            </a:r>
            <a:r>
              <a:rPr lang="en-GB" dirty="0"/>
              <a:t> ( Accessed 2nd </a:t>
            </a:r>
            <a:r>
              <a:rPr lang="en-GB" dirty="0" err="1"/>
              <a:t>june</a:t>
            </a:r>
            <a:r>
              <a:rPr lang="en-GB" dirty="0"/>
              <a:t> 2026)</a:t>
            </a:r>
            <a:endParaRPr lang="en-US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Low Pay Commission. Low Pay Commission Report. Available at: </a:t>
            </a:r>
            <a:r>
              <a:rPr lang="en-GB" dirty="0">
                <a:hlinkClick r:id="rId7"/>
              </a:rPr>
              <a:t>Low Pay Commission Report 2025 - GOV.UK</a:t>
            </a:r>
            <a:r>
              <a:rPr lang="en-GB" dirty="0"/>
              <a:t> (Accessed 11 </a:t>
            </a:r>
            <a:r>
              <a:rPr lang="en-GB" dirty="0" err="1"/>
              <a:t>june</a:t>
            </a:r>
            <a:r>
              <a:rPr lang="en-GB" dirty="0"/>
              <a:t> 2026).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algn="l"/>
            <a:r>
              <a:rPr lang="en-GB"/>
              <a:t>F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2260801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5EFE700-9820-B6B1-0218-6FD9D3C208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3A5F-60A9-44BD-B84C-24FE782F43E9}" type="datetime1">
              <a:t>6/11/2026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C688F08-8042-4F05-F7C6-9656681D2D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565CB15-F310-EC05-2873-2DC3781A13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14</a:t>
            </a:fld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8DFED63-4AFD-35EE-5475-69F935F9DCAD}"/>
              </a:ext>
            </a:extLst>
          </p:cNvPr>
          <p:cNvSpPr txBox="1"/>
          <p:nvPr/>
        </p:nvSpPr>
        <p:spPr>
          <a:xfrm>
            <a:off x="417879" y="139434"/>
            <a:ext cx="11732214" cy="59093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Made Smarter. Receive </a:t>
            </a:r>
            <a:r>
              <a:rPr lang="en-GB" dirty="0" err="1"/>
              <a:t>Taillored</a:t>
            </a:r>
            <a:r>
              <a:rPr lang="en-GB" dirty="0"/>
              <a:t> Support at any Stage of your Digital Journery.</a:t>
            </a:r>
            <a:r>
              <a:rPr lang="en-GB" dirty="0">
                <a:hlinkClick r:id="rId2"/>
              </a:rPr>
              <a:t>https://www.madesmarter.uk/adoption-support/</a:t>
            </a:r>
            <a:r>
              <a:rPr lang="en-GB" dirty="0"/>
              <a:t> ( Accessed 10 June 2026)</a:t>
            </a:r>
            <a:endParaRPr lang="en-US" dirty="0"/>
          </a:p>
          <a:p>
            <a:endParaRPr lang="en-GB" dirty="0"/>
          </a:p>
          <a:p>
            <a:endParaRPr lang="en-GB" dirty="0"/>
          </a:p>
          <a:p>
            <a:r>
              <a:rPr lang="en-GB"/>
              <a:t>Ministry of Housing, Communities and Local Government/ Department for Levelling up and Communities (2026). Business Rates Relief. Available at </a:t>
            </a:r>
            <a:r>
              <a:rPr lang="en-GB" dirty="0">
                <a:hlinkClick r:id="rId3"/>
              </a:rPr>
              <a:t>https://www.gov.uk/government/publications/business-rates-</a:t>
            </a:r>
            <a:r>
              <a:rPr lang="en-GB" dirty="0">
                <a:hlinkClick r:id="rId4"/>
              </a:rPr>
              <a:t>relief-2026-supporting-small-business-relief-local-authority-guidance</a:t>
            </a:r>
            <a:r>
              <a:rPr lang="en-GB"/>
              <a:t> ( Accessed 5June 2026)</a:t>
            </a:r>
            <a:endParaRPr lang="en-US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/>
              <a:t>Open University  New OU Research finds Future of small bakery Business at Risk (2022). Available at </a:t>
            </a:r>
            <a:r>
              <a:rPr lang="en-GB" dirty="0">
                <a:hlinkClick r:id="rId4"/>
              </a:rPr>
              <a:t>https://www.open.ac.uk/blogs/news/business-law/new-ou-research-finds-future-of-small-bakery-businesses-at-risk/</a:t>
            </a:r>
            <a:r>
              <a:rPr lang="en-GB" dirty="0"/>
              <a:t> </a:t>
            </a:r>
            <a:r>
              <a:rPr lang="en-GB"/>
              <a:t>(Accessed 9 June 2026)</a:t>
            </a:r>
          </a:p>
          <a:p>
            <a:endParaRPr lang="en-GB" dirty="0"/>
          </a:p>
          <a:p>
            <a:r>
              <a:rPr lang="en-GB" dirty="0" err="1"/>
              <a:t>Staista</a:t>
            </a:r>
            <a:r>
              <a:rPr lang="en-GB" dirty="0"/>
              <a:t> Research Department. Bread and Bakery Products in the UK Statics and Facts (2025). Available at </a:t>
            </a:r>
            <a:r>
              <a:rPr lang="en-GB" dirty="0">
                <a:hlinkClick r:id="rId5"/>
              </a:rPr>
              <a:t>https://www.statista.com/topics/7306/bread-and-bakery-products-in-the-uk/</a:t>
            </a:r>
            <a:r>
              <a:rPr lang="en-GB" dirty="0"/>
              <a:t> (Accessed 8 June 2026)</a:t>
            </a:r>
            <a:endParaRPr lang="en-US" dirty="0"/>
          </a:p>
          <a:p>
            <a:endParaRPr lang="en-GB" dirty="0"/>
          </a:p>
          <a:p>
            <a:r>
              <a:rPr lang="en-GB"/>
              <a:t>University College London. Artisan Bakery Enterprises. Finding the Path to Net Zero. Available at </a:t>
            </a:r>
            <a:r>
              <a:rPr lang="en-GB" dirty="0">
                <a:hlinkClick r:id="rId6"/>
              </a:rPr>
              <a:t>https://discovery.ucl.ac.uk/id/eprint/10213579/</a:t>
            </a:r>
            <a:r>
              <a:rPr lang="en-GB" dirty="0"/>
              <a:t> </a:t>
            </a:r>
            <a:r>
              <a:rPr lang="en-GB"/>
              <a:t>(Accessed 4June 2026)</a:t>
            </a:r>
            <a:endParaRPr lang="en-US"/>
          </a:p>
          <a:p>
            <a:endParaRPr lang="en-GB" dirty="0"/>
          </a:p>
          <a:p>
            <a:pPr algn="l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30152072"/>
      </p:ext>
    </p:extLst>
  </p:cSld>
  <p:clrMapOvr>
    <a:masterClrMapping/>
  </p:clrMapOvr>
</p:sld>
</file>

<file path=ppt/theme/theme1.xml><?xml version="1.0" encoding="utf-8"?>
<a:theme xmlns:a="http://schemas.openxmlformats.org/drawingml/2006/main" name="DylanVTI">
  <a:themeElements>
    <a:clrScheme name="DylanVTI">
      <a:dk1>
        <a:sysClr val="windowText" lastClr="000000"/>
      </a:dk1>
      <a:lt1>
        <a:sysClr val="window" lastClr="FFFFFF"/>
      </a:lt1>
      <a:dk2>
        <a:srgbClr val="1A1A33"/>
      </a:dk2>
      <a:lt2>
        <a:srgbClr val="EEFFE3"/>
      </a:lt2>
      <a:accent1>
        <a:srgbClr val="5C40EF"/>
      </a:accent1>
      <a:accent2>
        <a:srgbClr val="B8A0F8"/>
      </a:accent2>
      <a:accent3>
        <a:srgbClr val="00C777"/>
      </a:accent3>
      <a:accent4>
        <a:srgbClr val="005A66"/>
      </a:accent4>
      <a:accent5>
        <a:srgbClr val="9956EA"/>
      </a:accent5>
      <a:accent6>
        <a:srgbClr val="9BBB25"/>
      </a:accent6>
      <a:hlink>
        <a:srgbClr val="674CF0"/>
      </a:hlink>
      <a:folHlink>
        <a:srgbClr val="B53699"/>
      </a:folHlink>
    </a:clrScheme>
    <a:fontScheme name="DylanVTI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Dylan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ylanVTI" id="{CD0E21EA-FD0B-4FCD-9D95-B274E3CB7535}" vid="{F2F2D961-94DA-46D9-ABD7-77D6D5FB2C2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14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DylanVTI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                       KEY INSIGHTS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653</cp:revision>
  <dcterms:created xsi:type="dcterms:W3CDTF">2013-07-15T20:26:40Z</dcterms:created>
  <dcterms:modified xsi:type="dcterms:W3CDTF">2026-06-11T17:02:44Z</dcterms:modified>
</cp:coreProperties>
</file>