
<file path=[Content_Types].xml><?xml version="1.0" encoding="utf-8"?>
<Types xmlns="http://schemas.openxmlformats.org/package/2006/content-types"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976237" y="178690"/>
            <a:ext cx="3315189" cy="33062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976237" y="139051"/>
            <a:ext cx="3315189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Catherine Bingham</a:t>
            </a:r>
          </a:p>
          <a:p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400" b="1" dirty="0"/>
              <a:t>Hobbies:</a:t>
            </a:r>
          </a:p>
          <a:p>
            <a:r>
              <a:rPr lang="en-GB" sz="1400" b="1" dirty="0"/>
              <a:t>Swansea Ladies hockey team</a:t>
            </a:r>
          </a:p>
          <a:p>
            <a:r>
              <a:rPr lang="en-GB" sz="1400" b="1" dirty="0"/>
              <a:t>Abbey Players amateur dramatics</a:t>
            </a:r>
          </a:p>
          <a:p>
            <a:r>
              <a:rPr lang="en-GB" sz="1400" b="1" dirty="0"/>
              <a:t>Singing and flute</a:t>
            </a:r>
          </a:p>
          <a:p>
            <a:endParaRPr lang="en-GB" sz="1400" b="1" dirty="0"/>
          </a:p>
          <a:p>
            <a:r>
              <a:rPr lang="en-GB" sz="1400" b="1" dirty="0"/>
              <a:t>Fun facts:</a:t>
            </a:r>
          </a:p>
          <a:p>
            <a:r>
              <a:rPr lang="en-GB" sz="1400" b="1" dirty="0"/>
              <a:t>Worked at Sydney Opera House</a:t>
            </a:r>
          </a:p>
          <a:p>
            <a:r>
              <a:rPr lang="en-GB" sz="1400" b="1" dirty="0"/>
              <a:t>Love to ski- worked at a resort for a season</a:t>
            </a:r>
          </a:p>
          <a:p>
            <a:r>
              <a:rPr lang="en-GB" sz="1400" b="1" dirty="0"/>
              <a:t>Qualified play worker (Play Wales employed)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2539915"/>
            <a:ext cx="3505504" cy="225727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33246" y="2589215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2019 Spring/ Summer terms: TA at Pen y </a:t>
            </a:r>
            <a:r>
              <a:rPr lang="en-GB" sz="1400" b="1" dirty="0" err="1"/>
              <a:t>Fro</a:t>
            </a:r>
            <a:r>
              <a:rPr lang="en-GB" sz="1400" b="1" dirty="0"/>
              <a:t> (Year 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PAL (Peer assisted learning) mentor at Bournemouth University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Work experience at </a:t>
            </a:r>
            <a:r>
              <a:rPr lang="en-GB" sz="1400" b="1" dirty="0" err="1"/>
              <a:t>Oystermouth</a:t>
            </a:r>
            <a:r>
              <a:rPr lang="en-GB" sz="1400" b="1" dirty="0"/>
              <a:t> Primary School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Certain of my desire to work with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Great interest and understanding of many subjects and areas of learning, and eager to instil this in learners.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Proposed curriculum reflects my values, a very exciting time to enter the profession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I owe it to schools to repay the outstanding experience I had as a pupil throughout my childhood.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I have a lot to offer to extra curricular activities and will enjoy coaching/directing/facilitating clubs and societies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7811" y="253470"/>
            <a:ext cx="3716630" cy="295397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83375" y="202873"/>
            <a:ext cx="350550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400" b="1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b="1" dirty="0"/>
              <a:t>Fair , fun and assertive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b="1" dirty="0"/>
              <a:t>Empowering, promoting ambition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b="1" dirty="0"/>
              <a:t>Versatile, flexible and always improving</a:t>
            </a:r>
          </a:p>
          <a:p>
            <a:endParaRPr lang="en-GB" sz="1400" b="1" dirty="0"/>
          </a:p>
          <a:p>
            <a:r>
              <a:rPr lang="en-GB" sz="1400" b="1" dirty="0"/>
              <a:t>I want to create a learning environment where pupils feel welcomed, respected and listened to in order to promote creativity, independence and self belief.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504" y="4178543"/>
            <a:ext cx="2451418" cy="255124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46264" y="4243958"/>
            <a:ext cx="22292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Expressive Arts: Drama, music, art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Languages: French, basic Welsh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Health and wellbeing: sport and PE, yoga/meditation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020" y="4948833"/>
            <a:ext cx="3505504" cy="173047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1497" y="4948833"/>
            <a:ext cx="3488787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4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First class honours Physiotherapy degree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A*AA (A Levels)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5A*’s, 4A’s (GCSE)</a:t>
            </a:r>
          </a:p>
          <a:p>
            <a:endParaRPr lang="en-GB" dirty="0"/>
          </a:p>
        </p:txBody>
      </p:sp>
      <p:pic>
        <p:nvPicPr>
          <p:cNvPr id="3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07BE5591-883A-4A0D-8D81-CAAB1A9BDA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1" r="13460" b="6525"/>
          <a:stretch/>
        </p:blipFill>
        <p:spPr>
          <a:xfrm>
            <a:off x="3372704" y="541545"/>
            <a:ext cx="1584354" cy="1981899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9EF07AF-69BE-4F01-ADE7-B67E610AC3C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1" t="19518" r="3837" b="15263"/>
          <a:stretch/>
        </p:blipFill>
        <p:spPr>
          <a:xfrm>
            <a:off x="161590" y="178690"/>
            <a:ext cx="3161791" cy="1981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91</TotalTime>
  <Words>292</Words>
  <Application>Microsoft Office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Cath Bingham</cp:lastModifiedBy>
  <cp:revision>12</cp:revision>
  <dcterms:created xsi:type="dcterms:W3CDTF">2019-09-05T20:58:34Z</dcterms:created>
  <dcterms:modified xsi:type="dcterms:W3CDTF">2019-09-21T08:19:48Z</dcterms:modified>
</cp:coreProperties>
</file>