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398" r:id="rId3"/>
    <p:sldId id="322" r:id="rId4"/>
    <p:sldId id="333" r:id="rId5"/>
    <p:sldId id="341" r:id="rId6"/>
    <p:sldId id="340" r:id="rId7"/>
    <p:sldId id="332" r:id="rId8"/>
    <p:sldId id="330" r:id="rId9"/>
    <p:sldId id="315" r:id="rId10"/>
    <p:sldId id="313" r:id="rId11"/>
    <p:sldId id="327" r:id="rId12"/>
    <p:sldId id="337" r:id="rId13"/>
    <p:sldId id="335" r:id="rId14"/>
    <p:sldId id="336" r:id="rId15"/>
    <p:sldId id="334" r:id="rId16"/>
    <p:sldId id="32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941439A6-3477-468E-BD38-1A923EC83FFA}"/>
    <pc:docChg chg="custSel modSld">
      <pc:chgData name="Ceri Phelps" userId="44e5b747-28bd-454d-8b1f-8b8d7db49187" providerId="ADAL" clId="{941439A6-3477-468E-BD38-1A923EC83FFA}" dt="2023-11-04T15:34:54.581" v="5" actId="1076"/>
      <pc:docMkLst>
        <pc:docMk/>
      </pc:docMkLst>
      <pc:sldChg chg="addSp delSp modSp mod">
        <pc:chgData name="Ceri Phelps" userId="44e5b747-28bd-454d-8b1f-8b8d7db49187" providerId="ADAL" clId="{941439A6-3477-468E-BD38-1A923EC83FFA}" dt="2023-11-04T15:34:54.581" v="5" actId="1076"/>
        <pc:sldMkLst>
          <pc:docMk/>
          <pc:sldMk cId="2350484009" sldId="398"/>
        </pc:sldMkLst>
        <pc:spChg chg="del mod">
          <ac:chgData name="Ceri Phelps" userId="44e5b747-28bd-454d-8b1f-8b8d7db49187" providerId="ADAL" clId="{941439A6-3477-468E-BD38-1A923EC83FFA}" dt="2023-11-04T15:34:45.168" v="2" actId="478"/>
          <ac:spMkLst>
            <pc:docMk/>
            <pc:sldMk cId="2350484009" sldId="398"/>
            <ac:spMk id="2" creationId="{00000000-0000-0000-0000-000000000000}"/>
          </ac:spMkLst>
        </pc:spChg>
        <pc:spChg chg="mod">
          <ac:chgData name="Ceri Phelps" userId="44e5b747-28bd-454d-8b1f-8b8d7db49187" providerId="ADAL" clId="{941439A6-3477-468E-BD38-1A923EC83FFA}" dt="2023-11-04T15:34:54.581" v="5" actId="1076"/>
          <ac:spMkLst>
            <pc:docMk/>
            <pc:sldMk cId="2350484009" sldId="398"/>
            <ac:spMk id="3" creationId="{00000000-0000-0000-0000-000000000000}"/>
          </ac:spMkLst>
        </pc:spChg>
        <pc:spChg chg="add del mod">
          <ac:chgData name="Ceri Phelps" userId="44e5b747-28bd-454d-8b1f-8b8d7db49187" providerId="ADAL" clId="{941439A6-3477-468E-BD38-1A923EC83FFA}" dt="2023-11-04T15:34:51.806" v="4" actId="478"/>
          <ac:spMkLst>
            <pc:docMk/>
            <pc:sldMk cId="2350484009" sldId="398"/>
            <ac:spMk id="5" creationId="{F78A9D49-7A49-DD95-1EF7-E1BEBF28D588}"/>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F7C429-098C-4E41-BA8A-7D19FCFBF98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CD97B54-7FF9-4322-B33D-729DCE81EC47}">
      <dgm:prSet/>
      <dgm:spPr/>
      <dgm:t>
        <a:bodyPr/>
        <a:lstStyle/>
        <a:p>
          <a:r>
            <a:rPr lang="en-GB" dirty="0"/>
            <a:t>Because what we do and say as Psychologists or Psychology students is important</a:t>
          </a:r>
          <a:endParaRPr lang="en-US" dirty="0"/>
        </a:p>
      </dgm:t>
    </dgm:pt>
    <dgm:pt modelId="{15C6FF1E-5031-448D-8482-9F2C9EE1BF2B}" type="parTrans" cxnId="{EC355263-272A-4157-B335-BD270D323061}">
      <dgm:prSet/>
      <dgm:spPr/>
      <dgm:t>
        <a:bodyPr/>
        <a:lstStyle/>
        <a:p>
          <a:endParaRPr lang="en-US"/>
        </a:p>
      </dgm:t>
    </dgm:pt>
    <dgm:pt modelId="{BE607998-3976-4B40-B1D3-4AA5BD9C8969}" type="sibTrans" cxnId="{EC355263-272A-4157-B335-BD270D323061}">
      <dgm:prSet/>
      <dgm:spPr/>
      <dgm:t>
        <a:bodyPr/>
        <a:lstStyle/>
        <a:p>
          <a:endParaRPr lang="en-US"/>
        </a:p>
      </dgm:t>
    </dgm:pt>
    <dgm:pt modelId="{1FB1F7F0-BB3C-4C25-B1CC-E7C5021C7F21}">
      <dgm:prSet/>
      <dgm:spPr/>
      <dgm:t>
        <a:bodyPr/>
        <a:lstStyle/>
        <a:p>
          <a:r>
            <a:rPr lang="en-US" dirty="0"/>
            <a:t>It is</a:t>
          </a:r>
          <a:r>
            <a:rPr lang="en-US" baseline="0" dirty="0"/>
            <a:t> easy to lose your focus through your university journey </a:t>
          </a:r>
          <a:endParaRPr lang="en-US" dirty="0"/>
        </a:p>
      </dgm:t>
    </dgm:pt>
    <dgm:pt modelId="{CD636991-952E-49C6-AD03-B8BDC947D4CE}" type="parTrans" cxnId="{98D88FE6-0982-45E1-BE3B-1AD2283BF346}">
      <dgm:prSet/>
      <dgm:spPr/>
      <dgm:t>
        <a:bodyPr/>
        <a:lstStyle/>
        <a:p>
          <a:endParaRPr lang="en-US"/>
        </a:p>
      </dgm:t>
    </dgm:pt>
    <dgm:pt modelId="{9D76AA07-68BD-4D08-9FE6-AADC4918BCFC}" type="sibTrans" cxnId="{98D88FE6-0982-45E1-BE3B-1AD2283BF346}">
      <dgm:prSet/>
      <dgm:spPr/>
      <dgm:t>
        <a:bodyPr/>
        <a:lstStyle/>
        <a:p>
          <a:endParaRPr lang="en-US"/>
        </a:p>
      </dgm:t>
    </dgm:pt>
    <dgm:pt modelId="{FB628AE0-DED8-469C-8266-B77C7419A313}">
      <dgm:prSet/>
      <dgm:spPr/>
      <dgm:t>
        <a:bodyPr/>
        <a:lstStyle/>
        <a:p>
          <a:r>
            <a:rPr lang="en-GB" dirty="0"/>
            <a:t>Important for YOUR futures that you understand and demonstrates core values and competencies</a:t>
          </a:r>
          <a:endParaRPr lang="en-US" dirty="0"/>
        </a:p>
      </dgm:t>
    </dgm:pt>
    <dgm:pt modelId="{CBB344F6-397C-4782-815C-FB92204625D4}" type="parTrans" cxnId="{5E4CDE3B-8871-40D0-B9BC-6547219ECCBD}">
      <dgm:prSet/>
      <dgm:spPr/>
      <dgm:t>
        <a:bodyPr/>
        <a:lstStyle/>
        <a:p>
          <a:endParaRPr lang="en-US"/>
        </a:p>
      </dgm:t>
    </dgm:pt>
    <dgm:pt modelId="{8F1D6811-4E13-42FF-A329-2E441E993592}" type="sibTrans" cxnId="{5E4CDE3B-8871-40D0-B9BC-6547219ECCBD}">
      <dgm:prSet/>
      <dgm:spPr/>
      <dgm:t>
        <a:bodyPr/>
        <a:lstStyle/>
        <a:p>
          <a:endParaRPr lang="en-US"/>
        </a:p>
      </dgm:t>
    </dgm:pt>
    <dgm:pt modelId="{02EB6773-7073-4D54-9B44-873377F92629}" type="pres">
      <dgm:prSet presAssocID="{52F7C429-098C-4E41-BA8A-7D19FCFBF98D}" presName="linear" presStyleCnt="0">
        <dgm:presLayoutVars>
          <dgm:animLvl val="lvl"/>
          <dgm:resizeHandles val="exact"/>
        </dgm:presLayoutVars>
      </dgm:prSet>
      <dgm:spPr/>
    </dgm:pt>
    <dgm:pt modelId="{E4CB6242-65AD-4004-A47C-D963C45E3B34}" type="pres">
      <dgm:prSet presAssocID="{3CD97B54-7FF9-4322-B33D-729DCE81EC47}" presName="parentText" presStyleLbl="node1" presStyleIdx="0" presStyleCnt="3">
        <dgm:presLayoutVars>
          <dgm:chMax val="0"/>
          <dgm:bulletEnabled val="1"/>
        </dgm:presLayoutVars>
      </dgm:prSet>
      <dgm:spPr/>
    </dgm:pt>
    <dgm:pt modelId="{2079A65D-0F47-4F7C-A8CB-CB44028FC874}" type="pres">
      <dgm:prSet presAssocID="{BE607998-3976-4B40-B1D3-4AA5BD9C8969}" presName="spacer" presStyleCnt="0"/>
      <dgm:spPr/>
    </dgm:pt>
    <dgm:pt modelId="{78C4F70C-EE5E-40A4-82FC-FA8A6FA684EE}" type="pres">
      <dgm:prSet presAssocID="{1FB1F7F0-BB3C-4C25-B1CC-E7C5021C7F21}" presName="parentText" presStyleLbl="node1" presStyleIdx="1" presStyleCnt="3">
        <dgm:presLayoutVars>
          <dgm:chMax val="0"/>
          <dgm:bulletEnabled val="1"/>
        </dgm:presLayoutVars>
      </dgm:prSet>
      <dgm:spPr/>
    </dgm:pt>
    <dgm:pt modelId="{36E54289-70D7-4988-84C1-1833225F46E1}" type="pres">
      <dgm:prSet presAssocID="{9D76AA07-68BD-4D08-9FE6-AADC4918BCFC}" presName="spacer" presStyleCnt="0"/>
      <dgm:spPr/>
    </dgm:pt>
    <dgm:pt modelId="{F0848AD0-FA8F-4BBF-989C-0C9DEAAAAA68}" type="pres">
      <dgm:prSet presAssocID="{FB628AE0-DED8-469C-8266-B77C7419A313}" presName="parentText" presStyleLbl="node1" presStyleIdx="2" presStyleCnt="3">
        <dgm:presLayoutVars>
          <dgm:chMax val="0"/>
          <dgm:bulletEnabled val="1"/>
        </dgm:presLayoutVars>
      </dgm:prSet>
      <dgm:spPr/>
    </dgm:pt>
  </dgm:ptLst>
  <dgm:cxnLst>
    <dgm:cxn modelId="{19299935-7EC4-4231-B5BB-67FCE3FBC6DB}" type="presOf" srcId="{52F7C429-098C-4E41-BA8A-7D19FCFBF98D}" destId="{02EB6773-7073-4D54-9B44-873377F92629}" srcOrd="0" destOrd="0" presId="urn:microsoft.com/office/officeart/2005/8/layout/vList2"/>
    <dgm:cxn modelId="{5E4CDE3B-8871-40D0-B9BC-6547219ECCBD}" srcId="{52F7C429-098C-4E41-BA8A-7D19FCFBF98D}" destId="{FB628AE0-DED8-469C-8266-B77C7419A313}" srcOrd="2" destOrd="0" parTransId="{CBB344F6-397C-4782-815C-FB92204625D4}" sibTransId="{8F1D6811-4E13-42FF-A329-2E441E993592}"/>
    <dgm:cxn modelId="{EC355263-272A-4157-B335-BD270D323061}" srcId="{52F7C429-098C-4E41-BA8A-7D19FCFBF98D}" destId="{3CD97B54-7FF9-4322-B33D-729DCE81EC47}" srcOrd="0" destOrd="0" parTransId="{15C6FF1E-5031-448D-8482-9F2C9EE1BF2B}" sibTransId="{BE607998-3976-4B40-B1D3-4AA5BD9C8969}"/>
    <dgm:cxn modelId="{92AE5653-CD77-4C8A-9DB8-A14C64A23F22}" type="presOf" srcId="{1FB1F7F0-BB3C-4C25-B1CC-E7C5021C7F21}" destId="{78C4F70C-EE5E-40A4-82FC-FA8A6FA684EE}" srcOrd="0" destOrd="0" presId="urn:microsoft.com/office/officeart/2005/8/layout/vList2"/>
    <dgm:cxn modelId="{ABBB7879-7313-4830-AA32-EC9263276AF7}" type="presOf" srcId="{FB628AE0-DED8-469C-8266-B77C7419A313}" destId="{F0848AD0-FA8F-4BBF-989C-0C9DEAAAAA68}" srcOrd="0" destOrd="0" presId="urn:microsoft.com/office/officeart/2005/8/layout/vList2"/>
    <dgm:cxn modelId="{98D88FE6-0982-45E1-BE3B-1AD2283BF346}" srcId="{52F7C429-098C-4E41-BA8A-7D19FCFBF98D}" destId="{1FB1F7F0-BB3C-4C25-B1CC-E7C5021C7F21}" srcOrd="1" destOrd="0" parTransId="{CD636991-952E-49C6-AD03-B8BDC947D4CE}" sibTransId="{9D76AA07-68BD-4D08-9FE6-AADC4918BCFC}"/>
    <dgm:cxn modelId="{C1D690ED-488F-42D6-BC63-10F0D0F7AFFA}" type="presOf" srcId="{3CD97B54-7FF9-4322-B33D-729DCE81EC47}" destId="{E4CB6242-65AD-4004-A47C-D963C45E3B34}" srcOrd="0" destOrd="0" presId="urn:microsoft.com/office/officeart/2005/8/layout/vList2"/>
    <dgm:cxn modelId="{5219CEF4-B1BF-4CF4-8554-78C926429A6A}" type="presParOf" srcId="{02EB6773-7073-4D54-9B44-873377F92629}" destId="{E4CB6242-65AD-4004-A47C-D963C45E3B34}" srcOrd="0" destOrd="0" presId="urn:microsoft.com/office/officeart/2005/8/layout/vList2"/>
    <dgm:cxn modelId="{0262C9CA-1E3F-4909-B1E7-6C3E6066F661}" type="presParOf" srcId="{02EB6773-7073-4D54-9B44-873377F92629}" destId="{2079A65D-0F47-4F7C-A8CB-CB44028FC874}" srcOrd="1" destOrd="0" presId="urn:microsoft.com/office/officeart/2005/8/layout/vList2"/>
    <dgm:cxn modelId="{D049DDFB-E827-4731-95C1-742B9C504695}" type="presParOf" srcId="{02EB6773-7073-4D54-9B44-873377F92629}" destId="{78C4F70C-EE5E-40A4-82FC-FA8A6FA684EE}" srcOrd="2" destOrd="0" presId="urn:microsoft.com/office/officeart/2005/8/layout/vList2"/>
    <dgm:cxn modelId="{BED2A5A7-49E8-4FA3-83F2-25F26C7E21E0}" type="presParOf" srcId="{02EB6773-7073-4D54-9B44-873377F92629}" destId="{36E54289-70D7-4988-84C1-1833225F46E1}" srcOrd="3" destOrd="0" presId="urn:microsoft.com/office/officeart/2005/8/layout/vList2"/>
    <dgm:cxn modelId="{5CEA459F-33A1-42A8-99BA-02A279F5B66F}" type="presParOf" srcId="{02EB6773-7073-4D54-9B44-873377F92629}" destId="{F0848AD0-FA8F-4BBF-989C-0C9DEAAAAA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2524B-FCD1-48AF-9454-59A4F90B367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81FD358-F30C-4979-8605-6892A2C17EB2}">
      <dgm:prSet/>
      <dgm:spPr/>
      <dgm:t>
        <a:bodyPr/>
        <a:lstStyle/>
        <a:p>
          <a:r>
            <a:rPr lang="en-GB" dirty="0"/>
            <a:t>Psychology has a more important role to play in the world than possibly ever before</a:t>
          </a:r>
          <a:endParaRPr lang="en-US" dirty="0"/>
        </a:p>
      </dgm:t>
    </dgm:pt>
    <dgm:pt modelId="{53C1F84F-AFA6-4B6F-AE6D-4BAF4BA23B56}" type="parTrans" cxnId="{6921E517-F4F2-4A56-ABFA-8133420E1D32}">
      <dgm:prSet/>
      <dgm:spPr/>
      <dgm:t>
        <a:bodyPr/>
        <a:lstStyle/>
        <a:p>
          <a:endParaRPr lang="en-US"/>
        </a:p>
      </dgm:t>
    </dgm:pt>
    <dgm:pt modelId="{1BD33AB7-FCBB-4712-B1B9-5A2118F5442A}" type="sibTrans" cxnId="{6921E517-F4F2-4A56-ABFA-8133420E1D32}">
      <dgm:prSet/>
      <dgm:spPr/>
      <dgm:t>
        <a:bodyPr/>
        <a:lstStyle/>
        <a:p>
          <a:endParaRPr lang="en-US"/>
        </a:p>
      </dgm:t>
    </dgm:pt>
    <dgm:pt modelId="{DC861830-9B2F-4F2E-A82D-6ABF0C79DD4C}">
      <dgm:prSet/>
      <dgm:spPr/>
      <dgm:t>
        <a:bodyPr/>
        <a:lstStyle/>
        <a:p>
          <a:r>
            <a:rPr lang="en-GB" dirty="0"/>
            <a:t>How we, as psychologists, conduct ourselves every day is critical to protecting the reputation of our discipline </a:t>
          </a:r>
          <a:endParaRPr lang="en-US" dirty="0"/>
        </a:p>
      </dgm:t>
    </dgm:pt>
    <dgm:pt modelId="{3AEF7972-600B-4821-9942-D6F2837A0EB2}" type="parTrans" cxnId="{507BA6AE-646D-4622-AFA4-D558AF62B061}">
      <dgm:prSet/>
      <dgm:spPr/>
      <dgm:t>
        <a:bodyPr/>
        <a:lstStyle/>
        <a:p>
          <a:endParaRPr lang="en-US"/>
        </a:p>
      </dgm:t>
    </dgm:pt>
    <dgm:pt modelId="{9D048803-81D7-4B64-85DF-14715D98EFC4}" type="sibTrans" cxnId="{507BA6AE-646D-4622-AFA4-D558AF62B061}">
      <dgm:prSet/>
      <dgm:spPr/>
      <dgm:t>
        <a:bodyPr/>
        <a:lstStyle/>
        <a:p>
          <a:endParaRPr lang="en-US"/>
        </a:p>
      </dgm:t>
    </dgm:pt>
    <dgm:pt modelId="{A28D5FD9-6D17-4ACB-89B6-481E025D7569}">
      <dgm:prSet/>
      <dgm:spPr/>
      <dgm:t>
        <a:bodyPr/>
        <a:lstStyle/>
        <a:p>
          <a:r>
            <a:rPr lang="en-GB"/>
            <a:t>The nature of the work we do means we have a huge responsibility to each other and those we work with in order to make a difference </a:t>
          </a:r>
          <a:endParaRPr lang="en-US"/>
        </a:p>
      </dgm:t>
    </dgm:pt>
    <dgm:pt modelId="{5BDC2860-5DDE-4A28-AA31-F0799E4FD418}" type="parTrans" cxnId="{B3814FA4-2E93-45DA-9122-0053E04E3D43}">
      <dgm:prSet/>
      <dgm:spPr/>
      <dgm:t>
        <a:bodyPr/>
        <a:lstStyle/>
        <a:p>
          <a:endParaRPr lang="en-US"/>
        </a:p>
      </dgm:t>
    </dgm:pt>
    <dgm:pt modelId="{15E625FB-EC17-4EEA-B775-C2126E6141A5}" type="sibTrans" cxnId="{B3814FA4-2E93-45DA-9122-0053E04E3D43}">
      <dgm:prSet/>
      <dgm:spPr/>
      <dgm:t>
        <a:bodyPr/>
        <a:lstStyle/>
        <a:p>
          <a:endParaRPr lang="en-US"/>
        </a:p>
      </dgm:t>
    </dgm:pt>
    <dgm:pt modelId="{EFCB4877-6741-4FF1-B29B-D3C7210507AD}">
      <dgm:prSet/>
      <dgm:spPr/>
      <dgm:t>
        <a:bodyPr/>
        <a:lstStyle/>
        <a:p>
          <a:r>
            <a:rPr lang="en-GB"/>
            <a:t>Being able to demonstrate an understanding and commitment to these values is critical on many levels</a:t>
          </a:r>
          <a:endParaRPr lang="en-US"/>
        </a:p>
      </dgm:t>
    </dgm:pt>
    <dgm:pt modelId="{77FAC404-945C-47E0-88B0-0581AC92A7CE}" type="parTrans" cxnId="{920B86EA-4580-498B-B1C4-396E86C1EE15}">
      <dgm:prSet/>
      <dgm:spPr/>
      <dgm:t>
        <a:bodyPr/>
        <a:lstStyle/>
        <a:p>
          <a:endParaRPr lang="en-US"/>
        </a:p>
      </dgm:t>
    </dgm:pt>
    <dgm:pt modelId="{B9655DC8-BD40-4882-979B-791B087AD2A6}" type="sibTrans" cxnId="{920B86EA-4580-498B-B1C4-396E86C1EE15}">
      <dgm:prSet/>
      <dgm:spPr/>
      <dgm:t>
        <a:bodyPr/>
        <a:lstStyle/>
        <a:p>
          <a:endParaRPr lang="en-US"/>
        </a:p>
      </dgm:t>
    </dgm:pt>
    <dgm:pt modelId="{B4031CB2-2891-441E-8276-5E1DBF021BA1}" type="pres">
      <dgm:prSet presAssocID="{0B12524B-FCD1-48AF-9454-59A4F90B3676}" presName="diagram" presStyleCnt="0">
        <dgm:presLayoutVars>
          <dgm:dir/>
          <dgm:resizeHandles val="exact"/>
        </dgm:presLayoutVars>
      </dgm:prSet>
      <dgm:spPr/>
    </dgm:pt>
    <dgm:pt modelId="{6329978A-5C33-485F-892F-A520CB2CEF77}" type="pres">
      <dgm:prSet presAssocID="{B81FD358-F30C-4979-8605-6892A2C17EB2}" presName="node" presStyleLbl="node1" presStyleIdx="0" presStyleCnt="4">
        <dgm:presLayoutVars>
          <dgm:bulletEnabled val="1"/>
        </dgm:presLayoutVars>
      </dgm:prSet>
      <dgm:spPr/>
    </dgm:pt>
    <dgm:pt modelId="{6D497014-6925-4BD4-9A73-1FD8020912F0}" type="pres">
      <dgm:prSet presAssocID="{1BD33AB7-FCBB-4712-B1B9-5A2118F5442A}" presName="sibTrans" presStyleCnt="0"/>
      <dgm:spPr/>
    </dgm:pt>
    <dgm:pt modelId="{6A0D4B7C-0357-4F75-B8E1-36911B13694C}" type="pres">
      <dgm:prSet presAssocID="{DC861830-9B2F-4F2E-A82D-6ABF0C79DD4C}" presName="node" presStyleLbl="node1" presStyleIdx="1" presStyleCnt="4">
        <dgm:presLayoutVars>
          <dgm:bulletEnabled val="1"/>
        </dgm:presLayoutVars>
      </dgm:prSet>
      <dgm:spPr/>
    </dgm:pt>
    <dgm:pt modelId="{1E5D23CE-794B-403E-B172-71DF3F942918}" type="pres">
      <dgm:prSet presAssocID="{9D048803-81D7-4B64-85DF-14715D98EFC4}" presName="sibTrans" presStyleCnt="0"/>
      <dgm:spPr/>
    </dgm:pt>
    <dgm:pt modelId="{DF96313D-21C0-4837-89F6-C55BB5BC08C3}" type="pres">
      <dgm:prSet presAssocID="{A28D5FD9-6D17-4ACB-89B6-481E025D7569}" presName="node" presStyleLbl="node1" presStyleIdx="2" presStyleCnt="4">
        <dgm:presLayoutVars>
          <dgm:bulletEnabled val="1"/>
        </dgm:presLayoutVars>
      </dgm:prSet>
      <dgm:spPr/>
    </dgm:pt>
    <dgm:pt modelId="{6A6AA223-81E0-4F02-ADBC-2037196FF79B}" type="pres">
      <dgm:prSet presAssocID="{15E625FB-EC17-4EEA-B775-C2126E6141A5}" presName="sibTrans" presStyleCnt="0"/>
      <dgm:spPr/>
    </dgm:pt>
    <dgm:pt modelId="{8826C2E8-0D4F-4DC7-8411-1FCF9D4194D8}" type="pres">
      <dgm:prSet presAssocID="{EFCB4877-6741-4FF1-B29B-D3C7210507AD}" presName="node" presStyleLbl="node1" presStyleIdx="3" presStyleCnt="4">
        <dgm:presLayoutVars>
          <dgm:bulletEnabled val="1"/>
        </dgm:presLayoutVars>
      </dgm:prSet>
      <dgm:spPr/>
    </dgm:pt>
  </dgm:ptLst>
  <dgm:cxnLst>
    <dgm:cxn modelId="{6921E517-F4F2-4A56-ABFA-8133420E1D32}" srcId="{0B12524B-FCD1-48AF-9454-59A4F90B3676}" destId="{B81FD358-F30C-4979-8605-6892A2C17EB2}" srcOrd="0" destOrd="0" parTransId="{53C1F84F-AFA6-4B6F-AE6D-4BAF4BA23B56}" sibTransId="{1BD33AB7-FCBB-4712-B1B9-5A2118F5442A}"/>
    <dgm:cxn modelId="{AEE27E5C-219F-4698-AC1B-79C73E3030D2}" type="presOf" srcId="{A28D5FD9-6D17-4ACB-89B6-481E025D7569}" destId="{DF96313D-21C0-4837-89F6-C55BB5BC08C3}" srcOrd="0" destOrd="0" presId="urn:microsoft.com/office/officeart/2005/8/layout/default"/>
    <dgm:cxn modelId="{23EE068C-D013-4971-BB0F-C9C7B9908BA4}" type="presOf" srcId="{0B12524B-FCD1-48AF-9454-59A4F90B3676}" destId="{B4031CB2-2891-441E-8276-5E1DBF021BA1}" srcOrd="0" destOrd="0" presId="urn:microsoft.com/office/officeart/2005/8/layout/default"/>
    <dgm:cxn modelId="{E0CD8398-AB7C-4955-96F0-5B2904824FC1}" type="presOf" srcId="{DC861830-9B2F-4F2E-A82D-6ABF0C79DD4C}" destId="{6A0D4B7C-0357-4F75-B8E1-36911B13694C}" srcOrd="0" destOrd="0" presId="urn:microsoft.com/office/officeart/2005/8/layout/default"/>
    <dgm:cxn modelId="{AC4C4BA0-9800-47C0-80BB-D669EB083D6D}" type="presOf" srcId="{B81FD358-F30C-4979-8605-6892A2C17EB2}" destId="{6329978A-5C33-485F-892F-A520CB2CEF77}" srcOrd="0" destOrd="0" presId="urn:microsoft.com/office/officeart/2005/8/layout/default"/>
    <dgm:cxn modelId="{B3814FA4-2E93-45DA-9122-0053E04E3D43}" srcId="{0B12524B-FCD1-48AF-9454-59A4F90B3676}" destId="{A28D5FD9-6D17-4ACB-89B6-481E025D7569}" srcOrd="2" destOrd="0" parTransId="{5BDC2860-5DDE-4A28-AA31-F0799E4FD418}" sibTransId="{15E625FB-EC17-4EEA-B775-C2126E6141A5}"/>
    <dgm:cxn modelId="{3444ACAC-D9D9-4A2D-AF15-118DD3FF0228}" type="presOf" srcId="{EFCB4877-6741-4FF1-B29B-D3C7210507AD}" destId="{8826C2E8-0D4F-4DC7-8411-1FCF9D4194D8}" srcOrd="0" destOrd="0" presId="urn:microsoft.com/office/officeart/2005/8/layout/default"/>
    <dgm:cxn modelId="{507BA6AE-646D-4622-AFA4-D558AF62B061}" srcId="{0B12524B-FCD1-48AF-9454-59A4F90B3676}" destId="{DC861830-9B2F-4F2E-A82D-6ABF0C79DD4C}" srcOrd="1" destOrd="0" parTransId="{3AEF7972-600B-4821-9942-D6F2837A0EB2}" sibTransId="{9D048803-81D7-4B64-85DF-14715D98EFC4}"/>
    <dgm:cxn modelId="{920B86EA-4580-498B-B1C4-396E86C1EE15}" srcId="{0B12524B-FCD1-48AF-9454-59A4F90B3676}" destId="{EFCB4877-6741-4FF1-B29B-D3C7210507AD}" srcOrd="3" destOrd="0" parTransId="{77FAC404-945C-47E0-88B0-0581AC92A7CE}" sibTransId="{B9655DC8-BD40-4882-979B-791B087AD2A6}"/>
    <dgm:cxn modelId="{A5DF88CD-EFE0-4F33-A321-4E57309AD034}" type="presParOf" srcId="{B4031CB2-2891-441E-8276-5E1DBF021BA1}" destId="{6329978A-5C33-485F-892F-A520CB2CEF77}" srcOrd="0" destOrd="0" presId="urn:microsoft.com/office/officeart/2005/8/layout/default"/>
    <dgm:cxn modelId="{D065717A-5975-4E87-A415-2528D96EE0EE}" type="presParOf" srcId="{B4031CB2-2891-441E-8276-5E1DBF021BA1}" destId="{6D497014-6925-4BD4-9A73-1FD8020912F0}" srcOrd="1" destOrd="0" presId="urn:microsoft.com/office/officeart/2005/8/layout/default"/>
    <dgm:cxn modelId="{9444C991-E866-4F6C-B64A-10E4706CA1A6}" type="presParOf" srcId="{B4031CB2-2891-441E-8276-5E1DBF021BA1}" destId="{6A0D4B7C-0357-4F75-B8E1-36911B13694C}" srcOrd="2" destOrd="0" presId="urn:microsoft.com/office/officeart/2005/8/layout/default"/>
    <dgm:cxn modelId="{308CD4C2-AAF2-45E0-94D2-B884DE396F96}" type="presParOf" srcId="{B4031CB2-2891-441E-8276-5E1DBF021BA1}" destId="{1E5D23CE-794B-403E-B172-71DF3F942918}" srcOrd="3" destOrd="0" presId="urn:microsoft.com/office/officeart/2005/8/layout/default"/>
    <dgm:cxn modelId="{D29AB483-9F2D-446B-A6C6-311327F2C4BE}" type="presParOf" srcId="{B4031CB2-2891-441E-8276-5E1DBF021BA1}" destId="{DF96313D-21C0-4837-89F6-C55BB5BC08C3}" srcOrd="4" destOrd="0" presId="urn:microsoft.com/office/officeart/2005/8/layout/default"/>
    <dgm:cxn modelId="{123BB39B-5482-4594-ABCB-C320D37E68C2}" type="presParOf" srcId="{B4031CB2-2891-441E-8276-5E1DBF021BA1}" destId="{6A6AA223-81E0-4F02-ADBC-2037196FF79B}" srcOrd="5" destOrd="0" presId="urn:microsoft.com/office/officeart/2005/8/layout/default"/>
    <dgm:cxn modelId="{5FC9E209-C1ED-42F7-8470-4164A21CE605}" type="presParOf" srcId="{B4031CB2-2891-441E-8276-5E1DBF021BA1}" destId="{8826C2E8-0D4F-4DC7-8411-1FCF9D4194D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2336F3-2964-40E9-9994-907DE3B4817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E92CF7D0-E24B-4F9B-8F39-E461477FF7F9}">
      <dgm:prSet/>
      <dgm:spPr/>
      <dgm:t>
        <a:bodyPr/>
        <a:lstStyle/>
        <a:p>
          <a:r>
            <a:rPr lang="en-GB" b="0" i="0"/>
            <a:t>Respect</a:t>
          </a:r>
          <a:endParaRPr lang="en-US"/>
        </a:p>
      </dgm:t>
    </dgm:pt>
    <dgm:pt modelId="{B2E7D66E-9169-40A0-A7AB-936DB2453369}" type="parTrans" cxnId="{6BA1D1EA-6F59-4A7D-B68A-6537D0B794C9}">
      <dgm:prSet/>
      <dgm:spPr/>
      <dgm:t>
        <a:bodyPr/>
        <a:lstStyle/>
        <a:p>
          <a:endParaRPr lang="en-US"/>
        </a:p>
      </dgm:t>
    </dgm:pt>
    <dgm:pt modelId="{73C2A3C3-A598-46AE-953B-E40A387224B9}" type="sibTrans" cxnId="{6BA1D1EA-6F59-4A7D-B68A-6537D0B794C9}">
      <dgm:prSet/>
      <dgm:spPr/>
      <dgm:t>
        <a:bodyPr/>
        <a:lstStyle/>
        <a:p>
          <a:endParaRPr lang="en-US"/>
        </a:p>
      </dgm:t>
    </dgm:pt>
    <dgm:pt modelId="{758846E2-3B58-4CEC-82F9-EB3735325EC3}">
      <dgm:prSet/>
      <dgm:spPr/>
      <dgm:t>
        <a:bodyPr/>
        <a:lstStyle/>
        <a:p>
          <a:r>
            <a:rPr lang="en-GB" b="0" i="0"/>
            <a:t>Competence</a:t>
          </a:r>
          <a:endParaRPr lang="en-US"/>
        </a:p>
      </dgm:t>
    </dgm:pt>
    <dgm:pt modelId="{E65FA82E-765E-4F42-B0E8-8E10B8E08B03}" type="parTrans" cxnId="{E8BFA8FB-4431-4BC0-8AFF-EB95BE2DEFC5}">
      <dgm:prSet/>
      <dgm:spPr/>
      <dgm:t>
        <a:bodyPr/>
        <a:lstStyle/>
        <a:p>
          <a:endParaRPr lang="en-US"/>
        </a:p>
      </dgm:t>
    </dgm:pt>
    <dgm:pt modelId="{A74B8B9E-DF39-4AEB-B5E3-878C9FF18786}" type="sibTrans" cxnId="{E8BFA8FB-4431-4BC0-8AFF-EB95BE2DEFC5}">
      <dgm:prSet/>
      <dgm:spPr/>
      <dgm:t>
        <a:bodyPr/>
        <a:lstStyle/>
        <a:p>
          <a:endParaRPr lang="en-US"/>
        </a:p>
      </dgm:t>
    </dgm:pt>
    <dgm:pt modelId="{79251DB1-F3C9-468C-88FD-7F299E961D93}">
      <dgm:prSet/>
      <dgm:spPr/>
      <dgm:t>
        <a:bodyPr/>
        <a:lstStyle/>
        <a:p>
          <a:r>
            <a:rPr lang="en-GB" b="0" i="0"/>
            <a:t>Responsibility</a:t>
          </a:r>
          <a:endParaRPr lang="en-US"/>
        </a:p>
      </dgm:t>
    </dgm:pt>
    <dgm:pt modelId="{5B800429-7B53-4F23-A9D5-832FEEBAA2DA}" type="parTrans" cxnId="{16A9BFA1-3B83-4DC7-8AFF-1A3F47CCA644}">
      <dgm:prSet/>
      <dgm:spPr/>
      <dgm:t>
        <a:bodyPr/>
        <a:lstStyle/>
        <a:p>
          <a:endParaRPr lang="en-US"/>
        </a:p>
      </dgm:t>
    </dgm:pt>
    <dgm:pt modelId="{E4B5B547-65F3-41E0-88C0-B59912399B72}" type="sibTrans" cxnId="{16A9BFA1-3B83-4DC7-8AFF-1A3F47CCA644}">
      <dgm:prSet/>
      <dgm:spPr/>
      <dgm:t>
        <a:bodyPr/>
        <a:lstStyle/>
        <a:p>
          <a:endParaRPr lang="en-US"/>
        </a:p>
      </dgm:t>
    </dgm:pt>
    <dgm:pt modelId="{FED18105-6393-427B-BAE7-A5B1D137BB79}">
      <dgm:prSet/>
      <dgm:spPr/>
      <dgm:t>
        <a:bodyPr/>
        <a:lstStyle/>
        <a:p>
          <a:r>
            <a:rPr lang="en-GB"/>
            <a:t>I</a:t>
          </a:r>
          <a:r>
            <a:rPr lang="en-GB" b="0" i="0"/>
            <a:t>ntegrity</a:t>
          </a:r>
          <a:endParaRPr lang="en-US"/>
        </a:p>
      </dgm:t>
    </dgm:pt>
    <dgm:pt modelId="{9BB94E98-1531-431B-99BD-68FD9E8572F1}" type="parTrans" cxnId="{B24F569D-140C-4E5B-97E6-4F269198CFD7}">
      <dgm:prSet/>
      <dgm:spPr/>
      <dgm:t>
        <a:bodyPr/>
        <a:lstStyle/>
        <a:p>
          <a:endParaRPr lang="en-US"/>
        </a:p>
      </dgm:t>
    </dgm:pt>
    <dgm:pt modelId="{DC4F88B1-59EF-45BF-8AE2-547F058CD99D}" type="sibTrans" cxnId="{B24F569D-140C-4E5B-97E6-4F269198CFD7}">
      <dgm:prSet/>
      <dgm:spPr/>
      <dgm:t>
        <a:bodyPr/>
        <a:lstStyle/>
        <a:p>
          <a:endParaRPr lang="en-US"/>
        </a:p>
      </dgm:t>
    </dgm:pt>
    <dgm:pt modelId="{C1AF0F04-1BBB-487B-922E-6BE05E98D0FB}" type="pres">
      <dgm:prSet presAssocID="{052336F3-2964-40E9-9994-907DE3B48171}" presName="matrix" presStyleCnt="0">
        <dgm:presLayoutVars>
          <dgm:chMax val="1"/>
          <dgm:dir/>
          <dgm:resizeHandles val="exact"/>
        </dgm:presLayoutVars>
      </dgm:prSet>
      <dgm:spPr/>
    </dgm:pt>
    <dgm:pt modelId="{47E13070-6AD4-49DF-AF11-E20460A213A7}" type="pres">
      <dgm:prSet presAssocID="{052336F3-2964-40E9-9994-907DE3B48171}" presName="diamond" presStyleLbl="bgShp" presStyleIdx="0" presStyleCnt="1"/>
      <dgm:spPr/>
    </dgm:pt>
    <dgm:pt modelId="{61A32A15-CC1E-40BF-80F8-B6673A65D206}" type="pres">
      <dgm:prSet presAssocID="{052336F3-2964-40E9-9994-907DE3B48171}" presName="quad1" presStyleLbl="node1" presStyleIdx="0" presStyleCnt="4">
        <dgm:presLayoutVars>
          <dgm:chMax val="0"/>
          <dgm:chPref val="0"/>
          <dgm:bulletEnabled val="1"/>
        </dgm:presLayoutVars>
      </dgm:prSet>
      <dgm:spPr/>
    </dgm:pt>
    <dgm:pt modelId="{A98A60F4-FBD6-4EC3-985C-E6573035760C}" type="pres">
      <dgm:prSet presAssocID="{052336F3-2964-40E9-9994-907DE3B48171}" presName="quad2" presStyleLbl="node1" presStyleIdx="1" presStyleCnt="4">
        <dgm:presLayoutVars>
          <dgm:chMax val="0"/>
          <dgm:chPref val="0"/>
          <dgm:bulletEnabled val="1"/>
        </dgm:presLayoutVars>
      </dgm:prSet>
      <dgm:spPr/>
    </dgm:pt>
    <dgm:pt modelId="{C856CAC2-6D61-4EAC-9BAD-A7A2580722DF}" type="pres">
      <dgm:prSet presAssocID="{052336F3-2964-40E9-9994-907DE3B48171}" presName="quad3" presStyleLbl="node1" presStyleIdx="2" presStyleCnt="4">
        <dgm:presLayoutVars>
          <dgm:chMax val="0"/>
          <dgm:chPref val="0"/>
          <dgm:bulletEnabled val="1"/>
        </dgm:presLayoutVars>
      </dgm:prSet>
      <dgm:spPr/>
    </dgm:pt>
    <dgm:pt modelId="{BF57B491-E24E-456E-A17B-35D8BF80687D}" type="pres">
      <dgm:prSet presAssocID="{052336F3-2964-40E9-9994-907DE3B48171}" presName="quad4" presStyleLbl="node1" presStyleIdx="3" presStyleCnt="4">
        <dgm:presLayoutVars>
          <dgm:chMax val="0"/>
          <dgm:chPref val="0"/>
          <dgm:bulletEnabled val="1"/>
        </dgm:presLayoutVars>
      </dgm:prSet>
      <dgm:spPr/>
    </dgm:pt>
  </dgm:ptLst>
  <dgm:cxnLst>
    <dgm:cxn modelId="{C2E08E42-00E2-4422-ABE1-D6FA16EAFD8F}" type="presOf" srcId="{E92CF7D0-E24B-4F9B-8F39-E461477FF7F9}" destId="{61A32A15-CC1E-40BF-80F8-B6673A65D206}" srcOrd="0" destOrd="0" presId="urn:microsoft.com/office/officeart/2005/8/layout/matrix3"/>
    <dgm:cxn modelId="{D3771C72-FF87-4F3C-B088-41197D1D4098}" type="presOf" srcId="{758846E2-3B58-4CEC-82F9-EB3735325EC3}" destId="{A98A60F4-FBD6-4EC3-985C-E6573035760C}" srcOrd="0" destOrd="0" presId="urn:microsoft.com/office/officeart/2005/8/layout/matrix3"/>
    <dgm:cxn modelId="{6216F47D-D640-4B39-8CDF-13BB3EFCB978}" type="presOf" srcId="{FED18105-6393-427B-BAE7-A5B1D137BB79}" destId="{BF57B491-E24E-456E-A17B-35D8BF80687D}" srcOrd="0" destOrd="0" presId="urn:microsoft.com/office/officeart/2005/8/layout/matrix3"/>
    <dgm:cxn modelId="{09E6DA7F-8AE6-416C-AD5E-0EB7866C5FEC}" type="presOf" srcId="{052336F3-2964-40E9-9994-907DE3B48171}" destId="{C1AF0F04-1BBB-487B-922E-6BE05E98D0FB}" srcOrd="0" destOrd="0" presId="urn:microsoft.com/office/officeart/2005/8/layout/matrix3"/>
    <dgm:cxn modelId="{B24F569D-140C-4E5B-97E6-4F269198CFD7}" srcId="{052336F3-2964-40E9-9994-907DE3B48171}" destId="{FED18105-6393-427B-BAE7-A5B1D137BB79}" srcOrd="3" destOrd="0" parTransId="{9BB94E98-1531-431B-99BD-68FD9E8572F1}" sibTransId="{DC4F88B1-59EF-45BF-8AE2-547F058CD99D}"/>
    <dgm:cxn modelId="{16A9BFA1-3B83-4DC7-8AFF-1A3F47CCA644}" srcId="{052336F3-2964-40E9-9994-907DE3B48171}" destId="{79251DB1-F3C9-468C-88FD-7F299E961D93}" srcOrd="2" destOrd="0" parTransId="{5B800429-7B53-4F23-A9D5-832FEEBAA2DA}" sibTransId="{E4B5B547-65F3-41E0-88C0-B59912399B72}"/>
    <dgm:cxn modelId="{6BA1D1EA-6F59-4A7D-B68A-6537D0B794C9}" srcId="{052336F3-2964-40E9-9994-907DE3B48171}" destId="{E92CF7D0-E24B-4F9B-8F39-E461477FF7F9}" srcOrd="0" destOrd="0" parTransId="{B2E7D66E-9169-40A0-A7AB-936DB2453369}" sibTransId="{73C2A3C3-A598-46AE-953B-E40A387224B9}"/>
    <dgm:cxn modelId="{4D2DDBF7-4A5D-4B3B-9E5B-8650B86021FD}" type="presOf" srcId="{79251DB1-F3C9-468C-88FD-7F299E961D93}" destId="{C856CAC2-6D61-4EAC-9BAD-A7A2580722DF}" srcOrd="0" destOrd="0" presId="urn:microsoft.com/office/officeart/2005/8/layout/matrix3"/>
    <dgm:cxn modelId="{E8BFA8FB-4431-4BC0-8AFF-EB95BE2DEFC5}" srcId="{052336F3-2964-40E9-9994-907DE3B48171}" destId="{758846E2-3B58-4CEC-82F9-EB3735325EC3}" srcOrd="1" destOrd="0" parTransId="{E65FA82E-765E-4F42-B0E8-8E10B8E08B03}" sibTransId="{A74B8B9E-DF39-4AEB-B5E3-878C9FF18786}"/>
    <dgm:cxn modelId="{0B729EC1-BC5E-4D78-88EF-022F256916A4}" type="presParOf" srcId="{C1AF0F04-1BBB-487B-922E-6BE05E98D0FB}" destId="{47E13070-6AD4-49DF-AF11-E20460A213A7}" srcOrd="0" destOrd="0" presId="urn:microsoft.com/office/officeart/2005/8/layout/matrix3"/>
    <dgm:cxn modelId="{4D8F0431-A39C-4934-A5A4-CC2C70875031}" type="presParOf" srcId="{C1AF0F04-1BBB-487B-922E-6BE05E98D0FB}" destId="{61A32A15-CC1E-40BF-80F8-B6673A65D206}" srcOrd="1" destOrd="0" presId="urn:microsoft.com/office/officeart/2005/8/layout/matrix3"/>
    <dgm:cxn modelId="{BCD56695-8293-4EF9-A0D1-3868964D6547}" type="presParOf" srcId="{C1AF0F04-1BBB-487B-922E-6BE05E98D0FB}" destId="{A98A60F4-FBD6-4EC3-985C-E6573035760C}" srcOrd="2" destOrd="0" presId="urn:microsoft.com/office/officeart/2005/8/layout/matrix3"/>
    <dgm:cxn modelId="{0AD0A3E1-A5DC-406E-A95A-14ED86190F48}" type="presParOf" srcId="{C1AF0F04-1BBB-487B-922E-6BE05E98D0FB}" destId="{C856CAC2-6D61-4EAC-9BAD-A7A2580722DF}" srcOrd="3" destOrd="0" presId="urn:microsoft.com/office/officeart/2005/8/layout/matrix3"/>
    <dgm:cxn modelId="{D055F266-6907-412C-AE3C-1B369ABBA6AC}" type="presParOf" srcId="{C1AF0F04-1BBB-487B-922E-6BE05E98D0FB}" destId="{BF57B491-E24E-456E-A17B-35D8BF80687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E0F6A4-E012-4E6E-93D2-906B7B55F94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0607F6-196A-43FB-B6B8-7B1B9EDED2F5}">
      <dgm:prSet/>
      <dgm:spPr/>
      <dgm:t>
        <a:bodyPr/>
        <a:lstStyle/>
        <a:p>
          <a:pPr>
            <a:lnSpc>
              <a:spcPct val="100000"/>
            </a:lnSpc>
          </a:pPr>
          <a:r>
            <a:rPr lang="en-GB"/>
            <a:t>Psychologists must be able to  work in partnership with others (including  professional colleagues, research participants, and other persons; </a:t>
          </a:r>
          <a:endParaRPr lang="en-US"/>
        </a:p>
      </dgm:t>
    </dgm:pt>
    <dgm:pt modelId="{A944DFB8-CB78-4550-B872-A5AFD94B343F}" type="parTrans" cxnId="{EC2DCE70-9FA0-484B-9AD2-4C887DCEC211}">
      <dgm:prSet/>
      <dgm:spPr/>
      <dgm:t>
        <a:bodyPr/>
        <a:lstStyle/>
        <a:p>
          <a:endParaRPr lang="en-US"/>
        </a:p>
      </dgm:t>
    </dgm:pt>
    <dgm:pt modelId="{DF6B6DAB-C54C-4B1A-8201-D833D8E56F9E}" type="sibTrans" cxnId="{EC2DCE70-9FA0-484B-9AD2-4C887DCEC211}">
      <dgm:prSet/>
      <dgm:spPr/>
      <dgm:t>
        <a:bodyPr/>
        <a:lstStyle/>
        <a:p>
          <a:endParaRPr lang="en-US"/>
        </a:p>
      </dgm:t>
    </dgm:pt>
    <dgm:pt modelId="{09C60977-8958-4CD0-A201-6E6A9D7B46AD}">
      <dgm:prSet/>
      <dgm:spPr/>
      <dgm:t>
        <a:bodyPr/>
        <a:lstStyle/>
        <a:p>
          <a:pPr>
            <a:lnSpc>
              <a:spcPct val="100000"/>
            </a:lnSpc>
          </a:pPr>
          <a:r>
            <a:rPr lang="en-GB"/>
            <a:t>be self-reflective; </a:t>
          </a:r>
          <a:endParaRPr lang="en-US"/>
        </a:p>
      </dgm:t>
    </dgm:pt>
    <dgm:pt modelId="{D89E3B69-CC4D-4BA6-BDE9-B1704FC48181}" type="parTrans" cxnId="{D478C65D-E2ED-459B-A031-301BF1A396F1}">
      <dgm:prSet/>
      <dgm:spPr/>
      <dgm:t>
        <a:bodyPr/>
        <a:lstStyle/>
        <a:p>
          <a:endParaRPr lang="en-US"/>
        </a:p>
      </dgm:t>
    </dgm:pt>
    <dgm:pt modelId="{C224B578-3CC4-470F-AF4D-CBBE9F7C2EE5}" type="sibTrans" cxnId="{D478C65D-E2ED-459B-A031-301BF1A396F1}">
      <dgm:prSet/>
      <dgm:spPr/>
      <dgm:t>
        <a:bodyPr/>
        <a:lstStyle/>
        <a:p>
          <a:endParaRPr lang="en-US"/>
        </a:p>
      </dgm:t>
    </dgm:pt>
    <dgm:pt modelId="{335B7AFA-A9FB-4AA7-8773-C51EC324D88F}">
      <dgm:prSet/>
      <dgm:spPr/>
      <dgm:t>
        <a:bodyPr/>
        <a:lstStyle/>
        <a:p>
          <a:pPr>
            <a:lnSpc>
              <a:spcPct val="100000"/>
            </a:lnSpc>
          </a:pPr>
          <a:r>
            <a:rPr lang="en-GB"/>
            <a:t>be open to challenges that question the contributions of psychological knowledge to society. </a:t>
          </a:r>
          <a:endParaRPr lang="en-US"/>
        </a:p>
      </dgm:t>
    </dgm:pt>
    <dgm:pt modelId="{5B0519EC-7BA1-42D7-93C6-AD1557413BFE}" type="parTrans" cxnId="{1A39F493-7FA5-492D-80F9-97FED818D9B2}">
      <dgm:prSet/>
      <dgm:spPr/>
      <dgm:t>
        <a:bodyPr/>
        <a:lstStyle/>
        <a:p>
          <a:endParaRPr lang="en-US"/>
        </a:p>
      </dgm:t>
    </dgm:pt>
    <dgm:pt modelId="{3A4F12F9-1102-4E2D-8F21-40174BBA3272}" type="sibTrans" cxnId="{1A39F493-7FA5-492D-80F9-97FED818D9B2}">
      <dgm:prSet/>
      <dgm:spPr/>
      <dgm:t>
        <a:bodyPr/>
        <a:lstStyle/>
        <a:p>
          <a:endParaRPr lang="en-US"/>
        </a:p>
      </dgm:t>
    </dgm:pt>
    <dgm:pt modelId="{0A8FC240-910D-41E0-B7C4-6F45018742EF}">
      <dgm:prSet/>
      <dgm:spPr/>
      <dgm:t>
        <a:bodyPr/>
        <a:lstStyle/>
        <a:p>
          <a:pPr>
            <a:lnSpc>
              <a:spcPct val="100000"/>
            </a:lnSpc>
          </a:pPr>
          <a:r>
            <a:rPr lang="en-GB"/>
            <a:t>Psychology researchers need to be aware of their personal and professional responsibilities, </a:t>
          </a:r>
          <a:endParaRPr lang="en-US"/>
        </a:p>
      </dgm:t>
    </dgm:pt>
    <dgm:pt modelId="{378B80E5-8A29-4BFD-9DC8-F693C1EC0767}" type="parTrans" cxnId="{237B6431-B34D-4B73-A08D-CAB6823B6533}">
      <dgm:prSet/>
      <dgm:spPr/>
      <dgm:t>
        <a:bodyPr/>
        <a:lstStyle/>
        <a:p>
          <a:endParaRPr lang="en-US"/>
        </a:p>
      </dgm:t>
    </dgm:pt>
    <dgm:pt modelId="{71623B4A-58F0-43EB-A0C3-781F0D77DD49}" type="sibTrans" cxnId="{237B6431-B34D-4B73-A08D-CAB6823B6533}">
      <dgm:prSet/>
      <dgm:spPr/>
      <dgm:t>
        <a:bodyPr/>
        <a:lstStyle/>
        <a:p>
          <a:endParaRPr lang="en-US"/>
        </a:p>
      </dgm:t>
    </dgm:pt>
    <dgm:pt modelId="{7B088B13-E45E-4E8C-954F-C48189FDBC3C}">
      <dgm:prSet/>
      <dgm:spPr/>
      <dgm:t>
        <a:bodyPr/>
        <a:lstStyle/>
        <a:p>
          <a:pPr>
            <a:lnSpc>
              <a:spcPct val="100000"/>
            </a:lnSpc>
          </a:pPr>
          <a:r>
            <a:rPr lang="en-GB"/>
            <a:t>be alert to the possible consequences of unexpected as well as predicted outcomes of their work, and to acknowledge the often problematic nature of  the interpretation of research findings. </a:t>
          </a:r>
          <a:endParaRPr lang="en-US"/>
        </a:p>
      </dgm:t>
    </dgm:pt>
    <dgm:pt modelId="{5D401FC2-0EC2-4314-B75C-8CCF5F4FC030}" type="parTrans" cxnId="{F6FEB4D4-A028-4310-B126-58FFC38A1280}">
      <dgm:prSet/>
      <dgm:spPr/>
      <dgm:t>
        <a:bodyPr/>
        <a:lstStyle/>
        <a:p>
          <a:endParaRPr lang="en-US"/>
        </a:p>
      </dgm:t>
    </dgm:pt>
    <dgm:pt modelId="{EED894B7-D7E2-441C-9852-39B2B1A2F8E4}" type="sibTrans" cxnId="{F6FEB4D4-A028-4310-B126-58FFC38A1280}">
      <dgm:prSet/>
      <dgm:spPr/>
      <dgm:t>
        <a:bodyPr/>
        <a:lstStyle/>
        <a:p>
          <a:endParaRPr lang="en-US"/>
        </a:p>
      </dgm:t>
    </dgm:pt>
    <dgm:pt modelId="{E3CB239C-4F4F-42CC-B63C-E998B85F5D49}">
      <dgm:prSet/>
      <dgm:spPr/>
      <dgm:t>
        <a:bodyPr/>
        <a:lstStyle/>
        <a:p>
          <a:pPr>
            <a:lnSpc>
              <a:spcPct val="100000"/>
            </a:lnSpc>
          </a:pPr>
          <a:r>
            <a:rPr lang="en-GB" b="1" u="sng"/>
            <a:t>They should always work within the limits of their professional competence</a:t>
          </a:r>
          <a:endParaRPr lang="en-US"/>
        </a:p>
      </dgm:t>
    </dgm:pt>
    <dgm:pt modelId="{F350EAD7-1B62-4663-9484-7BDCA0461E01}" type="parTrans" cxnId="{FEB2418C-7377-44CF-9B5E-AE5B0DCD04BB}">
      <dgm:prSet/>
      <dgm:spPr/>
      <dgm:t>
        <a:bodyPr/>
        <a:lstStyle/>
        <a:p>
          <a:endParaRPr lang="en-US"/>
        </a:p>
      </dgm:t>
    </dgm:pt>
    <dgm:pt modelId="{7E6A5F78-2B19-4760-9279-090CB9145A8C}" type="sibTrans" cxnId="{FEB2418C-7377-44CF-9B5E-AE5B0DCD04BB}">
      <dgm:prSet/>
      <dgm:spPr/>
      <dgm:t>
        <a:bodyPr/>
        <a:lstStyle/>
        <a:p>
          <a:endParaRPr lang="en-US"/>
        </a:p>
      </dgm:t>
    </dgm:pt>
    <dgm:pt modelId="{D3F62E34-90FA-4175-8543-C34EA8D16427}" type="pres">
      <dgm:prSet presAssocID="{1EE0F6A4-E012-4E6E-93D2-906B7B55F94E}" presName="root" presStyleCnt="0">
        <dgm:presLayoutVars>
          <dgm:dir/>
          <dgm:resizeHandles val="exact"/>
        </dgm:presLayoutVars>
      </dgm:prSet>
      <dgm:spPr/>
    </dgm:pt>
    <dgm:pt modelId="{15AA7B16-4D39-4DED-AD65-77A518005FFF}" type="pres">
      <dgm:prSet presAssocID="{7C0607F6-196A-43FB-B6B8-7B1B9EDED2F5}" presName="compNode" presStyleCnt="0"/>
      <dgm:spPr/>
    </dgm:pt>
    <dgm:pt modelId="{ED08C193-910A-4A3F-8948-1F9BCB54B803}" type="pres">
      <dgm:prSet presAssocID="{7C0607F6-196A-43FB-B6B8-7B1B9EDED2F5}" presName="bgRect" presStyleLbl="bgShp" presStyleIdx="0" presStyleCnt="6"/>
      <dgm:spPr/>
    </dgm:pt>
    <dgm:pt modelId="{479D1D86-73C3-4A5A-B337-202C718726E7}" type="pres">
      <dgm:prSet presAssocID="{7C0607F6-196A-43FB-B6B8-7B1B9EDED2F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8FE17B0F-3831-48C1-A3EF-70697F17A3E5}" type="pres">
      <dgm:prSet presAssocID="{7C0607F6-196A-43FB-B6B8-7B1B9EDED2F5}" presName="spaceRect" presStyleCnt="0"/>
      <dgm:spPr/>
    </dgm:pt>
    <dgm:pt modelId="{44BD3A0D-817B-4C28-8397-58070E451705}" type="pres">
      <dgm:prSet presAssocID="{7C0607F6-196A-43FB-B6B8-7B1B9EDED2F5}" presName="parTx" presStyleLbl="revTx" presStyleIdx="0" presStyleCnt="6">
        <dgm:presLayoutVars>
          <dgm:chMax val="0"/>
          <dgm:chPref val="0"/>
        </dgm:presLayoutVars>
      </dgm:prSet>
      <dgm:spPr/>
    </dgm:pt>
    <dgm:pt modelId="{D7427E4C-0211-4190-9749-69C7994B769C}" type="pres">
      <dgm:prSet presAssocID="{DF6B6DAB-C54C-4B1A-8201-D833D8E56F9E}" presName="sibTrans" presStyleCnt="0"/>
      <dgm:spPr/>
    </dgm:pt>
    <dgm:pt modelId="{315B261E-4552-4AFB-8DBF-DB18A83ED415}" type="pres">
      <dgm:prSet presAssocID="{09C60977-8958-4CD0-A201-6E6A9D7B46AD}" presName="compNode" presStyleCnt="0"/>
      <dgm:spPr/>
    </dgm:pt>
    <dgm:pt modelId="{8A127815-360E-4E16-A977-E5FED9A6E38D}" type="pres">
      <dgm:prSet presAssocID="{09C60977-8958-4CD0-A201-6E6A9D7B46AD}" presName="bgRect" presStyleLbl="bgShp" presStyleIdx="1" presStyleCnt="6"/>
      <dgm:spPr/>
    </dgm:pt>
    <dgm:pt modelId="{B84C03E2-9856-455F-9B51-23D100DE015F}" type="pres">
      <dgm:prSet presAssocID="{09C60977-8958-4CD0-A201-6E6A9D7B46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702505F8-A310-4F0D-9C9C-BCC6D0D254E6}" type="pres">
      <dgm:prSet presAssocID="{09C60977-8958-4CD0-A201-6E6A9D7B46AD}" presName="spaceRect" presStyleCnt="0"/>
      <dgm:spPr/>
    </dgm:pt>
    <dgm:pt modelId="{5D1ED801-6142-43DD-8334-12E4233FB5F1}" type="pres">
      <dgm:prSet presAssocID="{09C60977-8958-4CD0-A201-6E6A9D7B46AD}" presName="parTx" presStyleLbl="revTx" presStyleIdx="1" presStyleCnt="6">
        <dgm:presLayoutVars>
          <dgm:chMax val="0"/>
          <dgm:chPref val="0"/>
        </dgm:presLayoutVars>
      </dgm:prSet>
      <dgm:spPr/>
    </dgm:pt>
    <dgm:pt modelId="{30A7EF51-464C-4F12-B2CF-F7CBE68CA0F9}" type="pres">
      <dgm:prSet presAssocID="{C224B578-3CC4-470F-AF4D-CBBE9F7C2EE5}" presName="sibTrans" presStyleCnt="0"/>
      <dgm:spPr/>
    </dgm:pt>
    <dgm:pt modelId="{E104C8D8-ECF6-4C50-95B0-BC3875CFF815}" type="pres">
      <dgm:prSet presAssocID="{335B7AFA-A9FB-4AA7-8773-C51EC324D88F}" presName="compNode" presStyleCnt="0"/>
      <dgm:spPr/>
    </dgm:pt>
    <dgm:pt modelId="{2EEB118D-6CF1-4A75-94B2-C76B8732CA01}" type="pres">
      <dgm:prSet presAssocID="{335B7AFA-A9FB-4AA7-8773-C51EC324D88F}" presName="bgRect" presStyleLbl="bgShp" presStyleIdx="2" presStyleCnt="6"/>
      <dgm:spPr/>
    </dgm:pt>
    <dgm:pt modelId="{7EB07461-BE1A-4B1C-97A7-F1CBC9401AAE}" type="pres">
      <dgm:prSet presAssocID="{335B7AFA-A9FB-4AA7-8773-C51EC324D88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A717841-C5E2-4814-9B74-B840673687CD}" type="pres">
      <dgm:prSet presAssocID="{335B7AFA-A9FB-4AA7-8773-C51EC324D88F}" presName="spaceRect" presStyleCnt="0"/>
      <dgm:spPr/>
    </dgm:pt>
    <dgm:pt modelId="{4C3955FF-A5A4-4802-8881-CA411238002F}" type="pres">
      <dgm:prSet presAssocID="{335B7AFA-A9FB-4AA7-8773-C51EC324D88F}" presName="parTx" presStyleLbl="revTx" presStyleIdx="2" presStyleCnt="6">
        <dgm:presLayoutVars>
          <dgm:chMax val="0"/>
          <dgm:chPref val="0"/>
        </dgm:presLayoutVars>
      </dgm:prSet>
      <dgm:spPr/>
    </dgm:pt>
    <dgm:pt modelId="{9A6AAFDF-F5BD-4965-BAF1-270658D72058}" type="pres">
      <dgm:prSet presAssocID="{3A4F12F9-1102-4E2D-8F21-40174BBA3272}" presName="sibTrans" presStyleCnt="0"/>
      <dgm:spPr/>
    </dgm:pt>
    <dgm:pt modelId="{807DFE8A-9AEB-4D92-906A-A2EFBFC9B6D2}" type="pres">
      <dgm:prSet presAssocID="{0A8FC240-910D-41E0-B7C4-6F45018742EF}" presName="compNode" presStyleCnt="0"/>
      <dgm:spPr/>
    </dgm:pt>
    <dgm:pt modelId="{CFEB68C6-3FEA-47F5-BC43-C7CDB413B5EA}" type="pres">
      <dgm:prSet presAssocID="{0A8FC240-910D-41E0-B7C4-6F45018742EF}" presName="bgRect" presStyleLbl="bgShp" presStyleIdx="3" presStyleCnt="6"/>
      <dgm:spPr/>
    </dgm:pt>
    <dgm:pt modelId="{AD384CB1-2E6E-486D-827A-99A3B2976194}" type="pres">
      <dgm:prSet presAssocID="{0A8FC240-910D-41E0-B7C4-6F45018742E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E1F337CE-53D3-4946-9AE9-C2BBC34FBFF2}" type="pres">
      <dgm:prSet presAssocID="{0A8FC240-910D-41E0-B7C4-6F45018742EF}" presName="spaceRect" presStyleCnt="0"/>
      <dgm:spPr/>
    </dgm:pt>
    <dgm:pt modelId="{4A1962DC-3094-4480-B390-4607989D5CA6}" type="pres">
      <dgm:prSet presAssocID="{0A8FC240-910D-41E0-B7C4-6F45018742EF}" presName="parTx" presStyleLbl="revTx" presStyleIdx="3" presStyleCnt="6">
        <dgm:presLayoutVars>
          <dgm:chMax val="0"/>
          <dgm:chPref val="0"/>
        </dgm:presLayoutVars>
      </dgm:prSet>
      <dgm:spPr/>
    </dgm:pt>
    <dgm:pt modelId="{BF91DC18-FFD7-48DA-B1E8-ACB7E3761603}" type="pres">
      <dgm:prSet presAssocID="{71623B4A-58F0-43EB-A0C3-781F0D77DD49}" presName="sibTrans" presStyleCnt="0"/>
      <dgm:spPr/>
    </dgm:pt>
    <dgm:pt modelId="{0F203E67-4B7F-47C5-877B-77685ECB5A33}" type="pres">
      <dgm:prSet presAssocID="{7B088B13-E45E-4E8C-954F-C48189FDBC3C}" presName="compNode" presStyleCnt="0"/>
      <dgm:spPr/>
    </dgm:pt>
    <dgm:pt modelId="{CE9AA91A-D34E-4987-ABA6-EC68BBE47539}" type="pres">
      <dgm:prSet presAssocID="{7B088B13-E45E-4E8C-954F-C48189FDBC3C}" presName="bgRect" presStyleLbl="bgShp" presStyleIdx="4" presStyleCnt="6"/>
      <dgm:spPr/>
    </dgm:pt>
    <dgm:pt modelId="{10F00A72-F17D-4EEC-A216-422E7EFCF203}" type="pres">
      <dgm:prSet presAssocID="{7B088B13-E45E-4E8C-954F-C48189FDBC3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Irritant"/>
        </a:ext>
      </dgm:extLst>
    </dgm:pt>
    <dgm:pt modelId="{9903EA9C-5D00-4DAD-9B17-6173231F9DE8}" type="pres">
      <dgm:prSet presAssocID="{7B088B13-E45E-4E8C-954F-C48189FDBC3C}" presName="spaceRect" presStyleCnt="0"/>
      <dgm:spPr/>
    </dgm:pt>
    <dgm:pt modelId="{F975E2F8-43BE-4880-ABAE-90DA5ACA809F}" type="pres">
      <dgm:prSet presAssocID="{7B088B13-E45E-4E8C-954F-C48189FDBC3C}" presName="parTx" presStyleLbl="revTx" presStyleIdx="4" presStyleCnt="6">
        <dgm:presLayoutVars>
          <dgm:chMax val="0"/>
          <dgm:chPref val="0"/>
        </dgm:presLayoutVars>
      </dgm:prSet>
      <dgm:spPr/>
    </dgm:pt>
    <dgm:pt modelId="{EE58DE7D-7BA4-4C3E-A57C-02C140E99CD0}" type="pres">
      <dgm:prSet presAssocID="{EED894B7-D7E2-441C-9852-39B2B1A2F8E4}" presName="sibTrans" presStyleCnt="0"/>
      <dgm:spPr/>
    </dgm:pt>
    <dgm:pt modelId="{45C450BF-4B5E-40EB-B42B-CE401707058E}" type="pres">
      <dgm:prSet presAssocID="{E3CB239C-4F4F-42CC-B63C-E998B85F5D49}" presName="compNode" presStyleCnt="0"/>
      <dgm:spPr/>
    </dgm:pt>
    <dgm:pt modelId="{18FB961A-DBC1-4A63-87B9-9EEF71731861}" type="pres">
      <dgm:prSet presAssocID="{E3CB239C-4F4F-42CC-B63C-E998B85F5D49}" presName="bgRect" presStyleLbl="bgShp" presStyleIdx="5" presStyleCnt="6"/>
      <dgm:spPr/>
    </dgm:pt>
    <dgm:pt modelId="{5C9F52B1-16B8-44FA-A85F-440AB69B0598}" type="pres">
      <dgm:prSet presAssocID="{E3CB239C-4F4F-42CC-B63C-E998B85F5D4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FDD9AEDF-50DD-4928-BB25-ABD1DB5AEC25}" type="pres">
      <dgm:prSet presAssocID="{E3CB239C-4F4F-42CC-B63C-E998B85F5D49}" presName="spaceRect" presStyleCnt="0"/>
      <dgm:spPr/>
    </dgm:pt>
    <dgm:pt modelId="{3C452CF7-2074-4257-BE41-548DEBA3142E}" type="pres">
      <dgm:prSet presAssocID="{E3CB239C-4F4F-42CC-B63C-E998B85F5D49}" presName="parTx" presStyleLbl="revTx" presStyleIdx="5" presStyleCnt="6">
        <dgm:presLayoutVars>
          <dgm:chMax val="0"/>
          <dgm:chPref val="0"/>
        </dgm:presLayoutVars>
      </dgm:prSet>
      <dgm:spPr/>
    </dgm:pt>
  </dgm:ptLst>
  <dgm:cxnLst>
    <dgm:cxn modelId="{F1B4190B-1426-4405-879F-24FC69F4F902}" type="presOf" srcId="{7B088B13-E45E-4E8C-954F-C48189FDBC3C}" destId="{F975E2F8-43BE-4880-ABAE-90DA5ACA809F}" srcOrd="0" destOrd="0" presId="urn:microsoft.com/office/officeart/2018/2/layout/IconVerticalSolidList"/>
    <dgm:cxn modelId="{1785EE22-00F1-405E-A17B-167233C4F570}" type="presOf" srcId="{0A8FC240-910D-41E0-B7C4-6F45018742EF}" destId="{4A1962DC-3094-4480-B390-4607989D5CA6}" srcOrd="0" destOrd="0" presId="urn:microsoft.com/office/officeart/2018/2/layout/IconVerticalSolidList"/>
    <dgm:cxn modelId="{237B6431-B34D-4B73-A08D-CAB6823B6533}" srcId="{1EE0F6A4-E012-4E6E-93D2-906B7B55F94E}" destId="{0A8FC240-910D-41E0-B7C4-6F45018742EF}" srcOrd="3" destOrd="0" parTransId="{378B80E5-8A29-4BFD-9DC8-F693C1EC0767}" sibTransId="{71623B4A-58F0-43EB-A0C3-781F0D77DD49}"/>
    <dgm:cxn modelId="{D478C65D-E2ED-459B-A031-301BF1A396F1}" srcId="{1EE0F6A4-E012-4E6E-93D2-906B7B55F94E}" destId="{09C60977-8958-4CD0-A201-6E6A9D7B46AD}" srcOrd="1" destOrd="0" parTransId="{D89E3B69-CC4D-4BA6-BDE9-B1704FC48181}" sibTransId="{C224B578-3CC4-470F-AF4D-CBBE9F7C2EE5}"/>
    <dgm:cxn modelId="{23A47062-A482-47DF-AE01-FAC386357B59}" type="presOf" srcId="{7C0607F6-196A-43FB-B6B8-7B1B9EDED2F5}" destId="{44BD3A0D-817B-4C28-8397-58070E451705}" srcOrd="0" destOrd="0" presId="urn:microsoft.com/office/officeart/2018/2/layout/IconVerticalSolidList"/>
    <dgm:cxn modelId="{738B8366-7423-4D82-AE2B-DB55A30EFCA9}" type="presOf" srcId="{E3CB239C-4F4F-42CC-B63C-E998B85F5D49}" destId="{3C452CF7-2074-4257-BE41-548DEBA3142E}" srcOrd="0" destOrd="0" presId="urn:microsoft.com/office/officeart/2018/2/layout/IconVerticalSolidList"/>
    <dgm:cxn modelId="{EC2DCE70-9FA0-484B-9AD2-4C887DCEC211}" srcId="{1EE0F6A4-E012-4E6E-93D2-906B7B55F94E}" destId="{7C0607F6-196A-43FB-B6B8-7B1B9EDED2F5}" srcOrd="0" destOrd="0" parTransId="{A944DFB8-CB78-4550-B872-A5AFD94B343F}" sibTransId="{DF6B6DAB-C54C-4B1A-8201-D833D8E56F9E}"/>
    <dgm:cxn modelId="{9DB5B073-2014-4B43-8F8C-6F5A4598BC08}" type="presOf" srcId="{335B7AFA-A9FB-4AA7-8773-C51EC324D88F}" destId="{4C3955FF-A5A4-4802-8881-CA411238002F}" srcOrd="0" destOrd="0" presId="urn:microsoft.com/office/officeart/2018/2/layout/IconVerticalSolidList"/>
    <dgm:cxn modelId="{FEB2418C-7377-44CF-9B5E-AE5B0DCD04BB}" srcId="{1EE0F6A4-E012-4E6E-93D2-906B7B55F94E}" destId="{E3CB239C-4F4F-42CC-B63C-E998B85F5D49}" srcOrd="5" destOrd="0" parTransId="{F350EAD7-1B62-4663-9484-7BDCA0461E01}" sibTransId="{7E6A5F78-2B19-4760-9279-090CB9145A8C}"/>
    <dgm:cxn modelId="{1A39F493-7FA5-492D-80F9-97FED818D9B2}" srcId="{1EE0F6A4-E012-4E6E-93D2-906B7B55F94E}" destId="{335B7AFA-A9FB-4AA7-8773-C51EC324D88F}" srcOrd="2" destOrd="0" parTransId="{5B0519EC-7BA1-42D7-93C6-AD1557413BFE}" sibTransId="{3A4F12F9-1102-4E2D-8F21-40174BBA3272}"/>
    <dgm:cxn modelId="{8CE062A0-D176-4E08-9B70-B3362E781894}" type="presOf" srcId="{09C60977-8958-4CD0-A201-6E6A9D7B46AD}" destId="{5D1ED801-6142-43DD-8334-12E4233FB5F1}" srcOrd="0" destOrd="0" presId="urn:microsoft.com/office/officeart/2018/2/layout/IconVerticalSolidList"/>
    <dgm:cxn modelId="{B92C8FC7-14A2-4E41-9A5B-0B7404EE0F60}" type="presOf" srcId="{1EE0F6A4-E012-4E6E-93D2-906B7B55F94E}" destId="{D3F62E34-90FA-4175-8543-C34EA8D16427}" srcOrd="0" destOrd="0" presId="urn:microsoft.com/office/officeart/2018/2/layout/IconVerticalSolidList"/>
    <dgm:cxn modelId="{F6FEB4D4-A028-4310-B126-58FFC38A1280}" srcId="{1EE0F6A4-E012-4E6E-93D2-906B7B55F94E}" destId="{7B088B13-E45E-4E8C-954F-C48189FDBC3C}" srcOrd="4" destOrd="0" parTransId="{5D401FC2-0EC2-4314-B75C-8CCF5F4FC030}" sibTransId="{EED894B7-D7E2-441C-9852-39B2B1A2F8E4}"/>
    <dgm:cxn modelId="{479868FF-D2BA-404C-A616-0BD091FDB6F7}" type="presParOf" srcId="{D3F62E34-90FA-4175-8543-C34EA8D16427}" destId="{15AA7B16-4D39-4DED-AD65-77A518005FFF}" srcOrd="0" destOrd="0" presId="urn:microsoft.com/office/officeart/2018/2/layout/IconVerticalSolidList"/>
    <dgm:cxn modelId="{131DC10C-26E1-4857-A59B-7027B7041873}" type="presParOf" srcId="{15AA7B16-4D39-4DED-AD65-77A518005FFF}" destId="{ED08C193-910A-4A3F-8948-1F9BCB54B803}" srcOrd="0" destOrd="0" presId="urn:microsoft.com/office/officeart/2018/2/layout/IconVerticalSolidList"/>
    <dgm:cxn modelId="{3A513581-0D14-4A98-8E14-46B0CE800FF3}" type="presParOf" srcId="{15AA7B16-4D39-4DED-AD65-77A518005FFF}" destId="{479D1D86-73C3-4A5A-B337-202C718726E7}" srcOrd="1" destOrd="0" presId="urn:microsoft.com/office/officeart/2018/2/layout/IconVerticalSolidList"/>
    <dgm:cxn modelId="{89B83C18-F5B2-4503-B104-F4EB73C2AFFC}" type="presParOf" srcId="{15AA7B16-4D39-4DED-AD65-77A518005FFF}" destId="{8FE17B0F-3831-48C1-A3EF-70697F17A3E5}" srcOrd="2" destOrd="0" presId="urn:microsoft.com/office/officeart/2018/2/layout/IconVerticalSolidList"/>
    <dgm:cxn modelId="{9297F1D7-562E-4F54-9C12-579B6B25CAB9}" type="presParOf" srcId="{15AA7B16-4D39-4DED-AD65-77A518005FFF}" destId="{44BD3A0D-817B-4C28-8397-58070E451705}" srcOrd="3" destOrd="0" presId="urn:microsoft.com/office/officeart/2018/2/layout/IconVerticalSolidList"/>
    <dgm:cxn modelId="{EFF6A6D0-D5A0-40BE-B4AA-9625DFB1EE0D}" type="presParOf" srcId="{D3F62E34-90FA-4175-8543-C34EA8D16427}" destId="{D7427E4C-0211-4190-9749-69C7994B769C}" srcOrd="1" destOrd="0" presId="urn:microsoft.com/office/officeart/2018/2/layout/IconVerticalSolidList"/>
    <dgm:cxn modelId="{89F541F8-D25A-4245-9DAE-6674F1F80F5D}" type="presParOf" srcId="{D3F62E34-90FA-4175-8543-C34EA8D16427}" destId="{315B261E-4552-4AFB-8DBF-DB18A83ED415}" srcOrd="2" destOrd="0" presId="urn:microsoft.com/office/officeart/2018/2/layout/IconVerticalSolidList"/>
    <dgm:cxn modelId="{73E18A14-0586-4893-896C-4FC5D020921E}" type="presParOf" srcId="{315B261E-4552-4AFB-8DBF-DB18A83ED415}" destId="{8A127815-360E-4E16-A977-E5FED9A6E38D}" srcOrd="0" destOrd="0" presId="urn:microsoft.com/office/officeart/2018/2/layout/IconVerticalSolidList"/>
    <dgm:cxn modelId="{D979BABD-73C5-4E95-A5FC-1D00FA536979}" type="presParOf" srcId="{315B261E-4552-4AFB-8DBF-DB18A83ED415}" destId="{B84C03E2-9856-455F-9B51-23D100DE015F}" srcOrd="1" destOrd="0" presId="urn:microsoft.com/office/officeart/2018/2/layout/IconVerticalSolidList"/>
    <dgm:cxn modelId="{2EF153A3-FF56-4B66-B221-6B6D6809B151}" type="presParOf" srcId="{315B261E-4552-4AFB-8DBF-DB18A83ED415}" destId="{702505F8-A310-4F0D-9C9C-BCC6D0D254E6}" srcOrd="2" destOrd="0" presId="urn:microsoft.com/office/officeart/2018/2/layout/IconVerticalSolidList"/>
    <dgm:cxn modelId="{B3266BDB-49E8-4F6A-BA87-5F6619674BE3}" type="presParOf" srcId="{315B261E-4552-4AFB-8DBF-DB18A83ED415}" destId="{5D1ED801-6142-43DD-8334-12E4233FB5F1}" srcOrd="3" destOrd="0" presId="urn:microsoft.com/office/officeart/2018/2/layout/IconVerticalSolidList"/>
    <dgm:cxn modelId="{4F12B263-55DD-4768-8278-437566E78D75}" type="presParOf" srcId="{D3F62E34-90FA-4175-8543-C34EA8D16427}" destId="{30A7EF51-464C-4F12-B2CF-F7CBE68CA0F9}" srcOrd="3" destOrd="0" presId="urn:microsoft.com/office/officeart/2018/2/layout/IconVerticalSolidList"/>
    <dgm:cxn modelId="{71F0C822-0A15-4677-BF3E-6D65F67AC719}" type="presParOf" srcId="{D3F62E34-90FA-4175-8543-C34EA8D16427}" destId="{E104C8D8-ECF6-4C50-95B0-BC3875CFF815}" srcOrd="4" destOrd="0" presId="urn:microsoft.com/office/officeart/2018/2/layout/IconVerticalSolidList"/>
    <dgm:cxn modelId="{C8D33EFA-9677-4B31-B96E-24DCEB9FBE94}" type="presParOf" srcId="{E104C8D8-ECF6-4C50-95B0-BC3875CFF815}" destId="{2EEB118D-6CF1-4A75-94B2-C76B8732CA01}" srcOrd="0" destOrd="0" presId="urn:microsoft.com/office/officeart/2018/2/layout/IconVerticalSolidList"/>
    <dgm:cxn modelId="{51C0D97D-348B-4081-9244-5646894D9248}" type="presParOf" srcId="{E104C8D8-ECF6-4C50-95B0-BC3875CFF815}" destId="{7EB07461-BE1A-4B1C-97A7-F1CBC9401AAE}" srcOrd="1" destOrd="0" presId="urn:microsoft.com/office/officeart/2018/2/layout/IconVerticalSolidList"/>
    <dgm:cxn modelId="{3ED44921-2FAA-4594-81B5-8632BD5A3663}" type="presParOf" srcId="{E104C8D8-ECF6-4C50-95B0-BC3875CFF815}" destId="{BA717841-C5E2-4814-9B74-B840673687CD}" srcOrd="2" destOrd="0" presId="urn:microsoft.com/office/officeart/2018/2/layout/IconVerticalSolidList"/>
    <dgm:cxn modelId="{607AF488-9315-420C-B93A-7227306C5D54}" type="presParOf" srcId="{E104C8D8-ECF6-4C50-95B0-BC3875CFF815}" destId="{4C3955FF-A5A4-4802-8881-CA411238002F}" srcOrd="3" destOrd="0" presId="urn:microsoft.com/office/officeart/2018/2/layout/IconVerticalSolidList"/>
    <dgm:cxn modelId="{EB32CA56-7E15-4218-ACD1-F007BDDCE303}" type="presParOf" srcId="{D3F62E34-90FA-4175-8543-C34EA8D16427}" destId="{9A6AAFDF-F5BD-4965-BAF1-270658D72058}" srcOrd="5" destOrd="0" presId="urn:microsoft.com/office/officeart/2018/2/layout/IconVerticalSolidList"/>
    <dgm:cxn modelId="{AEEE448A-83E9-4BB8-8B66-AD5617A10174}" type="presParOf" srcId="{D3F62E34-90FA-4175-8543-C34EA8D16427}" destId="{807DFE8A-9AEB-4D92-906A-A2EFBFC9B6D2}" srcOrd="6" destOrd="0" presId="urn:microsoft.com/office/officeart/2018/2/layout/IconVerticalSolidList"/>
    <dgm:cxn modelId="{78B8772F-E458-4103-898C-EDE368AB2276}" type="presParOf" srcId="{807DFE8A-9AEB-4D92-906A-A2EFBFC9B6D2}" destId="{CFEB68C6-3FEA-47F5-BC43-C7CDB413B5EA}" srcOrd="0" destOrd="0" presId="urn:microsoft.com/office/officeart/2018/2/layout/IconVerticalSolidList"/>
    <dgm:cxn modelId="{FFE2027B-81F4-420A-8C79-3BBB9911740E}" type="presParOf" srcId="{807DFE8A-9AEB-4D92-906A-A2EFBFC9B6D2}" destId="{AD384CB1-2E6E-486D-827A-99A3B2976194}" srcOrd="1" destOrd="0" presId="urn:microsoft.com/office/officeart/2018/2/layout/IconVerticalSolidList"/>
    <dgm:cxn modelId="{FC027D77-B379-4656-A983-7D38757126A5}" type="presParOf" srcId="{807DFE8A-9AEB-4D92-906A-A2EFBFC9B6D2}" destId="{E1F337CE-53D3-4946-9AE9-C2BBC34FBFF2}" srcOrd="2" destOrd="0" presId="urn:microsoft.com/office/officeart/2018/2/layout/IconVerticalSolidList"/>
    <dgm:cxn modelId="{21C4771F-0D1D-421A-B3EC-A0D172F75C43}" type="presParOf" srcId="{807DFE8A-9AEB-4D92-906A-A2EFBFC9B6D2}" destId="{4A1962DC-3094-4480-B390-4607989D5CA6}" srcOrd="3" destOrd="0" presId="urn:microsoft.com/office/officeart/2018/2/layout/IconVerticalSolidList"/>
    <dgm:cxn modelId="{F2C98FA3-B5D8-48B2-B683-7FDAD0ACA61B}" type="presParOf" srcId="{D3F62E34-90FA-4175-8543-C34EA8D16427}" destId="{BF91DC18-FFD7-48DA-B1E8-ACB7E3761603}" srcOrd="7" destOrd="0" presId="urn:microsoft.com/office/officeart/2018/2/layout/IconVerticalSolidList"/>
    <dgm:cxn modelId="{424AB6C0-9172-422D-9C0D-1F2E4326F3B3}" type="presParOf" srcId="{D3F62E34-90FA-4175-8543-C34EA8D16427}" destId="{0F203E67-4B7F-47C5-877B-77685ECB5A33}" srcOrd="8" destOrd="0" presId="urn:microsoft.com/office/officeart/2018/2/layout/IconVerticalSolidList"/>
    <dgm:cxn modelId="{2E7E1750-0C88-43EC-BB6E-718565F74D0A}" type="presParOf" srcId="{0F203E67-4B7F-47C5-877B-77685ECB5A33}" destId="{CE9AA91A-D34E-4987-ABA6-EC68BBE47539}" srcOrd="0" destOrd="0" presId="urn:microsoft.com/office/officeart/2018/2/layout/IconVerticalSolidList"/>
    <dgm:cxn modelId="{DE139F36-504F-451F-8651-48361FC4344E}" type="presParOf" srcId="{0F203E67-4B7F-47C5-877B-77685ECB5A33}" destId="{10F00A72-F17D-4EEC-A216-422E7EFCF203}" srcOrd="1" destOrd="0" presId="urn:microsoft.com/office/officeart/2018/2/layout/IconVerticalSolidList"/>
    <dgm:cxn modelId="{745B2300-BC4D-4A64-8AAE-14DB62E1907A}" type="presParOf" srcId="{0F203E67-4B7F-47C5-877B-77685ECB5A33}" destId="{9903EA9C-5D00-4DAD-9B17-6173231F9DE8}" srcOrd="2" destOrd="0" presId="urn:microsoft.com/office/officeart/2018/2/layout/IconVerticalSolidList"/>
    <dgm:cxn modelId="{8A9101E0-AF2F-44C1-9779-5AA53055B2B3}" type="presParOf" srcId="{0F203E67-4B7F-47C5-877B-77685ECB5A33}" destId="{F975E2F8-43BE-4880-ABAE-90DA5ACA809F}" srcOrd="3" destOrd="0" presId="urn:microsoft.com/office/officeart/2018/2/layout/IconVerticalSolidList"/>
    <dgm:cxn modelId="{861DC0D5-2FBC-4E17-82BA-A4ED0FE8C148}" type="presParOf" srcId="{D3F62E34-90FA-4175-8543-C34EA8D16427}" destId="{EE58DE7D-7BA4-4C3E-A57C-02C140E99CD0}" srcOrd="9" destOrd="0" presId="urn:microsoft.com/office/officeart/2018/2/layout/IconVerticalSolidList"/>
    <dgm:cxn modelId="{BBC7F79C-DEEB-431D-8C41-CDA9507FC6F7}" type="presParOf" srcId="{D3F62E34-90FA-4175-8543-C34EA8D16427}" destId="{45C450BF-4B5E-40EB-B42B-CE401707058E}" srcOrd="10" destOrd="0" presId="urn:microsoft.com/office/officeart/2018/2/layout/IconVerticalSolidList"/>
    <dgm:cxn modelId="{2660C918-546C-4A04-AF63-2112CE3AFE51}" type="presParOf" srcId="{45C450BF-4B5E-40EB-B42B-CE401707058E}" destId="{18FB961A-DBC1-4A63-87B9-9EEF71731861}" srcOrd="0" destOrd="0" presId="urn:microsoft.com/office/officeart/2018/2/layout/IconVerticalSolidList"/>
    <dgm:cxn modelId="{1D3C534B-75E2-4B3F-BAB5-01F37F415DB9}" type="presParOf" srcId="{45C450BF-4B5E-40EB-B42B-CE401707058E}" destId="{5C9F52B1-16B8-44FA-A85F-440AB69B0598}" srcOrd="1" destOrd="0" presId="urn:microsoft.com/office/officeart/2018/2/layout/IconVerticalSolidList"/>
    <dgm:cxn modelId="{0494657C-7FB5-422A-B3E9-71FB23CB1DE0}" type="presParOf" srcId="{45C450BF-4B5E-40EB-B42B-CE401707058E}" destId="{FDD9AEDF-50DD-4928-BB25-ABD1DB5AEC25}" srcOrd="2" destOrd="0" presId="urn:microsoft.com/office/officeart/2018/2/layout/IconVerticalSolidList"/>
    <dgm:cxn modelId="{6947139D-396F-4F99-AAFE-156706D0BB41}" type="presParOf" srcId="{45C450BF-4B5E-40EB-B42B-CE401707058E}" destId="{3C452CF7-2074-4257-BE41-548DEBA314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0332FD-38C7-43C0-BF7F-B1F5C5C64C6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0851F59-CB78-41AE-8492-DA2728E577B7}">
      <dgm:prSet/>
      <dgm:spPr/>
      <dgm:t>
        <a:bodyPr/>
        <a:lstStyle/>
        <a:p>
          <a:r>
            <a:rPr lang="en-GB" dirty="0"/>
            <a:t>Spend a few moments to identify: </a:t>
          </a:r>
          <a:endParaRPr lang="en-US" dirty="0"/>
        </a:p>
      </dgm:t>
    </dgm:pt>
    <dgm:pt modelId="{732C8E61-3A16-48AD-BCEA-841DF77E6B47}" type="parTrans" cxnId="{9A402B68-AC9F-411C-9FA7-977AE0DFF366}">
      <dgm:prSet/>
      <dgm:spPr/>
      <dgm:t>
        <a:bodyPr/>
        <a:lstStyle/>
        <a:p>
          <a:endParaRPr lang="en-US"/>
        </a:p>
      </dgm:t>
    </dgm:pt>
    <dgm:pt modelId="{7C61ED0D-8B88-4E76-87BF-2EDD80D12F1B}" type="sibTrans" cxnId="{9A402B68-AC9F-411C-9FA7-977AE0DFF366}">
      <dgm:prSet/>
      <dgm:spPr/>
      <dgm:t>
        <a:bodyPr/>
        <a:lstStyle/>
        <a:p>
          <a:endParaRPr lang="en-US"/>
        </a:p>
      </dgm:t>
    </dgm:pt>
    <dgm:pt modelId="{1C7316FD-1C1F-4379-9088-FD53952F4A1A}">
      <dgm:prSet/>
      <dgm:spPr/>
      <dgm:t>
        <a:bodyPr/>
        <a:lstStyle/>
        <a:p>
          <a:r>
            <a:rPr lang="en-GB" dirty="0"/>
            <a:t>three behaviours that you think currently demonstrate your commitment to the values discussed today</a:t>
          </a:r>
          <a:endParaRPr lang="en-US" dirty="0"/>
        </a:p>
      </dgm:t>
    </dgm:pt>
    <dgm:pt modelId="{0D3FA9F6-CC58-4895-AEE2-B3934343E04D}" type="parTrans" cxnId="{AB03C8FE-84AA-4CAC-853A-0320232E9C8E}">
      <dgm:prSet/>
      <dgm:spPr/>
      <dgm:t>
        <a:bodyPr/>
        <a:lstStyle/>
        <a:p>
          <a:endParaRPr lang="en-US"/>
        </a:p>
      </dgm:t>
    </dgm:pt>
    <dgm:pt modelId="{3D12310D-DE30-4354-850C-1E6CF43D5DAE}" type="sibTrans" cxnId="{AB03C8FE-84AA-4CAC-853A-0320232E9C8E}">
      <dgm:prSet/>
      <dgm:spPr/>
      <dgm:t>
        <a:bodyPr/>
        <a:lstStyle/>
        <a:p>
          <a:endParaRPr lang="en-US"/>
        </a:p>
      </dgm:t>
    </dgm:pt>
    <dgm:pt modelId="{0C6EAF35-70B6-426F-99BF-228D789639F7}">
      <dgm:prSet/>
      <dgm:spPr/>
      <dgm:t>
        <a:bodyPr/>
        <a:lstStyle/>
        <a:p>
          <a:r>
            <a:rPr lang="en-GB" dirty="0"/>
            <a:t>three values or competences that you would like to develop/demonstrate further</a:t>
          </a:r>
          <a:endParaRPr lang="en-US" dirty="0"/>
        </a:p>
      </dgm:t>
    </dgm:pt>
    <dgm:pt modelId="{66563BE8-6DC3-418F-B068-B820E8A65039}" type="parTrans" cxnId="{3576EFB4-32E2-43B6-A028-E3ADD062F5E7}">
      <dgm:prSet/>
      <dgm:spPr/>
      <dgm:t>
        <a:bodyPr/>
        <a:lstStyle/>
        <a:p>
          <a:endParaRPr lang="en-US"/>
        </a:p>
      </dgm:t>
    </dgm:pt>
    <dgm:pt modelId="{C1B43B10-A761-408A-B97C-BCD8D4BE8302}" type="sibTrans" cxnId="{3576EFB4-32E2-43B6-A028-E3ADD062F5E7}">
      <dgm:prSet/>
      <dgm:spPr/>
      <dgm:t>
        <a:bodyPr/>
        <a:lstStyle/>
        <a:p>
          <a:endParaRPr lang="en-US"/>
        </a:p>
      </dgm:t>
    </dgm:pt>
    <dgm:pt modelId="{A7F79E77-79CD-475C-A457-B1C8F3AE0D12}" type="pres">
      <dgm:prSet presAssocID="{F30332FD-38C7-43C0-BF7F-B1F5C5C64C61}" presName="Name0" presStyleCnt="0">
        <dgm:presLayoutVars>
          <dgm:dir/>
          <dgm:animLvl val="lvl"/>
          <dgm:resizeHandles val="exact"/>
        </dgm:presLayoutVars>
      </dgm:prSet>
      <dgm:spPr/>
    </dgm:pt>
    <dgm:pt modelId="{1406FFCD-1FAA-4A45-98C3-261185724DF2}" type="pres">
      <dgm:prSet presAssocID="{0C6EAF35-70B6-426F-99BF-228D789639F7}" presName="boxAndChildren" presStyleCnt="0"/>
      <dgm:spPr/>
    </dgm:pt>
    <dgm:pt modelId="{AEA00F52-4888-475B-B249-E968F87B612A}" type="pres">
      <dgm:prSet presAssocID="{0C6EAF35-70B6-426F-99BF-228D789639F7}" presName="parentTextBox" presStyleLbl="node1" presStyleIdx="0" presStyleCnt="3"/>
      <dgm:spPr/>
    </dgm:pt>
    <dgm:pt modelId="{592C52CC-92FF-41E4-9DE7-A944D82000DD}" type="pres">
      <dgm:prSet presAssocID="{3D12310D-DE30-4354-850C-1E6CF43D5DAE}" presName="sp" presStyleCnt="0"/>
      <dgm:spPr/>
    </dgm:pt>
    <dgm:pt modelId="{5CBF87A5-AC4F-4BB0-A9C5-76960088CE10}" type="pres">
      <dgm:prSet presAssocID="{1C7316FD-1C1F-4379-9088-FD53952F4A1A}" presName="arrowAndChildren" presStyleCnt="0"/>
      <dgm:spPr/>
    </dgm:pt>
    <dgm:pt modelId="{0570FF9F-0384-4582-A0D0-AF924DEAA031}" type="pres">
      <dgm:prSet presAssocID="{1C7316FD-1C1F-4379-9088-FD53952F4A1A}" presName="parentTextArrow" presStyleLbl="node1" presStyleIdx="1" presStyleCnt="3" custLinFactNeighborY="-698"/>
      <dgm:spPr/>
    </dgm:pt>
    <dgm:pt modelId="{4673FEE1-BF17-401D-A4CF-DDFBF9E35389}" type="pres">
      <dgm:prSet presAssocID="{7C61ED0D-8B88-4E76-87BF-2EDD80D12F1B}" presName="sp" presStyleCnt="0"/>
      <dgm:spPr/>
    </dgm:pt>
    <dgm:pt modelId="{9BD2CC48-4EBA-42A2-BA62-ADE74DDEB2BF}" type="pres">
      <dgm:prSet presAssocID="{B0851F59-CB78-41AE-8492-DA2728E577B7}" presName="arrowAndChildren" presStyleCnt="0"/>
      <dgm:spPr/>
    </dgm:pt>
    <dgm:pt modelId="{258F632B-0722-40CD-8FF3-B671C1A5EE41}" type="pres">
      <dgm:prSet presAssocID="{B0851F59-CB78-41AE-8492-DA2728E577B7}" presName="parentTextArrow" presStyleLbl="node1" presStyleIdx="2" presStyleCnt="3" custLinFactNeighborX="2222" custLinFactNeighborY="-7926"/>
      <dgm:spPr/>
    </dgm:pt>
  </dgm:ptLst>
  <dgm:cxnLst>
    <dgm:cxn modelId="{506B7824-ED28-4900-A315-07CC469ACF68}" type="presOf" srcId="{B0851F59-CB78-41AE-8492-DA2728E577B7}" destId="{258F632B-0722-40CD-8FF3-B671C1A5EE41}" srcOrd="0" destOrd="0" presId="urn:microsoft.com/office/officeart/2005/8/layout/process4"/>
    <dgm:cxn modelId="{9A402B68-AC9F-411C-9FA7-977AE0DFF366}" srcId="{F30332FD-38C7-43C0-BF7F-B1F5C5C64C61}" destId="{B0851F59-CB78-41AE-8492-DA2728E577B7}" srcOrd="0" destOrd="0" parTransId="{732C8E61-3A16-48AD-BCEA-841DF77E6B47}" sibTransId="{7C61ED0D-8B88-4E76-87BF-2EDD80D12F1B}"/>
    <dgm:cxn modelId="{CC452677-89DE-475E-B2DE-72B16F740E88}" type="presOf" srcId="{F30332FD-38C7-43C0-BF7F-B1F5C5C64C61}" destId="{A7F79E77-79CD-475C-A457-B1C8F3AE0D12}" srcOrd="0" destOrd="0" presId="urn:microsoft.com/office/officeart/2005/8/layout/process4"/>
    <dgm:cxn modelId="{6417C07B-EF9A-445A-928E-42409FD78EC9}" type="presOf" srcId="{0C6EAF35-70B6-426F-99BF-228D789639F7}" destId="{AEA00F52-4888-475B-B249-E968F87B612A}" srcOrd="0" destOrd="0" presId="urn:microsoft.com/office/officeart/2005/8/layout/process4"/>
    <dgm:cxn modelId="{3576EFB4-32E2-43B6-A028-E3ADD062F5E7}" srcId="{F30332FD-38C7-43C0-BF7F-B1F5C5C64C61}" destId="{0C6EAF35-70B6-426F-99BF-228D789639F7}" srcOrd="2" destOrd="0" parTransId="{66563BE8-6DC3-418F-B068-B820E8A65039}" sibTransId="{C1B43B10-A761-408A-B97C-BCD8D4BE8302}"/>
    <dgm:cxn modelId="{10A872BE-3109-49D8-971E-AD8072EDF4F2}" type="presOf" srcId="{1C7316FD-1C1F-4379-9088-FD53952F4A1A}" destId="{0570FF9F-0384-4582-A0D0-AF924DEAA031}" srcOrd="0" destOrd="0" presId="urn:microsoft.com/office/officeart/2005/8/layout/process4"/>
    <dgm:cxn modelId="{AB03C8FE-84AA-4CAC-853A-0320232E9C8E}" srcId="{F30332FD-38C7-43C0-BF7F-B1F5C5C64C61}" destId="{1C7316FD-1C1F-4379-9088-FD53952F4A1A}" srcOrd="1" destOrd="0" parTransId="{0D3FA9F6-CC58-4895-AEE2-B3934343E04D}" sibTransId="{3D12310D-DE30-4354-850C-1E6CF43D5DAE}"/>
    <dgm:cxn modelId="{63BA3C8E-E8F4-48E6-8ECE-FD91184B6017}" type="presParOf" srcId="{A7F79E77-79CD-475C-A457-B1C8F3AE0D12}" destId="{1406FFCD-1FAA-4A45-98C3-261185724DF2}" srcOrd="0" destOrd="0" presId="urn:microsoft.com/office/officeart/2005/8/layout/process4"/>
    <dgm:cxn modelId="{589E4AE7-0075-489F-8850-48507CAD3E08}" type="presParOf" srcId="{1406FFCD-1FAA-4A45-98C3-261185724DF2}" destId="{AEA00F52-4888-475B-B249-E968F87B612A}" srcOrd="0" destOrd="0" presId="urn:microsoft.com/office/officeart/2005/8/layout/process4"/>
    <dgm:cxn modelId="{1C614B12-63E1-4E40-86EF-829329770EC1}" type="presParOf" srcId="{A7F79E77-79CD-475C-A457-B1C8F3AE0D12}" destId="{592C52CC-92FF-41E4-9DE7-A944D82000DD}" srcOrd="1" destOrd="0" presId="urn:microsoft.com/office/officeart/2005/8/layout/process4"/>
    <dgm:cxn modelId="{DB724F20-B5EC-4104-878E-45E0B9D4A871}" type="presParOf" srcId="{A7F79E77-79CD-475C-A457-B1C8F3AE0D12}" destId="{5CBF87A5-AC4F-4BB0-A9C5-76960088CE10}" srcOrd="2" destOrd="0" presId="urn:microsoft.com/office/officeart/2005/8/layout/process4"/>
    <dgm:cxn modelId="{36D86681-95C7-4FF6-9765-88A61264F336}" type="presParOf" srcId="{5CBF87A5-AC4F-4BB0-A9C5-76960088CE10}" destId="{0570FF9F-0384-4582-A0D0-AF924DEAA031}" srcOrd="0" destOrd="0" presId="urn:microsoft.com/office/officeart/2005/8/layout/process4"/>
    <dgm:cxn modelId="{159E4ED1-3532-4A9E-8EC6-D13C5373EDB3}" type="presParOf" srcId="{A7F79E77-79CD-475C-A457-B1C8F3AE0D12}" destId="{4673FEE1-BF17-401D-A4CF-DDFBF9E35389}" srcOrd="3" destOrd="0" presId="urn:microsoft.com/office/officeart/2005/8/layout/process4"/>
    <dgm:cxn modelId="{1C7B65DD-ADD4-45C4-A122-5B10D8167B9E}" type="presParOf" srcId="{A7F79E77-79CD-475C-A457-B1C8F3AE0D12}" destId="{9BD2CC48-4EBA-42A2-BA62-ADE74DDEB2BF}" srcOrd="4" destOrd="0" presId="urn:microsoft.com/office/officeart/2005/8/layout/process4"/>
    <dgm:cxn modelId="{DC3DE806-3059-44C7-BE7C-B4458FBC0D5F}" type="presParOf" srcId="{9BD2CC48-4EBA-42A2-BA62-ADE74DDEB2BF}" destId="{258F632B-0722-40CD-8FF3-B671C1A5EE4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B6242-65AD-4004-A47C-D963C45E3B34}">
      <dsp:nvSpPr>
        <dsp:cNvPr id="0" name=""/>
        <dsp:cNvSpPr/>
      </dsp:nvSpPr>
      <dsp:spPr>
        <a:xfrm>
          <a:off x="0" y="19946"/>
          <a:ext cx="6262009"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Because what we do and say as Psychologists or Psychology students is important</a:t>
          </a:r>
          <a:endParaRPr lang="en-US" sz="3200" kern="1200" dirty="0"/>
        </a:p>
      </dsp:txBody>
      <dsp:txXfrm>
        <a:off x="85900" y="105846"/>
        <a:ext cx="6090209" cy="1587880"/>
      </dsp:txXfrm>
    </dsp:sp>
    <dsp:sp modelId="{78C4F70C-EE5E-40A4-82FC-FA8A6FA684EE}">
      <dsp:nvSpPr>
        <dsp:cNvPr id="0" name=""/>
        <dsp:cNvSpPr/>
      </dsp:nvSpPr>
      <dsp:spPr>
        <a:xfrm>
          <a:off x="0" y="1871787"/>
          <a:ext cx="6262009" cy="17596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It is</a:t>
          </a:r>
          <a:r>
            <a:rPr lang="en-US" sz="3200" kern="1200" baseline="0" dirty="0"/>
            <a:t> easy to lose your focus through your university journey </a:t>
          </a:r>
          <a:endParaRPr lang="en-US" sz="3200" kern="1200" dirty="0"/>
        </a:p>
      </dsp:txBody>
      <dsp:txXfrm>
        <a:off x="85900" y="1957687"/>
        <a:ext cx="6090209" cy="1587880"/>
      </dsp:txXfrm>
    </dsp:sp>
    <dsp:sp modelId="{F0848AD0-FA8F-4BBF-989C-0C9DEAAAAA68}">
      <dsp:nvSpPr>
        <dsp:cNvPr id="0" name=""/>
        <dsp:cNvSpPr/>
      </dsp:nvSpPr>
      <dsp:spPr>
        <a:xfrm>
          <a:off x="0" y="3723627"/>
          <a:ext cx="6262009" cy="1759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Important for YOUR futures that you understand and demonstrates core values and competencies</a:t>
          </a:r>
          <a:endParaRPr lang="en-US" sz="3200" kern="1200" dirty="0"/>
        </a:p>
      </dsp:txBody>
      <dsp:txXfrm>
        <a:off x="85900" y="3809527"/>
        <a:ext cx="6090209"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9978A-5C33-485F-892F-A520CB2CEF77}">
      <dsp:nvSpPr>
        <dsp:cNvPr id="0" name=""/>
        <dsp:cNvSpPr/>
      </dsp:nvSpPr>
      <dsp:spPr>
        <a:xfrm>
          <a:off x="993" y="154115"/>
          <a:ext cx="3873770" cy="23242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Psychology has a more important role to play in the world than possibly ever before</a:t>
          </a:r>
          <a:endParaRPr lang="en-US" sz="2600" kern="1200" dirty="0"/>
        </a:p>
      </dsp:txBody>
      <dsp:txXfrm>
        <a:off x="993" y="154115"/>
        <a:ext cx="3873770" cy="2324262"/>
      </dsp:txXfrm>
    </dsp:sp>
    <dsp:sp modelId="{6A0D4B7C-0357-4F75-B8E1-36911B13694C}">
      <dsp:nvSpPr>
        <dsp:cNvPr id="0" name=""/>
        <dsp:cNvSpPr/>
      </dsp:nvSpPr>
      <dsp:spPr>
        <a:xfrm>
          <a:off x="4262140" y="154115"/>
          <a:ext cx="3873770" cy="2324262"/>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How we, as psychologists, conduct ourselves every day is critical to protecting the reputation of our discipline </a:t>
          </a:r>
          <a:endParaRPr lang="en-US" sz="2600" kern="1200" dirty="0"/>
        </a:p>
      </dsp:txBody>
      <dsp:txXfrm>
        <a:off x="4262140" y="154115"/>
        <a:ext cx="3873770" cy="2324262"/>
      </dsp:txXfrm>
    </dsp:sp>
    <dsp:sp modelId="{DF96313D-21C0-4837-89F6-C55BB5BC08C3}">
      <dsp:nvSpPr>
        <dsp:cNvPr id="0" name=""/>
        <dsp:cNvSpPr/>
      </dsp:nvSpPr>
      <dsp:spPr>
        <a:xfrm>
          <a:off x="993" y="2865755"/>
          <a:ext cx="3873770" cy="2324262"/>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nature of the work we do means we have a huge responsibility to each other and those we work with in order to make a difference </a:t>
          </a:r>
          <a:endParaRPr lang="en-US" sz="2600" kern="1200"/>
        </a:p>
      </dsp:txBody>
      <dsp:txXfrm>
        <a:off x="993" y="2865755"/>
        <a:ext cx="3873770" cy="2324262"/>
      </dsp:txXfrm>
    </dsp:sp>
    <dsp:sp modelId="{8826C2E8-0D4F-4DC7-8411-1FCF9D4194D8}">
      <dsp:nvSpPr>
        <dsp:cNvPr id="0" name=""/>
        <dsp:cNvSpPr/>
      </dsp:nvSpPr>
      <dsp:spPr>
        <a:xfrm>
          <a:off x="4262140" y="2865755"/>
          <a:ext cx="3873770" cy="232426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Being able to demonstrate an understanding and commitment to these values is critical on many levels</a:t>
          </a:r>
          <a:endParaRPr lang="en-US" sz="2600" kern="1200"/>
        </a:p>
      </dsp:txBody>
      <dsp:txXfrm>
        <a:off x="4262140" y="2865755"/>
        <a:ext cx="3873770" cy="23242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13070-6AD4-49DF-AF11-E20460A213A7}">
      <dsp:nvSpPr>
        <dsp:cNvPr id="0" name=""/>
        <dsp:cNvSpPr/>
      </dsp:nvSpPr>
      <dsp:spPr>
        <a:xfrm>
          <a:off x="379377" y="0"/>
          <a:ext cx="5503254" cy="550325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32A15-CC1E-40BF-80F8-B6673A65D206}">
      <dsp:nvSpPr>
        <dsp:cNvPr id="0" name=""/>
        <dsp:cNvSpPr/>
      </dsp:nvSpPr>
      <dsp:spPr>
        <a:xfrm>
          <a:off x="902186" y="522809"/>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Respect</a:t>
          </a:r>
          <a:endParaRPr lang="en-US" sz="2400" kern="1200"/>
        </a:p>
      </dsp:txBody>
      <dsp:txXfrm>
        <a:off x="1006958" y="627581"/>
        <a:ext cx="1936725" cy="1936725"/>
      </dsp:txXfrm>
    </dsp:sp>
    <dsp:sp modelId="{A98A60F4-FBD6-4EC3-985C-E6573035760C}">
      <dsp:nvSpPr>
        <dsp:cNvPr id="0" name=""/>
        <dsp:cNvSpPr/>
      </dsp:nvSpPr>
      <dsp:spPr>
        <a:xfrm>
          <a:off x="3213553" y="522809"/>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Competence</a:t>
          </a:r>
          <a:endParaRPr lang="en-US" sz="2400" kern="1200"/>
        </a:p>
      </dsp:txBody>
      <dsp:txXfrm>
        <a:off x="3318325" y="627581"/>
        <a:ext cx="1936725" cy="1936725"/>
      </dsp:txXfrm>
    </dsp:sp>
    <dsp:sp modelId="{C856CAC2-6D61-4EAC-9BAD-A7A2580722DF}">
      <dsp:nvSpPr>
        <dsp:cNvPr id="0" name=""/>
        <dsp:cNvSpPr/>
      </dsp:nvSpPr>
      <dsp:spPr>
        <a:xfrm>
          <a:off x="902186" y="2834175"/>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Responsibility</a:t>
          </a:r>
          <a:endParaRPr lang="en-US" sz="2400" kern="1200"/>
        </a:p>
      </dsp:txBody>
      <dsp:txXfrm>
        <a:off x="1006958" y="2938947"/>
        <a:ext cx="1936725" cy="1936725"/>
      </dsp:txXfrm>
    </dsp:sp>
    <dsp:sp modelId="{BF57B491-E24E-456E-A17B-35D8BF80687D}">
      <dsp:nvSpPr>
        <dsp:cNvPr id="0" name=""/>
        <dsp:cNvSpPr/>
      </dsp:nvSpPr>
      <dsp:spPr>
        <a:xfrm>
          <a:off x="3213553" y="2834175"/>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a:t>
          </a:r>
          <a:r>
            <a:rPr lang="en-GB" sz="2400" b="0" i="0" kern="1200"/>
            <a:t>ntegrity</a:t>
          </a:r>
          <a:endParaRPr lang="en-US" sz="2400" kern="1200"/>
        </a:p>
      </dsp:txBody>
      <dsp:txXfrm>
        <a:off x="3318325" y="2938947"/>
        <a:ext cx="1936725" cy="19367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8C193-910A-4A3F-8948-1F9BCB54B803}">
      <dsp:nvSpPr>
        <dsp:cNvPr id="0" name=""/>
        <dsp:cNvSpPr/>
      </dsp:nvSpPr>
      <dsp:spPr>
        <a:xfrm>
          <a:off x="0" y="14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D1D86-73C3-4A5A-B337-202C718726E7}">
      <dsp:nvSpPr>
        <dsp:cNvPr id="0" name=""/>
        <dsp:cNvSpPr/>
      </dsp:nvSpPr>
      <dsp:spPr>
        <a:xfrm>
          <a:off x="181391" y="136326"/>
          <a:ext cx="329802" cy="3298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D3A0D-817B-4C28-8397-58070E451705}">
      <dsp:nvSpPr>
        <dsp:cNvPr id="0" name=""/>
        <dsp:cNvSpPr/>
      </dsp:nvSpPr>
      <dsp:spPr>
        <a:xfrm>
          <a:off x="692584" y="14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Psychologists must be able to  work in partnership with others (including  professional colleagues, research participants, and other persons; </a:t>
          </a:r>
          <a:endParaRPr lang="en-US" sz="1500" kern="1200"/>
        </a:p>
      </dsp:txBody>
      <dsp:txXfrm>
        <a:off x="692584" y="1407"/>
        <a:ext cx="9757746" cy="599640"/>
      </dsp:txXfrm>
    </dsp:sp>
    <dsp:sp modelId="{8A127815-360E-4E16-A977-E5FED9A6E38D}">
      <dsp:nvSpPr>
        <dsp:cNvPr id="0" name=""/>
        <dsp:cNvSpPr/>
      </dsp:nvSpPr>
      <dsp:spPr>
        <a:xfrm>
          <a:off x="0" y="7509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C03E2-9856-455F-9B51-23D100DE015F}">
      <dsp:nvSpPr>
        <dsp:cNvPr id="0" name=""/>
        <dsp:cNvSpPr/>
      </dsp:nvSpPr>
      <dsp:spPr>
        <a:xfrm>
          <a:off x="181391" y="885876"/>
          <a:ext cx="329802" cy="3298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ED801-6142-43DD-8334-12E4233FB5F1}">
      <dsp:nvSpPr>
        <dsp:cNvPr id="0" name=""/>
        <dsp:cNvSpPr/>
      </dsp:nvSpPr>
      <dsp:spPr>
        <a:xfrm>
          <a:off x="692584" y="7509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self-reflective; </a:t>
          </a:r>
          <a:endParaRPr lang="en-US" sz="1500" kern="1200"/>
        </a:p>
      </dsp:txBody>
      <dsp:txXfrm>
        <a:off x="692584" y="750957"/>
        <a:ext cx="9757746" cy="599640"/>
      </dsp:txXfrm>
    </dsp:sp>
    <dsp:sp modelId="{2EEB118D-6CF1-4A75-94B2-C76B8732CA01}">
      <dsp:nvSpPr>
        <dsp:cNvPr id="0" name=""/>
        <dsp:cNvSpPr/>
      </dsp:nvSpPr>
      <dsp:spPr>
        <a:xfrm>
          <a:off x="0" y="15005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07461-BE1A-4B1C-97A7-F1CBC9401AAE}">
      <dsp:nvSpPr>
        <dsp:cNvPr id="0" name=""/>
        <dsp:cNvSpPr/>
      </dsp:nvSpPr>
      <dsp:spPr>
        <a:xfrm>
          <a:off x="181391" y="1635426"/>
          <a:ext cx="329802" cy="3298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955FF-A5A4-4802-8881-CA411238002F}">
      <dsp:nvSpPr>
        <dsp:cNvPr id="0" name=""/>
        <dsp:cNvSpPr/>
      </dsp:nvSpPr>
      <dsp:spPr>
        <a:xfrm>
          <a:off x="692584" y="15005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open to challenges that question the contributions of psychological knowledge to society. </a:t>
          </a:r>
          <a:endParaRPr lang="en-US" sz="1500" kern="1200"/>
        </a:p>
      </dsp:txBody>
      <dsp:txXfrm>
        <a:off x="692584" y="1500507"/>
        <a:ext cx="9757746" cy="599640"/>
      </dsp:txXfrm>
    </dsp:sp>
    <dsp:sp modelId="{CFEB68C6-3FEA-47F5-BC43-C7CDB413B5EA}">
      <dsp:nvSpPr>
        <dsp:cNvPr id="0" name=""/>
        <dsp:cNvSpPr/>
      </dsp:nvSpPr>
      <dsp:spPr>
        <a:xfrm>
          <a:off x="0" y="22500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84CB1-2E6E-486D-827A-99A3B2976194}">
      <dsp:nvSpPr>
        <dsp:cNvPr id="0" name=""/>
        <dsp:cNvSpPr/>
      </dsp:nvSpPr>
      <dsp:spPr>
        <a:xfrm>
          <a:off x="181391" y="2384976"/>
          <a:ext cx="329802" cy="3298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962DC-3094-4480-B390-4607989D5CA6}">
      <dsp:nvSpPr>
        <dsp:cNvPr id="0" name=""/>
        <dsp:cNvSpPr/>
      </dsp:nvSpPr>
      <dsp:spPr>
        <a:xfrm>
          <a:off x="692584" y="22500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Psychology researchers need to be aware of their personal and professional responsibilities, </a:t>
          </a:r>
          <a:endParaRPr lang="en-US" sz="1500" kern="1200"/>
        </a:p>
      </dsp:txBody>
      <dsp:txXfrm>
        <a:off x="692584" y="2250057"/>
        <a:ext cx="9757746" cy="599640"/>
      </dsp:txXfrm>
    </dsp:sp>
    <dsp:sp modelId="{CE9AA91A-D34E-4987-ABA6-EC68BBE47539}">
      <dsp:nvSpPr>
        <dsp:cNvPr id="0" name=""/>
        <dsp:cNvSpPr/>
      </dsp:nvSpPr>
      <dsp:spPr>
        <a:xfrm>
          <a:off x="0" y="29996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00A72-F17D-4EEC-A216-422E7EFCF203}">
      <dsp:nvSpPr>
        <dsp:cNvPr id="0" name=""/>
        <dsp:cNvSpPr/>
      </dsp:nvSpPr>
      <dsp:spPr>
        <a:xfrm>
          <a:off x="181391" y="3134526"/>
          <a:ext cx="329802" cy="3298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5E2F8-43BE-4880-ABAE-90DA5ACA809F}">
      <dsp:nvSpPr>
        <dsp:cNvPr id="0" name=""/>
        <dsp:cNvSpPr/>
      </dsp:nvSpPr>
      <dsp:spPr>
        <a:xfrm>
          <a:off x="692584" y="29996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alert to the possible consequences of unexpected as well as predicted outcomes of their work, and to acknowledge the often problematic nature of  the interpretation of research findings. </a:t>
          </a:r>
          <a:endParaRPr lang="en-US" sz="1500" kern="1200"/>
        </a:p>
      </dsp:txBody>
      <dsp:txXfrm>
        <a:off x="692584" y="2999607"/>
        <a:ext cx="9757746" cy="599640"/>
      </dsp:txXfrm>
    </dsp:sp>
    <dsp:sp modelId="{18FB961A-DBC1-4A63-87B9-9EEF71731861}">
      <dsp:nvSpPr>
        <dsp:cNvPr id="0" name=""/>
        <dsp:cNvSpPr/>
      </dsp:nvSpPr>
      <dsp:spPr>
        <a:xfrm>
          <a:off x="0" y="37491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F52B1-16B8-44FA-A85F-440AB69B0598}">
      <dsp:nvSpPr>
        <dsp:cNvPr id="0" name=""/>
        <dsp:cNvSpPr/>
      </dsp:nvSpPr>
      <dsp:spPr>
        <a:xfrm>
          <a:off x="181391" y="3884076"/>
          <a:ext cx="329802" cy="3298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52CF7-2074-4257-BE41-548DEBA3142E}">
      <dsp:nvSpPr>
        <dsp:cNvPr id="0" name=""/>
        <dsp:cNvSpPr/>
      </dsp:nvSpPr>
      <dsp:spPr>
        <a:xfrm>
          <a:off x="692584" y="37491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b="1" u="sng" kern="1200"/>
            <a:t>They should always work within the limits of their professional competence</a:t>
          </a:r>
          <a:endParaRPr lang="en-US" sz="1500" kern="1200"/>
        </a:p>
      </dsp:txBody>
      <dsp:txXfrm>
        <a:off x="692584" y="3749157"/>
        <a:ext cx="9757746" cy="599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00F52-4888-475B-B249-E968F87B612A}">
      <dsp:nvSpPr>
        <dsp:cNvPr id="0" name=""/>
        <dsp:cNvSpPr/>
      </dsp:nvSpPr>
      <dsp:spPr>
        <a:xfrm>
          <a:off x="0" y="3237181"/>
          <a:ext cx="6480720" cy="10625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three values or competences that you would like to develop/demonstrate further</a:t>
          </a:r>
          <a:endParaRPr lang="en-US" sz="2100" kern="1200" dirty="0"/>
        </a:p>
      </dsp:txBody>
      <dsp:txXfrm>
        <a:off x="0" y="3237181"/>
        <a:ext cx="6480720" cy="1062515"/>
      </dsp:txXfrm>
    </dsp:sp>
    <dsp:sp modelId="{0570FF9F-0384-4582-A0D0-AF924DEAA031}">
      <dsp:nvSpPr>
        <dsp:cNvPr id="0" name=""/>
        <dsp:cNvSpPr/>
      </dsp:nvSpPr>
      <dsp:spPr>
        <a:xfrm rot="10800000">
          <a:off x="0" y="1607564"/>
          <a:ext cx="6480720" cy="163414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three behaviours that you think currently demonstrate your commitment to the values discussed today</a:t>
          </a:r>
          <a:endParaRPr lang="en-US" sz="2100" kern="1200" dirty="0"/>
        </a:p>
      </dsp:txBody>
      <dsp:txXfrm rot="10800000">
        <a:off x="0" y="1607564"/>
        <a:ext cx="6480720" cy="1061820"/>
      </dsp:txXfrm>
    </dsp:sp>
    <dsp:sp modelId="{258F632B-0722-40CD-8FF3-B671C1A5EE41}">
      <dsp:nvSpPr>
        <dsp:cNvPr id="0" name=""/>
        <dsp:cNvSpPr/>
      </dsp:nvSpPr>
      <dsp:spPr>
        <a:xfrm rot="10800000">
          <a:off x="0" y="0"/>
          <a:ext cx="6480720" cy="163414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Spend a few moments to identify: </a:t>
          </a:r>
          <a:endParaRPr lang="en-US" sz="2100" kern="1200" dirty="0"/>
        </a:p>
      </dsp:txBody>
      <dsp:txXfrm rot="10800000">
        <a:off x="0" y="0"/>
        <a:ext cx="6480720" cy="1061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2C2AD-6C13-41D9-8945-1E5944316E2F}" type="datetimeFigureOut">
              <a:rPr lang="en-GB" smtClean="0"/>
              <a:t>04/11/2023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F8A54A-919B-4C23-AD5A-68FE22ABECDE}" type="slidenum">
              <a:rPr lang="en-GB" smtClean="0"/>
              <a:t>‹#›</a:t>
            </a:fld>
            <a:endParaRPr lang="en-GB"/>
          </a:p>
        </p:txBody>
      </p:sp>
    </p:spTree>
    <p:extLst>
      <p:ext uri="{BB962C8B-B14F-4D97-AF65-F5344CB8AC3E}">
        <p14:creationId xmlns:p14="http://schemas.microsoft.com/office/powerpoint/2010/main" val="410467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ontserrat" panose="00000500000000000000" pitchFamily="2" charset="0"/>
              </a:rPr>
              <a:t>Personal development is the foundation for professional growth and is where core habits of success form. After all, how can we expect to be successful leaders if we can’t effectively navigate our own performance?</a:t>
            </a:r>
          </a:p>
          <a:p>
            <a:pPr algn="l"/>
            <a:r>
              <a:rPr lang="en-GB" b="0" i="0" dirty="0">
                <a:solidFill>
                  <a:srgbClr val="2D2D2D"/>
                </a:solidFill>
                <a:effectLst/>
                <a:latin typeface="Noto Sans" panose="020B0502040504020204" pitchFamily="34" charset="0"/>
              </a:rPr>
              <a:t>To compare personal vs professional development, personal development is about making changes within yourself to maximise your potential by learning new skills that can help you excel in all aspects of your life. It focuses on understanding yourself, your strengths and weaknesses so you can improve your self-esteem. Professional development relates to those things that can enable you to advance your career and become better at what you do professionally. This could mean achieving a long-term goal such as specialising in a particular niche, earning higher pay or starting your own business.</a:t>
            </a:r>
          </a:p>
          <a:p>
            <a:pPr algn="l"/>
            <a:r>
              <a:rPr lang="en-GB" b="0" i="0" dirty="0">
                <a:solidFill>
                  <a:srgbClr val="2D2D2D"/>
                </a:solidFill>
                <a:effectLst/>
                <a:latin typeface="Noto Sans" panose="020B0502040504020204" pitchFamily="34" charset="0"/>
              </a:rPr>
              <a:t>While personal development can be a lifelong journey, professional development is usually a shorter-term focus but this depends on the individual and their aims. Both are equally useful to improve and open up opportunities to develop your range of soft and hard skills. You can grow your knowledge in many different fields using both types of development together to become a happier, more resilient and well-rounded individual.</a:t>
            </a:r>
          </a:p>
          <a:p>
            <a:endParaRPr lang="en-GB" dirty="0"/>
          </a:p>
        </p:txBody>
      </p:sp>
      <p:sp>
        <p:nvSpPr>
          <p:cNvPr id="4" name="Slide Number Placeholder 3"/>
          <p:cNvSpPr>
            <a:spLocks noGrp="1"/>
          </p:cNvSpPr>
          <p:nvPr>
            <p:ph type="sldNum" sz="quarter" idx="5"/>
          </p:nvPr>
        </p:nvSpPr>
        <p:spPr/>
        <p:txBody>
          <a:bodyPr/>
          <a:lstStyle/>
          <a:p>
            <a:fld id="{2E61351F-DBB1-4664-ADA9-83BC7CB8848D}" type="slidenum">
              <a:rPr lang="en-GB" smtClean="0"/>
              <a:t>11</a:t>
            </a:fld>
            <a:endParaRPr lang="en-GB"/>
          </a:p>
        </p:txBody>
      </p:sp>
    </p:spTree>
    <p:extLst>
      <p:ext uri="{BB962C8B-B14F-4D97-AF65-F5344CB8AC3E}">
        <p14:creationId xmlns:p14="http://schemas.microsoft.com/office/powerpoint/2010/main" val="378897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4D97-8B3B-2B18-A1C0-A7B5FFE013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F83AE9-6FDB-8DAD-88E5-F223B81279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220DBE-FC46-F4BC-4D7F-5EA64074CA06}"/>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6A3BAA87-2E56-215E-D486-1E97D3CB1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55434-ED5A-6370-89EA-8010EB067D4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14176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4D671-75B2-B572-08D7-088F66EF01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E51EE3-ECE2-47EF-B9C7-D4F58163E3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F3816-2423-0F11-73AD-BAD1BA567DAE}"/>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479883C2-B1A1-AED8-9F0B-16FA2F7DC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5DFEB3-2055-8491-79D7-F0FEA3BE4696}"/>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871857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15C0-7523-DBB1-DBA7-3A6BCF4978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E27736-ED99-01EF-F013-D7B96B6DCB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833BA9-B3E3-7EE8-9632-562FCD48C93B}"/>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57D6BEAD-E8DC-188D-AC79-5EE84841D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CD3895-F91A-67BB-2075-139BE3A27B60}"/>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758770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E899-2ACE-5AA3-B1D8-341ECEA18B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DA816-936B-A4D5-FD5D-119E7D9489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F37D84-B395-7884-28D4-7795F1C901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88EA31-B012-03FA-CC52-F7CBE27B04FC}"/>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6" name="Footer Placeholder 5">
            <a:extLst>
              <a:ext uri="{FF2B5EF4-FFF2-40B4-BE49-F238E27FC236}">
                <a16:creationId xmlns:a16="http://schemas.microsoft.com/office/drawing/2014/main" id="{B17CB423-D848-2861-4A97-A0F28F55D8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7695D-E4F1-A580-D71E-4B2E2DE3690E}"/>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457545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8A841-CECC-C846-BA9B-0C66EF21EB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EC2A3B-8EA5-CDD3-8DF7-26E6C167DB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B05B13-E46B-0340-FA0F-14401476CB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7FC8E7-C874-0576-2129-61A4F3D5AA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07857-C3B0-83AE-30A3-D9DC838DFD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98A838-1A92-B6D7-9486-D77A4A191DB1}"/>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8" name="Footer Placeholder 7">
            <a:extLst>
              <a:ext uri="{FF2B5EF4-FFF2-40B4-BE49-F238E27FC236}">
                <a16:creationId xmlns:a16="http://schemas.microsoft.com/office/drawing/2014/main" id="{541C9A52-A285-C93D-71E0-51CBF20133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D61389-A238-EB49-F37A-164C5A9C8289}"/>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559747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B349-D7DA-065C-E9A3-DA6488EA60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51D27B-CB01-218F-6999-2E30F21B0FE9}"/>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4" name="Footer Placeholder 3">
            <a:extLst>
              <a:ext uri="{FF2B5EF4-FFF2-40B4-BE49-F238E27FC236}">
                <a16:creationId xmlns:a16="http://schemas.microsoft.com/office/drawing/2014/main" id="{2439838D-00A7-F48F-F6A6-93472C52F6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A76770-A22E-DF1E-B4B9-B13DF630496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79731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60E9B-8CD8-5B58-9B0E-2D57A4167531}"/>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3" name="Footer Placeholder 2">
            <a:extLst>
              <a:ext uri="{FF2B5EF4-FFF2-40B4-BE49-F238E27FC236}">
                <a16:creationId xmlns:a16="http://schemas.microsoft.com/office/drawing/2014/main" id="{9CBCC880-7D83-D8C8-982D-A3C2C5FF3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2DDF7C-795D-83B5-9A22-D8D4037CE4AE}"/>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579586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AEF2-3308-E717-4EF2-65EAF65D3B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ACFE20-BA2F-B748-9A92-4B542A39E7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67956B-A70E-6E13-3308-4BC651A146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8E45D6-E2DC-38BD-034C-0FD94A55DD01}"/>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6" name="Footer Placeholder 5">
            <a:extLst>
              <a:ext uri="{FF2B5EF4-FFF2-40B4-BE49-F238E27FC236}">
                <a16:creationId xmlns:a16="http://schemas.microsoft.com/office/drawing/2014/main" id="{8490483B-5713-0365-A754-FE0242BEB5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9F0A9C-02A2-2F74-7026-FF5DCE8DBE5D}"/>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411309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86FD-7215-3864-B483-07716AB4E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6FE25E-FFF7-356F-23A3-9A5B3FF555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017967-DD8D-1657-F624-331ECD68C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10F350-0FC1-E999-B63D-0C98732B9F5A}"/>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6" name="Footer Placeholder 5">
            <a:extLst>
              <a:ext uri="{FF2B5EF4-FFF2-40B4-BE49-F238E27FC236}">
                <a16:creationId xmlns:a16="http://schemas.microsoft.com/office/drawing/2014/main" id="{5164AFCA-FADE-E6A8-9FC1-09B22405D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4322B-3019-BFBC-91CD-D304C7FAF8C2}"/>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115184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CB31-B945-8EB0-CBC4-2F7F8CF3DE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8D1771-1256-43AF-383D-27CFEEE6AE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B91E79-ECF7-FCC2-F4DA-0FB28B8F261B}"/>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40262522-04B0-8B70-C423-DAE7C9DC1B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6A567-6F3D-1373-9A51-D64C357AD7FD}"/>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099140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D99855-C73E-1089-0263-539AE6948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B32F-5C50-4C03-16F8-D30948FC45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9259E-655D-2BC9-83AA-6E02092CC8B4}"/>
              </a:ext>
            </a:extLst>
          </p:cNvPr>
          <p:cNvSpPr>
            <a:spLocks noGrp="1"/>
          </p:cNvSpPr>
          <p:nvPr>
            <p:ph type="dt" sz="half" idx="10"/>
          </p:nvPr>
        </p:nvSpPr>
        <p:spPr/>
        <p:txBody>
          <a:body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D29C485D-778A-35CB-6F8F-FB4694ECC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128B09-325A-8BFC-9D83-900E468ED55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55888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3043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38690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61917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4559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81923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54325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5128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376149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332993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2965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218499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34300397"/>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981796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753464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15834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0185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30174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AE1C99-E55C-7162-783B-3EFBFDEF1D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5A0309-2A12-B3D6-A146-F479F7B169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EB0983-7121-AAA8-DEA5-37D4002529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598B9-8DF6-4F43-A93D-FB712451045F}" type="datetimeFigureOut">
              <a:rPr lang="en-GB" smtClean="0"/>
              <a:t>04/11/2023</a:t>
            </a:fld>
            <a:endParaRPr lang="en-GB"/>
          </a:p>
        </p:txBody>
      </p:sp>
      <p:sp>
        <p:nvSpPr>
          <p:cNvPr id="5" name="Footer Placeholder 4">
            <a:extLst>
              <a:ext uri="{FF2B5EF4-FFF2-40B4-BE49-F238E27FC236}">
                <a16:creationId xmlns:a16="http://schemas.microsoft.com/office/drawing/2014/main" id="{77BFE79E-8EEB-381D-5D7B-23107F9348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2F7084-5EE0-1A1F-FE3C-4402CA526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F71D36-E65E-4409-B61A-52D311261A32}" type="slidenum">
              <a:rPr lang="en-GB" smtClean="0"/>
              <a:t>‹#›</a:t>
            </a:fld>
            <a:endParaRPr lang="en-GB"/>
          </a:p>
        </p:txBody>
      </p:sp>
    </p:spTree>
    <p:extLst>
      <p:ext uri="{BB962C8B-B14F-4D97-AF65-F5344CB8AC3E}">
        <p14:creationId xmlns:p14="http://schemas.microsoft.com/office/powerpoint/2010/main" val="1284847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11/4/2023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4886980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graduatesassociation.com/"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uk.indeed.com/career-advice/career-development/personal-vs-professional-developmen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80789" y="1647348"/>
            <a:ext cx="9630422" cy="861420"/>
          </a:xfrm>
        </p:spPr>
        <p:txBody>
          <a:bodyPr>
            <a:noAutofit/>
          </a:bodyPr>
          <a:lstStyle/>
          <a:p>
            <a:pPr algn="ctr"/>
            <a:r>
              <a:rPr lang="en-GB" sz="4400" dirty="0"/>
              <a:t>Professional Integrity, ethics and values </a:t>
            </a:r>
          </a:p>
          <a:p>
            <a:pPr algn="ctr"/>
            <a:endParaRPr lang="en-GB" sz="4400" dirty="0"/>
          </a:p>
          <a:p>
            <a:pPr algn="ctr"/>
            <a:r>
              <a:rPr lang="en-GB" sz="3200" dirty="0"/>
              <a:t>Dr Ceri </a:t>
            </a:r>
            <a:r>
              <a:rPr lang="en-GB" sz="3200" dirty="0" err="1"/>
              <a:t>phelps</a:t>
            </a:r>
            <a:r>
              <a:rPr lang="en-GB" sz="3200" dirty="0"/>
              <a:t> </a:t>
            </a:r>
          </a:p>
        </p:txBody>
      </p:sp>
    </p:spTree>
    <p:extLst>
      <p:ext uri="{BB962C8B-B14F-4D97-AF65-F5344CB8AC3E}">
        <p14:creationId xmlns:p14="http://schemas.microsoft.com/office/powerpoint/2010/main" val="2350484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4B047-BA3C-463C-A678-F1F67CD185C1}"/>
              </a:ext>
            </a:extLst>
          </p:cNvPr>
          <p:cNvSpPr>
            <a:spLocks noGrp="1"/>
          </p:cNvSpPr>
          <p:nvPr>
            <p:ph type="title"/>
          </p:nvPr>
        </p:nvSpPr>
        <p:spPr>
          <a:xfrm>
            <a:off x="730062" y="1422923"/>
            <a:ext cx="4504379" cy="2386978"/>
          </a:xfrm>
        </p:spPr>
        <p:txBody>
          <a:bodyPr vert="horz" lIns="91416" tIns="45708" rIns="91416" bIns="45708" rtlCol="0" anchor="b">
            <a:normAutofit/>
          </a:bodyPr>
          <a:lstStyle/>
          <a:p>
            <a:br>
              <a:rPr lang="en-US" sz="4999" dirty="0">
                <a:solidFill>
                  <a:schemeClr val="bg1"/>
                </a:solidFill>
              </a:rPr>
            </a:br>
            <a:r>
              <a:rPr lang="en-US" sz="4999" dirty="0">
                <a:solidFill>
                  <a:schemeClr val="tx2"/>
                </a:solidFill>
              </a:rPr>
              <a:t>Professional Integrity </a:t>
            </a:r>
          </a:p>
        </p:txBody>
      </p:sp>
      <p:sp>
        <p:nvSpPr>
          <p:cNvPr id="3" name="Text Placeholder 2">
            <a:extLst>
              <a:ext uri="{FF2B5EF4-FFF2-40B4-BE49-F238E27FC236}">
                <a16:creationId xmlns:a16="http://schemas.microsoft.com/office/drawing/2014/main" id="{FECF6B6A-DD94-40BC-844A-6F99B4ACEE83}"/>
              </a:ext>
            </a:extLst>
          </p:cNvPr>
          <p:cNvSpPr>
            <a:spLocks noGrp="1"/>
          </p:cNvSpPr>
          <p:nvPr>
            <p:ph type="body" idx="1"/>
          </p:nvPr>
        </p:nvSpPr>
        <p:spPr>
          <a:xfrm>
            <a:off x="730062" y="3901953"/>
            <a:ext cx="4504379" cy="1655331"/>
          </a:xfrm>
        </p:spPr>
        <p:txBody>
          <a:bodyPr vert="horz" lIns="91416" tIns="45708" rIns="91416" bIns="45708" rtlCol="0" anchor="t">
            <a:normAutofit/>
          </a:bodyPr>
          <a:lstStyle/>
          <a:p>
            <a:r>
              <a:rPr lang="en-US" sz="1999" dirty="0">
                <a:solidFill>
                  <a:schemeClr val="tx2"/>
                </a:solidFill>
              </a:rPr>
              <a:t>Upholding our values </a:t>
            </a:r>
          </a:p>
        </p:txBody>
      </p:sp>
      <p:pic>
        <p:nvPicPr>
          <p:cNvPr id="5" name="Picture 4" descr="A black and white quote&#10;Integrity is doing the right thing, even when no one is watching ">
            <a:extLst>
              <a:ext uri="{FF2B5EF4-FFF2-40B4-BE49-F238E27FC236}">
                <a16:creationId xmlns:a16="http://schemas.microsoft.com/office/drawing/2014/main" id="{5EBBC4D3-2151-4A8C-B11D-0752F077691A}"/>
              </a:ext>
            </a:extLst>
          </p:cNvPr>
          <p:cNvPicPr>
            <a:picLocks noChangeAspect="1"/>
          </p:cNvPicPr>
          <p:nvPr/>
        </p:nvPicPr>
        <p:blipFill>
          <a:blip r:embed="rId2"/>
          <a:stretch>
            <a:fillRect/>
          </a:stretch>
        </p:blipFill>
        <p:spPr>
          <a:xfrm>
            <a:off x="8447037" y="3111998"/>
            <a:ext cx="3014903" cy="3014903"/>
          </a:xfrm>
          <a:prstGeom prst="rect">
            <a:avLst/>
          </a:prstGeom>
        </p:spPr>
      </p:pic>
      <p:pic>
        <p:nvPicPr>
          <p:cNvPr id="4" name="Picture 3" descr="A person with his hand on his chin&#10;&#10;Quote Thinking is difficult, that's why most people judge">
            <a:extLst>
              <a:ext uri="{FF2B5EF4-FFF2-40B4-BE49-F238E27FC236}">
                <a16:creationId xmlns:a16="http://schemas.microsoft.com/office/drawing/2014/main" id="{91E92A87-1182-491C-9769-6E77B7C1C518}"/>
              </a:ext>
            </a:extLst>
          </p:cNvPr>
          <p:cNvPicPr>
            <a:picLocks noChangeAspect="1"/>
          </p:cNvPicPr>
          <p:nvPr/>
        </p:nvPicPr>
        <p:blipFill>
          <a:blip r:embed="rId3"/>
          <a:stretch>
            <a:fillRect/>
          </a:stretch>
        </p:blipFill>
        <p:spPr>
          <a:xfrm>
            <a:off x="5587714" y="286937"/>
            <a:ext cx="3105166" cy="2856752"/>
          </a:xfrm>
          <a:prstGeom prst="rect">
            <a:avLst/>
          </a:prstGeom>
        </p:spPr>
      </p:pic>
    </p:spTree>
    <p:extLst>
      <p:ext uri="{BB962C8B-B14F-4D97-AF65-F5344CB8AC3E}">
        <p14:creationId xmlns:p14="http://schemas.microsoft.com/office/powerpoint/2010/main" val="167687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9927-CB3A-4521-AE90-C61E6D390347}"/>
              </a:ext>
            </a:extLst>
          </p:cNvPr>
          <p:cNvSpPr>
            <a:spLocks noGrp="1"/>
          </p:cNvSpPr>
          <p:nvPr>
            <p:ph type="title"/>
          </p:nvPr>
        </p:nvSpPr>
        <p:spPr>
          <a:xfrm>
            <a:off x="1559496" y="2636912"/>
            <a:ext cx="3807276" cy="935668"/>
          </a:xfrm>
        </p:spPr>
        <p:txBody>
          <a:bodyPr>
            <a:normAutofit/>
          </a:bodyPr>
          <a:lstStyle/>
          <a:p>
            <a:r>
              <a:rPr lang="en-GB" sz="5998" dirty="0">
                <a:solidFill>
                  <a:schemeClr val="tx2"/>
                </a:solidFill>
              </a:rPr>
              <a:t>Why?</a:t>
            </a:r>
          </a:p>
        </p:txBody>
      </p:sp>
      <p:graphicFrame>
        <p:nvGraphicFramePr>
          <p:cNvPr id="19" name="Content Placeholder 3">
            <a:extLst>
              <a:ext uri="{FF2B5EF4-FFF2-40B4-BE49-F238E27FC236}">
                <a16:creationId xmlns:a16="http://schemas.microsoft.com/office/drawing/2014/main" id="{3FCDFE52-301F-489A-841B-D72734AC9B76}"/>
              </a:ext>
            </a:extLst>
          </p:cNvPr>
          <p:cNvGraphicFramePr>
            <a:graphicFrameLocks noGrp="1"/>
          </p:cNvGraphicFramePr>
          <p:nvPr>
            <p:ph idx="1"/>
          </p:nvPr>
        </p:nvGraphicFramePr>
        <p:xfrm>
          <a:off x="5468553" y="621124"/>
          <a:ext cx="6262009" cy="5503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777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BBC One screenshot of Panorama special on Britain's Mental Health Crisis ">
            <a:extLst>
              <a:ext uri="{FF2B5EF4-FFF2-40B4-BE49-F238E27FC236}">
                <a16:creationId xmlns:a16="http://schemas.microsoft.com/office/drawing/2014/main" id="{30D56A4A-EE84-8E67-6B45-2D7F8686724E}"/>
              </a:ext>
            </a:extLst>
          </p:cNvPr>
          <p:cNvPicPr>
            <a:picLocks noChangeAspect="1"/>
          </p:cNvPicPr>
          <p:nvPr/>
        </p:nvPicPr>
        <p:blipFill>
          <a:blip r:embed="rId2"/>
          <a:stretch>
            <a:fillRect/>
          </a:stretch>
        </p:blipFill>
        <p:spPr>
          <a:xfrm>
            <a:off x="263352" y="139699"/>
            <a:ext cx="5616624" cy="3940124"/>
          </a:xfrm>
          <a:prstGeom prst="rect">
            <a:avLst/>
          </a:prstGeom>
        </p:spPr>
      </p:pic>
      <p:pic>
        <p:nvPicPr>
          <p:cNvPr id="15" name="Picture 14" descr="BBC Wales screenshot of schools trained to help children facing trauma at home ">
            <a:extLst>
              <a:ext uri="{FF2B5EF4-FFF2-40B4-BE49-F238E27FC236}">
                <a16:creationId xmlns:a16="http://schemas.microsoft.com/office/drawing/2014/main" id="{AC0AD58C-D9B9-EB05-B775-8D6C3A99F926}"/>
              </a:ext>
            </a:extLst>
          </p:cNvPr>
          <p:cNvPicPr>
            <a:picLocks noChangeAspect="1"/>
          </p:cNvPicPr>
          <p:nvPr/>
        </p:nvPicPr>
        <p:blipFill>
          <a:blip r:embed="rId3"/>
          <a:stretch>
            <a:fillRect/>
          </a:stretch>
        </p:blipFill>
        <p:spPr>
          <a:xfrm>
            <a:off x="6168008" y="1556792"/>
            <a:ext cx="5472608" cy="5073826"/>
          </a:xfrm>
          <a:prstGeom prst="rect">
            <a:avLst/>
          </a:prstGeom>
        </p:spPr>
      </p:pic>
    </p:spTree>
    <p:extLst>
      <p:ext uri="{BB962C8B-B14F-4D97-AF65-F5344CB8AC3E}">
        <p14:creationId xmlns:p14="http://schemas.microsoft.com/office/powerpoint/2010/main" val="1848488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igrants in a dinghy sail in the Channel toward the south coast of England">
            <a:extLst>
              <a:ext uri="{FF2B5EF4-FFF2-40B4-BE49-F238E27FC236}">
                <a16:creationId xmlns:a16="http://schemas.microsoft.com/office/drawing/2014/main" id="{B8BD8034-4206-DE27-A2FA-F160F6E36A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0824" y="1144428"/>
            <a:ext cx="3712413" cy="20882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E0D9EAD-D721-A06E-65F9-0E564FEE4E19}"/>
              </a:ext>
            </a:extLst>
          </p:cNvPr>
          <p:cNvPicPr>
            <a:picLocks noChangeAspect="1"/>
          </p:cNvPicPr>
          <p:nvPr/>
        </p:nvPicPr>
        <p:blipFill>
          <a:blip r:embed="rId3"/>
          <a:stretch>
            <a:fillRect/>
          </a:stretch>
        </p:blipFill>
        <p:spPr>
          <a:xfrm>
            <a:off x="773095" y="4544176"/>
            <a:ext cx="3856112" cy="2169063"/>
          </a:xfrm>
          <a:prstGeom prst="rect">
            <a:avLst/>
          </a:prstGeom>
        </p:spPr>
      </p:pic>
      <p:sp>
        <p:nvSpPr>
          <p:cNvPr id="6" name="TextBox 5">
            <a:extLst>
              <a:ext uri="{FF2B5EF4-FFF2-40B4-BE49-F238E27FC236}">
                <a16:creationId xmlns:a16="http://schemas.microsoft.com/office/drawing/2014/main" id="{7ECBA82E-D24E-BFAA-92F2-7297B77A7DD6}"/>
              </a:ext>
            </a:extLst>
          </p:cNvPr>
          <p:cNvSpPr txBox="1"/>
          <p:nvPr/>
        </p:nvSpPr>
        <p:spPr>
          <a:xfrm>
            <a:off x="551384" y="3897845"/>
            <a:ext cx="4320480" cy="646331"/>
          </a:xfrm>
          <a:prstGeom prst="rect">
            <a:avLst/>
          </a:prstGeom>
          <a:noFill/>
        </p:spPr>
        <p:txBody>
          <a:bodyPr wrap="square">
            <a:spAutoFit/>
          </a:bodyPr>
          <a:lstStyle/>
          <a:p>
            <a:pPr algn="l" fontAlgn="base"/>
            <a:r>
              <a:rPr lang="en-GB" dirty="0">
                <a:solidFill>
                  <a:srgbClr val="141414"/>
                </a:solidFill>
                <a:latin typeface="ReithSerif"/>
              </a:rPr>
              <a:t>Ocean heat record broken, with grim implications for the planet</a:t>
            </a:r>
          </a:p>
        </p:txBody>
      </p:sp>
      <p:sp>
        <p:nvSpPr>
          <p:cNvPr id="8" name="TextBox 7">
            <a:extLst>
              <a:ext uri="{FF2B5EF4-FFF2-40B4-BE49-F238E27FC236}">
                <a16:creationId xmlns:a16="http://schemas.microsoft.com/office/drawing/2014/main" id="{3E0A3DED-5927-DE0B-ABEE-7B57C33F56C9}"/>
              </a:ext>
            </a:extLst>
          </p:cNvPr>
          <p:cNvSpPr txBox="1"/>
          <p:nvPr/>
        </p:nvSpPr>
        <p:spPr>
          <a:xfrm>
            <a:off x="6600056" y="3494027"/>
            <a:ext cx="6092890" cy="369332"/>
          </a:xfrm>
          <a:prstGeom prst="rect">
            <a:avLst/>
          </a:prstGeom>
          <a:noFill/>
        </p:spPr>
        <p:txBody>
          <a:bodyPr wrap="square">
            <a:spAutoFit/>
          </a:bodyPr>
          <a:lstStyle/>
          <a:p>
            <a:r>
              <a:rPr lang="en-GB" dirty="0"/>
              <a:t>https://www.bbc.co.uk/news/uk-53699511</a:t>
            </a:r>
          </a:p>
        </p:txBody>
      </p:sp>
      <p:sp>
        <p:nvSpPr>
          <p:cNvPr id="10" name="TextBox 9">
            <a:extLst>
              <a:ext uri="{FF2B5EF4-FFF2-40B4-BE49-F238E27FC236}">
                <a16:creationId xmlns:a16="http://schemas.microsoft.com/office/drawing/2014/main" id="{9ADB0D23-FB09-977B-877D-F3C75DA585E1}"/>
              </a:ext>
            </a:extLst>
          </p:cNvPr>
          <p:cNvSpPr txBox="1"/>
          <p:nvPr/>
        </p:nvSpPr>
        <p:spPr>
          <a:xfrm>
            <a:off x="6023992" y="498098"/>
            <a:ext cx="6344816" cy="646331"/>
          </a:xfrm>
          <a:prstGeom prst="rect">
            <a:avLst/>
          </a:prstGeom>
          <a:noFill/>
        </p:spPr>
        <p:txBody>
          <a:bodyPr wrap="square">
            <a:spAutoFit/>
          </a:bodyPr>
          <a:lstStyle/>
          <a:p>
            <a:r>
              <a:rPr lang="en-GB" dirty="0"/>
              <a:t>How many people cross the Channel in small boats and how many claim asylum in the UK?</a:t>
            </a:r>
          </a:p>
        </p:txBody>
      </p:sp>
      <p:pic>
        <p:nvPicPr>
          <p:cNvPr id="11" name="Picture 10">
            <a:extLst>
              <a:ext uri="{FF2B5EF4-FFF2-40B4-BE49-F238E27FC236}">
                <a16:creationId xmlns:a16="http://schemas.microsoft.com/office/drawing/2014/main" id="{0D7F6BD6-08B8-BC09-4327-00B65633CA08}"/>
              </a:ext>
            </a:extLst>
          </p:cNvPr>
          <p:cNvPicPr>
            <a:picLocks noChangeAspect="1"/>
          </p:cNvPicPr>
          <p:nvPr/>
        </p:nvPicPr>
        <p:blipFill>
          <a:blip r:embed="rId4"/>
          <a:stretch>
            <a:fillRect/>
          </a:stretch>
        </p:blipFill>
        <p:spPr>
          <a:xfrm>
            <a:off x="6807255" y="4097952"/>
            <a:ext cx="4283451" cy="2409441"/>
          </a:xfrm>
          <a:prstGeom prst="rect">
            <a:avLst/>
          </a:prstGeom>
        </p:spPr>
      </p:pic>
      <p:pic>
        <p:nvPicPr>
          <p:cNvPr id="17" name="Picture 16">
            <a:extLst>
              <a:ext uri="{FF2B5EF4-FFF2-40B4-BE49-F238E27FC236}">
                <a16:creationId xmlns:a16="http://schemas.microsoft.com/office/drawing/2014/main" id="{43B7BB8C-E5D6-1428-9136-8ABDCE98F1C4}"/>
              </a:ext>
            </a:extLst>
          </p:cNvPr>
          <p:cNvPicPr>
            <a:picLocks noChangeAspect="1"/>
          </p:cNvPicPr>
          <p:nvPr/>
        </p:nvPicPr>
        <p:blipFill>
          <a:blip r:embed="rId5"/>
          <a:stretch>
            <a:fillRect/>
          </a:stretch>
        </p:blipFill>
        <p:spPr>
          <a:xfrm>
            <a:off x="479376" y="60499"/>
            <a:ext cx="4032449" cy="3368704"/>
          </a:xfrm>
          <a:prstGeom prst="rect">
            <a:avLst/>
          </a:prstGeom>
        </p:spPr>
      </p:pic>
    </p:spTree>
    <p:extLst>
      <p:ext uri="{BB962C8B-B14F-4D97-AF65-F5344CB8AC3E}">
        <p14:creationId xmlns:p14="http://schemas.microsoft.com/office/powerpoint/2010/main" val="230477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160547C-D2C9-40A1-AFC4-1C6FA3A3EC41}"/>
              </a:ext>
            </a:extLst>
          </p:cNvPr>
          <p:cNvGraphicFramePr>
            <a:graphicFrameLocks noGrp="1"/>
          </p:cNvGraphicFramePr>
          <p:nvPr>
            <p:ph idx="1"/>
          </p:nvPr>
        </p:nvGraphicFramePr>
        <p:xfrm>
          <a:off x="2027548" y="756934"/>
          <a:ext cx="8136904" cy="534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85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B811-9F21-4FAA-A6DC-AC5D9CDEE6A1}"/>
              </a:ext>
            </a:extLst>
          </p:cNvPr>
          <p:cNvSpPr>
            <a:spLocks noGrp="1"/>
          </p:cNvSpPr>
          <p:nvPr>
            <p:ph type="title"/>
          </p:nvPr>
        </p:nvSpPr>
        <p:spPr>
          <a:xfrm>
            <a:off x="1487488" y="836712"/>
            <a:ext cx="3807276" cy="5503254"/>
          </a:xfrm>
        </p:spPr>
        <p:txBody>
          <a:bodyPr vert="horz" lIns="91416" tIns="45708" rIns="91416" bIns="45708" rtlCol="0" anchor="ctr">
            <a:normAutofit/>
          </a:bodyPr>
          <a:lstStyle/>
          <a:p>
            <a:r>
              <a:rPr lang="en-US" sz="5998" b="1" dirty="0">
                <a:solidFill>
                  <a:schemeClr val="tx2"/>
                </a:solidFill>
              </a:rPr>
              <a:t>BPS Code of Ethics and Conduct</a:t>
            </a:r>
            <a:br>
              <a:rPr lang="en-US" sz="5998" b="1" dirty="0">
                <a:solidFill>
                  <a:schemeClr val="bg1"/>
                </a:solidFill>
              </a:rPr>
            </a:br>
            <a:endParaRPr lang="en-US" sz="5998" dirty="0">
              <a:solidFill>
                <a:schemeClr val="bg1"/>
              </a:solidFill>
            </a:endParaRPr>
          </a:p>
        </p:txBody>
      </p:sp>
      <p:graphicFrame>
        <p:nvGraphicFramePr>
          <p:cNvPr id="13" name="Content Placeholder 2">
            <a:extLst>
              <a:ext uri="{FF2B5EF4-FFF2-40B4-BE49-F238E27FC236}">
                <a16:creationId xmlns:a16="http://schemas.microsoft.com/office/drawing/2014/main" id="{10B76B54-55A9-449C-9EF8-70C38B47884F}"/>
              </a:ext>
            </a:extLst>
          </p:cNvPr>
          <p:cNvGraphicFramePr>
            <a:graphicFrameLocks noGrp="1"/>
          </p:cNvGraphicFramePr>
          <p:nvPr>
            <p:ph sz="half" idx="1"/>
          </p:nvPr>
        </p:nvGraphicFramePr>
        <p:xfrm>
          <a:off x="5468553" y="621124"/>
          <a:ext cx="6262009" cy="5503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41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1455429" y="3393705"/>
            <a:ext cx="3504581" cy="2664296"/>
          </a:xfrm>
        </p:spPr>
        <p:txBody>
          <a:bodyPr>
            <a:normAutofit/>
          </a:bodyPr>
          <a:lstStyle/>
          <a:p>
            <a:r>
              <a:rPr lang="en-GB" sz="2399" dirty="0"/>
              <a:t>Consider these values… how important are they to you in your daily lives?</a:t>
            </a:r>
          </a:p>
          <a:p>
            <a:endParaRPr lang="en-GB" sz="2399" dirty="0"/>
          </a:p>
          <a:p>
            <a:r>
              <a:rPr lang="en-GB" sz="2399" dirty="0"/>
              <a:t>Why? </a:t>
            </a: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1343473" y="701662"/>
            <a:ext cx="3416651" cy="2277768"/>
          </a:xfrm>
          <a:prstGeom prst="rect">
            <a:avLst/>
          </a:prstGeom>
        </p:spPr>
      </p:pic>
      <p:pic>
        <p:nvPicPr>
          <p:cNvPr id="2" name="Picture 1">
            <a:extLst>
              <a:ext uri="{FF2B5EF4-FFF2-40B4-BE49-F238E27FC236}">
                <a16:creationId xmlns:a16="http://schemas.microsoft.com/office/drawing/2014/main" id="{E1169D27-D4C1-4498-8D90-618914E13D68}"/>
              </a:ext>
            </a:extLst>
          </p:cNvPr>
          <p:cNvPicPr>
            <a:picLocks noChangeAspect="1"/>
          </p:cNvPicPr>
          <p:nvPr/>
        </p:nvPicPr>
        <p:blipFill>
          <a:blip r:embed="rId3"/>
          <a:stretch>
            <a:fillRect/>
          </a:stretch>
        </p:blipFill>
        <p:spPr>
          <a:xfrm>
            <a:off x="5159897" y="677135"/>
            <a:ext cx="6265599" cy="5503731"/>
          </a:xfrm>
          <a:prstGeom prst="rect">
            <a:avLst/>
          </a:prstGeom>
        </p:spPr>
      </p:pic>
    </p:spTree>
    <p:extLst>
      <p:ext uri="{BB962C8B-B14F-4D97-AF65-F5344CB8AC3E}">
        <p14:creationId xmlns:p14="http://schemas.microsoft.com/office/powerpoint/2010/main" val="1814149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1055440" y="3421144"/>
            <a:ext cx="4182998" cy="2611085"/>
          </a:xfrm>
        </p:spPr>
        <p:txBody>
          <a:bodyPr>
            <a:normAutofit/>
          </a:bodyPr>
          <a:lstStyle/>
          <a:p>
            <a:endParaRPr lang="en-GB" sz="2399" dirty="0"/>
          </a:p>
          <a:p>
            <a:r>
              <a:rPr lang="en-GB" sz="2399" dirty="0"/>
              <a:t>How important are they for psychologists? </a:t>
            </a:r>
          </a:p>
          <a:p>
            <a:endParaRPr lang="en-GB" sz="2399" dirty="0"/>
          </a:p>
          <a:p>
            <a:r>
              <a:rPr lang="en-GB" sz="2399" dirty="0"/>
              <a:t>Why? </a:t>
            </a: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1438614" y="825772"/>
            <a:ext cx="3416651" cy="2277768"/>
          </a:xfrm>
          <a:prstGeom prst="rect">
            <a:avLst/>
          </a:prstGeom>
        </p:spPr>
      </p:pic>
      <p:pic>
        <p:nvPicPr>
          <p:cNvPr id="2" name="Picture 1">
            <a:extLst>
              <a:ext uri="{FF2B5EF4-FFF2-40B4-BE49-F238E27FC236}">
                <a16:creationId xmlns:a16="http://schemas.microsoft.com/office/drawing/2014/main" id="{3EE4A638-14B1-4ACD-ACB0-CFDC2B5EF1F3}"/>
              </a:ext>
            </a:extLst>
          </p:cNvPr>
          <p:cNvPicPr>
            <a:picLocks noChangeAspect="1"/>
          </p:cNvPicPr>
          <p:nvPr/>
        </p:nvPicPr>
        <p:blipFill>
          <a:blip r:embed="rId3"/>
          <a:stretch>
            <a:fillRect/>
          </a:stretch>
        </p:blipFill>
        <p:spPr>
          <a:xfrm>
            <a:off x="5367724" y="675513"/>
            <a:ext cx="6265599" cy="5503731"/>
          </a:xfrm>
          <a:prstGeom prst="rect">
            <a:avLst/>
          </a:prstGeom>
        </p:spPr>
      </p:pic>
    </p:spTree>
    <p:extLst>
      <p:ext uri="{BB962C8B-B14F-4D97-AF65-F5344CB8AC3E}">
        <p14:creationId xmlns:p14="http://schemas.microsoft.com/office/powerpoint/2010/main" val="402076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4921-7156-4E57-ADE2-7D1721EF0DE9}"/>
              </a:ext>
            </a:extLst>
          </p:cNvPr>
          <p:cNvSpPr>
            <a:spLocks noGrp="1"/>
          </p:cNvSpPr>
          <p:nvPr>
            <p:ph type="title"/>
          </p:nvPr>
        </p:nvSpPr>
        <p:spPr>
          <a:xfrm>
            <a:off x="1127448" y="-81727"/>
            <a:ext cx="9601200" cy="1143000"/>
          </a:xfrm>
        </p:spPr>
        <p:txBody>
          <a:bodyPr/>
          <a:lstStyle/>
          <a:p>
            <a:r>
              <a:rPr lang="en-GB" dirty="0"/>
              <a:t>BPS Code of Human Research Ethics </a:t>
            </a:r>
          </a:p>
        </p:txBody>
      </p:sp>
      <p:graphicFrame>
        <p:nvGraphicFramePr>
          <p:cNvPr id="9" name="Content Placeholder 2">
            <a:extLst>
              <a:ext uri="{FF2B5EF4-FFF2-40B4-BE49-F238E27FC236}">
                <a16:creationId xmlns:a16="http://schemas.microsoft.com/office/drawing/2014/main" id="{9798CB5E-E99E-462E-8139-F082553938E2}"/>
              </a:ext>
            </a:extLst>
          </p:cNvPr>
          <p:cNvGraphicFramePr>
            <a:graphicFrameLocks noGrp="1"/>
          </p:cNvGraphicFramePr>
          <p:nvPr>
            <p:ph idx="1"/>
          </p:nvPr>
        </p:nvGraphicFramePr>
        <p:xfrm>
          <a:off x="839571" y="2018023"/>
          <a:ext cx="10450331" cy="4350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2F9A6F04-E683-48F8-9785-85C4B8D554C4}"/>
              </a:ext>
            </a:extLst>
          </p:cNvPr>
          <p:cNvSpPr>
            <a:spLocks noGrp="1"/>
          </p:cNvSpPr>
          <p:nvPr>
            <p:ph sz="quarter" idx="4294967295"/>
          </p:nvPr>
        </p:nvSpPr>
        <p:spPr>
          <a:xfrm>
            <a:off x="1171855" y="1277248"/>
            <a:ext cx="5181837" cy="484061"/>
          </a:xfrm>
        </p:spPr>
        <p:txBody>
          <a:bodyPr>
            <a:normAutofit/>
          </a:bodyPr>
          <a:lstStyle/>
          <a:p>
            <a:r>
              <a:rPr lang="en-GB" dirty="0"/>
              <a:t>SOCIAL RESPONSIBILITY </a:t>
            </a:r>
          </a:p>
        </p:txBody>
      </p:sp>
    </p:spTree>
    <p:extLst>
      <p:ext uri="{BB962C8B-B14F-4D97-AF65-F5344CB8AC3E}">
        <p14:creationId xmlns:p14="http://schemas.microsoft.com/office/powerpoint/2010/main" val="5635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AC34-2588-79B6-4DFC-E32C3AA548A5}"/>
              </a:ext>
            </a:extLst>
          </p:cNvPr>
          <p:cNvSpPr>
            <a:spLocks noGrp="1"/>
          </p:cNvSpPr>
          <p:nvPr>
            <p:ph type="title"/>
          </p:nvPr>
        </p:nvSpPr>
        <p:spPr>
          <a:xfrm>
            <a:off x="1847528" y="114299"/>
            <a:ext cx="9601200" cy="1143000"/>
          </a:xfrm>
        </p:spPr>
        <p:txBody>
          <a:bodyPr anchor="b">
            <a:normAutofit/>
          </a:bodyPr>
          <a:lstStyle/>
          <a:p>
            <a:r>
              <a:rPr lang="en-GB" dirty="0"/>
              <a:t>Personal and Professional Development </a:t>
            </a:r>
          </a:p>
        </p:txBody>
      </p:sp>
      <p:sp>
        <p:nvSpPr>
          <p:cNvPr id="9" name="Content Placeholder 2">
            <a:extLst>
              <a:ext uri="{FF2B5EF4-FFF2-40B4-BE49-F238E27FC236}">
                <a16:creationId xmlns:a16="http://schemas.microsoft.com/office/drawing/2014/main" id="{54A8B855-8803-FB27-6B08-38483EDB99B1}"/>
              </a:ext>
            </a:extLst>
          </p:cNvPr>
          <p:cNvSpPr>
            <a:spLocks noGrp="1"/>
          </p:cNvSpPr>
          <p:nvPr>
            <p:ph sz="half" idx="1"/>
          </p:nvPr>
        </p:nvSpPr>
        <p:spPr>
          <a:xfrm>
            <a:off x="1288362" y="1695764"/>
            <a:ext cx="4700016" cy="4495800"/>
          </a:xfrm>
          <a:solidFill>
            <a:schemeClr val="tx1">
              <a:lumMod val="50000"/>
              <a:lumOff val="50000"/>
            </a:schemeClr>
          </a:solidFill>
          <a:ln>
            <a:solidFill>
              <a:schemeClr val="accent1"/>
            </a:solidFill>
          </a:ln>
        </p:spPr>
        <p:txBody>
          <a:bodyPr>
            <a:normAutofit/>
          </a:bodyPr>
          <a:lstStyle/>
          <a:p>
            <a:r>
              <a:rPr lang="en-GB" sz="2000" dirty="0">
                <a:solidFill>
                  <a:srgbClr val="202124"/>
                </a:solidFill>
                <a:latin typeface="Arial" panose="020B0604020202020204" pitchFamily="34" charset="0"/>
                <a:cs typeface="Arial" panose="020B0604020202020204" pitchFamily="34" charset="0"/>
              </a:rPr>
              <a:t>Professional development focuses on acquiring the knowledge and skills that can improve your efficiency at work. </a:t>
            </a:r>
          </a:p>
          <a:p>
            <a:endParaRPr lang="en-GB" sz="2000" dirty="0">
              <a:solidFill>
                <a:srgbClr val="202124"/>
              </a:solidFill>
              <a:latin typeface="Arial" panose="020B0604020202020204" pitchFamily="34" charset="0"/>
              <a:cs typeface="Arial" panose="020B0604020202020204" pitchFamily="34" charset="0"/>
            </a:endParaRPr>
          </a:p>
          <a:p>
            <a:r>
              <a:rPr lang="en-GB" sz="2000" dirty="0">
                <a:solidFill>
                  <a:srgbClr val="202124"/>
                </a:solidFill>
                <a:latin typeface="Arial" panose="020B0604020202020204" pitchFamily="34" charset="0"/>
                <a:cs typeface="Arial" panose="020B0604020202020204" pitchFamily="34" charset="0"/>
              </a:rPr>
              <a:t>Personal growth looks at developing your communication and social skills, including aspects of emotional well-being.</a:t>
            </a:r>
          </a:p>
          <a:p>
            <a:endParaRPr lang="en-GB" sz="2000" dirty="0">
              <a:solidFill>
                <a:srgbClr val="202124"/>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https://businessgraduatesassociation.com/</a:t>
            </a:r>
            <a:endParaRPr lang="en-US" sz="1600" dirty="0">
              <a:solidFill>
                <a:schemeClr val="tx2"/>
              </a:solidFill>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1AF4717-761C-08A4-3402-26A136C8C5B2}"/>
              </a:ext>
            </a:extLst>
          </p:cNvPr>
          <p:cNvSpPr>
            <a:spLocks noGrp="1"/>
          </p:cNvSpPr>
          <p:nvPr>
            <p:ph sz="half" idx="2"/>
          </p:nvPr>
        </p:nvSpPr>
        <p:spPr>
          <a:xfrm>
            <a:off x="6623079" y="1749340"/>
            <a:ext cx="4700016" cy="4495800"/>
          </a:xfrm>
          <a:solidFill>
            <a:schemeClr val="tx1">
              <a:lumMod val="50000"/>
              <a:lumOff val="50000"/>
            </a:schemeClr>
          </a:solidFill>
        </p:spPr>
        <p:txBody>
          <a:bodyPr>
            <a:normAutofit/>
          </a:bodyPr>
          <a:lstStyle/>
          <a:p>
            <a:r>
              <a:rPr lang="en-GB" sz="2000" dirty="0">
                <a:solidFill>
                  <a:schemeClr val="tx2"/>
                </a:solidFill>
                <a:latin typeface="Arial" panose="020B0604020202020204" pitchFamily="34" charset="0"/>
                <a:cs typeface="Arial" panose="020B0604020202020204" pitchFamily="34" charset="0"/>
              </a:rPr>
              <a:t>Personal development is the idea that people constantly strive to improve themselves, whether intellectually or emotionally</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Professional development is how people continue to improve their professional skills to benefit their careers.</a:t>
            </a:r>
          </a:p>
          <a:p>
            <a:pPr marL="0" indent="0">
              <a:buNone/>
            </a:pPr>
            <a:endParaRPr lang="en-GB" sz="1800" dirty="0">
              <a:solidFill>
                <a:schemeClr val="tx2"/>
              </a:solidFill>
              <a:latin typeface="Arial" panose="020B0604020202020204" pitchFamily="34" charset="0"/>
              <a:cs typeface="Arial" panose="020B0604020202020204" pitchFamily="34" charset="0"/>
            </a:endParaRPr>
          </a:p>
          <a:p>
            <a:r>
              <a:rPr lang="en-GB" sz="1400" dirty="0">
                <a:solidFill>
                  <a:schemeClr val="tx2"/>
                </a:solidFill>
                <a:hlinkClick r:id="rId4">
                  <a:extLst>
                    <a:ext uri="{A12FA001-AC4F-418D-AE19-62706E023703}">
                      <ahyp:hlinkClr xmlns:ahyp="http://schemas.microsoft.com/office/drawing/2018/hyperlinkcolor" val="tx"/>
                    </a:ext>
                  </a:extLst>
                </a:hlinkClick>
              </a:rPr>
              <a:t>Personal vs professional development: The guide | Indeed.com UK</a:t>
            </a:r>
            <a:endParaRPr lang="en-GB"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4865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B7223FA-770B-4809-838C-943EFCCFD9BE}"/>
              </a:ext>
            </a:extLst>
          </p:cNvPr>
          <p:cNvPicPr>
            <a:picLocks noChangeAspect="1"/>
          </p:cNvPicPr>
          <p:nvPr/>
        </p:nvPicPr>
        <p:blipFill>
          <a:blip r:embed="rId2"/>
          <a:stretch>
            <a:fillRect/>
          </a:stretch>
        </p:blipFill>
        <p:spPr>
          <a:xfrm>
            <a:off x="767408" y="1268760"/>
            <a:ext cx="10177074" cy="4718482"/>
          </a:xfrm>
          <a:prstGeom prst="rect">
            <a:avLst/>
          </a:prstGeom>
        </p:spPr>
      </p:pic>
    </p:spTree>
    <p:extLst>
      <p:ext uri="{BB962C8B-B14F-4D97-AF65-F5344CB8AC3E}">
        <p14:creationId xmlns:p14="http://schemas.microsoft.com/office/powerpoint/2010/main" val="311252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B53C3F-40C1-41C4-97A1-7695EE9EB1D4}"/>
              </a:ext>
            </a:extLst>
          </p:cNvPr>
          <p:cNvSpPr txBox="1"/>
          <p:nvPr/>
        </p:nvSpPr>
        <p:spPr>
          <a:xfrm>
            <a:off x="1559496" y="1052736"/>
            <a:ext cx="8352928" cy="5434116"/>
          </a:xfrm>
          <a:prstGeom prst="rect">
            <a:avLst/>
          </a:prstGeom>
          <a:noFill/>
        </p:spPr>
        <p:txBody>
          <a:bodyPr wrap="square">
            <a:spAutoFit/>
          </a:bodyPr>
          <a:lstStyle/>
          <a:p>
            <a:pPr>
              <a:lnSpc>
                <a:spcPct val="150000"/>
              </a:lnSpc>
            </a:pPr>
            <a:r>
              <a:rPr lang="en-GB" sz="1799" dirty="0">
                <a:solidFill>
                  <a:srgbClr val="202124"/>
                </a:solidFill>
                <a:latin typeface="arial" panose="020B0604020202020204" pitchFamily="34" charset="0"/>
              </a:rPr>
              <a:t>The post is full-time and permanent and involves working with two clinical psychologists across the Swansea and Neath Port Talbot Older People’s Community. </a:t>
            </a:r>
          </a:p>
          <a:p>
            <a:pPr>
              <a:lnSpc>
                <a:spcPct val="150000"/>
              </a:lnSpc>
            </a:pPr>
            <a:endParaRPr lang="en-GB" sz="1799" dirty="0">
              <a:solidFill>
                <a:srgbClr val="202124"/>
              </a:solidFill>
              <a:latin typeface="arial" panose="020B0604020202020204" pitchFamily="34" charset="0"/>
            </a:endParaRPr>
          </a:p>
          <a:p>
            <a:pPr>
              <a:lnSpc>
                <a:spcPct val="150000"/>
              </a:lnSpc>
            </a:pPr>
            <a:r>
              <a:rPr lang="en-GB" sz="1799" dirty="0">
                <a:solidFill>
                  <a:srgbClr val="202124"/>
                </a:solidFill>
                <a:latin typeface="arial" panose="020B0604020202020204" pitchFamily="34" charset="0"/>
              </a:rPr>
              <a:t>Gentleness </a:t>
            </a:r>
          </a:p>
          <a:p>
            <a:pPr>
              <a:lnSpc>
                <a:spcPct val="150000"/>
              </a:lnSpc>
            </a:pPr>
            <a:r>
              <a:rPr lang="en-GB" sz="1799" dirty="0">
                <a:solidFill>
                  <a:srgbClr val="202124"/>
                </a:solidFill>
                <a:latin typeface="arial" panose="020B0604020202020204" pitchFamily="34" charset="0"/>
              </a:rPr>
              <a:t>Adaptability</a:t>
            </a:r>
          </a:p>
          <a:p>
            <a:pPr>
              <a:lnSpc>
                <a:spcPct val="150000"/>
              </a:lnSpc>
            </a:pPr>
            <a:r>
              <a:rPr lang="en-GB" sz="1799" dirty="0">
                <a:solidFill>
                  <a:srgbClr val="202124"/>
                </a:solidFill>
                <a:latin typeface="arial" panose="020B0604020202020204" pitchFamily="34" charset="0"/>
              </a:rPr>
              <a:t>Communication</a:t>
            </a:r>
          </a:p>
          <a:p>
            <a:pPr>
              <a:lnSpc>
                <a:spcPct val="150000"/>
              </a:lnSpc>
            </a:pPr>
            <a:r>
              <a:rPr lang="en-GB" sz="1799" dirty="0">
                <a:solidFill>
                  <a:srgbClr val="202124"/>
                </a:solidFill>
                <a:latin typeface="arial" panose="020B0604020202020204" pitchFamily="34" charset="0"/>
              </a:rPr>
              <a:t>Initiative</a:t>
            </a:r>
          </a:p>
          <a:p>
            <a:pPr>
              <a:lnSpc>
                <a:spcPct val="150000"/>
              </a:lnSpc>
            </a:pPr>
            <a:r>
              <a:rPr lang="en-GB" sz="1799" dirty="0">
                <a:solidFill>
                  <a:srgbClr val="202124"/>
                </a:solidFill>
                <a:latin typeface="arial" panose="020B0604020202020204" pitchFamily="34" charset="0"/>
              </a:rPr>
              <a:t>Curiosity </a:t>
            </a:r>
          </a:p>
          <a:p>
            <a:pPr>
              <a:lnSpc>
                <a:spcPct val="150000"/>
              </a:lnSpc>
            </a:pPr>
            <a:r>
              <a:rPr lang="en-GB" sz="1799" dirty="0">
                <a:solidFill>
                  <a:srgbClr val="202124"/>
                </a:solidFill>
                <a:latin typeface="arial" panose="020B0604020202020204" pitchFamily="34" charset="0"/>
              </a:rPr>
              <a:t>Flexibility </a:t>
            </a:r>
          </a:p>
          <a:p>
            <a:pPr>
              <a:lnSpc>
                <a:spcPct val="150000"/>
              </a:lnSpc>
            </a:pPr>
            <a:r>
              <a:rPr lang="en-GB" sz="1799" dirty="0">
                <a:solidFill>
                  <a:srgbClr val="202124"/>
                </a:solidFill>
                <a:latin typeface="arial" panose="020B0604020202020204" pitchFamily="34" charset="0"/>
              </a:rPr>
              <a:t>Competitiveness</a:t>
            </a:r>
          </a:p>
          <a:p>
            <a:pPr>
              <a:lnSpc>
                <a:spcPct val="150000"/>
              </a:lnSpc>
            </a:pPr>
            <a:r>
              <a:rPr lang="en-GB" sz="1799" dirty="0">
                <a:solidFill>
                  <a:srgbClr val="202124"/>
                </a:solidFill>
                <a:latin typeface="arial" panose="020B0604020202020204" pitchFamily="34" charset="0"/>
              </a:rPr>
              <a:t>Agility</a:t>
            </a:r>
            <a:br>
              <a:rPr lang="en-GB" sz="1799" dirty="0"/>
            </a:br>
            <a:endParaRPr lang="en-GB" sz="1799" dirty="0"/>
          </a:p>
        </p:txBody>
      </p:sp>
      <p:sp>
        <p:nvSpPr>
          <p:cNvPr id="7" name="TextBox 6">
            <a:extLst>
              <a:ext uri="{FF2B5EF4-FFF2-40B4-BE49-F238E27FC236}">
                <a16:creationId xmlns:a16="http://schemas.microsoft.com/office/drawing/2014/main" id="{46A1D547-5F08-426B-B03D-9DF52D3C96D4}"/>
              </a:ext>
            </a:extLst>
          </p:cNvPr>
          <p:cNvSpPr txBox="1"/>
          <p:nvPr/>
        </p:nvSpPr>
        <p:spPr>
          <a:xfrm>
            <a:off x="911425" y="548680"/>
            <a:ext cx="6094413" cy="646074"/>
          </a:xfrm>
          <a:prstGeom prst="rect">
            <a:avLst/>
          </a:prstGeom>
          <a:noFill/>
        </p:spPr>
        <p:txBody>
          <a:bodyPr wrap="square">
            <a:spAutoFit/>
          </a:bodyPr>
          <a:lstStyle/>
          <a:p>
            <a:r>
              <a:rPr lang="en-GB" sz="1799" b="1" dirty="0"/>
              <a:t>Assistant Psychologist Job Description </a:t>
            </a:r>
          </a:p>
          <a:p>
            <a:endParaRPr lang="en-GB" sz="1799" dirty="0"/>
          </a:p>
        </p:txBody>
      </p:sp>
    </p:spTree>
    <p:extLst>
      <p:ext uri="{BB962C8B-B14F-4D97-AF65-F5344CB8AC3E}">
        <p14:creationId xmlns:p14="http://schemas.microsoft.com/office/powerpoint/2010/main" val="391540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52B4F-E6DA-4B93-91E0-1DDB4765DB7F}"/>
              </a:ext>
            </a:extLst>
          </p:cNvPr>
          <p:cNvSpPr>
            <a:spLocks noGrp="1"/>
          </p:cNvSpPr>
          <p:nvPr>
            <p:ph type="title"/>
          </p:nvPr>
        </p:nvSpPr>
        <p:spPr>
          <a:xfrm>
            <a:off x="1150027" y="-387424"/>
            <a:ext cx="5322329" cy="1642542"/>
          </a:xfrm>
        </p:spPr>
        <p:txBody>
          <a:bodyPr anchor="b">
            <a:normAutofit/>
          </a:bodyPr>
          <a:lstStyle/>
          <a:p>
            <a:r>
              <a:rPr lang="en-GB" sz="3999" dirty="0"/>
              <a:t>Summary </a:t>
            </a:r>
          </a:p>
        </p:txBody>
      </p:sp>
      <p:sp>
        <p:nvSpPr>
          <p:cNvPr id="3" name="Content Placeholder 2">
            <a:extLst>
              <a:ext uri="{FF2B5EF4-FFF2-40B4-BE49-F238E27FC236}">
                <a16:creationId xmlns:a16="http://schemas.microsoft.com/office/drawing/2014/main" id="{CD15EADA-B5D3-4AF2-BCDB-F49D7B2EEE01}"/>
              </a:ext>
            </a:extLst>
          </p:cNvPr>
          <p:cNvSpPr>
            <a:spLocks noGrp="1"/>
          </p:cNvSpPr>
          <p:nvPr>
            <p:ph idx="1"/>
          </p:nvPr>
        </p:nvSpPr>
        <p:spPr>
          <a:xfrm>
            <a:off x="796294" y="1661919"/>
            <a:ext cx="5313805" cy="3534162"/>
          </a:xfrm>
        </p:spPr>
        <p:txBody>
          <a:bodyPr anchor="t">
            <a:noAutofit/>
          </a:bodyPr>
          <a:lstStyle/>
          <a:p>
            <a:r>
              <a:rPr lang="en-GB" sz="1999" dirty="0"/>
              <a:t>Psychology has a more important role to play in the world than possibly ever before</a:t>
            </a:r>
          </a:p>
          <a:p>
            <a:r>
              <a:rPr lang="en-GB" sz="1999" dirty="0"/>
              <a:t>How we, as psychologists, conduct ourselves every day is critical to protecting the reputation of our discipline </a:t>
            </a:r>
          </a:p>
          <a:p>
            <a:r>
              <a:rPr lang="en-GB" sz="1999" dirty="0"/>
              <a:t>The nature of the work we do means we have a huge responsibility to each other and those we work with in order to make a difference </a:t>
            </a:r>
          </a:p>
          <a:p>
            <a:r>
              <a:rPr lang="en-GB" sz="1999" dirty="0"/>
              <a:t>Being able to demonstrate an understanding and commitment to these values is critical on many levels</a:t>
            </a:r>
          </a:p>
        </p:txBody>
      </p:sp>
      <p:pic>
        <p:nvPicPr>
          <p:cNvPr id="4" name="Picture 3">
            <a:extLst>
              <a:ext uri="{FF2B5EF4-FFF2-40B4-BE49-F238E27FC236}">
                <a16:creationId xmlns:a16="http://schemas.microsoft.com/office/drawing/2014/main" id="{0220E0B5-E0C3-470B-B5E1-7788FE25CE13}"/>
              </a:ext>
            </a:extLst>
          </p:cNvPr>
          <p:cNvPicPr>
            <a:picLocks noChangeAspect="1"/>
          </p:cNvPicPr>
          <p:nvPr/>
        </p:nvPicPr>
        <p:blipFill>
          <a:blip r:embed="rId2"/>
          <a:stretch>
            <a:fillRect/>
          </a:stretch>
        </p:blipFill>
        <p:spPr>
          <a:xfrm>
            <a:off x="7304552" y="909738"/>
            <a:ext cx="3711764" cy="5070410"/>
          </a:xfrm>
          <a:prstGeom prst="rect">
            <a:avLst/>
          </a:prstGeom>
        </p:spPr>
      </p:pic>
    </p:spTree>
    <p:extLst>
      <p:ext uri="{BB962C8B-B14F-4D97-AF65-F5344CB8AC3E}">
        <p14:creationId xmlns:p14="http://schemas.microsoft.com/office/powerpoint/2010/main" val="422934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D69EAC-3FC5-46BE-BBB3-E4C773603FFE}"/>
              </a:ext>
            </a:extLst>
          </p:cNvPr>
          <p:cNvPicPr>
            <a:picLocks noChangeAspect="1"/>
          </p:cNvPicPr>
          <p:nvPr/>
        </p:nvPicPr>
        <p:blipFill>
          <a:blip r:embed="rId2"/>
          <a:stretch>
            <a:fillRect/>
          </a:stretch>
        </p:blipFill>
        <p:spPr>
          <a:xfrm>
            <a:off x="7752185" y="470364"/>
            <a:ext cx="4013331" cy="6006636"/>
          </a:xfrm>
          <a:prstGeom prst="rect">
            <a:avLst/>
          </a:prstGeom>
        </p:spPr>
      </p:pic>
      <p:sp>
        <p:nvSpPr>
          <p:cNvPr id="3" name="Title 2">
            <a:extLst>
              <a:ext uri="{FF2B5EF4-FFF2-40B4-BE49-F238E27FC236}">
                <a16:creationId xmlns:a16="http://schemas.microsoft.com/office/drawing/2014/main" id="{E7197975-0BAC-4F8D-1181-823195062C43}"/>
              </a:ext>
            </a:extLst>
          </p:cNvPr>
          <p:cNvSpPr>
            <a:spLocks noGrp="1"/>
          </p:cNvSpPr>
          <p:nvPr>
            <p:ph type="title"/>
          </p:nvPr>
        </p:nvSpPr>
        <p:spPr>
          <a:xfrm>
            <a:off x="1199456" y="135772"/>
            <a:ext cx="9601200" cy="1143000"/>
          </a:xfrm>
        </p:spPr>
        <p:txBody>
          <a:bodyPr/>
          <a:lstStyle/>
          <a:p>
            <a:r>
              <a:rPr lang="en-GB" dirty="0"/>
              <a:t>Final Reflection…..</a:t>
            </a:r>
          </a:p>
        </p:txBody>
      </p:sp>
      <p:graphicFrame>
        <p:nvGraphicFramePr>
          <p:cNvPr id="6" name="Content Placeholder 3">
            <a:extLst>
              <a:ext uri="{FF2B5EF4-FFF2-40B4-BE49-F238E27FC236}">
                <a16:creationId xmlns:a16="http://schemas.microsoft.com/office/drawing/2014/main" id="{AB5B77B9-3B22-4E42-8764-1EA22A674E67}"/>
              </a:ext>
            </a:extLst>
          </p:cNvPr>
          <p:cNvGraphicFramePr>
            <a:graphicFrameLocks noGrp="1"/>
          </p:cNvGraphicFramePr>
          <p:nvPr>
            <p:ph idx="1"/>
          </p:nvPr>
        </p:nvGraphicFramePr>
        <p:xfrm>
          <a:off x="983432" y="1850272"/>
          <a:ext cx="6480720" cy="4300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414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762</Words>
  <Application>Microsoft Office PowerPoint</Application>
  <PresentationFormat>Widescreen</PresentationFormat>
  <Paragraphs>71</Paragraphs>
  <Slides>15</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15</vt:i4>
      </vt:variant>
    </vt:vector>
  </HeadingPairs>
  <TitlesOfParts>
    <vt:vector size="26" baseType="lpstr">
      <vt:lpstr>ReithSerif</vt:lpstr>
      <vt:lpstr>Arial</vt:lpstr>
      <vt:lpstr>Arial</vt:lpstr>
      <vt:lpstr>Calibri</vt:lpstr>
      <vt:lpstr>Calibri Light</vt:lpstr>
      <vt:lpstr>Century Gothic</vt:lpstr>
      <vt:lpstr>Montserrat</vt:lpstr>
      <vt:lpstr>Noto Sans</vt:lpstr>
      <vt:lpstr>Wingdings 3</vt:lpstr>
      <vt:lpstr>Office Theme</vt:lpstr>
      <vt:lpstr>Ion</vt:lpstr>
      <vt:lpstr>PowerPoint Presentation</vt:lpstr>
      <vt:lpstr> Professional Integrity </vt:lpstr>
      <vt:lpstr>Why?</vt:lpstr>
      <vt:lpstr>PowerPoint Presentation</vt:lpstr>
      <vt:lpstr>PowerPoint Presentation</vt:lpstr>
      <vt:lpstr>PowerPoint Presentation</vt:lpstr>
      <vt:lpstr>BPS Code of Ethics and Conduct </vt:lpstr>
      <vt:lpstr>PowerPoint Presentation</vt:lpstr>
      <vt:lpstr>PowerPoint Presentation</vt:lpstr>
      <vt:lpstr>BPS Code of Human Research Ethics </vt:lpstr>
      <vt:lpstr>Personal and Professional Development </vt:lpstr>
      <vt:lpstr>PowerPoint Presentation</vt:lpstr>
      <vt:lpstr>PowerPoint Presentation</vt:lpstr>
      <vt:lpstr>Summary </vt:lpstr>
      <vt:lpstr>Final Reflection…..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2</cp:revision>
  <dcterms:created xsi:type="dcterms:W3CDTF">2023-10-03T16:23:53Z</dcterms:created>
  <dcterms:modified xsi:type="dcterms:W3CDTF">2023-11-04T15:35:00Z</dcterms:modified>
</cp:coreProperties>
</file>