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  <a:p>
            <a:r>
              <a:rPr lang="en-GB" sz="1600" dirty="0"/>
              <a:t>I'm</a:t>
            </a:r>
            <a:r>
              <a:rPr lang="en-GB" dirty="0"/>
              <a:t> </a:t>
            </a:r>
            <a:r>
              <a:rPr lang="en-GB" sz="1400" dirty="0"/>
              <a:t>25 years old. I live in </a:t>
            </a:r>
            <a:r>
              <a:rPr lang="en-GB" sz="1400" dirty="0" err="1"/>
              <a:t>Abercynon</a:t>
            </a:r>
            <a:r>
              <a:rPr lang="en-GB" sz="1400" dirty="0"/>
              <a:t>. I enjoy pushing myself and taking on challenges. My passion in life is rugby and keeping myself fit and healthy. I have always enjoyed working with children and working in my community.  I am enjoying my PGCE so far and I'm really looking forward to getting into the classroom and becoming the best teacher I can be.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896" y="2707181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30486" y="2789240"/>
            <a:ext cx="348878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blaenorol</a:t>
            </a:r>
            <a:endParaRPr lang="en-GB" sz="1400" b="1" u="sng" dirty="0"/>
          </a:p>
          <a:p>
            <a:r>
              <a:rPr lang="en-GB" sz="1400" b="1" u="sng" dirty="0"/>
              <a:t>Previous teaching experiences </a:t>
            </a:r>
          </a:p>
          <a:p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Worked as a TA in Lansdowne Primary School.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Volunteered in </a:t>
            </a:r>
            <a:r>
              <a:rPr lang="en-GB" sz="1400" dirty="0" err="1"/>
              <a:t>Abercynon</a:t>
            </a:r>
            <a:r>
              <a:rPr lang="en-GB" sz="1400" dirty="0"/>
              <a:t> Community Primary School</a:t>
            </a:r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33013"/>
            <a:ext cx="5607495" cy="2971517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8469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Want to promote values of fairness, equality and social justice and hopefully install those values in pupils and schools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Encourage children to become life long learners and create positive learning experiences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Encourage children to take up sport as a way of improving health and well being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I would love to be able to work in disadvantaged communities and ensure that all children have equal opportunities 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9896" y="776690"/>
            <a:ext cx="3982104" cy="2754223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475370" y="928175"/>
            <a:ext cx="350550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</a:t>
            </a:r>
          </a:p>
          <a:p>
            <a:r>
              <a:rPr lang="en-GB" sz="1400" b="1" u="sng" dirty="0"/>
              <a:t>The kind of teacher I aspire to be</a:t>
            </a:r>
            <a:endParaRPr lang="en-GB" sz="1400" dirty="0"/>
          </a:p>
          <a:p>
            <a:endParaRPr lang="en-GB" sz="1400" dirty="0"/>
          </a:p>
          <a:p>
            <a:pPr marL="228600" indent="-228600">
              <a:buAutoNum type="arabicParenR"/>
            </a:pPr>
            <a:r>
              <a:rPr lang="en-GB" sz="1400" dirty="0"/>
              <a:t>A good role model </a:t>
            </a:r>
          </a:p>
          <a:p>
            <a:pPr marL="228600" indent="-228600">
              <a:buAutoNum type="arabicParenR"/>
            </a:pPr>
            <a:r>
              <a:rPr lang="en-GB" sz="1400" dirty="0"/>
              <a:t>Someone who they can come to with problems (approachable)</a:t>
            </a:r>
          </a:p>
          <a:p>
            <a:pPr marL="228600" indent="-228600">
              <a:buAutoNum type="arabicParenR"/>
            </a:pPr>
            <a:r>
              <a:rPr lang="en-GB" sz="1400" dirty="0"/>
              <a:t>Someone who inspires his pupils to reach their potential </a:t>
            </a:r>
          </a:p>
          <a:p>
            <a:pPr marL="228600" indent="-228600">
              <a:buAutoNum type="arabicParenR"/>
            </a:pPr>
            <a:r>
              <a:rPr lang="en-GB" sz="1400" dirty="0"/>
              <a:t>I want all pupils feel like I believe in them and they should never give up (growth mindset) 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Meysydd</a:t>
            </a:r>
            <a:r>
              <a:rPr lang="en-GB" sz="1400" b="1" u="sng" dirty="0"/>
              <a:t> / </a:t>
            </a:r>
            <a:r>
              <a:rPr lang="en-GB" sz="1400" b="1" u="sng" dirty="0" err="1"/>
              <a:t>pynciau</a:t>
            </a:r>
            <a:r>
              <a:rPr lang="en-GB" sz="1400" b="1" u="sng" dirty="0"/>
              <a:t> </a:t>
            </a:r>
            <a:r>
              <a:rPr lang="en-GB" sz="1400" b="1" u="sng" dirty="0" err="1"/>
              <a:t>medraf</a:t>
            </a:r>
            <a:r>
              <a:rPr lang="en-GB" sz="1400" b="1" u="sng" dirty="0"/>
              <a:t> </a:t>
            </a:r>
            <a:r>
              <a:rPr lang="en-GB" sz="1400" b="1" u="sng" dirty="0" err="1"/>
              <a:t>eu</a:t>
            </a:r>
            <a:r>
              <a:rPr lang="en-GB" sz="1400" b="1" u="sng" dirty="0"/>
              <a:t> </a:t>
            </a:r>
            <a:r>
              <a:rPr lang="en-GB" sz="1400" b="1" u="sng" dirty="0" err="1"/>
              <a:t>haddysgu</a:t>
            </a:r>
            <a:endParaRPr lang="en-GB" sz="1400" b="1" u="sng" dirty="0"/>
          </a:p>
          <a:p>
            <a:r>
              <a:rPr lang="en-GB" sz="1400" b="1" u="sng" dirty="0"/>
              <a:t>Areas / subjects I could teach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Primary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PE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46" y="4757359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65404" y="4903344"/>
            <a:ext cx="3488787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/>
              <a:t>Cefndir</a:t>
            </a:r>
            <a:r>
              <a:rPr lang="en-GB" sz="1600" b="1" u="sng" dirty="0"/>
              <a:t> </a:t>
            </a:r>
            <a:r>
              <a:rPr lang="en-GB" sz="1600" b="1" u="sng" dirty="0" err="1"/>
              <a:t>academaidd</a:t>
            </a:r>
            <a:endParaRPr lang="en-GB" sz="1600" b="1" u="sng" dirty="0"/>
          </a:p>
          <a:p>
            <a:r>
              <a:rPr lang="en-GB" sz="1600" b="1" u="sng" dirty="0"/>
              <a:t>Academic history</a:t>
            </a:r>
          </a:p>
          <a:p>
            <a:endParaRPr lang="en-GB" sz="1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Graduated BSc Sports Studies - upper second class honours </a:t>
            </a:r>
          </a:p>
          <a:p>
            <a:endParaRPr lang="en-GB" dirty="0"/>
          </a:p>
        </p:txBody>
      </p:sp>
      <p:pic>
        <p:nvPicPr>
          <p:cNvPr id="1026" name="Picture 2" descr="Image may contain: 1 person, outdoor and nature">
            <a:extLst>
              <a:ext uri="{FF2B5EF4-FFF2-40B4-BE49-F238E27FC236}">
                <a16:creationId xmlns:a16="http://schemas.microsoft.com/office/drawing/2014/main" id="{4423D0E9-6D0C-48EA-9037-14A2A03C21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889" y="66772"/>
            <a:ext cx="2910203" cy="251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84</TotalTime>
  <Words>259</Words>
  <Application>Microsoft Office PowerPoint</Application>
  <PresentationFormat>Widescreen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lukestacey4@gmail.com</cp:lastModifiedBy>
  <cp:revision>11</cp:revision>
  <dcterms:created xsi:type="dcterms:W3CDTF">2019-09-05T20:58:34Z</dcterms:created>
  <dcterms:modified xsi:type="dcterms:W3CDTF">2019-09-23T12:45:03Z</dcterms:modified>
</cp:coreProperties>
</file>