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5" r:id="rId10"/>
    <p:sldId id="263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3" r:id="rId19"/>
    <p:sldId id="26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02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123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419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605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16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770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939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01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028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071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10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902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CFE39-BC7C-45C3-A63A-463E8B09A269}" type="datetimeFigureOut">
              <a:rPr lang="en-GB" smtClean="0"/>
              <a:t>24/03/2015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EAADD-080B-4B48-91F6-BD6C3FEF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604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aMKE-Y6oHE" TargetMode="External"/><Relationship Id="rId2" Type="http://schemas.openxmlformats.org/officeDocument/2006/relationships/hyperlink" Target="https://www.youtube.com/watch?v=1KAasbH2nsE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Medieval England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Edward 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392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1/15/King_Edward_I_from_memoranda_roll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239"/>
            <a:ext cx="2483768" cy="681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b/b2/Gal_nations_edward_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-60316"/>
            <a:ext cx="4355976" cy="691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025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hullwebs.co.uk/content/i-stuarts/city/map-medieva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5748341" cy="661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0/02/Hull._1611_John_Speed_in_The_Theatre_of_the_Empire_of_Great_Britai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-7284"/>
            <a:ext cx="7344816" cy="686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726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philae.sas.upenn.edu/French/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27" y="-82249"/>
            <a:ext cx="8964488" cy="694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642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5/5d/BritLibCottonNeroDiiFol183vPersecutedJew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692220" cy="630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036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faculty.winthrop.edu/kosterj/images/engl622/arthurandknigh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0"/>
            <a:ext cx="8473317" cy="687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719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i.dailymail.co.uk/i/pix/2010/11/11/article-1328819-0C06136F000005DC-990_634x3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3" y="692696"/>
            <a:ext cx="8788845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5681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s-media-cache-ak0.pinimg.com/236x/bb/b1/f8/bbb1f8bdef1e4862178740d558ddf63d.jpg"/>
          <p:cNvSpPr>
            <a:spLocks noChangeAspect="1" noChangeArrowheads="1"/>
          </p:cNvSpPr>
          <p:nvPr/>
        </p:nvSpPr>
        <p:spPr bwMode="auto">
          <a:xfrm>
            <a:off x="155575" y="-1020763"/>
            <a:ext cx="224790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96" name="Picture 4" descr="http://www.castlewales.com/llywel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48680"/>
            <a:ext cx="4176464" cy="597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https://s-media-cache-ak0.pinimg.com/236x/bb/b1/f8/bbb1f8bdef1e4862178740d558ddf63d.jpg"/>
          <p:cNvSpPr>
            <a:spLocks noChangeAspect="1" noChangeArrowheads="1"/>
          </p:cNvSpPr>
          <p:nvPr/>
        </p:nvSpPr>
        <p:spPr bwMode="auto">
          <a:xfrm>
            <a:off x="307975" y="-868363"/>
            <a:ext cx="224790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200" name="Picture 8" descr="http://www.crwflags.com/fotw/images/g/gb-w-edw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80" y="198437"/>
            <a:ext cx="4044480" cy="481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605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blog.history.ac.uk/files/2014/05/Wom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1065"/>
            <a:ext cx="5904656" cy="677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483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thumb/1/1f/Llywelyn_the_Great.JPG/220px-Llywelyn_the_Gre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068" y="-29330"/>
            <a:ext cx="4488433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986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caernarfon.com/visitwales/caernarf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59" y="764704"/>
            <a:ext cx="8655087" cy="516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684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s-media-cache-ak0.pinimg.com/736x/d6/6a/8e/d66a8e298a96490603e0d453f05fe9bd.jpg"/>
          <p:cNvSpPr>
            <a:spLocks noChangeAspect="1" noChangeArrowheads="1"/>
          </p:cNvSpPr>
          <p:nvPr/>
        </p:nvSpPr>
        <p:spPr bwMode="auto">
          <a:xfrm>
            <a:off x="155575" y="-2155825"/>
            <a:ext cx="6000750" cy="450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https://s-media-cache-ak0.pinimg.com/736x/d6/6a/8e/d66a8e298a96490603e0d453f05fe9bd.jpg"/>
          <p:cNvSpPr>
            <a:spLocks noChangeAspect="1" noChangeArrowheads="1"/>
          </p:cNvSpPr>
          <p:nvPr/>
        </p:nvSpPr>
        <p:spPr bwMode="auto">
          <a:xfrm>
            <a:off x="307975" y="-2003425"/>
            <a:ext cx="6000750" cy="450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800100"/>
            <a:ext cx="70104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801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www.castlewales.com/jsgeo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2294"/>
            <a:ext cx="8352928" cy="578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2964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upload.wikimedia.org/wikipedia/commons/a/ab/Edward_I_%26_II_Prince_of_Wales_13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129" y="98667"/>
            <a:ext cx="3561726" cy="647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132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upload.wikimedia.org/wikipedia/en/thumb/b/be/Margaret_Plantagenet,_Queen_of_Scotland.JPG/220px-Margaret_Plantagenet,_Queen_of_Scotlan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9487"/>
            <a:ext cx="6120680" cy="642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977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fc08.deviantart.net/fs71/f/2013/145/f/c/fcad438ca6f9558418ceb1381bec9d78-d63zz7q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63918"/>
            <a:ext cx="8280920" cy="6952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754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julianharrison.typepad.com/.a/6a013488b55a86970c01a3fd05005e970b-p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89055"/>
            <a:ext cx="8712968" cy="5794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295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8367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3600" dirty="0" smtClean="0">
                <a:hlinkClick r:id="rId2"/>
              </a:rPr>
              <a:t>Freedom Speech</a:t>
            </a:r>
            <a:endParaRPr lang="en-GB" sz="3600" dirty="0"/>
          </a:p>
        </p:txBody>
      </p:sp>
      <p:sp>
        <p:nvSpPr>
          <p:cNvPr id="3" name="Rectangle 2"/>
          <p:cNvSpPr/>
          <p:nvPr/>
        </p:nvSpPr>
        <p:spPr>
          <a:xfrm>
            <a:off x="2286000" y="3105835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4000" dirty="0" smtClean="0">
                <a:hlinkClick r:id="rId3"/>
              </a:rPr>
              <a:t>Battle of Stirling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917111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historynotes.info/wp-content/uploads/2014/04/Robert-I-the-Bruce-and-his-wifeIsabella-of-M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-103662"/>
            <a:ext cx="4824536" cy="700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384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9</Words>
  <Application>Microsoft Office PowerPoint</Application>
  <PresentationFormat>On-screen Show (4:3)</PresentationFormat>
  <Paragraphs>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Medieval England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England</dc:title>
  <dc:creator>Administrator</dc:creator>
  <cp:lastModifiedBy>Administrator</cp:lastModifiedBy>
  <cp:revision>5</cp:revision>
  <dcterms:created xsi:type="dcterms:W3CDTF">2015-03-24T10:17:30Z</dcterms:created>
  <dcterms:modified xsi:type="dcterms:W3CDTF">2015-03-24T11:07:09Z</dcterms:modified>
</cp:coreProperties>
</file>