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5.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6.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7.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2" r:id="rId5"/>
    <p:sldMasterId id="2147483666" r:id="rId6"/>
    <p:sldMasterId id="2147483678" r:id="rId7"/>
    <p:sldMasterId id="2147483682" r:id="rId8"/>
    <p:sldMasterId id="2147483695" r:id="rId9"/>
    <p:sldMasterId id="2147483708" r:id="rId10"/>
    <p:sldMasterId id="2147483721" r:id="rId11"/>
  </p:sldMasterIdLst>
  <p:notesMasterIdLst>
    <p:notesMasterId r:id="rId59"/>
  </p:notesMasterIdLst>
  <p:sldIdLst>
    <p:sldId id="473" r:id="rId12"/>
    <p:sldId id="471" r:id="rId13"/>
    <p:sldId id="477" r:id="rId14"/>
    <p:sldId id="303" r:id="rId15"/>
    <p:sldId id="287" r:id="rId16"/>
    <p:sldId id="370" r:id="rId17"/>
    <p:sldId id="375" r:id="rId18"/>
    <p:sldId id="373" r:id="rId19"/>
    <p:sldId id="371" r:id="rId20"/>
    <p:sldId id="374" r:id="rId21"/>
    <p:sldId id="377" r:id="rId22"/>
    <p:sldId id="378" r:id="rId23"/>
    <p:sldId id="379" r:id="rId24"/>
    <p:sldId id="380" r:id="rId25"/>
    <p:sldId id="381" r:id="rId26"/>
    <p:sldId id="384" r:id="rId27"/>
    <p:sldId id="385" r:id="rId28"/>
    <p:sldId id="386" r:id="rId29"/>
    <p:sldId id="387" r:id="rId30"/>
    <p:sldId id="393" r:id="rId31"/>
    <p:sldId id="321" r:id="rId32"/>
    <p:sldId id="322" r:id="rId33"/>
    <p:sldId id="365" r:id="rId34"/>
    <p:sldId id="396" r:id="rId35"/>
    <p:sldId id="399" r:id="rId36"/>
    <p:sldId id="342" r:id="rId37"/>
    <p:sldId id="339" r:id="rId38"/>
    <p:sldId id="388" r:id="rId39"/>
    <p:sldId id="357" r:id="rId40"/>
    <p:sldId id="389" r:id="rId41"/>
    <p:sldId id="359" r:id="rId42"/>
    <p:sldId id="400" r:id="rId43"/>
    <p:sldId id="362" r:id="rId44"/>
    <p:sldId id="391" r:id="rId45"/>
    <p:sldId id="323" r:id="rId46"/>
    <p:sldId id="347" r:id="rId47"/>
    <p:sldId id="358" r:id="rId48"/>
    <p:sldId id="367" r:id="rId49"/>
    <p:sldId id="351" r:id="rId50"/>
    <p:sldId id="392" r:id="rId51"/>
    <p:sldId id="353" r:id="rId52"/>
    <p:sldId id="409" r:id="rId53"/>
    <p:sldId id="405" r:id="rId54"/>
    <p:sldId id="291" r:id="rId55"/>
    <p:sldId id="408" r:id="rId56"/>
    <p:sldId id="469" r:id="rId57"/>
    <p:sldId id="474"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5E7E"/>
    <a:srgbClr val="2C5E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BB83248-0A5C-41C9-A734-258F2FD22E26}" v="96" dt="2023-10-19T12:02:03.0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7192" autoAdjust="0"/>
  </p:normalViewPr>
  <p:slideViewPr>
    <p:cSldViewPr snapToGrid="0">
      <p:cViewPr varScale="1">
        <p:scale>
          <a:sx n="99" d="100"/>
          <a:sy n="99" d="100"/>
        </p:scale>
        <p:origin x="103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5.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slide" Target="slides/slide31.xml"/><Relationship Id="rId47" Type="http://schemas.openxmlformats.org/officeDocument/2006/relationships/slide" Target="slides/slide36.xml"/><Relationship Id="rId50" Type="http://schemas.openxmlformats.org/officeDocument/2006/relationships/slide" Target="slides/slide39.xml"/><Relationship Id="rId55" Type="http://schemas.openxmlformats.org/officeDocument/2006/relationships/slide" Target="slides/slide44.xml"/><Relationship Id="rId63"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5.xml"/><Relationship Id="rId29" Type="http://schemas.openxmlformats.org/officeDocument/2006/relationships/slide" Target="slides/slide18.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slide" Target="slides/slide34.xml"/><Relationship Id="rId53" Type="http://schemas.openxmlformats.org/officeDocument/2006/relationships/slide" Target="slides/slide42.xml"/><Relationship Id="rId58" Type="http://schemas.openxmlformats.org/officeDocument/2006/relationships/slide" Target="slides/slide47.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 Target="slides/slide8.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slide" Target="slides/slide45.xml"/><Relationship Id="rId64" Type="http://schemas.microsoft.com/office/2016/11/relationships/changesInfo" Target="changesInfos/changesInfo1.xml"/><Relationship Id="rId8" Type="http://schemas.openxmlformats.org/officeDocument/2006/relationships/slideMaster" Target="slideMasters/slideMaster5.xml"/><Relationship Id="rId51" Type="http://schemas.openxmlformats.org/officeDocument/2006/relationships/slide" Target="slides/slide40.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notesMaster" Target="notesMasters/notesMaster1.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slide" Target="slides/slide46.xml"/><Relationship Id="rId10" Type="http://schemas.openxmlformats.org/officeDocument/2006/relationships/slideMaster" Target="slideMasters/slideMaster7.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2.xml"/><Relationship Id="rId18" Type="http://schemas.openxmlformats.org/officeDocument/2006/relationships/slide" Target="slides/slide7.xml"/><Relationship Id="rId39" Type="http://schemas.openxmlformats.org/officeDocument/2006/relationships/slide" Target="slides/slide2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la Villard" userId="c104e3ea-e812-4b92-a3e7-b017a52a6fbb" providerId="ADAL" clId="{FBB83248-0A5C-41C9-A734-258F2FD22E26}"/>
    <pc:docChg chg="undo custSel addSld delSld modSld sldOrd">
      <pc:chgData name="Lola Villard" userId="c104e3ea-e812-4b92-a3e7-b017a52a6fbb" providerId="ADAL" clId="{FBB83248-0A5C-41C9-A734-258F2FD22E26}" dt="2023-10-19T12:36:06.134" v="1903" actId="20577"/>
      <pc:docMkLst>
        <pc:docMk/>
      </pc:docMkLst>
      <pc:sldChg chg="del">
        <pc:chgData name="Lola Villard" userId="c104e3ea-e812-4b92-a3e7-b017a52a6fbb" providerId="ADAL" clId="{FBB83248-0A5C-41C9-A734-258F2FD22E26}" dt="2023-10-19T05:42:24.773" v="120" actId="47"/>
        <pc:sldMkLst>
          <pc:docMk/>
          <pc:sldMk cId="1728213413" sldId="284"/>
        </pc:sldMkLst>
      </pc:sldChg>
      <pc:sldChg chg="modSp add mod">
        <pc:chgData name="Lola Villard" userId="c104e3ea-e812-4b92-a3e7-b017a52a6fbb" providerId="ADAL" clId="{FBB83248-0A5C-41C9-A734-258F2FD22E26}" dt="2023-10-19T10:37:02.180" v="957" actId="27636"/>
        <pc:sldMkLst>
          <pc:docMk/>
          <pc:sldMk cId="0" sldId="287"/>
        </pc:sldMkLst>
        <pc:spChg chg="mod">
          <ac:chgData name="Lola Villard" userId="c104e3ea-e812-4b92-a3e7-b017a52a6fbb" providerId="ADAL" clId="{FBB83248-0A5C-41C9-A734-258F2FD22E26}" dt="2023-10-19T10:37:02.180" v="957" actId="27636"/>
          <ac:spMkLst>
            <pc:docMk/>
            <pc:sldMk cId="0" sldId="287"/>
            <ac:spMk id="2" creationId="{BF4BB900-F810-2F42-A02F-D588C224C7DB}"/>
          </ac:spMkLst>
        </pc:spChg>
      </pc:sldChg>
      <pc:sldChg chg="addSp delSp modSp del mod">
        <pc:chgData name="Lola Villard" userId="c104e3ea-e812-4b92-a3e7-b017a52a6fbb" providerId="ADAL" clId="{FBB83248-0A5C-41C9-A734-258F2FD22E26}" dt="2023-10-19T10:38:32.674" v="998" actId="47"/>
        <pc:sldMkLst>
          <pc:docMk/>
          <pc:sldMk cId="2765840595" sldId="288"/>
        </pc:sldMkLst>
        <pc:spChg chg="mod">
          <ac:chgData name="Lola Villard" userId="c104e3ea-e812-4b92-a3e7-b017a52a6fbb" providerId="ADAL" clId="{FBB83248-0A5C-41C9-A734-258F2FD22E26}" dt="2023-10-19T06:07:10.482" v="539" actId="1076"/>
          <ac:spMkLst>
            <pc:docMk/>
            <pc:sldMk cId="2765840595" sldId="288"/>
            <ac:spMk id="2" creationId="{0501933A-C077-4D2C-A762-BC53EBD7B14A}"/>
          </ac:spMkLst>
        </pc:spChg>
        <pc:spChg chg="del">
          <ac:chgData name="Lola Villard" userId="c104e3ea-e812-4b92-a3e7-b017a52a6fbb" providerId="ADAL" clId="{FBB83248-0A5C-41C9-A734-258F2FD22E26}" dt="2023-10-19T06:06:58.110" v="534" actId="478"/>
          <ac:spMkLst>
            <pc:docMk/>
            <pc:sldMk cId="2765840595" sldId="288"/>
            <ac:spMk id="3" creationId="{390ADB1C-70F6-4E10-B16A-C153BD544F62}"/>
          </ac:spMkLst>
        </pc:spChg>
        <pc:spChg chg="del">
          <ac:chgData name="Lola Villard" userId="c104e3ea-e812-4b92-a3e7-b017a52a6fbb" providerId="ADAL" clId="{FBB83248-0A5C-41C9-A734-258F2FD22E26}" dt="2023-10-19T06:07:02.928" v="536" actId="478"/>
          <ac:spMkLst>
            <pc:docMk/>
            <pc:sldMk cId="2765840595" sldId="288"/>
            <ac:spMk id="4" creationId="{E330FCE6-A421-4440-BA2C-70D83F584F32}"/>
          </ac:spMkLst>
        </pc:spChg>
        <pc:spChg chg="del">
          <ac:chgData name="Lola Villard" userId="c104e3ea-e812-4b92-a3e7-b017a52a6fbb" providerId="ADAL" clId="{FBB83248-0A5C-41C9-A734-258F2FD22E26}" dt="2023-10-19T06:07:01.325" v="535" actId="478"/>
          <ac:spMkLst>
            <pc:docMk/>
            <pc:sldMk cId="2765840595" sldId="288"/>
            <ac:spMk id="5" creationId="{781FCF42-E895-485F-84C9-F9D583BDFBE5}"/>
          </ac:spMkLst>
        </pc:spChg>
        <pc:spChg chg="add mod">
          <ac:chgData name="Lola Villard" userId="c104e3ea-e812-4b92-a3e7-b017a52a6fbb" providerId="ADAL" clId="{FBB83248-0A5C-41C9-A734-258F2FD22E26}" dt="2023-10-19T06:07:15.326" v="542" actId="20577"/>
          <ac:spMkLst>
            <pc:docMk/>
            <pc:sldMk cId="2765840595" sldId="288"/>
            <ac:spMk id="7" creationId="{F27445D6-7BCA-E666-8D98-B48F30BFBD78}"/>
          </ac:spMkLst>
        </pc:spChg>
        <pc:spChg chg="add mod">
          <ac:chgData name="Lola Villard" userId="c104e3ea-e812-4b92-a3e7-b017a52a6fbb" providerId="ADAL" clId="{FBB83248-0A5C-41C9-A734-258F2FD22E26}" dt="2023-10-19T06:07:17.765" v="545" actId="20577"/>
          <ac:spMkLst>
            <pc:docMk/>
            <pc:sldMk cId="2765840595" sldId="288"/>
            <ac:spMk id="9" creationId="{989EC361-0CC3-0BF5-1F1A-984FC58B472E}"/>
          </ac:spMkLst>
        </pc:spChg>
      </pc:sldChg>
      <pc:sldChg chg="del">
        <pc:chgData name="Lola Villard" userId="c104e3ea-e812-4b92-a3e7-b017a52a6fbb" providerId="ADAL" clId="{FBB83248-0A5C-41C9-A734-258F2FD22E26}" dt="2023-10-19T05:42:10.900" v="116" actId="47"/>
        <pc:sldMkLst>
          <pc:docMk/>
          <pc:sldMk cId="4045511208" sldId="289"/>
        </pc:sldMkLst>
      </pc:sldChg>
      <pc:sldChg chg="del">
        <pc:chgData name="Lola Villard" userId="c104e3ea-e812-4b92-a3e7-b017a52a6fbb" providerId="ADAL" clId="{FBB83248-0A5C-41C9-A734-258F2FD22E26}" dt="2023-10-19T05:42:12.915" v="117" actId="47"/>
        <pc:sldMkLst>
          <pc:docMk/>
          <pc:sldMk cId="2003553576" sldId="290"/>
        </pc:sldMkLst>
      </pc:sldChg>
      <pc:sldChg chg="modSp mod">
        <pc:chgData name="Lola Villard" userId="c104e3ea-e812-4b92-a3e7-b017a52a6fbb" providerId="ADAL" clId="{FBB83248-0A5C-41C9-A734-258F2FD22E26}" dt="2023-10-19T12:28:22.370" v="1858" actId="20577"/>
        <pc:sldMkLst>
          <pc:docMk/>
          <pc:sldMk cId="348925105" sldId="291"/>
        </pc:sldMkLst>
        <pc:spChg chg="mod">
          <ac:chgData name="Lola Villard" userId="c104e3ea-e812-4b92-a3e7-b017a52a6fbb" providerId="ADAL" clId="{FBB83248-0A5C-41C9-A734-258F2FD22E26}" dt="2023-10-19T06:29:56.419" v="877" actId="1076"/>
          <ac:spMkLst>
            <pc:docMk/>
            <pc:sldMk cId="348925105" sldId="291"/>
            <ac:spMk id="2" creationId="{0AF211AD-0D5F-4FC7-9199-C04F28E143F2}"/>
          </ac:spMkLst>
        </pc:spChg>
        <pc:spChg chg="mod">
          <ac:chgData name="Lola Villard" userId="c104e3ea-e812-4b92-a3e7-b017a52a6fbb" providerId="ADAL" clId="{FBB83248-0A5C-41C9-A734-258F2FD22E26}" dt="2023-10-19T12:28:22.370" v="1858" actId="20577"/>
          <ac:spMkLst>
            <pc:docMk/>
            <pc:sldMk cId="348925105" sldId="291"/>
            <ac:spMk id="5" creationId="{16F37A33-7DD8-4029-A910-CC5476650DE8}"/>
          </ac:spMkLst>
        </pc:spChg>
      </pc:sldChg>
      <pc:sldChg chg="del">
        <pc:chgData name="Lola Villard" userId="c104e3ea-e812-4b92-a3e7-b017a52a6fbb" providerId="ADAL" clId="{FBB83248-0A5C-41C9-A734-258F2FD22E26}" dt="2023-10-19T05:42:09.424" v="114" actId="47"/>
        <pc:sldMkLst>
          <pc:docMk/>
          <pc:sldMk cId="3780496967" sldId="292"/>
        </pc:sldMkLst>
      </pc:sldChg>
      <pc:sldChg chg="del">
        <pc:chgData name="Lola Villard" userId="c104e3ea-e812-4b92-a3e7-b017a52a6fbb" providerId="ADAL" clId="{FBB83248-0A5C-41C9-A734-258F2FD22E26}" dt="2023-10-19T05:42:19.308" v="118" actId="47"/>
        <pc:sldMkLst>
          <pc:docMk/>
          <pc:sldMk cId="1723175392" sldId="293"/>
        </pc:sldMkLst>
      </pc:sldChg>
      <pc:sldChg chg="addSp delSp modSp add del mod">
        <pc:chgData name="Lola Villard" userId="c104e3ea-e812-4b92-a3e7-b017a52a6fbb" providerId="ADAL" clId="{FBB83248-0A5C-41C9-A734-258F2FD22E26}" dt="2023-10-19T11:57:48.167" v="1516" actId="2696"/>
        <pc:sldMkLst>
          <pc:docMk/>
          <pc:sldMk cId="187134288" sldId="303"/>
        </pc:sldMkLst>
        <pc:spChg chg="add mod">
          <ac:chgData name="Lola Villard" userId="c104e3ea-e812-4b92-a3e7-b017a52a6fbb" providerId="ADAL" clId="{FBB83248-0A5C-41C9-A734-258F2FD22E26}" dt="2023-10-19T06:01:37.403" v="385" actId="1076"/>
          <ac:spMkLst>
            <pc:docMk/>
            <pc:sldMk cId="187134288" sldId="303"/>
            <ac:spMk id="2" creationId="{1C8FC6E3-8B10-966B-A3E0-7C213AC7863F}"/>
          </ac:spMkLst>
        </pc:spChg>
        <pc:spChg chg="add mod">
          <ac:chgData name="Lola Villard" userId="c104e3ea-e812-4b92-a3e7-b017a52a6fbb" providerId="ADAL" clId="{FBB83248-0A5C-41C9-A734-258F2FD22E26}" dt="2023-10-19T06:04:12.243" v="472"/>
          <ac:spMkLst>
            <pc:docMk/>
            <pc:sldMk cId="187134288" sldId="303"/>
            <ac:spMk id="3" creationId="{D598504A-8BBC-971B-A061-0F1003CB9C8D}"/>
          </ac:spMkLst>
        </pc:spChg>
        <pc:spChg chg="mod">
          <ac:chgData name="Lola Villard" userId="c104e3ea-e812-4b92-a3e7-b017a52a6fbb" providerId="ADAL" clId="{FBB83248-0A5C-41C9-A734-258F2FD22E26}" dt="2023-10-19T05:57:42.078" v="200"/>
          <ac:spMkLst>
            <pc:docMk/>
            <pc:sldMk cId="187134288" sldId="303"/>
            <ac:spMk id="4" creationId="{BB407F93-DFD8-C75D-C846-111C2F25254E}"/>
          </ac:spMkLst>
        </pc:spChg>
        <pc:spChg chg="add mod">
          <ac:chgData name="Lola Villard" userId="c104e3ea-e812-4b92-a3e7-b017a52a6fbb" providerId="ADAL" clId="{FBB83248-0A5C-41C9-A734-258F2FD22E26}" dt="2023-10-19T06:03:54.513" v="462"/>
          <ac:spMkLst>
            <pc:docMk/>
            <pc:sldMk cId="187134288" sldId="303"/>
            <ac:spMk id="5" creationId="{AA832E57-B823-8E7E-97E6-B8D5AF31E78E}"/>
          </ac:spMkLst>
        </pc:spChg>
        <pc:spChg chg="add del mod">
          <ac:chgData name="Lola Villard" userId="c104e3ea-e812-4b92-a3e7-b017a52a6fbb" providerId="ADAL" clId="{FBB83248-0A5C-41C9-A734-258F2FD22E26}" dt="2023-10-19T06:04:15.188" v="473" actId="478"/>
          <ac:spMkLst>
            <pc:docMk/>
            <pc:sldMk cId="187134288" sldId="303"/>
            <ac:spMk id="6" creationId="{23B958D6-62AE-B13C-93BE-83D7AE3A3FD7}"/>
          </ac:spMkLst>
        </pc:spChg>
        <pc:spChg chg="add mod">
          <ac:chgData name="Lola Villard" userId="c104e3ea-e812-4b92-a3e7-b017a52a6fbb" providerId="ADAL" clId="{FBB83248-0A5C-41C9-A734-258F2FD22E26}" dt="2023-10-19T06:05:41.844" v="524" actId="20577"/>
          <ac:spMkLst>
            <pc:docMk/>
            <pc:sldMk cId="187134288" sldId="303"/>
            <ac:spMk id="7" creationId="{5FA1A815-D476-94A8-C2BE-7B1A72E4AD62}"/>
          </ac:spMkLst>
        </pc:spChg>
        <pc:spChg chg="mod">
          <ac:chgData name="Lola Villard" userId="c104e3ea-e812-4b92-a3e7-b017a52a6fbb" providerId="ADAL" clId="{FBB83248-0A5C-41C9-A734-258F2FD22E26}" dt="2023-10-19T05:55:53.656" v="160" actId="1076"/>
          <ac:spMkLst>
            <pc:docMk/>
            <pc:sldMk cId="187134288" sldId="303"/>
            <ac:spMk id="8" creationId="{94A52368-9277-C174-CFA2-3DC8960198D6}"/>
          </ac:spMkLst>
        </pc:spChg>
        <pc:picChg chg="del">
          <ac:chgData name="Lola Villard" userId="c104e3ea-e812-4b92-a3e7-b017a52a6fbb" providerId="ADAL" clId="{FBB83248-0A5C-41C9-A734-258F2FD22E26}" dt="2023-10-19T05:55:59.581" v="161" actId="478"/>
          <ac:picMkLst>
            <pc:docMk/>
            <pc:sldMk cId="187134288" sldId="303"/>
            <ac:picMk id="1028" creationId="{3030061D-3179-595E-8F77-CD34D379DD5B}"/>
          </ac:picMkLst>
        </pc:picChg>
      </pc:sldChg>
      <pc:sldChg chg="modSp add mod modNotesTx">
        <pc:chgData name="Lola Villard" userId="c104e3ea-e812-4b92-a3e7-b017a52a6fbb" providerId="ADAL" clId="{FBB83248-0A5C-41C9-A734-258F2FD22E26}" dt="2023-10-19T12:36:06.134" v="1903" actId="20577"/>
        <pc:sldMkLst>
          <pc:docMk/>
          <pc:sldMk cId="500946110" sldId="303"/>
        </pc:sldMkLst>
        <pc:spChg chg="mod">
          <ac:chgData name="Lola Villard" userId="c104e3ea-e812-4b92-a3e7-b017a52a6fbb" providerId="ADAL" clId="{FBB83248-0A5C-41C9-A734-258F2FD22E26}" dt="2023-10-19T12:15:47.671" v="1812" actId="13926"/>
          <ac:spMkLst>
            <pc:docMk/>
            <pc:sldMk cId="500946110" sldId="303"/>
            <ac:spMk id="4" creationId="{BB407F93-DFD8-C75D-C846-111C2F25254E}"/>
          </ac:spMkLst>
        </pc:spChg>
      </pc:sldChg>
      <pc:sldChg chg="add del modTransition">
        <pc:chgData name="Lola Villard" userId="c104e3ea-e812-4b92-a3e7-b017a52a6fbb" providerId="ADAL" clId="{FBB83248-0A5C-41C9-A734-258F2FD22E26}" dt="2023-10-19T10:41:56.990" v="1043"/>
        <pc:sldMkLst>
          <pc:docMk/>
          <pc:sldMk cId="2219515945" sldId="316"/>
        </pc:sldMkLst>
      </pc:sldChg>
      <pc:sldChg chg="del">
        <pc:chgData name="Lola Villard" userId="c104e3ea-e812-4b92-a3e7-b017a52a6fbb" providerId="ADAL" clId="{FBB83248-0A5C-41C9-A734-258F2FD22E26}" dt="2023-10-19T05:42:20.958" v="119" actId="47"/>
        <pc:sldMkLst>
          <pc:docMk/>
          <pc:sldMk cId="4108891538" sldId="317"/>
        </pc:sldMkLst>
      </pc:sldChg>
      <pc:sldChg chg="add del modTransition">
        <pc:chgData name="Lola Villard" userId="c104e3ea-e812-4b92-a3e7-b017a52a6fbb" providerId="ADAL" clId="{FBB83248-0A5C-41C9-A734-258F2FD22E26}" dt="2023-10-19T10:41:56.990" v="1043"/>
        <pc:sldMkLst>
          <pc:docMk/>
          <pc:sldMk cId="4142449161" sldId="317"/>
        </pc:sldMkLst>
      </pc:sldChg>
      <pc:sldChg chg="del">
        <pc:chgData name="Lola Villard" userId="c104e3ea-e812-4b92-a3e7-b017a52a6fbb" providerId="ADAL" clId="{FBB83248-0A5C-41C9-A734-258F2FD22E26}" dt="2023-10-19T05:42:10.237" v="115" actId="47"/>
        <pc:sldMkLst>
          <pc:docMk/>
          <pc:sldMk cId="1804652804" sldId="318"/>
        </pc:sldMkLst>
      </pc:sldChg>
      <pc:sldChg chg="modSp add mod">
        <pc:chgData name="Lola Villard" userId="c104e3ea-e812-4b92-a3e7-b017a52a6fbb" providerId="ADAL" clId="{FBB83248-0A5C-41C9-A734-258F2FD22E26}" dt="2023-10-19T11:39:31.681" v="1295" actId="122"/>
        <pc:sldMkLst>
          <pc:docMk/>
          <pc:sldMk cId="0" sldId="321"/>
        </pc:sldMkLst>
        <pc:spChg chg="mod">
          <ac:chgData name="Lola Villard" userId="c104e3ea-e812-4b92-a3e7-b017a52a6fbb" providerId="ADAL" clId="{FBB83248-0A5C-41C9-A734-258F2FD22E26}" dt="2023-10-19T11:39:31.681" v="1295" actId="122"/>
          <ac:spMkLst>
            <pc:docMk/>
            <pc:sldMk cId="0" sldId="321"/>
            <ac:spMk id="56322" creationId="{21B60FCB-D167-334F-916C-60D1610035FE}"/>
          </ac:spMkLst>
        </pc:spChg>
        <pc:spChg chg="mod">
          <ac:chgData name="Lola Villard" userId="c104e3ea-e812-4b92-a3e7-b017a52a6fbb" providerId="ADAL" clId="{FBB83248-0A5C-41C9-A734-258F2FD22E26}" dt="2023-10-19T11:38:46.949" v="1288" actId="1076"/>
          <ac:spMkLst>
            <pc:docMk/>
            <pc:sldMk cId="0" sldId="321"/>
            <ac:spMk id="56326" creationId="{B3429E7D-5636-F24B-981E-4F7B59A9CA50}"/>
          </ac:spMkLst>
        </pc:spChg>
        <pc:spChg chg="mod">
          <ac:chgData name="Lola Villard" userId="c104e3ea-e812-4b92-a3e7-b017a52a6fbb" providerId="ADAL" clId="{FBB83248-0A5C-41C9-A734-258F2FD22E26}" dt="2023-10-19T11:38:43.048" v="1287" actId="404"/>
          <ac:spMkLst>
            <pc:docMk/>
            <pc:sldMk cId="0" sldId="321"/>
            <ac:spMk id="131075" creationId="{FAB42982-D66B-4F47-829E-4C8BA23EF6A7}"/>
          </ac:spMkLst>
        </pc:spChg>
        <pc:grpChg chg="mod">
          <ac:chgData name="Lola Villard" userId="c104e3ea-e812-4b92-a3e7-b017a52a6fbb" providerId="ADAL" clId="{FBB83248-0A5C-41C9-A734-258F2FD22E26}" dt="2023-10-19T11:38:46.949" v="1288" actId="1076"/>
          <ac:grpSpMkLst>
            <pc:docMk/>
            <pc:sldMk cId="0" sldId="321"/>
            <ac:grpSpMk id="2" creationId="{7325532A-2497-A744-9480-01E153B1A4E9}"/>
          </ac:grpSpMkLst>
        </pc:grpChg>
        <pc:picChg chg="mod">
          <ac:chgData name="Lola Villard" userId="c104e3ea-e812-4b92-a3e7-b017a52a6fbb" providerId="ADAL" clId="{FBB83248-0A5C-41C9-A734-258F2FD22E26}" dt="2023-10-19T11:38:46.949" v="1288" actId="1076"/>
          <ac:picMkLst>
            <pc:docMk/>
            <pc:sldMk cId="0" sldId="321"/>
            <ac:picMk id="56325" creationId="{AFAA408D-0934-AA41-A9FE-9088985CA4C3}"/>
          </ac:picMkLst>
        </pc:picChg>
      </pc:sldChg>
      <pc:sldChg chg="addSp delSp modSp add mod">
        <pc:chgData name="Lola Villard" userId="c104e3ea-e812-4b92-a3e7-b017a52a6fbb" providerId="ADAL" clId="{FBB83248-0A5C-41C9-A734-258F2FD22E26}" dt="2023-10-19T11:39:57.415" v="1304" actId="478"/>
        <pc:sldMkLst>
          <pc:docMk/>
          <pc:sldMk cId="0" sldId="322"/>
        </pc:sldMkLst>
        <pc:spChg chg="add mod">
          <ac:chgData name="Lola Villard" userId="c104e3ea-e812-4b92-a3e7-b017a52a6fbb" providerId="ADAL" clId="{FBB83248-0A5C-41C9-A734-258F2FD22E26}" dt="2023-10-19T11:39:48.153" v="1303" actId="207"/>
          <ac:spMkLst>
            <pc:docMk/>
            <pc:sldMk cId="0" sldId="322"/>
            <ac:spMk id="2" creationId="{94721D7A-6074-0815-DDC1-BD6DAED7FE86}"/>
          </ac:spMkLst>
        </pc:spChg>
        <pc:spChg chg="del mod">
          <ac:chgData name="Lola Villard" userId="c104e3ea-e812-4b92-a3e7-b017a52a6fbb" providerId="ADAL" clId="{FBB83248-0A5C-41C9-A734-258F2FD22E26}" dt="2023-10-19T11:39:57.415" v="1304" actId="478"/>
          <ac:spMkLst>
            <pc:docMk/>
            <pc:sldMk cId="0" sldId="322"/>
            <ac:spMk id="58370" creationId="{1FE7AA6E-B0E2-404B-8ACA-CC1AA2A0BBAE}"/>
          </ac:spMkLst>
        </pc:spChg>
      </pc:sldChg>
      <pc:sldChg chg="modSp add mod">
        <pc:chgData name="Lola Villard" userId="c104e3ea-e812-4b92-a3e7-b017a52a6fbb" providerId="ADAL" clId="{FBB83248-0A5C-41C9-A734-258F2FD22E26}" dt="2023-10-19T11:54:24.596" v="1470" actId="1076"/>
        <pc:sldMkLst>
          <pc:docMk/>
          <pc:sldMk cId="0" sldId="323"/>
        </pc:sldMkLst>
        <pc:spChg chg="mod">
          <ac:chgData name="Lola Villard" userId="c104e3ea-e812-4b92-a3e7-b017a52a6fbb" providerId="ADAL" clId="{FBB83248-0A5C-41C9-A734-258F2FD22E26}" dt="2023-10-19T11:54:11.825" v="1466" actId="113"/>
          <ac:spMkLst>
            <pc:docMk/>
            <pc:sldMk cId="0" sldId="323"/>
            <ac:spMk id="93186" creationId="{382332D8-7A6E-7340-9628-4F843ED265F4}"/>
          </ac:spMkLst>
        </pc:spChg>
        <pc:spChg chg="mod">
          <ac:chgData name="Lola Villard" userId="c104e3ea-e812-4b92-a3e7-b017a52a6fbb" providerId="ADAL" clId="{FBB83248-0A5C-41C9-A734-258F2FD22E26}" dt="2023-10-19T11:54:24.596" v="1470" actId="1076"/>
          <ac:spMkLst>
            <pc:docMk/>
            <pc:sldMk cId="0" sldId="323"/>
            <ac:spMk id="135171" creationId="{A62B0D90-916C-B14F-BAEC-D621E8E53AE5}"/>
          </ac:spMkLst>
        </pc:spChg>
        <pc:spChg chg="mod">
          <ac:chgData name="Lola Villard" userId="c104e3ea-e812-4b92-a3e7-b017a52a6fbb" providerId="ADAL" clId="{FBB83248-0A5C-41C9-A734-258F2FD22E26}" dt="2023-10-19T11:54:22.220" v="1469" actId="1076"/>
          <ac:spMkLst>
            <pc:docMk/>
            <pc:sldMk cId="0" sldId="323"/>
            <ac:spMk id="135186" creationId="{CDD92EE3-DF07-3A4A-ACCA-4DB9FB80C925}"/>
          </ac:spMkLst>
        </pc:spChg>
        <pc:picChg chg="mod">
          <ac:chgData name="Lola Villard" userId="c104e3ea-e812-4b92-a3e7-b017a52a6fbb" providerId="ADAL" clId="{FBB83248-0A5C-41C9-A734-258F2FD22E26}" dt="2023-10-19T11:54:18.980" v="1468" actId="1076"/>
          <ac:picMkLst>
            <pc:docMk/>
            <pc:sldMk cId="0" sldId="323"/>
            <ac:picMk id="135185" creationId="{72180FCF-6F0E-454A-891B-1B3233698215}"/>
          </ac:picMkLst>
        </pc:picChg>
      </pc:sldChg>
      <pc:sldChg chg="modSp add mod">
        <pc:chgData name="Lola Villard" userId="c104e3ea-e812-4b92-a3e7-b017a52a6fbb" providerId="ADAL" clId="{FBB83248-0A5C-41C9-A734-258F2FD22E26}" dt="2023-10-19T11:52:08.172" v="1436" actId="113"/>
        <pc:sldMkLst>
          <pc:docMk/>
          <pc:sldMk cId="0" sldId="339"/>
        </pc:sldMkLst>
        <pc:spChg chg="mod">
          <ac:chgData name="Lola Villard" userId="c104e3ea-e812-4b92-a3e7-b017a52a6fbb" providerId="ADAL" clId="{FBB83248-0A5C-41C9-A734-258F2FD22E26}" dt="2023-10-19T11:52:08.172" v="1436" actId="113"/>
          <ac:spMkLst>
            <pc:docMk/>
            <pc:sldMk cId="0" sldId="339"/>
            <ac:spMk id="2" creationId="{38B4B553-E42E-4741-860E-BDC60C46DB46}"/>
          </ac:spMkLst>
        </pc:spChg>
        <pc:spChg chg="mod">
          <ac:chgData name="Lola Villard" userId="c104e3ea-e812-4b92-a3e7-b017a52a6fbb" providerId="ADAL" clId="{FBB83248-0A5C-41C9-A734-258F2FD22E26}" dt="2023-10-19T11:51:59.444" v="1432" actId="1076"/>
          <ac:spMkLst>
            <pc:docMk/>
            <pc:sldMk cId="0" sldId="339"/>
            <ac:spMk id="4" creationId="{FFAB26BD-C6D1-6346-82B4-DB5F54A58FF0}"/>
          </ac:spMkLst>
        </pc:spChg>
      </pc:sldChg>
      <pc:sldChg chg="modSp add mod">
        <pc:chgData name="Lola Villard" userId="c104e3ea-e812-4b92-a3e7-b017a52a6fbb" providerId="ADAL" clId="{FBB83248-0A5C-41C9-A734-258F2FD22E26}" dt="2023-10-19T11:51:51.995" v="1431" actId="1076"/>
        <pc:sldMkLst>
          <pc:docMk/>
          <pc:sldMk cId="0" sldId="342"/>
        </pc:sldMkLst>
        <pc:spChg chg="mod">
          <ac:chgData name="Lola Villard" userId="c104e3ea-e812-4b92-a3e7-b017a52a6fbb" providerId="ADAL" clId="{FBB83248-0A5C-41C9-A734-258F2FD22E26}" dt="2023-10-19T11:51:51.995" v="1431" actId="1076"/>
          <ac:spMkLst>
            <pc:docMk/>
            <pc:sldMk cId="0" sldId="342"/>
            <ac:spMk id="72706" creationId="{56C2020E-18E8-4B40-9ADC-21D37C736753}"/>
          </ac:spMkLst>
        </pc:spChg>
      </pc:sldChg>
      <pc:sldChg chg="addSp delSp modSp add mod">
        <pc:chgData name="Lola Villard" userId="c104e3ea-e812-4b92-a3e7-b017a52a6fbb" providerId="ADAL" clId="{FBB83248-0A5C-41C9-A734-258F2FD22E26}" dt="2023-10-19T11:55:07.019" v="1483" actId="1076"/>
        <pc:sldMkLst>
          <pc:docMk/>
          <pc:sldMk cId="0" sldId="347"/>
        </pc:sldMkLst>
        <pc:spChg chg="mod">
          <ac:chgData name="Lola Villard" userId="c104e3ea-e812-4b92-a3e7-b017a52a6fbb" providerId="ADAL" clId="{FBB83248-0A5C-41C9-A734-258F2FD22E26}" dt="2023-10-19T11:55:07.019" v="1483" actId="1076"/>
          <ac:spMkLst>
            <pc:docMk/>
            <pc:sldMk cId="0" sldId="347"/>
            <ac:spMk id="97282" creationId="{9EE77484-6F08-3D45-B332-CFDBD2EF5C43}"/>
          </ac:spMkLst>
        </pc:spChg>
        <pc:spChg chg="mod">
          <ac:chgData name="Lola Villard" userId="c104e3ea-e812-4b92-a3e7-b017a52a6fbb" providerId="ADAL" clId="{FBB83248-0A5C-41C9-A734-258F2FD22E26}" dt="2023-10-19T11:54:59.567" v="1481" actId="1076"/>
          <ac:spMkLst>
            <pc:docMk/>
            <pc:sldMk cId="0" sldId="347"/>
            <ac:spMk id="97286" creationId="{71EA8A5C-4CD4-D04D-8F88-CF5935A33BE0}"/>
          </ac:spMkLst>
        </pc:spChg>
        <pc:spChg chg="mod">
          <ac:chgData name="Lola Villard" userId="c104e3ea-e812-4b92-a3e7-b017a52a6fbb" providerId="ADAL" clId="{FBB83248-0A5C-41C9-A734-258F2FD22E26}" dt="2023-10-19T11:55:03.069" v="1482" actId="1076"/>
          <ac:spMkLst>
            <pc:docMk/>
            <pc:sldMk cId="0" sldId="347"/>
            <ac:spMk id="184323" creationId="{AA98F084-3904-6A42-B2D3-813BD4742FD4}"/>
          </ac:spMkLst>
        </pc:spChg>
        <pc:grpChg chg="add del mod">
          <ac:chgData name="Lola Villard" userId="c104e3ea-e812-4b92-a3e7-b017a52a6fbb" providerId="ADAL" clId="{FBB83248-0A5C-41C9-A734-258F2FD22E26}" dt="2023-10-19T11:54:59.567" v="1481" actId="1076"/>
          <ac:grpSpMkLst>
            <pc:docMk/>
            <pc:sldMk cId="0" sldId="347"/>
            <ac:grpSpMk id="2" creationId="{090BBA22-DB4E-874D-A9D9-7AD6305743A4}"/>
          </ac:grpSpMkLst>
        </pc:grpChg>
        <pc:picChg chg="mod">
          <ac:chgData name="Lola Villard" userId="c104e3ea-e812-4b92-a3e7-b017a52a6fbb" providerId="ADAL" clId="{FBB83248-0A5C-41C9-A734-258F2FD22E26}" dt="2023-10-19T11:54:59.567" v="1481" actId="1076"/>
          <ac:picMkLst>
            <pc:docMk/>
            <pc:sldMk cId="0" sldId="347"/>
            <ac:picMk id="97285" creationId="{BB4F63A7-1988-0947-8BD2-736B967E3B44}"/>
          </ac:picMkLst>
        </pc:picChg>
      </pc:sldChg>
      <pc:sldChg chg="modSp add mod modShow">
        <pc:chgData name="Lola Villard" userId="c104e3ea-e812-4b92-a3e7-b017a52a6fbb" providerId="ADAL" clId="{FBB83248-0A5C-41C9-A734-258F2FD22E26}" dt="2023-10-19T11:55:56.874" v="1493" actId="729"/>
        <pc:sldMkLst>
          <pc:docMk/>
          <pc:sldMk cId="0" sldId="351"/>
        </pc:sldMkLst>
        <pc:spChg chg="mod">
          <ac:chgData name="Lola Villard" userId="c104e3ea-e812-4b92-a3e7-b017a52a6fbb" providerId="ADAL" clId="{FBB83248-0A5C-41C9-A734-258F2FD22E26}" dt="2023-10-19T11:55:39.716" v="1492" actId="1076"/>
          <ac:spMkLst>
            <pc:docMk/>
            <pc:sldMk cId="0" sldId="351"/>
            <ac:spMk id="103431" creationId="{1B02E0E0-EC14-D240-ACD1-43DB1241688F}"/>
          </ac:spMkLst>
        </pc:spChg>
        <pc:grpChg chg="mod">
          <ac:chgData name="Lola Villard" userId="c104e3ea-e812-4b92-a3e7-b017a52a6fbb" providerId="ADAL" clId="{FBB83248-0A5C-41C9-A734-258F2FD22E26}" dt="2023-10-19T11:55:39.716" v="1492" actId="1076"/>
          <ac:grpSpMkLst>
            <pc:docMk/>
            <pc:sldMk cId="0" sldId="351"/>
            <ac:grpSpMk id="103430" creationId="{4BAD7321-D399-4F41-9CA0-B60499EEE1AC}"/>
          </ac:grpSpMkLst>
        </pc:grpChg>
        <pc:picChg chg="mod">
          <ac:chgData name="Lola Villard" userId="c104e3ea-e812-4b92-a3e7-b017a52a6fbb" providerId="ADAL" clId="{FBB83248-0A5C-41C9-A734-258F2FD22E26}" dt="2023-10-19T11:55:39.716" v="1492" actId="1076"/>
          <ac:picMkLst>
            <pc:docMk/>
            <pc:sldMk cId="0" sldId="351"/>
            <ac:picMk id="103432" creationId="{996B4D2B-EF04-FE46-8B74-8AECDD77257A}"/>
          </ac:picMkLst>
        </pc:picChg>
      </pc:sldChg>
      <pc:sldChg chg="modSp add mod">
        <pc:chgData name="Lola Villard" userId="c104e3ea-e812-4b92-a3e7-b017a52a6fbb" providerId="ADAL" clId="{FBB83248-0A5C-41C9-A734-258F2FD22E26}" dt="2023-10-19T11:57:26.893" v="1515" actId="12"/>
        <pc:sldMkLst>
          <pc:docMk/>
          <pc:sldMk cId="0" sldId="353"/>
        </pc:sldMkLst>
        <pc:spChg chg="mod">
          <ac:chgData name="Lola Villard" userId="c104e3ea-e812-4b92-a3e7-b017a52a6fbb" providerId="ADAL" clId="{FBB83248-0A5C-41C9-A734-258F2FD22E26}" dt="2023-10-19T11:57:10.062" v="1511" actId="403"/>
          <ac:spMkLst>
            <pc:docMk/>
            <pc:sldMk cId="0" sldId="353"/>
            <ac:spMk id="107522" creationId="{89A847EB-65E7-2849-8B33-BB428D9141F9}"/>
          </ac:spMkLst>
        </pc:spChg>
        <pc:spChg chg="mod">
          <ac:chgData name="Lola Villard" userId="c104e3ea-e812-4b92-a3e7-b017a52a6fbb" providerId="ADAL" clId="{FBB83248-0A5C-41C9-A734-258F2FD22E26}" dt="2023-10-19T11:57:20.431" v="1512" actId="12"/>
          <ac:spMkLst>
            <pc:docMk/>
            <pc:sldMk cId="0" sldId="353"/>
            <ac:spMk id="196615" creationId="{4662BB5A-62FB-6A42-B697-9DFE329A1460}"/>
          </ac:spMkLst>
        </pc:spChg>
        <pc:spChg chg="mod">
          <ac:chgData name="Lola Villard" userId="c104e3ea-e812-4b92-a3e7-b017a52a6fbb" providerId="ADAL" clId="{FBB83248-0A5C-41C9-A734-258F2FD22E26}" dt="2023-10-19T11:57:22.374" v="1513" actId="12"/>
          <ac:spMkLst>
            <pc:docMk/>
            <pc:sldMk cId="0" sldId="353"/>
            <ac:spMk id="196620" creationId="{1EE49893-8839-8147-AE7C-757AE15B78A8}"/>
          </ac:spMkLst>
        </pc:spChg>
        <pc:spChg chg="mod">
          <ac:chgData name="Lola Villard" userId="c104e3ea-e812-4b92-a3e7-b017a52a6fbb" providerId="ADAL" clId="{FBB83248-0A5C-41C9-A734-258F2FD22E26}" dt="2023-10-19T11:57:24.693" v="1514" actId="12"/>
          <ac:spMkLst>
            <pc:docMk/>
            <pc:sldMk cId="0" sldId="353"/>
            <ac:spMk id="196625" creationId="{2601A4F9-5DCC-754E-838E-3FA6466E874D}"/>
          </ac:spMkLst>
        </pc:spChg>
        <pc:spChg chg="mod">
          <ac:chgData name="Lola Villard" userId="c104e3ea-e812-4b92-a3e7-b017a52a6fbb" providerId="ADAL" clId="{FBB83248-0A5C-41C9-A734-258F2FD22E26}" dt="2023-10-19T11:57:26.893" v="1515" actId="12"/>
          <ac:spMkLst>
            <pc:docMk/>
            <pc:sldMk cId="0" sldId="353"/>
            <ac:spMk id="196631" creationId="{086495F7-5C2B-7447-BF28-DDDC866E0CF7}"/>
          </ac:spMkLst>
        </pc:spChg>
      </pc:sldChg>
      <pc:sldChg chg="modSp add mod">
        <pc:chgData name="Lola Villard" userId="c104e3ea-e812-4b92-a3e7-b017a52a6fbb" providerId="ADAL" clId="{FBB83248-0A5C-41C9-A734-258F2FD22E26}" dt="2023-10-19T11:52:50.061" v="1442" actId="113"/>
        <pc:sldMkLst>
          <pc:docMk/>
          <pc:sldMk cId="0" sldId="357"/>
        </pc:sldMkLst>
        <pc:spChg chg="mod">
          <ac:chgData name="Lola Villard" userId="c104e3ea-e812-4b92-a3e7-b017a52a6fbb" providerId="ADAL" clId="{FBB83248-0A5C-41C9-A734-258F2FD22E26}" dt="2023-10-19T11:52:50.061" v="1442" actId="113"/>
          <ac:spMkLst>
            <pc:docMk/>
            <pc:sldMk cId="0" sldId="357"/>
            <ac:spMk id="39938" creationId="{4841C509-D2E0-314D-A23E-2C2C58EC4BD0}"/>
          </ac:spMkLst>
        </pc:spChg>
      </pc:sldChg>
      <pc:sldChg chg="modSp add mod">
        <pc:chgData name="Lola Villard" userId="c104e3ea-e812-4b92-a3e7-b017a52a6fbb" providerId="ADAL" clId="{FBB83248-0A5C-41C9-A734-258F2FD22E26}" dt="2023-10-19T11:55:21.597" v="1489" actId="1076"/>
        <pc:sldMkLst>
          <pc:docMk/>
          <pc:sldMk cId="0" sldId="358"/>
        </pc:sldMkLst>
        <pc:spChg chg="mod">
          <ac:chgData name="Lola Villard" userId="c104e3ea-e812-4b92-a3e7-b017a52a6fbb" providerId="ADAL" clId="{FBB83248-0A5C-41C9-A734-258F2FD22E26}" dt="2023-10-19T11:55:17.744" v="1488" actId="113"/>
          <ac:spMkLst>
            <pc:docMk/>
            <pc:sldMk cId="0" sldId="358"/>
            <ac:spMk id="50178" creationId="{7DE94830-9E1C-7248-B800-2C395813A974}"/>
          </ac:spMkLst>
        </pc:spChg>
        <pc:spChg chg="mod">
          <ac:chgData name="Lola Villard" userId="c104e3ea-e812-4b92-a3e7-b017a52a6fbb" providerId="ADAL" clId="{FBB83248-0A5C-41C9-A734-258F2FD22E26}" dt="2023-10-19T11:55:21.597" v="1489" actId="1076"/>
          <ac:spMkLst>
            <pc:docMk/>
            <pc:sldMk cId="0" sldId="358"/>
            <ac:spMk id="206851" creationId="{EE202FCC-85E4-5540-AE70-B1E7DFE7396C}"/>
          </ac:spMkLst>
        </pc:spChg>
      </pc:sldChg>
      <pc:sldChg chg="modSp add mod">
        <pc:chgData name="Lola Villard" userId="c104e3ea-e812-4b92-a3e7-b017a52a6fbb" providerId="ADAL" clId="{FBB83248-0A5C-41C9-A734-258F2FD22E26}" dt="2023-10-19T11:53:31.789" v="1456" actId="1076"/>
        <pc:sldMkLst>
          <pc:docMk/>
          <pc:sldMk cId="0" sldId="359"/>
        </pc:sldMkLst>
        <pc:spChg chg="mod">
          <ac:chgData name="Lola Villard" userId="c104e3ea-e812-4b92-a3e7-b017a52a6fbb" providerId="ADAL" clId="{FBB83248-0A5C-41C9-A734-258F2FD22E26}" dt="2023-10-19T11:53:31.789" v="1456" actId="1076"/>
          <ac:spMkLst>
            <pc:docMk/>
            <pc:sldMk cId="0" sldId="359"/>
            <ac:spMk id="82946" creationId="{202B4C3A-8A8A-7343-97AE-19E3C6E28233}"/>
          </ac:spMkLst>
        </pc:spChg>
        <pc:spChg chg="mod">
          <ac:chgData name="Lola Villard" userId="c104e3ea-e812-4b92-a3e7-b017a52a6fbb" providerId="ADAL" clId="{FBB83248-0A5C-41C9-A734-258F2FD22E26}" dt="2023-10-19T11:53:18.362" v="1451" actId="1076"/>
          <ac:spMkLst>
            <pc:docMk/>
            <pc:sldMk cId="0" sldId="359"/>
            <ac:spMk id="207875" creationId="{D002ECAA-AAB4-6248-9CB1-E41FF8A6B172}"/>
          </ac:spMkLst>
        </pc:spChg>
      </pc:sldChg>
      <pc:sldChg chg="modSp add mod">
        <pc:chgData name="Lola Villard" userId="c104e3ea-e812-4b92-a3e7-b017a52a6fbb" providerId="ADAL" clId="{FBB83248-0A5C-41C9-A734-258F2FD22E26}" dt="2023-10-19T11:53:52.884" v="1461" actId="1076"/>
        <pc:sldMkLst>
          <pc:docMk/>
          <pc:sldMk cId="0" sldId="362"/>
        </pc:sldMkLst>
        <pc:spChg chg="mod">
          <ac:chgData name="Lola Villard" userId="c104e3ea-e812-4b92-a3e7-b017a52a6fbb" providerId="ADAL" clId="{FBB83248-0A5C-41C9-A734-258F2FD22E26}" dt="2023-10-19T11:53:49.719" v="1460" actId="113"/>
          <ac:spMkLst>
            <pc:docMk/>
            <pc:sldMk cId="0" sldId="362"/>
            <ac:spMk id="91138" creationId="{D90B2178-0911-054F-8363-F77FFF236756}"/>
          </ac:spMkLst>
        </pc:spChg>
        <pc:spChg chg="mod">
          <ac:chgData name="Lola Villard" userId="c104e3ea-e812-4b92-a3e7-b017a52a6fbb" providerId="ADAL" clId="{FBB83248-0A5C-41C9-A734-258F2FD22E26}" dt="2023-10-19T11:53:52.884" v="1461" actId="1076"/>
          <ac:spMkLst>
            <pc:docMk/>
            <pc:sldMk cId="0" sldId="362"/>
            <ac:spMk id="210947" creationId="{506B95F1-0A29-8F46-A8ED-BB00268E8DCB}"/>
          </ac:spMkLst>
        </pc:spChg>
      </pc:sldChg>
      <pc:sldChg chg="addSp delSp modSp add mod">
        <pc:chgData name="Lola Villard" userId="c104e3ea-e812-4b92-a3e7-b017a52a6fbb" providerId="ADAL" clId="{FBB83248-0A5C-41C9-A734-258F2FD22E26}" dt="2023-10-19T11:50:26.684" v="1399" actId="27636"/>
        <pc:sldMkLst>
          <pc:docMk/>
          <pc:sldMk cId="0" sldId="365"/>
        </pc:sldMkLst>
        <pc:spChg chg="add mod">
          <ac:chgData name="Lola Villard" userId="c104e3ea-e812-4b92-a3e7-b017a52a6fbb" providerId="ADAL" clId="{FBB83248-0A5C-41C9-A734-258F2FD22E26}" dt="2023-10-19T11:40:13.358" v="1314" actId="207"/>
          <ac:spMkLst>
            <pc:docMk/>
            <pc:sldMk cId="0" sldId="365"/>
            <ac:spMk id="2" creationId="{DDCC7146-384C-47E7-847E-1E4FCE0A9519}"/>
          </ac:spMkLst>
        </pc:spChg>
        <pc:spChg chg="add del mod">
          <ac:chgData name="Lola Villard" userId="c104e3ea-e812-4b92-a3e7-b017a52a6fbb" providerId="ADAL" clId="{FBB83248-0A5C-41C9-A734-258F2FD22E26}" dt="2023-10-19T11:48:27.694" v="1349" actId="21"/>
          <ac:spMkLst>
            <pc:docMk/>
            <pc:sldMk cId="0" sldId="365"/>
            <ac:spMk id="3" creationId="{D7F454AD-37A7-2D47-F0E0-8965F704362B}"/>
          </ac:spMkLst>
        </pc:spChg>
        <pc:spChg chg="add mod">
          <ac:chgData name="Lola Villard" userId="c104e3ea-e812-4b92-a3e7-b017a52a6fbb" providerId="ADAL" clId="{FBB83248-0A5C-41C9-A734-258F2FD22E26}" dt="2023-10-19T11:50:26.684" v="1399" actId="27636"/>
          <ac:spMkLst>
            <pc:docMk/>
            <pc:sldMk cId="0" sldId="365"/>
            <ac:spMk id="4" creationId="{80A8930C-AB51-9974-CFA7-6A682E5F05DE}"/>
          </ac:spMkLst>
        </pc:spChg>
        <pc:spChg chg="del mod">
          <ac:chgData name="Lola Villard" userId="c104e3ea-e812-4b92-a3e7-b017a52a6fbb" providerId="ADAL" clId="{FBB83248-0A5C-41C9-A734-258F2FD22E26}" dt="2023-10-19T11:40:15.311" v="1315" actId="478"/>
          <ac:spMkLst>
            <pc:docMk/>
            <pc:sldMk cId="0" sldId="365"/>
            <ac:spMk id="60418" creationId="{EA49F271-1318-7F41-AE8C-545B217EC5C1}"/>
          </ac:spMkLst>
        </pc:spChg>
        <pc:spChg chg="mod">
          <ac:chgData name="Lola Villard" userId="c104e3ea-e812-4b92-a3e7-b017a52a6fbb" providerId="ADAL" clId="{FBB83248-0A5C-41C9-A734-258F2FD22E26}" dt="2023-10-19T11:49:57.144" v="1385" actId="1076"/>
          <ac:spMkLst>
            <pc:docMk/>
            <pc:sldMk cId="0" sldId="365"/>
            <ac:spMk id="214019" creationId="{0F6F2953-69E6-2B45-A9D2-9942DC726B2C}"/>
          </ac:spMkLst>
        </pc:spChg>
      </pc:sldChg>
      <pc:sldChg chg="modSp add mod">
        <pc:chgData name="Lola Villard" userId="c104e3ea-e812-4b92-a3e7-b017a52a6fbb" providerId="ADAL" clId="{FBB83248-0A5C-41C9-A734-258F2FD22E26}" dt="2023-10-19T11:55:28.769" v="1491" actId="113"/>
        <pc:sldMkLst>
          <pc:docMk/>
          <pc:sldMk cId="0" sldId="367"/>
        </pc:sldMkLst>
        <pc:spChg chg="mod">
          <ac:chgData name="Lola Villard" userId="c104e3ea-e812-4b92-a3e7-b017a52a6fbb" providerId="ADAL" clId="{FBB83248-0A5C-41C9-A734-258F2FD22E26}" dt="2023-10-19T11:55:28.769" v="1491" actId="113"/>
          <ac:spMkLst>
            <pc:docMk/>
            <pc:sldMk cId="0" sldId="367"/>
            <ac:spMk id="101378" creationId="{7698745D-AE83-F44D-83CC-84C9916287FE}"/>
          </ac:spMkLst>
        </pc:spChg>
      </pc:sldChg>
      <pc:sldChg chg="add del">
        <pc:chgData name="Lola Villard" userId="c104e3ea-e812-4b92-a3e7-b017a52a6fbb" providerId="ADAL" clId="{FBB83248-0A5C-41C9-A734-258F2FD22E26}" dt="2023-10-19T10:41:56.990" v="1043"/>
        <pc:sldMkLst>
          <pc:docMk/>
          <pc:sldMk cId="0" sldId="369"/>
        </pc:sldMkLst>
      </pc:sldChg>
      <pc:sldChg chg="add">
        <pc:chgData name="Lola Villard" userId="c104e3ea-e812-4b92-a3e7-b017a52a6fbb" providerId="ADAL" clId="{FBB83248-0A5C-41C9-A734-258F2FD22E26}" dt="2023-10-19T10:37:00.621" v="955"/>
        <pc:sldMkLst>
          <pc:docMk/>
          <pc:sldMk cId="0" sldId="370"/>
        </pc:sldMkLst>
      </pc:sldChg>
      <pc:sldChg chg="addSp modSp add mod">
        <pc:chgData name="Lola Villard" userId="c104e3ea-e812-4b92-a3e7-b017a52a6fbb" providerId="ADAL" clId="{FBB83248-0A5C-41C9-A734-258F2FD22E26}" dt="2023-10-19T11:33:43.555" v="1203" actId="1076"/>
        <pc:sldMkLst>
          <pc:docMk/>
          <pc:sldMk cId="0" sldId="371"/>
        </pc:sldMkLst>
        <pc:spChg chg="add mod">
          <ac:chgData name="Lola Villard" userId="c104e3ea-e812-4b92-a3e7-b017a52a6fbb" providerId="ADAL" clId="{FBB83248-0A5C-41C9-A734-258F2FD22E26}" dt="2023-10-19T10:45:04.993" v="1085" actId="207"/>
          <ac:spMkLst>
            <pc:docMk/>
            <pc:sldMk cId="0" sldId="371"/>
            <ac:spMk id="2" creationId="{78DCE2E4-E183-D607-3E42-5913E0AAB08D}"/>
          </ac:spMkLst>
        </pc:spChg>
        <pc:spChg chg="add mod">
          <ac:chgData name="Lola Villard" userId="c104e3ea-e812-4b92-a3e7-b017a52a6fbb" providerId="ADAL" clId="{FBB83248-0A5C-41C9-A734-258F2FD22E26}" dt="2023-10-19T10:44:41.456" v="1078" actId="1076"/>
          <ac:spMkLst>
            <pc:docMk/>
            <pc:sldMk cId="0" sldId="371"/>
            <ac:spMk id="3" creationId="{DB2791D5-1805-D23E-907F-518963CB490B}"/>
          </ac:spMkLst>
        </pc:spChg>
        <pc:spChg chg="mod">
          <ac:chgData name="Lola Villard" userId="c104e3ea-e812-4b92-a3e7-b017a52a6fbb" providerId="ADAL" clId="{FBB83248-0A5C-41C9-A734-258F2FD22E26}" dt="2023-10-19T11:33:43.555" v="1203" actId="1076"/>
          <ac:spMkLst>
            <pc:docMk/>
            <pc:sldMk cId="0" sldId="371"/>
            <ac:spMk id="21506" creationId="{EC9D3D4F-79A4-B546-B75D-E70F232C72C5}"/>
          </ac:spMkLst>
        </pc:spChg>
        <pc:spChg chg="mod">
          <ac:chgData name="Lola Villard" userId="c104e3ea-e812-4b92-a3e7-b017a52a6fbb" providerId="ADAL" clId="{FBB83248-0A5C-41C9-A734-258F2FD22E26}" dt="2023-10-19T10:44:02.161" v="1068" actId="14100"/>
          <ac:spMkLst>
            <pc:docMk/>
            <pc:sldMk cId="0" sldId="371"/>
            <ac:spMk id="220163" creationId="{1CC967A6-10A6-6748-B5E0-2613CE0E2681}"/>
          </ac:spMkLst>
        </pc:spChg>
        <pc:picChg chg="add mod">
          <ac:chgData name="Lola Villard" userId="c104e3ea-e812-4b92-a3e7-b017a52a6fbb" providerId="ADAL" clId="{FBB83248-0A5C-41C9-A734-258F2FD22E26}" dt="2023-10-19T10:44:45.767" v="1081" actId="1076"/>
          <ac:picMkLst>
            <pc:docMk/>
            <pc:sldMk cId="0" sldId="371"/>
            <ac:picMk id="4" creationId="{19F38C29-1674-6A9A-710E-7D781D86A1BB}"/>
          </ac:picMkLst>
        </pc:picChg>
        <pc:picChg chg="mod">
          <ac:chgData name="Lola Villard" userId="c104e3ea-e812-4b92-a3e7-b017a52a6fbb" providerId="ADAL" clId="{FBB83248-0A5C-41C9-A734-258F2FD22E26}" dt="2023-10-19T10:44:05.404" v="1069" actId="1076"/>
          <ac:picMkLst>
            <pc:docMk/>
            <pc:sldMk cId="0" sldId="371"/>
            <ac:picMk id="220165" creationId="{FF336E57-291D-F64C-9B21-77FFCB2C05E4}"/>
          </ac:picMkLst>
        </pc:picChg>
      </pc:sldChg>
      <pc:sldChg chg="add del">
        <pc:chgData name="Lola Villard" userId="c104e3ea-e812-4b92-a3e7-b017a52a6fbb" providerId="ADAL" clId="{FBB83248-0A5C-41C9-A734-258F2FD22E26}" dt="2023-10-19T10:45:12.211" v="1086" actId="47"/>
        <pc:sldMkLst>
          <pc:docMk/>
          <pc:sldMk cId="0" sldId="372"/>
        </pc:sldMkLst>
      </pc:sldChg>
      <pc:sldChg chg="addSp delSp modSp add mod">
        <pc:chgData name="Lola Villard" userId="c104e3ea-e812-4b92-a3e7-b017a52a6fbb" providerId="ADAL" clId="{FBB83248-0A5C-41C9-A734-258F2FD22E26}" dt="2023-10-19T10:42:44.160" v="1064" actId="1076"/>
        <pc:sldMkLst>
          <pc:docMk/>
          <pc:sldMk cId="0" sldId="373"/>
        </pc:sldMkLst>
        <pc:spChg chg="add mod">
          <ac:chgData name="Lola Villard" userId="c104e3ea-e812-4b92-a3e7-b017a52a6fbb" providerId="ADAL" clId="{FBB83248-0A5C-41C9-A734-258F2FD22E26}" dt="2023-10-19T10:42:39.369" v="1063" actId="404"/>
          <ac:spMkLst>
            <pc:docMk/>
            <pc:sldMk cId="0" sldId="373"/>
            <ac:spMk id="2" creationId="{D5C20E91-09DE-0EF9-ABBA-060A3CEE89E5}"/>
          </ac:spMkLst>
        </pc:spChg>
        <pc:spChg chg="add del mod">
          <ac:chgData name="Lola Villard" userId="c104e3ea-e812-4b92-a3e7-b017a52a6fbb" providerId="ADAL" clId="{FBB83248-0A5C-41C9-A734-258F2FD22E26}" dt="2023-10-19T10:42:15.694" v="1046" actId="478"/>
          <ac:spMkLst>
            <pc:docMk/>
            <pc:sldMk cId="0" sldId="373"/>
            <ac:spMk id="4" creationId="{16F559C5-8B8B-5BC4-0D9D-EFE505A3EC42}"/>
          </ac:spMkLst>
        </pc:spChg>
        <pc:spChg chg="del">
          <ac:chgData name="Lola Villard" userId="c104e3ea-e812-4b92-a3e7-b017a52a6fbb" providerId="ADAL" clId="{FBB83248-0A5C-41C9-A734-258F2FD22E26}" dt="2023-10-19T10:42:12.148" v="1045" actId="478"/>
          <ac:spMkLst>
            <pc:docMk/>
            <pc:sldMk cId="0" sldId="373"/>
            <ac:spMk id="19458" creationId="{C8D515D9-E3BE-CD46-8BE1-735F8938C953}"/>
          </ac:spMkLst>
        </pc:spChg>
        <pc:spChg chg="mod">
          <ac:chgData name="Lola Villard" userId="c104e3ea-e812-4b92-a3e7-b017a52a6fbb" providerId="ADAL" clId="{FBB83248-0A5C-41C9-A734-258F2FD22E26}" dt="2023-10-19T10:42:44.160" v="1064" actId="1076"/>
          <ac:spMkLst>
            <pc:docMk/>
            <pc:sldMk cId="0" sldId="373"/>
            <ac:spMk id="222211" creationId="{FBF030EA-A1BB-B340-98E3-E457C9327EEA}"/>
          </ac:spMkLst>
        </pc:spChg>
      </pc:sldChg>
      <pc:sldChg chg="addSp delSp modSp add mod">
        <pc:chgData name="Lola Villard" userId="c104e3ea-e812-4b92-a3e7-b017a52a6fbb" providerId="ADAL" clId="{FBB83248-0A5C-41C9-A734-258F2FD22E26}" dt="2023-10-19T10:45:47.362" v="1112" actId="1076"/>
        <pc:sldMkLst>
          <pc:docMk/>
          <pc:sldMk cId="0" sldId="374"/>
        </pc:sldMkLst>
        <pc:spChg chg="add mod">
          <ac:chgData name="Lola Villard" userId="c104e3ea-e812-4b92-a3e7-b017a52a6fbb" providerId="ADAL" clId="{FBB83248-0A5C-41C9-A734-258F2FD22E26}" dt="2023-10-19T10:45:35.744" v="1109" actId="20577"/>
          <ac:spMkLst>
            <pc:docMk/>
            <pc:sldMk cId="0" sldId="374"/>
            <ac:spMk id="2" creationId="{1B1CB64C-B3B3-ADA7-1FD1-3B30B2F88D99}"/>
          </ac:spMkLst>
        </pc:spChg>
        <pc:spChg chg="add del mod">
          <ac:chgData name="Lola Villard" userId="c104e3ea-e812-4b92-a3e7-b017a52a6fbb" providerId="ADAL" clId="{FBB83248-0A5C-41C9-A734-258F2FD22E26}" dt="2023-10-19T10:45:41.970" v="1111" actId="478"/>
          <ac:spMkLst>
            <pc:docMk/>
            <pc:sldMk cId="0" sldId="374"/>
            <ac:spMk id="4" creationId="{F9D790B6-EA9A-6C41-9DF8-B5AD60CD0408}"/>
          </ac:spMkLst>
        </pc:spChg>
        <pc:spChg chg="del">
          <ac:chgData name="Lola Villard" userId="c104e3ea-e812-4b92-a3e7-b017a52a6fbb" providerId="ADAL" clId="{FBB83248-0A5C-41C9-A734-258F2FD22E26}" dt="2023-10-19T10:45:38.933" v="1110" actId="478"/>
          <ac:spMkLst>
            <pc:docMk/>
            <pc:sldMk cId="0" sldId="374"/>
            <ac:spMk id="25602" creationId="{EB5537B9-CC91-A241-90AF-6BE390565C55}"/>
          </ac:spMkLst>
        </pc:spChg>
        <pc:spChg chg="mod">
          <ac:chgData name="Lola Villard" userId="c104e3ea-e812-4b92-a3e7-b017a52a6fbb" providerId="ADAL" clId="{FBB83248-0A5C-41C9-A734-258F2FD22E26}" dt="2023-10-19T10:45:47.362" v="1112" actId="1076"/>
          <ac:spMkLst>
            <pc:docMk/>
            <pc:sldMk cId="0" sldId="374"/>
            <ac:spMk id="223235" creationId="{BD167002-93CF-7449-A87B-FBBD5EE2C55A}"/>
          </ac:spMkLst>
        </pc:spChg>
      </pc:sldChg>
      <pc:sldChg chg="add">
        <pc:chgData name="Lola Villard" userId="c104e3ea-e812-4b92-a3e7-b017a52a6fbb" providerId="ADAL" clId="{FBB83248-0A5C-41C9-A734-258F2FD22E26}" dt="2023-10-19T10:37:00.621" v="955"/>
        <pc:sldMkLst>
          <pc:docMk/>
          <pc:sldMk cId="0" sldId="375"/>
        </pc:sldMkLst>
      </pc:sldChg>
      <pc:sldChg chg="addSp delSp modSp add mod">
        <pc:chgData name="Lola Villard" userId="c104e3ea-e812-4b92-a3e7-b017a52a6fbb" providerId="ADAL" clId="{FBB83248-0A5C-41C9-A734-258F2FD22E26}" dt="2023-10-19T10:50:04.163" v="1166" actId="1076"/>
        <pc:sldMkLst>
          <pc:docMk/>
          <pc:sldMk cId="0" sldId="377"/>
        </pc:sldMkLst>
        <pc:spChg chg="add mod">
          <ac:chgData name="Lola Villard" userId="c104e3ea-e812-4b92-a3e7-b017a52a6fbb" providerId="ADAL" clId="{FBB83248-0A5C-41C9-A734-258F2FD22E26}" dt="2023-10-19T10:49:35.555" v="1162" actId="1076"/>
          <ac:spMkLst>
            <pc:docMk/>
            <pc:sldMk cId="0" sldId="377"/>
            <ac:spMk id="3" creationId="{624490A9-C1C3-2B68-4CA9-0FE2CCE42BED}"/>
          </ac:spMkLst>
        </pc:spChg>
        <pc:spChg chg="add del mod">
          <ac:chgData name="Lola Villard" userId="c104e3ea-e812-4b92-a3e7-b017a52a6fbb" providerId="ADAL" clId="{FBB83248-0A5C-41C9-A734-258F2FD22E26}" dt="2023-10-19T10:46:56.569" v="1134" actId="478"/>
          <ac:spMkLst>
            <pc:docMk/>
            <pc:sldMk cId="0" sldId="377"/>
            <ac:spMk id="5" creationId="{C8F20DD7-1E5F-843F-CD82-C1D1BB9E713B}"/>
          </ac:spMkLst>
        </pc:spChg>
        <pc:spChg chg="del mod">
          <ac:chgData name="Lola Villard" userId="c104e3ea-e812-4b92-a3e7-b017a52a6fbb" providerId="ADAL" clId="{FBB83248-0A5C-41C9-A734-258F2FD22E26}" dt="2023-10-19T10:46:42.603" v="1129" actId="478"/>
          <ac:spMkLst>
            <pc:docMk/>
            <pc:sldMk cId="0" sldId="377"/>
            <ac:spMk id="29698" creationId="{C80F3539-859B-5448-B4FC-A8E08E1A3B06}"/>
          </ac:spMkLst>
        </pc:spChg>
        <pc:spChg chg="mod">
          <ac:chgData name="Lola Villard" userId="c104e3ea-e812-4b92-a3e7-b017a52a6fbb" providerId="ADAL" clId="{FBB83248-0A5C-41C9-A734-258F2FD22E26}" dt="2023-10-19T10:47:59.402" v="1140" actId="14100"/>
          <ac:spMkLst>
            <pc:docMk/>
            <pc:sldMk cId="0" sldId="377"/>
            <ac:spMk id="29702" creationId="{1B6D0BEC-A738-8245-9F50-5EF1A9533FB4}"/>
          </ac:spMkLst>
        </pc:spChg>
        <pc:spChg chg="mod">
          <ac:chgData name="Lola Villard" userId="c104e3ea-e812-4b92-a3e7-b017a52a6fbb" providerId="ADAL" clId="{FBB83248-0A5C-41C9-A734-258F2FD22E26}" dt="2023-10-19T10:49:58.620" v="1165" actId="208"/>
          <ac:spMkLst>
            <pc:docMk/>
            <pc:sldMk cId="0" sldId="377"/>
            <ac:spMk id="226307" creationId="{1C05137D-CA98-A44D-B1DB-70B016A3673D}"/>
          </ac:spMkLst>
        </pc:spChg>
        <pc:grpChg chg="del mod">
          <ac:chgData name="Lola Villard" userId="c104e3ea-e812-4b92-a3e7-b017a52a6fbb" providerId="ADAL" clId="{FBB83248-0A5C-41C9-A734-258F2FD22E26}" dt="2023-10-19T10:48:01.459" v="1141" actId="478"/>
          <ac:grpSpMkLst>
            <pc:docMk/>
            <pc:sldMk cId="0" sldId="377"/>
            <ac:grpSpMk id="2" creationId="{4E014781-78B9-9942-8C2F-52E48DB5E29F}"/>
          </ac:grpSpMkLst>
        </pc:grpChg>
        <pc:picChg chg="add del mod">
          <ac:chgData name="Lola Villard" userId="c104e3ea-e812-4b92-a3e7-b017a52a6fbb" providerId="ADAL" clId="{FBB83248-0A5C-41C9-A734-258F2FD22E26}" dt="2023-10-19T10:48:59.145" v="1153"/>
          <ac:picMkLst>
            <pc:docMk/>
            <pc:sldMk cId="0" sldId="377"/>
            <ac:picMk id="1026" creationId="{CB3B4409-48FF-476C-2B6F-58BDF4A1BFFC}"/>
          </ac:picMkLst>
        </pc:picChg>
        <pc:picChg chg="add mod">
          <ac:chgData name="Lola Villard" userId="c104e3ea-e812-4b92-a3e7-b017a52a6fbb" providerId="ADAL" clId="{FBB83248-0A5C-41C9-A734-258F2FD22E26}" dt="2023-10-19T10:50:04.163" v="1166" actId="1076"/>
          <ac:picMkLst>
            <pc:docMk/>
            <pc:sldMk cId="0" sldId="377"/>
            <ac:picMk id="1028" creationId="{B33B95CE-614A-8C7A-4B29-C53742870CB7}"/>
          </ac:picMkLst>
        </pc:picChg>
        <pc:picChg chg="mod">
          <ac:chgData name="Lola Villard" userId="c104e3ea-e812-4b92-a3e7-b017a52a6fbb" providerId="ADAL" clId="{FBB83248-0A5C-41C9-A734-258F2FD22E26}" dt="2023-10-19T10:47:59.402" v="1140" actId="14100"/>
          <ac:picMkLst>
            <pc:docMk/>
            <pc:sldMk cId="0" sldId="377"/>
            <ac:picMk id="29701" creationId="{3C8CEEBF-3B54-BE42-96FA-39A9E7AB8F66}"/>
          </ac:picMkLst>
        </pc:picChg>
      </pc:sldChg>
      <pc:sldChg chg="addSp modSp add mod">
        <pc:chgData name="Lola Villard" userId="c104e3ea-e812-4b92-a3e7-b017a52a6fbb" providerId="ADAL" clId="{FBB83248-0A5C-41C9-A734-258F2FD22E26}" dt="2023-10-19T10:52:26.940" v="1177" actId="1076"/>
        <pc:sldMkLst>
          <pc:docMk/>
          <pc:sldMk cId="0" sldId="378"/>
        </pc:sldMkLst>
        <pc:spChg chg="add mod">
          <ac:chgData name="Lola Villard" userId="c104e3ea-e812-4b92-a3e7-b017a52a6fbb" providerId="ADAL" clId="{FBB83248-0A5C-41C9-A734-258F2FD22E26}" dt="2023-10-19T10:52:17.788" v="1175" actId="1076"/>
          <ac:spMkLst>
            <pc:docMk/>
            <pc:sldMk cId="0" sldId="378"/>
            <ac:spMk id="2" creationId="{5508C84C-BEFF-A6F7-8A1B-55F5AF32D5BA}"/>
          </ac:spMkLst>
        </pc:spChg>
        <pc:spChg chg="mod">
          <ac:chgData name="Lola Villard" userId="c104e3ea-e812-4b92-a3e7-b017a52a6fbb" providerId="ADAL" clId="{FBB83248-0A5C-41C9-A734-258F2FD22E26}" dt="2023-10-19T10:52:00.442" v="1168" actId="21"/>
          <ac:spMkLst>
            <pc:docMk/>
            <pc:sldMk cId="0" sldId="378"/>
            <ac:spMk id="31746" creationId="{2AA60E3E-39A2-2F4D-B0CA-A66B451B1789}"/>
          </ac:spMkLst>
        </pc:spChg>
        <pc:spChg chg="mod">
          <ac:chgData name="Lola Villard" userId="c104e3ea-e812-4b92-a3e7-b017a52a6fbb" providerId="ADAL" clId="{FBB83248-0A5C-41C9-A734-258F2FD22E26}" dt="2023-10-19T10:52:26.940" v="1177" actId="1076"/>
          <ac:spMkLst>
            <pc:docMk/>
            <pc:sldMk cId="0" sldId="378"/>
            <ac:spMk id="227331" creationId="{DA11338D-60CA-C249-B29B-F5778FE14409}"/>
          </ac:spMkLst>
        </pc:spChg>
      </pc:sldChg>
      <pc:sldChg chg="addSp delSp modSp add mod">
        <pc:chgData name="Lola Villard" userId="c104e3ea-e812-4b92-a3e7-b017a52a6fbb" providerId="ADAL" clId="{FBB83248-0A5C-41C9-A734-258F2FD22E26}" dt="2023-10-19T10:53:00.091" v="1190" actId="1076"/>
        <pc:sldMkLst>
          <pc:docMk/>
          <pc:sldMk cId="0" sldId="379"/>
        </pc:sldMkLst>
        <pc:spChg chg="add mod">
          <ac:chgData name="Lola Villard" userId="c104e3ea-e812-4b92-a3e7-b017a52a6fbb" providerId="ADAL" clId="{FBB83248-0A5C-41C9-A734-258F2FD22E26}" dt="2023-10-19T10:52:42.843" v="1184" actId="20577"/>
          <ac:spMkLst>
            <pc:docMk/>
            <pc:sldMk cId="0" sldId="379"/>
            <ac:spMk id="2" creationId="{4CBE7A76-F112-0196-009A-0024A060B291}"/>
          </ac:spMkLst>
        </pc:spChg>
        <pc:spChg chg="add del mod">
          <ac:chgData name="Lola Villard" userId="c104e3ea-e812-4b92-a3e7-b017a52a6fbb" providerId="ADAL" clId="{FBB83248-0A5C-41C9-A734-258F2FD22E26}" dt="2023-10-19T10:52:52.180" v="1186" actId="478"/>
          <ac:spMkLst>
            <pc:docMk/>
            <pc:sldMk cId="0" sldId="379"/>
            <ac:spMk id="4" creationId="{07BA7B52-72A2-7BF9-BB72-E9B7F142C3D0}"/>
          </ac:spMkLst>
        </pc:spChg>
        <pc:spChg chg="del">
          <ac:chgData name="Lola Villard" userId="c104e3ea-e812-4b92-a3e7-b017a52a6fbb" providerId="ADAL" clId="{FBB83248-0A5C-41C9-A734-258F2FD22E26}" dt="2023-10-19T10:52:47.893" v="1185" actId="478"/>
          <ac:spMkLst>
            <pc:docMk/>
            <pc:sldMk cId="0" sldId="379"/>
            <ac:spMk id="33794" creationId="{A1DF1464-7458-984A-A06A-038FF50BFC73}"/>
          </ac:spMkLst>
        </pc:spChg>
        <pc:spChg chg="mod">
          <ac:chgData name="Lola Villard" userId="c104e3ea-e812-4b92-a3e7-b017a52a6fbb" providerId="ADAL" clId="{FBB83248-0A5C-41C9-A734-258F2FD22E26}" dt="2023-10-19T10:53:00.091" v="1190" actId="1076"/>
          <ac:spMkLst>
            <pc:docMk/>
            <pc:sldMk cId="0" sldId="379"/>
            <ac:spMk id="228355" creationId="{7C24A51C-D64D-D24A-8EFA-D0137B7BF0D2}"/>
          </ac:spMkLst>
        </pc:spChg>
      </pc:sldChg>
      <pc:sldChg chg="modSp add mod">
        <pc:chgData name="Lola Villard" userId="c104e3ea-e812-4b92-a3e7-b017a52a6fbb" providerId="ADAL" clId="{FBB83248-0A5C-41C9-A734-258F2FD22E26}" dt="2023-10-19T10:55:59.628" v="1196" actId="1076"/>
        <pc:sldMkLst>
          <pc:docMk/>
          <pc:sldMk cId="0" sldId="380"/>
        </pc:sldMkLst>
        <pc:spChg chg="mod">
          <ac:chgData name="Lola Villard" userId="c104e3ea-e812-4b92-a3e7-b017a52a6fbb" providerId="ADAL" clId="{FBB83248-0A5C-41C9-A734-258F2FD22E26}" dt="2023-10-19T10:55:56.694" v="1195" actId="1076"/>
          <ac:spMkLst>
            <pc:docMk/>
            <pc:sldMk cId="0" sldId="380"/>
            <ac:spMk id="35842" creationId="{8FC73F7F-13EE-0F4D-8CBB-0D00CDB2F5B9}"/>
          </ac:spMkLst>
        </pc:spChg>
        <pc:spChg chg="mod">
          <ac:chgData name="Lola Villard" userId="c104e3ea-e812-4b92-a3e7-b017a52a6fbb" providerId="ADAL" clId="{FBB83248-0A5C-41C9-A734-258F2FD22E26}" dt="2023-10-19T10:55:59.628" v="1196" actId="1076"/>
          <ac:spMkLst>
            <pc:docMk/>
            <pc:sldMk cId="0" sldId="380"/>
            <ac:spMk id="229379" creationId="{94E00AF9-9C1A-AD4A-9ECD-EDA0B00629C2}"/>
          </ac:spMkLst>
        </pc:spChg>
      </pc:sldChg>
      <pc:sldChg chg="modSp add mod">
        <pc:chgData name="Lola Villard" userId="c104e3ea-e812-4b92-a3e7-b017a52a6fbb" providerId="ADAL" clId="{FBB83248-0A5C-41C9-A734-258F2FD22E26}" dt="2023-10-19T10:56:58.165" v="1201" actId="1076"/>
        <pc:sldMkLst>
          <pc:docMk/>
          <pc:sldMk cId="0" sldId="381"/>
        </pc:sldMkLst>
        <pc:spChg chg="mod">
          <ac:chgData name="Lola Villard" userId="c104e3ea-e812-4b92-a3e7-b017a52a6fbb" providerId="ADAL" clId="{FBB83248-0A5C-41C9-A734-258F2FD22E26}" dt="2023-10-19T10:56:49.643" v="1199" actId="207"/>
          <ac:spMkLst>
            <pc:docMk/>
            <pc:sldMk cId="0" sldId="381"/>
            <ac:spMk id="37890" creationId="{8E99B605-0DB7-E14E-91BC-03AF1DA9A504}"/>
          </ac:spMkLst>
        </pc:spChg>
        <pc:spChg chg="mod">
          <ac:chgData name="Lola Villard" userId="c104e3ea-e812-4b92-a3e7-b017a52a6fbb" providerId="ADAL" clId="{FBB83248-0A5C-41C9-A734-258F2FD22E26}" dt="2023-10-19T10:56:58.165" v="1201" actId="1076"/>
          <ac:spMkLst>
            <pc:docMk/>
            <pc:sldMk cId="0" sldId="381"/>
            <ac:spMk id="230403" creationId="{E884D46F-07C5-EF42-A901-C97796EB01A4}"/>
          </ac:spMkLst>
        </pc:spChg>
      </pc:sldChg>
      <pc:sldChg chg="add del">
        <pc:chgData name="Lola Villard" userId="c104e3ea-e812-4b92-a3e7-b017a52a6fbb" providerId="ADAL" clId="{FBB83248-0A5C-41C9-A734-258F2FD22E26}" dt="2023-10-19T11:34:10.122" v="1204" actId="47"/>
        <pc:sldMkLst>
          <pc:docMk/>
          <pc:sldMk cId="0" sldId="383"/>
        </pc:sldMkLst>
      </pc:sldChg>
      <pc:sldChg chg="addSp delSp modSp add mod">
        <pc:chgData name="Lola Villard" userId="c104e3ea-e812-4b92-a3e7-b017a52a6fbb" providerId="ADAL" clId="{FBB83248-0A5C-41C9-A734-258F2FD22E26}" dt="2023-10-19T11:35:07.789" v="1237" actId="1076"/>
        <pc:sldMkLst>
          <pc:docMk/>
          <pc:sldMk cId="0" sldId="384"/>
        </pc:sldMkLst>
        <pc:spChg chg="add mod">
          <ac:chgData name="Lola Villard" userId="c104e3ea-e812-4b92-a3e7-b017a52a6fbb" providerId="ADAL" clId="{FBB83248-0A5C-41C9-A734-258F2FD22E26}" dt="2023-10-19T11:35:07.789" v="1237" actId="1076"/>
          <ac:spMkLst>
            <pc:docMk/>
            <pc:sldMk cId="0" sldId="384"/>
            <ac:spMk id="2" creationId="{0A831A6B-9EB2-1EB1-DC75-4F039B52727C}"/>
          </ac:spMkLst>
        </pc:spChg>
        <pc:spChg chg="add del mod">
          <ac:chgData name="Lola Villard" userId="c104e3ea-e812-4b92-a3e7-b017a52a6fbb" providerId="ADAL" clId="{FBB83248-0A5C-41C9-A734-258F2FD22E26}" dt="2023-10-19T11:35:03.355" v="1236" actId="478"/>
          <ac:spMkLst>
            <pc:docMk/>
            <pc:sldMk cId="0" sldId="384"/>
            <ac:spMk id="4" creationId="{879D69C5-5B30-CCE9-296A-90FFE552D03C}"/>
          </ac:spMkLst>
        </pc:spChg>
        <pc:spChg chg="del mod">
          <ac:chgData name="Lola Villard" userId="c104e3ea-e812-4b92-a3e7-b017a52a6fbb" providerId="ADAL" clId="{FBB83248-0A5C-41C9-A734-258F2FD22E26}" dt="2023-10-19T11:35:00.942" v="1235" actId="478"/>
          <ac:spMkLst>
            <pc:docMk/>
            <pc:sldMk cId="0" sldId="384"/>
            <ac:spMk id="46082" creationId="{C5DB71E9-B5AB-3F47-85C3-1C49C54D024D}"/>
          </ac:spMkLst>
        </pc:spChg>
      </pc:sldChg>
      <pc:sldChg chg="addSp delSp modSp add mod">
        <pc:chgData name="Lola Villard" userId="c104e3ea-e812-4b92-a3e7-b017a52a6fbb" providerId="ADAL" clId="{FBB83248-0A5C-41C9-A734-258F2FD22E26}" dt="2023-10-19T12:24:34.279" v="1815" actId="1076"/>
        <pc:sldMkLst>
          <pc:docMk/>
          <pc:sldMk cId="0" sldId="385"/>
        </pc:sldMkLst>
        <pc:spChg chg="add mod">
          <ac:chgData name="Lola Villard" userId="c104e3ea-e812-4b92-a3e7-b017a52a6fbb" providerId="ADAL" clId="{FBB83248-0A5C-41C9-A734-258F2FD22E26}" dt="2023-10-19T11:35:54.942" v="1248" actId="404"/>
          <ac:spMkLst>
            <pc:docMk/>
            <pc:sldMk cId="0" sldId="385"/>
            <ac:spMk id="2" creationId="{CF6E3F3F-5B9F-0C3A-52BD-E92EFCEAA1B5}"/>
          </ac:spMkLst>
        </pc:spChg>
        <pc:spChg chg="add mod">
          <ac:chgData name="Lola Villard" userId="c104e3ea-e812-4b92-a3e7-b017a52a6fbb" providerId="ADAL" clId="{FBB83248-0A5C-41C9-A734-258F2FD22E26}" dt="2023-10-19T12:24:31.858" v="1814" actId="478"/>
          <ac:spMkLst>
            <pc:docMk/>
            <pc:sldMk cId="0" sldId="385"/>
            <ac:spMk id="4" creationId="{9AC25520-0ADF-9110-4F2A-B633190E379A}"/>
          </ac:spMkLst>
        </pc:spChg>
        <pc:spChg chg="del mod">
          <ac:chgData name="Lola Villard" userId="c104e3ea-e812-4b92-a3e7-b017a52a6fbb" providerId="ADAL" clId="{FBB83248-0A5C-41C9-A734-258F2FD22E26}" dt="2023-10-19T12:24:31.858" v="1814" actId="478"/>
          <ac:spMkLst>
            <pc:docMk/>
            <pc:sldMk cId="0" sldId="385"/>
            <ac:spMk id="48130" creationId="{19ADD997-07A3-2F43-9ABF-907C6761A9B4}"/>
          </ac:spMkLst>
        </pc:spChg>
        <pc:spChg chg="mod">
          <ac:chgData name="Lola Villard" userId="c104e3ea-e812-4b92-a3e7-b017a52a6fbb" providerId="ADAL" clId="{FBB83248-0A5C-41C9-A734-258F2FD22E26}" dt="2023-10-19T12:24:34.279" v="1815" actId="1076"/>
          <ac:spMkLst>
            <pc:docMk/>
            <pc:sldMk cId="0" sldId="385"/>
            <ac:spMk id="234499" creationId="{53F42F6A-ADEB-9245-B499-72986D63DFB7}"/>
          </ac:spMkLst>
        </pc:spChg>
      </pc:sldChg>
      <pc:sldChg chg="addSp delSp modSp add mod">
        <pc:chgData name="Lola Villard" userId="c104e3ea-e812-4b92-a3e7-b017a52a6fbb" providerId="ADAL" clId="{FBB83248-0A5C-41C9-A734-258F2FD22E26}" dt="2023-10-19T11:36:55.649" v="1274" actId="404"/>
        <pc:sldMkLst>
          <pc:docMk/>
          <pc:sldMk cId="0" sldId="386"/>
        </pc:sldMkLst>
        <pc:spChg chg="add mod">
          <ac:chgData name="Lola Villard" userId="c104e3ea-e812-4b92-a3e7-b017a52a6fbb" providerId="ADAL" clId="{FBB83248-0A5C-41C9-A734-258F2FD22E26}" dt="2023-10-19T11:36:55.649" v="1274" actId="404"/>
          <ac:spMkLst>
            <pc:docMk/>
            <pc:sldMk cId="0" sldId="386"/>
            <ac:spMk id="2" creationId="{A60ECAE5-1577-5AAD-C3C4-E6FD23C4B69D}"/>
          </ac:spMkLst>
        </pc:spChg>
        <pc:spChg chg="add del mod">
          <ac:chgData name="Lola Villard" userId="c104e3ea-e812-4b92-a3e7-b017a52a6fbb" providerId="ADAL" clId="{FBB83248-0A5C-41C9-A734-258F2FD22E26}" dt="2023-10-19T11:36:48.372" v="1267" actId="478"/>
          <ac:spMkLst>
            <pc:docMk/>
            <pc:sldMk cId="0" sldId="386"/>
            <ac:spMk id="4" creationId="{962B57AB-D3C7-85EC-DCBA-9480FC175000}"/>
          </ac:spMkLst>
        </pc:spChg>
        <pc:spChg chg="del mod">
          <ac:chgData name="Lola Villard" userId="c104e3ea-e812-4b92-a3e7-b017a52a6fbb" providerId="ADAL" clId="{FBB83248-0A5C-41C9-A734-258F2FD22E26}" dt="2023-10-19T11:36:45.850" v="1266" actId="478"/>
          <ac:spMkLst>
            <pc:docMk/>
            <pc:sldMk cId="0" sldId="386"/>
            <ac:spMk id="50178" creationId="{3A654EEE-C758-1A48-B21F-801EAA2D4AD3}"/>
          </ac:spMkLst>
        </pc:spChg>
      </pc:sldChg>
      <pc:sldChg chg="addSp delSp modSp add mod">
        <pc:chgData name="Lola Villard" userId="c104e3ea-e812-4b92-a3e7-b017a52a6fbb" providerId="ADAL" clId="{FBB83248-0A5C-41C9-A734-258F2FD22E26}" dt="2023-10-19T11:36:36.503" v="1263" actId="478"/>
        <pc:sldMkLst>
          <pc:docMk/>
          <pc:sldMk cId="0" sldId="387"/>
        </pc:sldMkLst>
        <pc:spChg chg="add mod">
          <ac:chgData name="Lola Villard" userId="c104e3ea-e812-4b92-a3e7-b017a52a6fbb" providerId="ADAL" clId="{FBB83248-0A5C-41C9-A734-258F2FD22E26}" dt="2023-10-19T11:36:29.533" v="1261" actId="207"/>
          <ac:spMkLst>
            <pc:docMk/>
            <pc:sldMk cId="0" sldId="387"/>
            <ac:spMk id="2" creationId="{F1D46C7C-3BFE-C020-2E81-9E360E4AB2F8}"/>
          </ac:spMkLst>
        </pc:spChg>
        <pc:spChg chg="add del mod">
          <ac:chgData name="Lola Villard" userId="c104e3ea-e812-4b92-a3e7-b017a52a6fbb" providerId="ADAL" clId="{FBB83248-0A5C-41C9-A734-258F2FD22E26}" dt="2023-10-19T11:36:36.503" v="1263" actId="478"/>
          <ac:spMkLst>
            <pc:docMk/>
            <pc:sldMk cId="0" sldId="387"/>
            <ac:spMk id="4" creationId="{825B3A2B-490C-9382-ABB6-379B78EB9225}"/>
          </ac:spMkLst>
        </pc:spChg>
        <pc:spChg chg="del mod">
          <ac:chgData name="Lola Villard" userId="c104e3ea-e812-4b92-a3e7-b017a52a6fbb" providerId="ADAL" clId="{FBB83248-0A5C-41C9-A734-258F2FD22E26}" dt="2023-10-19T11:36:33.920" v="1262" actId="478"/>
          <ac:spMkLst>
            <pc:docMk/>
            <pc:sldMk cId="0" sldId="387"/>
            <ac:spMk id="25602" creationId="{610B77EF-87CF-7847-86BC-1B49C70C5837}"/>
          </ac:spMkLst>
        </pc:spChg>
      </pc:sldChg>
      <pc:sldChg chg="modSp add mod">
        <pc:chgData name="Lola Villard" userId="c104e3ea-e812-4b92-a3e7-b017a52a6fbb" providerId="ADAL" clId="{FBB83248-0A5C-41C9-A734-258F2FD22E26}" dt="2023-10-19T11:52:40.723" v="1440" actId="1076"/>
        <pc:sldMkLst>
          <pc:docMk/>
          <pc:sldMk cId="0" sldId="388"/>
        </pc:sldMkLst>
        <pc:spChg chg="mod">
          <ac:chgData name="Lola Villard" userId="c104e3ea-e812-4b92-a3e7-b017a52a6fbb" providerId="ADAL" clId="{FBB83248-0A5C-41C9-A734-258F2FD22E26}" dt="2023-10-19T11:52:29.543" v="1437"/>
          <ac:spMkLst>
            <pc:docMk/>
            <pc:sldMk cId="0" sldId="388"/>
            <ac:spMk id="4" creationId="{16215C18-814D-2E47-8DC8-DA3963FE6B20}"/>
          </ac:spMkLst>
        </pc:spChg>
        <pc:spChg chg="mod">
          <ac:chgData name="Lola Villard" userId="c104e3ea-e812-4b92-a3e7-b017a52a6fbb" providerId="ADAL" clId="{FBB83248-0A5C-41C9-A734-258F2FD22E26}" dt="2023-10-19T11:52:40.723" v="1440" actId="1076"/>
          <ac:spMkLst>
            <pc:docMk/>
            <pc:sldMk cId="0" sldId="388"/>
            <ac:spMk id="237570" creationId="{05342169-EC35-0A45-A6BF-983742CD0665}"/>
          </ac:spMkLst>
        </pc:spChg>
      </pc:sldChg>
      <pc:sldChg chg="modSp add mod">
        <pc:chgData name="Lola Villard" userId="c104e3ea-e812-4b92-a3e7-b017a52a6fbb" providerId="ADAL" clId="{FBB83248-0A5C-41C9-A734-258F2FD22E26}" dt="2023-10-19T11:53:03.689" v="1447" actId="113"/>
        <pc:sldMkLst>
          <pc:docMk/>
          <pc:sldMk cId="0" sldId="389"/>
        </pc:sldMkLst>
        <pc:spChg chg="mod">
          <ac:chgData name="Lola Villard" userId="c104e3ea-e812-4b92-a3e7-b017a52a6fbb" providerId="ADAL" clId="{FBB83248-0A5C-41C9-A734-258F2FD22E26}" dt="2023-10-19T11:53:03.689" v="1447" actId="113"/>
          <ac:spMkLst>
            <pc:docMk/>
            <pc:sldMk cId="0" sldId="389"/>
            <ac:spMk id="80898" creationId="{99D3307B-92AA-8448-A638-0CF254EE3F32}"/>
          </ac:spMkLst>
        </pc:spChg>
        <pc:spChg chg="mod">
          <ac:chgData name="Lola Villard" userId="c104e3ea-e812-4b92-a3e7-b017a52a6fbb" providerId="ADAL" clId="{FBB83248-0A5C-41C9-A734-258F2FD22E26}" dt="2023-10-19T11:53:00.238" v="1445" actId="1076"/>
          <ac:spMkLst>
            <pc:docMk/>
            <pc:sldMk cId="0" sldId="389"/>
            <ac:spMk id="238595" creationId="{84D07153-D5CB-E948-8853-BB6F88BF135B}"/>
          </ac:spMkLst>
        </pc:spChg>
      </pc:sldChg>
      <pc:sldChg chg="modSp add mod">
        <pc:chgData name="Lola Villard" userId="c104e3ea-e812-4b92-a3e7-b017a52a6fbb" providerId="ADAL" clId="{FBB83248-0A5C-41C9-A734-258F2FD22E26}" dt="2023-10-19T11:54:01.733" v="1463" actId="207"/>
        <pc:sldMkLst>
          <pc:docMk/>
          <pc:sldMk cId="0" sldId="391"/>
        </pc:sldMkLst>
        <pc:spChg chg="mod">
          <ac:chgData name="Lola Villard" userId="c104e3ea-e812-4b92-a3e7-b017a52a6fbb" providerId="ADAL" clId="{FBB83248-0A5C-41C9-A734-258F2FD22E26}" dt="2023-10-19T11:54:01.733" v="1463" actId="207"/>
          <ac:spMkLst>
            <pc:docMk/>
            <pc:sldMk cId="0" sldId="391"/>
            <ac:spMk id="95234" creationId="{8E583E59-1240-CB46-878A-5070296123D4}"/>
          </ac:spMkLst>
        </pc:spChg>
      </pc:sldChg>
      <pc:sldChg chg="modSp add mod">
        <pc:chgData name="Lola Villard" userId="c104e3ea-e812-4b92-a3e7-b017a52a6fbb" providerId="ADAL" clId="{FBB83248-0A5C-41C9-A734-258F2FD22E26}" dt="2023-10-19T11:56:05.827" v="1496" actId="1076"/>
        <pc:sldMkLst>
          <pc:docMk/>
          <pc:sldMk cId="0" sldId="392"/>
        </pc:sldMkLst>
        <pc:spChg chg="mod">
          <ac:chgData name="Lola Villard" userId="c104e3ea-e812-4b92-a3e7-b017a52a6fbb" providerId="ADAL" clId="{FBB83248-0A5C-41C9-A734-258F2FD22E26}" dt="2023-10-19T11:56:02.811" v="1495" actId="113"/>
          <ac:spMkLst>
            <pc:docMk/>
            <pc:sldMk cId="0" sldId="392"/>
            <ac:spMk id="105474" creationId="{594DB8FB-FA86-7E45-8AA3-F6D1A2EE28BB}"/>
          </ac:spMkLst>
        </pc:spChg>
        <pc:spChg chg="mod">
          <ac:chgData name="Lola Villard" userId="c104e3ea-e812-4b92-a3e7-b017a52a6fbb" providerId="ADAL" clId="{FBB83248-0A5C-41C9-A734-258F2FD22E26}" dt="2023-10-19T11:56:05.827" v="1496" actId="1076"/>
          <ac:spMkLst>
            <pc:docMk/>
            <pc:sldMk cId="0" sldId="392"/>
            <ac:spMk id="241667" creationId="{65950A97-05B6-9541-BB60-29D25B79580A}"/>
          </ac:spMkLst>
        </pc:spChg>
      </pc:sldChg>
      <pc:sldChg chg="delSp modSp add mod">
        <pc:chgData name="Lola Villard" userId="c104e3ea-e812-4b92-a3e7-b017a52a6fbb" providerId="ADAL" clId="{FBB83248-0A5C-41C9-A734-258F2FD22E26}" dt="2023-10-19T11:37:22.420" v="1278" actId="478"/>
        <pc:sldMkLst>
          <pc:docMk/>
          <pc:sldMk cId="0" sldId="393"/>
        </pc:sldMkLst>
        <pc:spChg chg="del mod">
          <ac:chgData name="Lola Villard" userId="c104e3ea-e812-4b92-a3e7-b017a52a6fbb" providerId="ADAL" clId="{FBB83248-0A5C-41C9-A734-258F2FD22E26}" dt="2023-10-19T11:37:22.420" v="1278" actId="478"/>
          <ac:spMkLst>
            <pc:docMk/>
            <pc:sldMk cId="0" sldId="393"/>
            <ac:spMk id="4" creationId="{9042D77E-D997-4149-9502-C880F945E907}"/>
          </ac:spMkLst>
        </pc:spChg>
        <pc:spChg chg="mod">
          <ac:chgData name="Lola Villard" userId="c104e3ea-e812-4b92-a3e7-b017a52a6fbb" providerId="ADAL" clId="{FBB83248-0A5C-41C9-A734-258F2FD22E26}" dt="2023-10-19T11:37:19.457" v="1277" actId="207"/>
          <ac:spMkLst>
            <pc:docMk/>
            <pc:sldMk cId="0" sldId="393"/>
            <ac:spMk id="242690" creationId="{5BE41879-08D3-FC40-9A51-2FB613203696}"/>
          </ac:spMkLst>
        </pc:spChg>
      </pc:sldChg>
      <pc:sldChg chg="add del">
        <pc:chgData name="Lola Villard" userId="c104e3ea-e812-4b92-a3e7-b017a52a6fbb" providerId="ADAL" clId="{FBB83248-0A5C-41C9-A734-258F2FD22E26}" dt="2023-10-19T11:41:30.551" v="1332" actId="47"/>
        <pc:sldMkLst>
          <pc:docMk/>
          <pc:sldMk cId="0" sldId="394"/>
        </pc:sldMkLst>
      </pc:sldChg>
      <pc:sldChg chg="addSp delSp modSp add del mod">
        <pc:chgData name="Lola Villard" userId="c104e3ea-e812-4b92-a3e7-b017a52a6fbb" providerId="ADAL" clId="{FBB83248-0A5C-41C9-A734-258F2FD22E26}" dt="2023-10-19T11:50:39.567" v="1400" actId="47"/>
        <pc:sldMkLst>
          <pc:docMk/>
          <pc:sldMk cId="0" sldId="395"/>
        </pc:sldMkLst>
        <pc:spChg chg="add mod">
          <ac:chgData name="Lola Villard" userId="c104e3ea-e812-4b92-a3e7-b017a52a6fbb" providerId="ADAL" clId="{FBB83248-0A5C-41C9-A734-258F2FD22E26}" dt="2023-10-19T11:50:05.535" v="1387" actId="21"/>
          <ac:spMkLst>
            <pc:docMk/>
            <pc:sldMk cId="0" sldId="395"/>
            <ac:spMk id="3" creationId="{5A041B25-DEDA-67E8-C0C7-C400733CBF5C}"/>
          </ac:spMkLst>
        </pc:spChg>
        <pc:spChg chg="del mod">
          <ac:chgData name="Lola Villard" userId="c104e3ea-e812-4b92-a3e7-b017a52a6fbb" providerId="ADAL" clId="{FBB83248-0A5C-41C9-A734-258F2FD22E26}" dt="2023-10-19T11:50:05.535" v="1387" actId="21"/>
          <ac:spMkLst>
            <pc:docMk/>
            <pc:sldMk cId="0" sldId="395"/>
            <ac:spMk id="5" creationId="{6BB01296-B611-ED42-9C26-341E7E15001E}"/>
          </ac:spMkLst>
        </pc:spChg>
      </pc:sldChg>
      <pc:sldChg chg="addSp delSp modSp add mod">
        <pc:chgData name="Lola Villard" userId="c104e3ea-e812-4b92-a3e7-b017a52a6fbb" providerId="ADAL" clId="{FBB83248-0A5C-41C9-A734-258F2FD22E26}" dt="2023-10-19T11:49:47.284" v="1384" actId="15"/>
        <pc:sldMkLst>
          <pc:docMk/>
          <pc:sldMk cId="0" sldId="396"/>
        </pc:sldMkLst>
        <pc:spChg chg="add del mod">
          <ac:chgData name="Lola Villard" userId="c104e3ea-e812-4b92-a3e7-b017a52a6fbb" providerId="ADAL" clId="{FBB83248-0A5C-41C9-A734-258F2FD22E26}" dt="2023-10-19T11:48:08.683" v="1336" actId="478"/>
          <ac:spMkLst>
            <pc:docMk/>
            <pc:sldMk cId="0" sldId="396"/>
            <ac:spMk id="3" creationId="{B564F344-543F-2753-261C-2B4D9063B442}"/>
          </ac:spMkLst>
        </pc:spChg>
        <pc:spChg chg="add mod">
          <ac:chgData name="Lola Villard" userId="c104e3ea-e812-4b92-a3e7-b017a52a6fbb" providerId="ADAL" clId="{FBB83248-0A5C-41C9-A734-258F2FD22E26}" dt="2023-10-19T11:48:20.082" v="1348" actId="20577"/>
          <ac:spMkLst>
            <pc:docMk/>
            <pc:sldMk cId="0" sldId="396"/>
            <ac:spMk id="4" creationId="{7F8A63A5-F3B8-CB69-6D31-BE9E3093ED96}"/>
          </ac:spMkLst>
        </pc:spChg>
        <pc:spChg chg="add mod">
          <ac:chgData name="Lola Villard" userId="c104e3ea-e812-4b92-a3e7-b017a52a6fbb" providerId="ADAL" clId="{FBB83248-0A5C-41C9-A734-258F2FD22E26}" dt="2023-10-19T11:49:47.284" v="1384" actId="15"/>
          <ac:spMkLst>
            <pc:docMk/>
            <pc:sldMk cId="0" sldId="396"/>
            <ac:spMk id="5" creationId="{1210E773-CFFC-F3FF-EE07-4B76AA80E75B}"/>
          </ac:spMkLst>
        </pc:spChg>
        <pc:spChg chg="add del mod">
          <ac:chgData name="Lola Villard" userId="c104e3ea-e812-4b92-a3e7-b017a52a6fbb" providerId="ADAL" clId="{FBB83248-0A5C-41C9-A734-258F2FD22E26}" dt="2023-10-19T11:48:58.499" v="1359" actId="478"/>
          <ac:spMkLst>
            <pc:docMk/>
            <pc:sldMk cId="0" sldId="396"/>
            <ac:spMk id="7" creationId="{39501DD1-A266-EED8-F7ED-069C802341AF}"/>
          </ac:spMkLst>
        </pc:spChg>
        <pc:spChg chg="del">
          <ac:chgData name="Lola Villard" userId="c104e3ea-e812-4b92-a3e7-b017a52a6fbb" providerId="ADAL" clId="{FBB83248-0A5C-41C9-A734-258F2FD22E26}" dt="2023-10-19T11:48:04.908" v="1335" actId="478"/>
          <ac:spMkLst>
            <pc:docMk/>
            <pc:sldMk cId="0" sldId="396"/>
            <ac:spMk id="66562" creationId="{9F96E80D-5AAD-4648-AF31-8BC8106063CF}"/>
          </ac:spMkLst>
        </pc:spChg>
        <pc:spChg chg="del mod">
          <ac:chgData name="Lola Villard" userId="c104e3ea-e812-4b92-a3e7-b017a52a6fbb" providerId="ADAL" clId="{FBB83248-0A5C-41C9-A734-258F2FD22E26}" dt="2023-10-19T11:48:56.309" v="1358" actId="478"/>
          <ac:spMkLst>
            <pc:docMk/>
            <pc:sldMk cId="0" sldId="396"/>
            <ac:spMk id="245763" creationId="{05E4D8C8-99D0-CA49-AC56-D3778B90A98E}"/>
          </ac:spMkLst>
        </pc:spChg>
      </pc:sldChg>
      <pc:sldChg chg="addSp delSp modSp add mod">
        <pc:chgData name="Lola Villard" userId="c104e3ea-e812-4b92-a3e7-b017a52a6fbb" providerId="ADAL" clId="{FBB83248-0A5C-41C9-A734-258F2FD22E26}" dt="2023-10-19T11:51:44.602" v="1430" actId="1076"/>
        <pc:sldMkLst>
          <pc:docMk/>
          <pc:sldMk cId="0" sldId="399"/>
        </pc:sldMkLst>
        <pc:spChg chg="add mod">
          <ac:chgData name="Lola Villard" userId="c104e3ea-e812-4b92-a3e7-b017a52a6fbb" providerId="ADAL" clId="{FBB83248-0A5C-41C9-A734-258F2FD22E26}" dt="2023-10-19T11:51:34.613" v="1428" actId="207"/>
          <ac:spMkLst>
            <pc:docMk/>
            <pc:sldMk cId="0" sldId="399"/>
            <ac:spMk id="2" creationId="{BF5A43D6-014A-C7DB-2286-50EDC557CCC7}"/>
          </ac:spMkLst>
        </pc:spChg>
        <pc:spChg chg="del mod">
          <ac:chgData name="Lola Villard" userId="c104e3ea-e812-4b92-a3e7-b017a52a6fbb" providerId="ADAL" clId="{FBB83248-0A5C-41C9-A734-258F2FD22E26}" dt="2023-10-19T11:51:20.988" v="1421" actId="478"/>
          <ac:spMkLst>
            <pc:docMk/>
            <pc:sldMk cId="0" sldId="399"/>
            <ac:spMk id="68610" creationId="{AD19EB80-12DE-8342-B776-513C061C2763}"/>
          </ac:spMkLst>
        </pc:spChg>
        <pc:spChg chg="mod">
          <ac:chgData name="Lola Villard" userId="c104e3ea-e812-4b92-a3e7-b017a52a6fbb" providerId="ADAL" clId="{FBB83248-0A5C-41C9-A734-258F2FD22E26}" dt="2023-10-19T11:51:44.602" v="1430" actId="1076"/>
          <ac:spMkLst>
            <pc:docMk/>
            <pc:sldMk cId="0" sldId="399"/>
            <ac:spMk id="248835" creationId="{C6E96A80-3B7B-B944-8397-798613762B13}"/>
          </ac:spMkLst>
        </pc:spChg>
      </pc:sldChg>
      <pc:sldChg chg="modSp add mod">
        <pc:chgData name="Lola Villard" userId="c104e3ea-e812-4b92-a3e7-b017a52a6fbb" providerId="ADAL" clId="{FBB83248-0A5C-41C9-A734-258F2FD22E26}" dt="2023-10-19T11:53:41.544" v="1458" actId="113"/>
        <pc:sldMkLst>
          <pc:docMk/>
          <pc:sldMk cId="0" sldId="400"/>
        </pc:sldMkLst>
        <pc:spChg chg="mod">
          <ac:chgData name="Lola Villard" userId="c104e3ea-e812-4b92-a3e7-b017a52a6fbb" providerId="ADAL" clId="{FBB83248-0A5C-41C9-A734-258F2FD22E26}" dt="2023-10-19T11:53:41.544" v="1458" actId="113"/>
          <ac:spMkLst>
            <pc:docMk/>
            <pc:sldMk cId="0" sldId="400"/>
            <ac:spMk id="89090" creationId="{65A6AD02-B4BC-E448-901C-99A606F9DB0F}"/>
          </ac:spMkLst>
        </pc:spChg>
      </pc:sldChg>
      <pc:sldChg chg="add del">
        <pc:chgData name="Lola Villard" userId="c104e3ea-e812-4b92-a3e7-b017a52a6fbb" providerId="ADAL" clId="{FBB83248-0A5C-41C9-A734-258F2FD22E26}" dt="2023-10-19T11:35:14.655" v="1238" actId="47"/>
        <pc:sldMkLst>
          <pc:docMk/>
          <pc:sldMk cId="0" sldId="402"/>
        </pc:sldMkLst>
      </pc:sldChg>
      <pc:sldChg chg="add del">
        <pc:chgData name="Lola Villard" userId="c104e3ea-e812-4b92-a3e7-b017a52a6fbb" providerId="ADAL" clId="{FBB83248-0A5C-41C9-A734-258F2FD22E26}" dt="2023-10-19T10:45:58.779" v="1113" actId="47"/>
        <pc:sldMkLst>
          <pc:docMk/>
          <pc:sldMk cId="0" sldId="403"/>
        </pc:sldMkLst>
      </pc:sldChg>
      <pc:sldChg chg="add del">
        <pc:chgData name="Lola Villard" userId="c104e3ea-e812-4b92-a3e7-b017a52a6fbb" providerId="ADAL" clId="{FBB83248-0A5C-41C9-A734-258F2FD22E26}" dt="2023-10-19T10:56:27.481" v="1197" actId="47"/>
        <pc:sldMkLst>
          <pc:docMk/>
          <pc:sldMk cId="0" sldId="404"/>
        </pc:sldMkLst>
      </pc:sldChg>
      <pc:sldChg chg="modSp add mod">
        <pc:chgData name="Lola Villard" userId="c104e3ea-e812-4b92-a3e7-b017a52a6fbb" providerId="ADAL" clId="{FBB83248-0A5C-41C9-A734-258F2FD22E26}" dt="2023-10-19T10:40:02.934" v="1032" actId="1076"/>
        <pc:sldMkLst>
          <pc:docMk/>
          <pc:sldMk cId="0" sldId="405"/>
        </pc:sldMkLst>
        <pc:spChg chg="mod">
          <ac:chgData name="Lola Villard" userId="c104e3ea-e812-4b92-a3e7-b017a52a6fbb" providerId="ADAL" clId="{FBB83248-0A5C-41C9-A734-258F2FD22E26}" dt="2023-10-19T10:40:02.934" v="1032" actId="1076"/>
          <ac:spMkLst>
            <pc:docMk/>
            <pc:sldMk cId="0" sldId="405"/>
            <ac:spMk id="256004" creationId="{D35C517C-DEA2-4742-AAB4-24DAB2DB8CEB}"/>
          </ac:spMkLst>
        </pc:spChg>
      </pc:sldChg>
      <pc:sldChg chg="modSp add mod ord modNotesTx">
        <pc:chgData name="Lola Villard" userId="c104e3ea-e812-4b92-a3e7-b017a52a6fbb" providerId="ADAL" clId="{FBB83248-0A5C-41C9-A734-258F2FD22E26}" dt="2023-10-19T12:28:30.827" v="1859" actId="1076"/>
        <pc:sldMkLst>
          <pc:docMk/>
          <pc:sldMk cId="1856067190" sldId="408"/>
        </pc:sldMkLst>
        <pc:spChg chg="mod">
          <ac:chgData name="Lola Villard" userId="c104e3ea-e812-4b92-a3e7-b017a52a6fbb" providerId="ADAL" clId="{FBB83248-0A5C-41C9-A734-258F2FD22E26}" dt="2023-10-19T10:38:17.177" v="997" actId="1076"/>
          <ac:spMkLst>
            <pc:docMk/>
            <pc:sldMk cId="1856067190" sldId="408"/>
            <ac:spMk id="2" creationId="{4D87A36B-EB41-3948-A192-EEFFA3EECFE5}"/>
          </ac:spMkLst>
        </pc:spChg>
        <pc:spChg chg="mod">
          <ac:chgData name="Lola Villard" userId="c104e3ea-e812-4b92-a3e7-b017a52a6fbb" providerId="ADAL" clId="{FBB83248-0A5C-41C9-A734-258F2FD22E26}" dt="2023-10-19T10:38:10.742" v="994" actId="1076"/>
          <ac:spMkLst>
            <pc:docMk/>
            <pc:sldMk cId="1856067190" sldId="408"/>
            <ac:spMk id="5" creationId="{DD6344E9-82FF-0A47-8770-3422BD80EF99}"/>
          </ac:spMkLst>
        </pc:spChg>
        <pc:picChg chg="mod">
          <ac:chgData name="Lola Villard" userId="c104e3ea-e812-4b92-a3e7-b017a52a6fbb" providerId="ADAL" clId="{FBB83248-0A5C-41C9-A734-258F2FD22E26}" dt="2023-10-19T12:28:30.827" v="1859" actId="1076"/>
          <ac:picMkLst>
            <pc:docMk/>
            <pc:sldMk cId="1856067190" sldId="408"/>
            <ac:picMk id="4" creationId="{387A758F-2CBB-D840-A492-631FA0F968CA}"/>
          </ac:picMkLst>
        </pc:picChg>
      </pc:sldChg>
      <pc:sldChg chg="modSp add mod modTransition">
        <pc:chgData name="Lola Villard" userId="c104e3ea-e812-4b92-a3e7-b017a52a6fbb" providerId="ADAL" clId="{FBB83248-0A5C-41C9-A734-258F2FD22E26}" dt="2023-10-19T10:39:53.573" v="1031" actId="207"/>
        <pc:sldMkLst>
          <pc:docMk/>
          <pc:sldMk cId="3556859379" sldId="409"/>
        </pc:sldMkLst>
        <pc:spChg chg="mod">
          <ac:chgData name="Lola Villard" userId="c104e3ea-e812-4b92-a3e7-b017a52a6fbb" providerId="ADAL" clId="{FBB83248-0A5C-41C9-A734-258F2FD22E26}" dt="2023-10-19T10:39:53.573" v="1031" actId="207"/>
          <ac:spMkLst>
            <pc:docMk/>
            <pc:sldMk cId="3556859379" sldId="409"/>
            <ac:spMk id="2" creationId="{07DC7DE2-507A-474C-82AF-FCD4888B821A}"/>
          </ac:spMkLst>
        </pc:spChg>
      </pc:sldChg>
      <pc:sldChg chg="addSp delSp modSp mod modNotesTx">
        <pc:chgData name="Lola Villard" userId="c104e3ea-e812-4b92-a3e7-b017a52a6fbb" providerId="ADAL" clId="{FBB83248-0A5C-41C9-A734-258F2FD22E26}" dt="2023-10-19T12:15:25.987" v="1811" actId="13926"/>
        <pc:sldMkLst>
          <pc:docMk/>
          <pc:sldMk cId="2609793423" sldId="469"/>
        </pc:sldMkLst>
        <pc:spChg chg="mod">
          <ac:chgData name="Lola Villard" userId="c104e3ea-e812-4b92-a3e7-b017a52a6fbb" providerId="ADAL" clId="{FBB83248-0A5C-41C9-A734-258F2FD22E26}" dt="2023-10-19T12:01:11.904" v="1594" actId="1076"/>
          <ac:spMkLst>
            <pc:docMk/>
            <pc:sldMk cId="2609793423" sldId="469"/>
            <ac:spMk id="2" creationId="{5796AC5B-D734-A682-5BCF-3ED108030E26}"/>
          </ac:spMkLst>
        </pc:spChg>
        <pc:spChg chg="mod">
          <ac:chgData name="Lola Villard" userId="c104e3ea-e812-4b92-a3e7-b017a52a6fbb" providerId="ADAL" clId="{FBB83248-0A5C-41C9-A734-258F2FD22E26}" dt="2023-10-19T12:04:37.199" v="1730" actId="20577"/>
          <ac:spMkLst>
            <pc:docMk/>
            <pc:sldMk cId="2609793423" sldId="469"/>
            <ac:spMk id="3" creationId="{0C162D24-680E-2CF1-58C8-50D9BB4965F0}"/>
          </ac:spMkLst>
        </pc:spChg>
        <pc:spChg chg="add del mod">
          <ac:chgData name="Lola Villard" userId="c104e3ea-e812-4b92-a3e7-b017a52a6fbb" providerId="ADAL" clId="{FBB83248-0A5C-41C9-A734-258F2FD22E26}" dt="2023-10-19T12:04:39.959" v="1732"/>
          <ac:spMkLst>
            <pc:docMk/>
            <pc:sldMk cId="2609793423" sldId="469"/>
            <ac:spMk id="4" creationId="{BB87BE88-D6A9-C502-D7AA-3D753BA0DF11}"/>
          </ac:spMkLst>
        </pc:spChg>
        <pc:spChg chg="add mod">
          <ac:chgData name="Lola Villard" userId="c104e3ea-e812-4b92-a3e7-b017a52a6fbb" providerId="ADAL" clId="{FBB83248-0A5C-41C9-A734-258F2FD22E26}" dt="2023-10-19T12:15:25.987" v="1811" actId="13926"/>
          <ac:spMkLst>
            <pc:docMk/>
            <pc:sldMk cId="2609793423" sldId="469"/>
            <ac:spMk id="5" creationId="{8DEF5769-C35F-17B5-2C5F-E84F3742AA58}"/>
          </ac:spMkLst>
        </pc:spChg>
      </pc:sldChg>
      <pc:sldChg chg="modSp mod">
        <pc:chgData name="Lola Villard" userId="c104e3ea-e812-4b92-a3e7-b017a52a6fbb" providerId="ADAL" clId="{FBB83248-0A5C-41C9-A734-258F2FD22E26}" dt="2023-10-19T05:40:43.493" v="6" actId="1076"/>
        <pc:sldMkLst>
          <pc:docMk/>
          <pc:sldMk cId="1724581827" sldId="471"/>
        </pc:sldMkLst>
        <pc:spChg chg="mod">
          <ac:chgData name="Lola Villard" userId="c104e3ea-e812-4b92-a3e7-b017a52a6fbb" providerId="ADAL" clId="{FBB83248-0A5C-41C9-A734-258F2FD22E26}" dt="2023-10-19T05:40:43.493" v="6" actId="1076"/>
          <ac:spMkLst>
            <pc:docMk/>
            <pc:sldMk cId="1724581827" sldId="471"/>
            <ac:spMk id="2" creationId="{51D8AA0B-ED35-4345-8D1C-7F296568289B}"/>
          </ac:spMkLst>
        </pc:spChg>
        <pc:spChg chg="mod">
          <ac:chgData name="Lola Villard" userId="c104e3ea-e812-4b92-a3e7-b017a52a6fbb" providerId="ADAL" clId="{FBB83248-0A5C-41C9-A734-258F2FD22E26}" dt="2023-10-19T05:40:40.915" v="5" actId="1076"/>
          <ac:spMkLst>
            <pc:docMk/>
            <pc:sldMk cId="1724581827" sldId="471"/>
            <ac:spMk id="6" creationId="{12276771-168B-ED18-63F8-A8DFBC833043}"/>
          </ac:spMkLst>
        </pc:spChg>
      </pc:sldChg>
      <pc:sldChg chg="modSp mod">
        <pc:chgData name="Lola Villard" userId="c104e3ea-e812-4b92-a3e7-b017a52a6fbb" providerId="ADAL" clId="{FBB83248-0A5C-41C9-A734-258F2FD22E26}" dt="2023-10-19T05:40:51.383" v="10" actId="20577"/>
        <pc:sldMkLst>
          <pc:docMk/>
          <pc:sldMk cId="3075930178" sldId="473"/>
        </pc:sldMkLst>
        <pc:spChg chg="mod">
          <ac:chgData name="Lola Villard" userId="c104e3ea-e812-4b92-a3e7-b017a52a6fbb" providerId="ADAL" clId="{FBB83248-0A5C-41C9-A734-258F2FD22E26}" dt="2023-10-19T05:40:51.383" v="10" actId="20577"/>
          <ac:spMkLst>
            <pc:docMk/>
            <pc:sldMk cId="3075930178" sldId="473"/>
            <ac:spMk id="2" creationId="{2CBF17D5-EC98-47E5-81CF-6B48C453BD0F}"/>
          </ac:spMkLst>
        </pc:spChg>
      </pc:sldChg>
      <pc:sldChg chg="modSp mod">
        <pc:chgData name="Lola Villard" userId="c104e3ea-e812-4b92-a3e7-b017a52a6fbb" providerId="ADAL" clId="{FBB83248-0A5C-41C9-A734-258F2FD22E26}" dt="2023-10-19T11:58:46.488" v="1521" actId="20577"/>
        <pc:sldMkLst>
          <pc:docMk/>
          <pc:sldMk cId="129325066" sldId="477"/>
        </pc:sldMkLst>
        <pc:spChg chg="mod">
          <ac:chgData name="Lola Villard" userId="c104e3ea-e812-4b92-a3e7-b017a52a6fbb" providerId="ADAL" clId="{FBB83248-0A5C-41C9-A734-258F2FD22E26}" dt="2023-10-19T11:58:46.488" v="1521" actId="20577"/>
          <ac:spMkLst>
            <pc:docMk/>
            <pc:sldMk cId="129325066" sldId="477"/>
            <ac:spMk id="9" creationId="{9882624C-6A20-48B6-AB51-42471DCD5714}"/>
          </ac:spMkLst>
        </pc:spChg>
      </pc:sldChg>
      <pc:sldChg chg="modSp add del mod">
        <pc:chgData name="Lola Villard" userId="c104e3ea-e812-4b92-a3e7-b017a52a6fbb" providerId="ADAL" clId="{FBB83248-0A5C-41C9-A734-258F2FD22E26}" dt="2023-10-19T10:41:56.990" v="1043"/>
        <pc:sldMkLst>
          <pc:docMk/>
          <pc:sldMk cId="460790694" sldId="478"/>
        </pc:sldMkLst>
        <pc:spChg chg="mod">
          <ac:chgData name="Lola Villard" userId="c104e3ea-e812-4b92-a3e7-b017a52a6fbb" providerId="ADAL" clId="{FBB83248-0A5C-41C9-A734-258F2FD22E26}" dt="2023-10-19T10:41:56.990" v="1043"/>
          <ac:spMkLst>
            <pc:docMk/>
            <pc:sldMk cId="460790694" sldId="478"/>
            <ac:spMk id="2" creationId="{4D87A36B-EB41-3948-A192-EEFFA3EECFE5}"/>
          </ac:spMkLst>
        </pc:spChg>
      </pc:sldChg>
      <pc:sldChg chg="modSp add del mod">
        <pc:chgData name="Lola Villard" userId="c104e3ea-e812-4b92-a3e7-b017a52a6fbb" providerId="ADAL" clId="{FBB83248-0A5C-41C9-A734-258F2FD22E26}" dt="2023-10-19T10:41:56.990" v="1043"/>
        <pc:sldMkLst>
          <pc:docMk/>
          <pc:sldMk cId="0" sldId="479"/>
        </pc:sldMkLst>
        <pc:spChg chg="mod">
          <ac:chgData name="Lola Villard" userId="c104e3ea-e812-4b92-a3e7-b017a52a6fbb" providerId="ADAL" clId="{FBB83248-0A5C-41C9-A734-258F2FD22E26}" dt="2023-10-19T10:41:56.990" v="1043"/>
          <ac:spMkLst>
            <pc:docMk/>
            <pc:sldMk cId="0" sldId="479"/>
            <ac:spMk id="2" creationId="{BF4BB900-F810-2F42-A02F-D588C224C7DB}"/>
          </ac:spMkLst>
        </pc:spChg>
      </pc:sldChg>
      <pc:sldChg chg="add del">
        <pc:chgData name="Lola Villard" userId="c104e3ea-e812-4b92-a3e7-b017a52a6fbb" providerId="ADAL" clId="{FBB83248-0A5C-41C9-A734-258F2FD22E26}" dt="2023-10-19T10:41:56.990" v="1043"/>
        <pc:sldMkLst>
          <pc:docMk/>
          <pc:sldMk cId="0" sldId="480"/>
        </pc:sldMkLst>
      </pc:sldChg>
      <pc:sldChg chg="add del">
        <pc:chgData name="Lola Villard" userId="c104e3ea-e812-4b92-a3e7-b017a52a6fbb" providerId="ADAL" clId="{FBB83248-0A5C-41C9-A734-258F2FD22E26}" dt="2023-10-19T10:41:56.990" v="1043"/>
        <pc:sldMkLst>
          <pc:docMk/>
          <pc:sldMk cId="0" sldId="481"/>
        </pc:sldMkLst>
      </pc:sldChg>
      <pc:sldChg chg="add del">
        <pc:chgData name="Lola Villard" userId="c104e3ea-e812-4b92-a3e7-b017a52a6fbb" providerId="ADAL" clId="{FBB83248-0A5C-41C9-A734-258F2FD22E26}" dt="2023-10-19T10:41:56.990" v="1043"/>
        <pc:sldMkLst>
          <pc:docMk/>
          <pc:sldMk cId="0" sldId="482"/>
        </pc:sldMkLst>
      </pc:sldChg>
      <pc:sldChg chg="add del">
        <pc:chgData name="Lola Villard" userId="c104e3ea-e812-4b92-a3e7-b017a52a6fbb" providerId="ADAL" clId="{FBB83248-0A5C-41C9-A734-258F2FD22E26}" dt="2023-10-19T10:41:56.990" v="1043"/>
        <pc:sldMkLst>
          <pc:docMk/>
          <pc:sldMk cId="0" sldId="483"/>
        </pc:sldMkLst>
      </pc:sldChg>
      <pc:sldChg chg="add del">
        <pc:chgData name="Lola Villard" userId="c104e3ea-e812-4b92-a3e7-b017a52a6fbb" providerId="ADAL" clId="{FBB83248-0A5C-41C9-A734-258F2FD22E26}" dt="2023-10-19T10:41:56.990" v="1043"/>
        <pc:sldMkLst>
          <pc:docMk/>
          <pc:sldMk cId="0" sldId="484"/>
        </pc:sldMkLst>
      </pc:sldChg>
      <pc:sldChg chg="add del">
        <pc:chgData name="Lola Villard" userId="c104e3ea-e812-4b92-a3e7-b017a52a6fbb" providerId="ADAL" clId="{FBB83248-0A5C-41C9-A734-258F2FD22E26}" dt="2023-10-19T10:41:56.990" v="1043"/>
        <pc:sldMkLst>
          <pc:docMk/>
          <pc:sldMk cId="0" sldId="485"/>
        </pc:sldMkLst>
      </pc:sldChg>
      <pc:sldChg chg="add del">
        <pc:chgData name="Lola Villard" userId="c104e3ea-e812-4b92-a3e7-b017a52a6fbb" providerId="ADAL" clId="{FBB83248-0A5C-41C9-A734-258F2FD22E26}" dt="2023-10-19T10:41:56.990" v="1043"/>
        <pc:sldMkLst>
          <pc:docMk/>
          <pc:sldMk cId="0" sldId="486"/>
        </pc:sldMkLst>
      </pc:sldChg>
      <pc:sldChg chg="add del">
        <pc:chgData name="Lola Villard" userId="c104e3ea-e812-4b92-a3e7-b017a52a6fbb" providerId="ADAL" clId="{FBB83248-0A5C-41C9-A734-258F2FD22E26}" dt="2023-10-19T10:41:56.990" v="1043"/>
        <pc:sldMkLst>
          <pc:docMk/>
          <pc:sldMk cId="0" sldId="487"/>
        </pc:sldMkLst>
      </pc:sldChg>
      <pc:sldChg chg="modSp add del mod">
        <pc:chgData name="Lola Villard" userId="c104e3ea-e812-4b92-a3e7-b017a52a6fbb" providerId="ADAL" clId="{FBB83248-0A5C-41C9-A734-258F2FD22E26}" dt="2023-10-19T10:41:56.990" v="1043"/>
        <pc:sldMkLst>
          <pc:docMk/>
          <pc:sldMk cId="0" sldId="488"/>
        </pc:sldMkLst>
        <pc:spChg chg="mod">
          <ac:chgData name="Lola Villard" userId="c104e3ea-e812-4b92-a3e7-b017a52a6fbb" providerId="ADAL" clId="{FBB83248-0A5C-41C9-A734-258F2FD22E26}" dt="2023-10-19T10:41:56.990" v="1043"/>
          <ac:spMkLst>
            <pc:docMk/>
            <pc:sldMk cId="0" sldId="488"/>
            <ac:spMk id="227331" creationId="{DA11338D-60CA-C249-B29B-F5778FE14409}"/>
          </ac:spMkLst>
        </pc:spChg>
      </pc:sldChg>
      <pc:sldChg chg="modSp add del mod">
        <pc:chgData name="Lola Villard" userId="c104e3ea-e812-4b92-a3e7-b017a52a6fbb" providerId="ADAL" clId="{FBB83248-0A5C-41C9-A734-258F2FD22E26}" dt="2023-10-19T10:41:56.990" v="1043"/>
        <pc:sldMkLst>
          <pc:docMk/>
          <pc:sldMk cId="0" sldId="489"/>
        </pc:sldMkLst>
        <pc:spChg chg="mod">
          <ac:chgData name="Lola Villard" userId="c104e3ea-e812-4b92-a3e7-b017a52a6fbb" providerId="ADAL" clId="{FBB83248-0A5C-41C9-A734-258F2FD22E26}" dt="2023-10-19T10:41:56.990" v="1043"/>
          <ac:spMkLst>
            <pc:docMk/>
            <pc:sldMk cId="0" sldId="489"/>
            <ac:spMk id="228355" creationId="{7C24A51C-D64D-D24A-8EFA-D0137B7BF0D2}"/>
          </ac:spMkLst>
        </pc:spChg>
      </pc:sldChg>
      <pc:sldChg chg="add del">
        <pc:chgData name="Lola Villard" userId="c104e3ea-e812-4b92-a3e7-b017a52a6fbb" providerId="ADAL" clId="{FBB83248-0A5C-41C9-A734-258F2FD22E26}" dt="2023-10-19T10:41:56.990" v="1043"/>
        <pc:sldMkLst>
          <pc:docMk/>
          <pc:sldMk cId="0" sldId="490"/>
        </pc:sldMkLst>
      </pc:sldChg>
      <pc:sldChg chg="add del">
        <pc:chgData name="Lola Villard" userId="c104e3ea-e812-4b92-a3e7-b017a52a6fbb" providerId="ADAL" clId="{FBB83248-0A5C-41C9-A734-258F2FD22E26}" dt="2023-10-19T10:41:56.990" v="1043"/>
        <pc:sldMkLst>
          <pc:docMk/>
          <pc:sldMk cId="0" sldId="491"/>
        </pc:sldMkLst>
      </pc:sldChg>
      <pc:sldChg chg="add del">
        <pc:chgData name="Lola Villard" userId="c104e3ea-e812-4b92-a3e7-b017a52a6fbb" providerId="ADAL" clId="{FBB83248-0A5C-41C9-A734-258F2FD22E26}" dt="2023-10-19T10:41:56.990" v="1043"/>
        <pc:sldMkLst>
          <pc:docMk/>
          <pc:sldMk cId="0" sldId="492"/>
        </pc:sldMkLst>
      </pc:sldChg>
      <pc:sldChg chg="add del">
        <pc:chgData name="Lola Villard" userId="c104e3ea-e812-4b92-a3e7-b017a52a6fbb" providerId="ADAL" clId="{FBB83248-0A5C-41C9-A734-258F2FD22E26}" dt="2023-10-19T10:41:56.990" v="1043"/>
        <pc:sldMkLst>
          <pc:docMk/>
          <pc:sldMk cId="0" sldId="493"/>
        </pc:sldMkLst>
      </pc:sldChg>
      <pc:sldChg chg="add del">
        <pc:chgData name="Lola Villard" userId="c104e3ea-e812-4b92-a3e7-b017a52a6fbb" providerId="ADAL" clId="{FBB83248-0A5C-41C9-A734-258F2FD22E26}" dt="2023-10-19T10:41:56.990" v="1043"/>
        <pc:sldMkLst>
          <pc:docMk/>
          <pc:sldMk cId="0" sldId="494"/>
        </pc:sldMkLst>
      </pc:sldChg>
      <pc:sldChg chg="add del">
        <pc:chgData name="Lola Villard" userId="c104e3ea-e812-4b92-a3e7-b017a52a6fbb" providerId="ADAL" clId="{FBB83248-0A5C-41C9-A734-258F2FD22E26}" dt="2023-10-19T10:41:56.990" v="1043"/>
        <pc:sldMkLst>
          <pc:docMk/>
          <pc:sldMk cId="0" sldId="495"/>
        </pc:sldMkLst>
      </pc:sldChg>
      <pc:sldChg chg="add del">
        <pc:chgData name="Lola Villard" userId="c104e3ea-e812-4b92-a3e7-b017a52a6fbb" providerId="ADAL" clId="{FBB83248-0A5C-41C9-A734-258F2FD22E26}" dt="2023-10-19T10:41:56.990" v="1043"/>
        <pc:sldMkLst>
          <pc:docMk/>
          <pc:sldMk cId="0" sldId="496"/>
        </pc:sldMkLst>
      </pc:sldChg>
      <pc:sldChg chg="add del">
        <pc:chgData name="Lola Villard" userId="c104e3ea-e812-4b92-a3e7-b017a52a6fbb" providerId="ADAL" clId="{FBB83248-0A5C-41C9-A734-258F2FD22E26}" dt="2023-10-19T10:41:56.990" v="1043"/>
        <pc:sldMkLst>
          <pc:docMk/>
          <pc:sldMk cId="0" sldId="497"/>
        </pc:sldMkLst>
      </pc:sldChg>
      <pc:sldChg chg="add del">
        <pc:chgData name="Lola Villard" userId="c104e3ea-e812-4b92-a3e7-b017a52a6fbb" providerId="ADAL" clId="{FBB83248-0A5C-41C9-A734-258F2FD22E26}" dt="2023-10-19T10:41:56.990" v="1043"/>
        <pc:sldMkLst>
          <pc:docMk/>
          <pc:sldMk cId="0" sldId="498"/>
        </pc:sldMkLst>
      </pc:sldChg>
      <pc:sldChg chg="add del">
        <pc:chgData name="Lola Villard" userId="c104e3ea-e812-4b92-a3e7-b017a52a6fbb" providerId="ADAL" clId="{FBB83248-0A5C-41C9-A734-258F2FD22E26}" dt="2023-10-19T10:41:56.990" v="1043"/>
        <pc:sldMkLst>
          <pc:docMk/>
          <pc:sldMk cId="0" sldId="499"/>
        </pc:sldMkLst>
      </pc:sldChg>
      <pc:sldChg chg="add del">
        <pc:chgData name="Lola Villard" userId="c104e3ea-e812-4b92-a3e7-b017a52a6fbb" providerId="ADAL" clId="{FBB83248-0A5C-41C9-A734-258F2FD22E26}" dt="2023-10-19T10:41:56.990" v="1043"/>
        <pc:sldMkLst>
          <pc:docMk/>
          <pc:sldMk cId="0" sldId="500"/>
        </pc:sldMkLst>
      </pc:sldChg>
      <pc:sldChg chg="add del">
        <pc:chgData name="Lola Villard" userId="c104e3ea-e812-4b92-a3e7-b017a52a6fbb" providerId="ADAL" clId="{FBB83248-0A5C-41C9-A734-258F2FD22E26}" dt="2023-10-19T10:41:56.990" v="1043"/>
        <pc:sldMkLst>
          <pc:docMk/>
          <pc:sldMk cId="0" sldId="501"/>
        </pc:sldMkLst>
      </pc:sldChg>
      <pc:sldChg chg="add del">
        <pc:chgData name="Lola Villard" userId="c104e3ea-e812-4b92-a3e7-b017a52a6fbb" providerId="ADAL" clId="{FBB83248-0A5C-41C9-A734-258F2FD22E26}" dt="2023-10-19T10:41:56.990" v="1043"/>
        <pc:sldMkLst>
          <pc:docMk/>
          <pc:sldMk cId="0" sldId="502"/>
        </pc:sldMkLst>
      </pc:sldChg>
      <pc:sldChg chg="add del">
        <pc:chgData name="Lola Villard" userId="c104e3ea-e812-4b92-a3e7-b017a52a6fbb" providerId="ADAL" clId="{FBB83248-0A5C-41C9-A734-258F2FD22E26}" dt="2023-10-19T10:41:56.990" v="1043"/>
        <pc:sldMkLst>
          <pc:docMk/>
          <pc:sldMk cId="0" sldId="503"/>
        </pc:sldMkLst>
      </pc:sldChg>
      <pc:sldChg chg="add del">
        <pc:chgData name="Lola Villard" userId="c104e3ea-e812-4b92-a3e7-b017a52a6fbb" providerId="ADAL" clId="{FBB83248-0A5C-41C9-A734-258F2FD22E26}" dt="2023-10-19T10:41:56.990" v="1043"/>
        <pc:sldMkLst>
          <pc:docMk/>
          <pc:sldMk cId="0" sldId="504"/>
        </pc:sldMkLst>
      </pc:sldChg>
      <pc:sldChg chg="add del">
        <pc:chgData name="Lola Villard" userId="c104e3ea-e812-4b92-a3e7-b017a52a6fbb" providerId="ADAL" clId="{FBB83248-0A5C-41C9-A734-258F2FD22E26}" dt="2023-10-19T10:41:56.990" v="1043"/>
        <pc:sldMkLst>
          <pc:docMk/>
          <pc:sldMk cId="0" sldId="505"/>
        </pc:sldMkLst>
      </pc:sldChg>
      <pc:sldChg chg="add del">
        <pc:chgData name="Lola Villard" userId="c104e3ea-e812-4b92-a3e7-b017a52a6fbb" providerId="ADAL" clId="{FBB83248-0A5C-41C9-A734-258F2FD22E26}" dt="2023-10-19T10:41:56.990" v="1043"/>
        <pc:sldMkLst>
          <pc:docMk/>
          <pc:sldMk cId="0" sldId="506"/>
        </pc:sldMkLst>
      </pc:sldChg>
      <pc:sldChg chg="add del">
        <pc:chgData name="Lola Villard" userId="c104e3ea-e812-4b92-a3e7-b017a52a6fbb" providerId="ADAL" clId="{FBB83248-0A5C-41C9-A734-258F2FD22E26}" dt="2023-10-19T10:41:56.990" v="1043"/>
        <pc:sldMkLst>
          <pc:docMk/>
          <pc:sldMk cId="0" sldId="507"/>
        </pc:sldMkLst>
      </pc:sldChg>
      <pc:sldChg chg="add del">
        <pc:chgData name="Lola Villard" userId="c104e3ea-e812-4b92-a3e7-b017a52a6fbb" providerId="ADAL" clId="{FBB83248-0A5C-41C9-A734-258F2FD22E26}" dt="2023-10-19T10:41:56.990" v="1043"/>
        <pc:sldMkLst>
          <pc:docMk/>
          <pc:sldMk cId="0" sldId="508"/>
        </pc:sldMkLst>
      </pc:sldChg>
      <pc:sldChg chg="add del">
        <pc:chgData name="Lola Villard" userId="c104e3ea-e812-4b92-a3e7-b017a52a6fbb" providerId="ADAL" clId="{FBB83248-0A5C-41C9-A734-258F2FD22E26}" dt="2023-10-19T10:41:56.990" v="1043"/>
        <pc:sldMkLst>
          <pc:docMk/>
          <pc:sldMk cId="0" sldId="509"/>
        </pc:sldMkLst>
      </pc:sldChg>
      <pc:sldChg chg="add del">
        <pc:chgData name="Lola Villard" userId="c104e3ea-e812-4b92-a3e7-b017a52a6fbb" providerId="ADAL" clId="{FBB83248-0A5C-41C9-A734-258F2FD22E26}" dt="2023-10-19T10:41:56.990" v="1043"/>
        <pc:sldMkLst>
          <pc:docMk/>
          <pc:sldMk cId="0" sldId="510"/>
        </pc:sldMkLst>
      </pc:sldChg>
      <pc:sldChg chg="add del">
        <pc:chgData name="Lola Villard" userId="c104e3ea-e812-4b92-a3e7-b017a52a6fbb" providerId="ADAL" clId="{FBB83248-0A5C-41C9-A734-258F2FD22E26}" dt="2023-10-19T10:41:56.990" v="1043"/>
        <pc:sldMkLst>
          <pc:docMk/>
          <pc:sldMk cId="0" sldId="511"/>
        </pc:sldMkLst>
      </pc:sldChg>
      <pc:sldChg chg="modSp add del mod">
        <pc:chgData name="Lola Villard" userId="c104e3ea-e812-4b92-a3e7-b017a52a6fbb" providerId="ADAL" clId="{FBB83248-0A5C-41C9-A734-258F2FD22E26}" dt="2023-10-19T10:41:56.990" v="1043"/>
        <pc:sldMkLst>
          <pc:docMk/>
          <pc:sldMk cId="0" sldId="512"/>
        </pc:sldMkLst>
        <pc:spChg chg="mod">
          <ac:chgData name="Lola Villard" userId="c104e3ea-e812-4b92-a3e7-b017a52a6fbb" providerId="ADAL" clId="{FBB83248-0A5C-41C9-A734-258F2FD22E26}" dt="2023-10-19T10:41:56.990" v="1043"/>
          <ac:spMkLst>
            <pc:docMk/>
            <pc:sldMk cId="0" sldId="512"/>
            <ac:spMk id="207875" creationId="{D002ECAA-AAB4-6248-9CB1-E41FF8A6B172}"/>
          </ac:spMkLst>
        </pc:spChg>
      </pc:sldChg>
      <pc:sldChg chg="add del">
        <pc:chgData name="Lola Villard" userId="c104e3ea-e812-4b92-a3e7-b017a52a6fbb" providerId="ADAL" clId="{FBB83248-0A5C-41C9-A734-258F2FD22E26}" dt="2023-10-19T10:41:56.990" v="1043"/>
        <pc:sldMkLst>
          <pc:docMk/>
          <pc:sldMk cId="0" sldId="513"/>
        </pc:sldMkLst>
      </pc:sldChg>
      <pc:sldChg chg="add del">
        <pc:chgData name="Lola Villard" userId="c104e3ea-e812-4b92-a3e7-b017a52a6fbb" providerId="ADAL" clId="{FBB83248-0A5C-41C9-A734-258F2FD22E26}" dt="2023-10-19T10:41:56.990" v="1043"/>
        <pc:sldMkLst>
          <pc:docMk/>
          <pc:sldMk cId="0" sldId="514"/>
        </pc:sldMkLst>
      </pc:sldChg>
      <pc:sldChg chg="add del">
        <pc:chgData name="Lola Villard" userId="c104e3ea-e812-4b92-a3e7-b017a52a6fbb" providerId="ADAL" clId="{FBB83248-0A5C-41C9-A734-258F2FD22E26}" dt="2023-10-19T10:41:56.990" v="1043"/>
        <pc:sldMkLst>
          <pc:docMk/>
          <pc:sldMk cId="0" sldId="515"/>
        </pc:sldMkLst>
      </pc:sldChg>
      <pc:sldChg chg="modSp add del mod">
        <pc:chgData name="Lola Villard" userId="c104e3ea-e812-4b92-a3e7-b017a52a6fbb" providerId="ADAL" clId="{FBB83248-0A5C-41C9-A734-258F2FD22E26}" dt="2023-10-19T10:41:56.990" v="1043"/>
        <pc:sldMkLst>
          <pc:docMk/>
          <pc:sldMk cId="0" sldId="516"/>
        </pc:sldMkLst>
        <pc:spChg chg="mod">
          <ac:chgData name="Lola Villard" userId="c104e3ea-e812-4b92-a3e7-b017a52a6fbb" providerId="ADAL" clId="{FBB83248-0A5C-41C9-A734-258F2FD22E26}" dt="2023-10-19T10:41:56.990" v="1043"/>
          <ac:spMkLst>
            <pc:docMk/>
            <pc:sldMk cId="0" sldId="516"/>
            <ac:spMk id="135171" creationId="{A62B0D90-916C-B14F-BAEC-D621E8E53AE5}"/>
          </ac:spMkLst>
        </pc:spChg>
      </pc:sldChg>
      <pc:sldChg chg="add del">
        <pc:chgData name="Lola Villard" userId="c104e3ea-e812-4b92-a3e7-b017a52a6fbb" providerId="ADAL" clId="{FBB83248-0A5C-41C9-A734-258F2FD22E26}" dt="2023-10-19T10:41:56.990" v="1043"/>
        <pc:sldMkLst>
          <pc:docMk/>
          <pc:sldMk cId="0" sldId="517"/>
        </pc:sldMkLst>
      </pc:sldChg>
      <pc:sldChg chg="modSp add del mod">
        <pc:chgData name="Lola Villard" userId="c104e3ea-e812-4b92-a3e7-b017a52a6fbb" providerId="ADAL" clId="{FBB83248-0A5C-41C9-A734-258F2FD22E26}" dt="2023-10-19T10:41:56.990" v="1043"/>
        <pc:sldMkLst>
          <pc:docMk/>
          <pc:sldMk cId="0" sldId="518"/>
        </pc:sldMkLst>
        <pc:spChg chg="mod">
          <ac:chgData name="Lola Villard" userId="c104e3ea-e812-4b92-a3e7-b017a52a6fbb" providerId="ADAL" clId="{FBB83248-0A5C-41C9-A734-258F2FD22E26}" dt="2023-10-19T10:41:56.990" v="1043"/>
          <ac:spMkLst>
            <pc:docMk/>
            <pc:sldMk cId="0" sldId="518"/>
            <ac:spMk id="206851" creationId="{EE202FCC-85E4-5540-AE70-B1E7DFE7396C}"/>
          </ac:spMkLst>
        </pc:spChg>
      </pc:sldChg>
      <pc:sldChg chg="add del">
        <pc:chgData name="Lola Villard" userId="c104e3ea-e812-4b92-a3e7-b017a52a6fbb" providerId="ADAL" clId="{FBB83248-0A5C-41C9-A734-258F2FD22E26}" dt="2023-10-19T10:41:56.990" v="1043"/>
        <pc:sldMkLst>
          <pc:docMk/>
          <pc:sldMk cId="0" sldId="519"/>
        </pc:sldMkLst>
      </pc:sldChg>
      <pc:sldChg chg="add del">
        <pc:chgData name="Lola Villard" userId="c104e3ea-e812-4b92-a3e7-b017a52a6fbb" providerId="ADAL" clId="{FBB83248-0A5C-41C9-A734-258F2FD22E26}" dt="2023-10-19T10:41:56.990" v="1043"/>
        <pc:sldMkLst>
          <pc:docMk/>
          <pc:sldMk cId="0" sldId="520"/>
        </pc:sldMkLst>
      </pc:sldChg>
      <pc:sldChg chg="add del">
        <pc:chgData name="Lola Villard" userId="c104e3ea-e812-4b92-a3e7-b017a52a6fbb" providerId="ADAL" clId="{FBB83248-0A5C-41C9-A734-258F2FD22E26}" dt="2023-10-19T10:41:56.990" v="1043"/>
        <pc:sldMkLst>
          <pc:docMk/>
          <pc:sldMk cId="0" sldId="521"/>
        </pc:sldMkLst>
      </pc:sldChg>
      <pc:sldChg chg="add del">
        <pc:chgData name="Lola Villard" userId="c104e3ea-e812-4b92-a3e7-b017a52a6fbb" providerId="ADAL" clId="{FBB83248-0A5C-41C9-A734-258F2FD22E26}" dt="2023-10-19T10:41:56.990" v="1043"/>
        <pc:sldMkLst>
          <pc:docMk/>
          <pc:sldMk cId="0" sldId="522"/>
        </pc:sldMkLst>
      </pc:sldChg>
      <pc:sldChg chg="add del modTransition">
        <pc:chgData name="Lola Villard" userId="c104e3ea-e812-4b92-a3e7-b017a52a6fbb" providerId="ADAL" clId="{FBB83248-0A5C-41C9-A734-258F2FD22E26}" dt="2023-10-19T10:41:56.990" v="1043"/>
        <pc:sldMkLst>
          <pc:docMk/>
          <pc:sldMk cId="2204131887" sldId="523"/>
        </pc:sldMkLst>
      </pc:sldChg>
      <pc:sldChg chg="add del">
        <pc:chgData name="Lola Villard" userId="c104e3ea-e812-4b92-a3e7-b017a52a6fbb" providerId="ADAL" clId="{FBB83248-0A5C-41C9-A734-258F2FD22E26}" dt="2023-10-19T10:41:56.990" v="1043"/>
        <pc:sldMkLst>
          <pc:docMk/>
          <pc:sldMk cId="0" sldId="524"/>
        </pc:sldMkLst>
      </pc:sldChg>
      <pc:sldChg chg="del">
        <pc:chgData name="Lola Villard" userId="c104e3ea-e812-4b92-a3e7-b017a52a6fbb" providerId="ADAL" clId="{FBB83248-0A5C-41C9-A734-258F2FD22E26}" dt="2023-10-19T05:42:58.035" v="121" actId="47"/>
        <pc:sldMkLst>
          <pc:docMk/>
          <pc:sldMk cId="958297530" sldId="857"/>
        </pc:sldMkLst>
      </pc:sldChg>
      <pc:sldChg chg="del">
        <pc:chgData name="Lola Villard" userId="c104e3ea-e812-4b92-a3e7-b017a52a6fbb" providerId="ADAL" clId="{FBB83248-0A5C-41C9-A734-258F2FD22E26}" dt="2023-10-19T05:43:00.792" v="123" actId="47"/>
        <pc:sldMkLst>
          <pc:docMk/>
          <pc:sldMk cId="2547940763" sldId="858"/>
        </pc:sldMkLst>
      </pc:sldChg>
      <pc:sldChg chg="del">
        <pc:chgData name="Lola Villard" userId="c104e3ea-e812-4b92-a3e7-b017a52a6fbb" providerId="ADAL" clId="{FBB83248-0A5C-41C9-A734-258F2FD22E26}" dt="2023-10-19T05:42:59.710" v="122" actId="47"/>
        <pc:sldMkLst>
          <pc:docMk/>
          <pc:sldMk cId="2363930821" sldId="859"/>
        </pc:sldMkLst>
      </pc:sldChg>
      <pc:sldChg chg="del">
        <pc:chgData name="Lola Villard" userId="c104e3ea-e812-4b92-a3e7-b017a52a6fbb" providerId="ADAL" clId="{FBB83248-0A5C-41C9-A734-258F2FD22E26}" dt="2023-10-19T05:43:01.960" v="124" actId="47"/>
        <pc:sldMkLst>
          <pc:docMk/>
          <pc:sldMk cId="1196404083" sldId="86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ABEB6-B1CF-4349-8B67-923CA9F014A4}" type="datetimeFigureOut">
              <a:rPr lang="en-GB" smtClean="0"/>
              <a:t>19/10/2023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661F1-DB81-44E4-BB5E-8CFA2BC56AE0}" type="slidenum">
              <a:rPr lang="en-GB" smtClean="0"/>
              <a:t>‹#›</a:t>
            </a:fld>
            <a:endParaRPr lang="en-GB"/>
          </a:p>
        </p:txBody>
      </p:sp>
    </p:spTree>
    <p:extLst>
      <p:ext uri="{BB962C8B-B14F-4D97-AF65-F5344CB8AC3E}">
        <p14:creationId xmlns:p14="http://schemas.microsoft.com/office/powerpoint/2010/main" val="4117431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Next week onwards there will be no excuse accepted……………………….</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4826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Raleway" pitchFamily="2" charset="0"/>
                <a:cs typeface="Arial" panose="020B0604020202020204" pitchFamily="34" charset="0"/>
              </a:rPr>
              <a:t>Moodle PP submission by Monday 13</a:t>
            </a:r>
            <a:r>
              <a:rPr lang="en-GB" sz="1200" b="1" baseline="30000" dirty="0">
                <a:solidFill>
                  <a:schemeClr val="bg1"/>
                </a:solidFill>
                <a:latin typeface="Raleway" pitchFamily="2" charset="0"/>
                <a:cs typeface="Arial" panose="020B0604020202020204" pitchFamily="34" charset="0"/>
              </a:rPr>
              <a:t>th</a:t>
            </a:r>
            <a:r>
              <a:rPr lang="en-GB" sz="1200" b="1" dirty="0">
                <a:solidFill>
                  <a:schemeClr val="bg1"/>
                </a:solidFill>
                <a:latin typeface="Raleway" pitchFamily="2" charset="0"/>
                <a:cs typeface="Arial" panose="020B0604020202020204" pitchFamily="34" charset="0"/>
              </a:rPr>
              <a:t> 23h59</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bg1"/>
              </a:solidFill>
              <a:latin typeface="Raleway" pitchFamily="2"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Raleway" pitchFamily="2" charset="0"/>
                <a:cs typeface="Arial" panose="020B0604020202020204" pitchFamily="34" charset="0"/>
              </a:rPr>
              <a:t>Wednesday 15</a:t>
            </a:r>
            <a:r>
              <a:rPr lang="en-GB" sz="1200" b="1" baseline="30000" dirty="0">
                <a:solidFill>
                  <a:schemeClr val="bg1"/>
                </a:solidFill>
                <a:latin typeface="Raleway" pitchFamily="2" charset="0"/>
                <a:cs typeface="Arial" panose="020B0604020202020204" pitchFamily="34" charset="0"/>
              </a:rPr>
              <a:t>th</a:t>
            </a:r>
            <a:r>
              <a:rPr lang="en-GB" sz="1200" b="1" dirty="0">
                <a:solidFill>
                  <a:schemeClr val="bg1"/>
                </a:solidFill>
                <a:latin typeface="Raleway" pitchFamily="2" charset="0"/>
                <a:cs typeface="Arial" panose="020B0604020202020204" pitchFamily="34" charset="0"/>
              </a:rPr>
              <a:t> of November</a:t>
            </a:r>
          </a:p>
          <a:p>
            <a:endParaRPr lang="en-GB" dirty="0"/>
          </a:p>
        </p:txBody>
      </p:sp>
      <p:sp>
        <p:nvSpPr>
          <p:cNvPr id="4" name="Slide Number Placeholder 3"/>
          <p:cNvSpPr>
            <a:spLocks noGrp="1"/>
          </p:cNvSpPr>
          <p:nvPr>
            <p:ph type="sldNum" sz="quarter" idx="5"/>
          </p:nvPr>
        </p:nvSpPr>
        <p:spPr/>
        <p:txBody>
          <a:bodyPr/>
          <a:lstStyle/>
          <a:p>
            <a:fld id="{324661F1-DB81-44E4-BB5E-8CFA2BC56AE0}" type="slidenum">
              <a:rPr lang="en-GB" smtClean="0"/>
              <a:t>4</a:t>
            </a:fld>
            <a:endParaRPr lang="en-GB"/>
          </a:p>
        </p:txBody>
      </p:sp>
    </p:spTree>
    <p:extLst>
      <p:ext uri="{BB962C8B-B14F-4D97-AF65-F5344CB8AC3E}">
        <p14:creationId xmlns:p14="http://schemas.microsoft.com/office/powerpoint/2010/main" val="8640784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588C50BB-F457-0543-BD24-2F8FC6A24B7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7F28268-F149-1C4C-902E-7D444FC3D9AD}" type="slidenum">
              <a:rPr lang="en-US" altLang="en-US"/>
              <a:pPr>
                <a:spcBef>
                  <a:spcPct val="0"/>
                </a:spcBef>
              </a:pPr>
              <a:t>5</a:t>
            </a:fld>
            <a:endParaRPr lang="en-US" altLang="en-US"/>
          </a:p>
        </p:txBody>
      </p:sp>
      <p:sp>
        <p:nvSpPr>
          <p:cNvPr id="10243" name="Rectangle 2">
            <a:extLst>
              <a:ext uri="{FF2B5EF4-FFF2-40B4-BE49-F238E27FC236}">
                <a16:creationId xmlns:a16="http://schemas.microsoft.com/office/drawing/2014/main" id="{E4627C7F-7C87-164F-B068-A6CF8A1C0B32}"/>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C85A2644-81E6-534F-BABF-AAE813BA765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690365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23E2C1AA-335D-604B-B5DF-D3D493913E2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AED77C3-D19B-9C42-B177-C376B6F1EC3F}" type="slidenum">
              <a:rPr lang="en-US" altLang="en-US"/>
              <a:pPr>
                <a:spcBef>
                  <a:spcPct val="0"/>
                </a:spcBef>
              </a:pPr>
              <a:t>6</a:t>
            </a:fld>
            <a:endParaRPr lang="en-US" altLang="en-US"/>
          </a:p>
        </p:txBody>
      </p:sp>
      <p:sp>
        <p:nvSpPr>
          <p:cNvPr id="12291" name="Rectangle 2">
            <a:extLst>
              <a:ext uri="{FF2B5EF4-FFF2-40B4-BE49-F238E27FC236}">
                <a16:creationId xmlns:a16="http://schemas.microsoft.com/office/drawing/2014/main" id="{FFD7D709-31E6-7C4A-8148-2B961AADD79D}"/>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F1F0A0DB-CF5D-BD4E-B985-1E489D80E21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878619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D0D0EDBE-78DE-6F42-BD40-A2311D8A9A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0E13768-3CFD-1944-9E7F-D69AB6333034}" type="slidenum">
              <a:rPr lang="en-US" altLang="en-US"/>
              <a:pPr>
                <a:spcBef>
                  <a:spcPct val="0"/>
                </a:spcBef>
              </a:pPr>
              <a:t>7</a:t>
            </a:fld>
            <a:endParaRPr lang="en-US" altLang="en-US"/>
          </a:p>
        </p:txBody>
      </p:sp>
      <p:sp>
        <p:nvSpPr>
          <p:cNvPr id="18435" name="Rectangle 2">
            <a:extLst>
              <a:ext uri="{FF2B5EF4-FFF2-40B4-BE49-F238E27FC236}">
                <a16:creationId xmlns:a16="http://schemas.microsoft.com/office/drawing/2014/main" id="{B5460422-9A01-434E-9409-726C18668546}"/>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CAEA7A30-44D1-C241-B23E-E32893796F5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640572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1AE05A6A-DDA4-B441-BCDD-C6377170A7E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4CBF89E3-0A38-E642-937B-4CE163E639F4}" type="slidenum">
              <a:rPr lang="en-US" altLang="en-US"/>
              <a:pPr>
                <a:spcBef>
                  <a:spcPct val="0"/>
                </a:spcBef>
              </a:pPr>
              <a:t>8</a:t>
            </a:fld>
            <a:endParaRPr lang="en-US" altLang="en-US"/>
          </a:p>
        </p:txBody>
      </p:sp>
      <p:sp>
        <p:nvSpPr>
          <p:cNvPr id="20483" name="Rectangle 2">
            <a:extLst>
              <a:ext uri="{FF2B5EF4-FFF2-40B4-BE49-F238E27FC236}">
                <a16:creationId xmlns:a16="http://schemas.microsoft.com/office/drawing/2014/main" id="{9527F823-082C-3942-8774-971DA7AFE5E4}"/>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22BAE6C4-64E4-5949-A318-4BCDBBC8177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5669470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FCB99304-ACE4-324F-BD19-8D463253AD6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FF7407D-27E2-B34C-B6A9-6BE0FA0351CF}" type="slidenum">
              <a:rPr lang="en-US" altLang="en-US"/>
              <a:pPr>
                <a:spcBef>
                  <a:spcPct val="0"/>
                </a:spcBef>
              </a:pPr>
              <a:t>9</a:t>
            </a:fld>
            <a:endParaRPr lang="en-US" altLang="en-US"/>
          </a:p>
        </p:txBody>
      </p:sp>
      <p:sp>
        <p:nvSpPr>
          <p:cNvPr id="22531" name="Rectangle 2">
            <a:extLst>
              <a:ext uri="{FF2B5EF4-FFF2-40B4-BE49-F238E27FC236}">
                <a16:creationId xmlns:a16="http://schemas.microsoft.com/office/drawing/2014/main" id="{C0BE9EB4-2656-194C-B6AB-05C705150724}"/>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E29C9765-B9EE-1F4F-B232-42DF05E423E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1809640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7E4DE034-ECE3-C946-ADE2-B6AC739A39C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E42AFAF-88B3-AE40-8D02-04368C3FC9ED}" type="slidenum">
              <a:rPr lang="en-US" altLang="en-US"/>
              <a:pPr>
                <a:spcBef>
                  <a:spcPct val="0"/>
                </a:spcBef>
              </a:pPr>
              <a:t>10</a:t>
            </a:fld>
            <a:endParaRPr lang="en-US" altLang="en-US"/>
          </a:p>
        </p:txBody>
      </p:sp>
      <p:sp>
        <p:nvSpPr>
          <p:cNvPr id="26627" name="Rectangle 2">
            <a:extLst>
              <a:ext uri="{FF2B5EF4-FFF2-40B4-BE49-F238E27FC236}">
                <a16:creationId xmlns:a16="http://schemas.microsoft.com/office/drawing/2014/main" id="{BEC2811A-7B53-174A-805C-D5251B142F76}"/>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F3E237A6-E367-6745-8407-5CF18829F37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5349036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982B9DA2-C87C-4043-A58F-9A33FB5073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F14E54A-E1A8-F145-B1E7-923B22983339}" type="slidenum">
              <a:rPr lang="en-US" altLang="en-US"/>
              <a:pPr>
                <a:spcBef>
                  <a:spcPct val="0"/>
                </a:spcBef>
              </a:pPr>
              <a:t>11</a:t>
            </a:fld>
            <a:endParaRPr lang="en-US" altLang="en-US"/>
          </a:p>
        </p:txBody>
      </p:sp>
      <p:sp>
        <p:nvSpPr>
          <p:cNvPr id="30723" name="Rectangle 2">
            <a:extLst>
              <a:ext uri="{FF2B5EF4-FFF2-40B4-BE49-F238E27FC236}">
                <a16:creationId xmlns:a16="http://schemas.microsoft.com/office/drawing/2014/main" id="{C10FC464-51E1-084F-87C5-41E9CA9F1DEF}"/>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9914B330-04E0-3E47-9ED8-0E36FB07043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1936243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F128817D-05E9-1C47-A9A5-FAF4CD544E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45B9E3D-C3AE-0246-A442-A9D09407D45C}" type="slidenum">
              <a:rPr lang="en-US" altLang="en-US"/>
              <a:pPr>
                <a:spcBef>
                  <a:spcPct val="0"/>
                </a:spcBef>
              </a:pPr>
              <a:t>12</a:t>
            </a:fld>
            <a:endParaRPr lang="en-US" altLang="en-US"/>
          </a:p>
        </p:txBody>
      </p:sp>
      <p:sp>
        <p:nvSpPr>
          <p:cNvPr id="32771" name="Rectangle 2">
            <a:extLst>
              <a:ext uri="{FF2B5EF4-FFF2-40B4-BE49-F238E27FC236}">
                <a16:creationId xmlns:a16="http://schemas.microsoft.com/office/drawing/2014/main" id="{E3F211DD-9607-4949-8606-9CBF25D2EDD9}"/>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6B4142D4-E44A-9546-B47B-97468A81209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2122985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B9B1201C-231C-3C4E-B050-23DEEA6090C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E29B64C-1ED3-D64A-B616-68E6314C6CE8}" type="slidenum">
              <a:rPr lang="en-US" altLang="en-US"/>
              <a:pPr>
                <a:spcBef>
                  <a:spcPct val="0"/>
                </a:spcBef>
              </a:pPr>
              <a:t>13</a:t>
            </a:fld>
            <a:endParaRPr lang="en-US" altLang="en-US"/>
          </a:p>
        </p:txBody>
      </p:sp>
      <p:sp>
        <p:nvSpPr>
          <p:cNvPr id="34819" name="Rectangle 2">
            <a:extLst>
              <a:ext uri="{FF2B5EF4-FFF2-40B4-BE49-F238E27FC236}">
                <a16:creationId xmlns:a16="http://schemas.microsoft.com/office/drawing/2014/main" id="{E981B7F5-C731-AC4F-8EEE-C5A5F64862B5}"/>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1303DD31-DD85-C64B-889F-41B9EDCB52D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979468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C65F1AFB-6AE6-A440-ADA2-2A99FCA5D70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A5C2C4E-BF6F-D349-9CFA-2EC7CF4D0413}" type="slidenum">
              <a:rPr lang="en-US" altLang="en-US"/>
              <a:pPr>
                <a:spcBef>
                  <a:spcPct val="0"/>
                </a:spcBef>
              </a:pPr>
              <a:t>14</a:t>
            </a:fld>
            <a:endParaRPr lang="en-US" altLang="en-US"/>
          </a:p>
        </p:txBody>
      </p:sp>
      <p:sp>
        <p:nvSpPr>
          <p:cNvPr id="36867" name="Rectangle 2">
            <a:extLst>
              <a:ext uri="{FF2B5EF4-FFF2-40B4-BE49-F238E27FC236}">
                <a16:creationId xmlns:a16="http://schemas.microsoft.com/office/drawing/2014/main" id="{D5797918-0454-AB4D-BA86-430D62F4CEC4}"/>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0A0E0192-31CF-4B40-A535-22AB25AD9AD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6192099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04251917-8737-4D4D-8213-39F449931B5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2030529-7ADF-4A4C-9715-472A9C259144}" type="slidenum">
              <a:rPr lang="en-US" altLang="en-US"/>
              <a:pPr>
                <a:spcBef>
                  <a:spcPct val="0"/>
                </a:spcBef>
              </a:pPr>
              <a:t>15</a:t>
            </a:fld>
            <a:endParaRPr lang="en-US" altLang="en-US"/>
          </a:p>
        </p:txBody>
      </p:sp>
      <p:sp>
        <p:nvSpPr>
          <p:cNvPr id="38915" name="Rectangle 2">
            <a:extLst>
              <a:ext uri="{FF2B5EF4-FFF2-40B4-BE49-F238E27FC236}">
                <a16:creationId xmlns:a16="http://schemas.microsoft.com/office/drawing/2014/main" id="{02550540-2D82-A745-9BDE-3B2DAB87788E}"/>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6A04F3C5-D055-D840-BBEF-8A75EBA8234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26525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F47B0F42-74E1-1646-BE29-FACED0E119B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31EAE02-7134-E742-8F48-5709BAF32204}" type="slidenum">
              <a:rPr lang="en-US" altLang="en-US"/>
              <a:pPr>
                <a:spcBef>
                  <a:spcPct val="0"/>
                </a:spcBef>
              </a:pPr>
              <a:t>16</a:t>
            </a:fld>
            <a:endParaRPr lang="en-US" altLang="en-US"/>
          </a:p>
        </p:txBody>
      </p:sp>
      <p:sp>
        <p:nvSpPr>
          <p:cNvPr id="47107" name="Rectangle 2">
            <a:extLst>
              <a:ext uri="{FF2B5EF4-FFF2-40B4-BE49-F238E27FC236}">
                <a16:creationId xmlns:a16="http://schemas.microsoft.com/office/drawing/2014/main" id="{8A81C034-6A60-FD45-8F5F-34205BFFCB7A}"/>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B1317EB9-3678-AC4E-96C9-BD8E8F51A7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6713252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2CE7BDEB-AE03-3342-B0B9-603B503FA7B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534822E-E13E-E642-93F6-8D7813C8019B}" type="slidenum">
              <a:rPr lang="en-US" altLang="en-US"/>
              <a:pPr>
                <a:spcBef>
                  <a:spcPct val="0"/>
                </a:spcBef>
              </a:pPr>
              <a:t>17</a:t>
            </a:fld>
            <a:endParaRPr lang="en-US" altLang="en-US"/>
          </a:p>
        </p:txBody>
      </p:sp>
      <p:sp>
        <p:nvSpPr>
          <p:cNvPr id="49155" name="Rectangle 2">
            <a:extLst>
              <a:ext uri="{FF2B5EF4-FFF2-40B4-BE49-F238E27FC236}">
                <a16:creationId xmlns:a16="http://schemas.microsoft.com/office/drawing/2014/main" id="{FCD4A6FE-FD5D-3A49-B151-330B79528BA3}"/>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163F75A8-16F2-714E-BE6F-88252BB0E6A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46531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74BE1880-81F7-D24F-8006-45AAEE0557D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F69FD28-B734-AC43-9325-4D9438929838}" type="slidenum">
              <a:rPr lang="en-US" altLang="en-US"/>
              <a:pPr>
                <a:spcBef>
                  <a:spcPct val="0"/>
                </a:spcBef>
              </a:pPr>
              <a:t>18</a:t>
            </a:fld>
            <a:endParaRPr lang="en-US" altLang="en-US"/>
          </a:p>
        </p:txBody>
      </p:sp>
      <p:sp>
        <p:nvSpPr>
          <p:cNvPr id="51203" name="Rectangle 2">
            <a:extLst>
              <a:ext uri="{FF2B5EF4-FFF2-40B4-BE49-F238E27FC236}">
                <a16:creationId xmlns:a16="http://schemas.microsoft.com/office/drawing/2014/main" id="{BF0B91C9-4AE0-5046-860B-02CCBD6FA19B}"/>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DD918B50-1EDA-6A4A-848C-30B8D75BDF0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177458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5A2EACC3-20B6-7C4F-AA14-7A4D2A0029C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4131F37B-E794-C04F-857D-5F0F03686A9A}" type="slidenum">
              <a:rPr lang="en-US" altLang="en-US"/>
              <a:pPr>
                <a:spcBef>
                  <a:spcPct val="0"/>
                </a:spcBef>
              </a:pPr>
              <a:t>19</a:t>
            </a:fld>
            <a:endParaRPr lang="en-US" altLang="en-US"/>
          </a:p>
        </p:txBody>
      </p:sp>
      <p:sp>
        <p:nvSpPr>
          <p:cNvPr id="53251" name="Rectangle 2">
            <a:extLst>
              <a:ext uri="{FF2B5EF4-FFF2-40B4-BE49-F238E27FC236}">
                <a16:creationId xmlns:a16="http://schemas.microsoft.com/office/drawing/2014/main" id="{7C72604A-7AD7-9247-8792-C989F154EE81}"/>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84D13299-8A3D-F049-869A-1FC1D875619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2426466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DE540D3B-0203-A94C-87CE-125218B775D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4152F5A8-6364-4645-92B5-005E051E10FA}" type="slidenum">
              <a:rPr lang="en-US" altLang="en-US"/>
              <a:pPr>
                <a:spcBef>
                  <a:spcPct val="0"/>
                </a:spcBef>
              </a:pPr>
              <a:t>20</a:t>
            </a:fld>
            <a:endParaRPr lang="en-US" altLang="en-US"/>
          </a:p>
        </p:txBody>
      </p:sp>
      <p:sp>
        <p:nvSpPr>
          <p:cNvPr id="55299" name="Rectangle 2">
            <a:extLst>
              <a:ext uri="{FF2B5EF4-FFF2-40B4-BE49-F238E27FC236}">
                <a16:creationId xmlns:a16="http://schemas.microsoft.com/office/drawing/2014/main" id="{D94AC58F-CE13-2543-AE31-9925BC2D8020}"/>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292393E9-87EF-5A45-9429-41547801857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40296708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FF4C0947-D17C-1740-A0E5-E37CC330EAD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EBFA120-CEFB-0B4E-97F0-2BFFAE63F515}" type="slidenum">
              <a:rPr lang="en-US" altLang="en-US"/>
              <a:pPr>
                <a:spcBef>
                  <a:spcPct val="0"/>
                </a:spcBef>
              </a:pPr>
              <a:t>21</a:t>
            </a:fld>
            <a:endParaRPr lang="en-US" altLang="en-US"/>
          </a:p>
        </p:txBody>
      </p:sp>
      <p:sp>
        <p:nvSpPr>
          <p:cNvPr id="57347" name="Rectangle 2">
            <a:extLst>
              <a:ext uri="{FF2B5EF4-FFF2-40B4-BE49-F238E27FC236}">
                <a16:creationId xmlns:a16="http://schemas.microsoft.com/office/drawing/2014/main" id="{9DC6B84D-5621-B447-B243-DAD4D8C079FB}"/>
              </a:ext>
            </a:extLst>
          </p:cNvPr>
          <p:cNvSpPr>
            <a:spLocks noGrp="1" noRot="1" noChangeAspect="1" noChangeArrowheads="1" noTextEdit="1"/>
          </p:cNvSpPr>
          <p:nvPr>
            <p:ph type="sldImg"/>
          </p:nvPr>
        </p:nvSpPr>
        <p:spPr>
          <a:ln/>
        </p:spPr>
      </p:sp>
      <p:sp>
        <p:nvSpPr>
          <p:cNvPr id="57348" name="Rectangle 3">
            <a:extLst>
              <a:ext uri="{FF2B5EF4-FFF2-40B4-BE49-F238E27FC236}">
                <a16:creationId xmlns:a16="http://schemas.microsoft.com/office/drawing/2014/main" id="{FC813AA4-4986-DB4F-BF4D-7E35B67119E5}"/>
              </a:ext>
            </a:extLst>
          </p:cNvPr>
          <p:cNvSpPr>
            <a:spLocks noGrp="1" noChangeArrowheads="1"/>
          </p:cNvSpPr>
          <p:nvPr>
            <p:ph type="body" idx="1"/>
          </p:nvPr>
        </p:nvSpPr>
        <p:spPr>
          <a:xfrm>
            <a:off x="666750" y="4632325"/>
            <a:ext cx="5335588" cy="43894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7904998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E921078D-0F41-3644-9E25-3ED45D063CB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495F2322-7648-4445-B71E-5E14DA4E9186}" type="slidenum">
              <a:rPr lang="en-US" altLang="en-US"/>
              <a:pPr>
                <a:spcBef>
                  <a:spcPct val="0"/>
                </a:spcBef>
              </a:pPr>
              <a:t>22</a:t>
            </a:fld>
            <a:endParaRPr lang="en-US" altLang="en-US"/>
          </a:p>
        </p:txBody>
      </p:sp>
      <p:sp>
        <p:nvSpPr>
          <p:cNvPr id="59395" name="Rectangle 2">
            <a:extLst>
              <a:ext uri="{FF2B5EF4-FFF2-40B4-BE49-F238E27FC236}">
                <a16:creationId xmlns:a16="http://schemas.microsoft.com/office/drawing/2014/main" id="{9D1AB550-D906-1F49-81A4-CCE3E38FB26D}"/>
              </a:ext>
            </a:extLst>
          </p:cNvPr>
          <p:cNvSpPr>
            <a:spLocks noGrp="1" noRot="1" noChangeAspect="1" noChangeArrowheads="1" noTextEdit="1"/>
          </p:cNvSpPr>
          <p:nvPr>
            <p:ph type="sldImg"/>
          </p:nvPr>
        </p:nvSpPr>
        <p:spPr>
          <a:ln/>
        </p:spPr>
      </p:sp>
      <p:sp>
        <p:nvSpPr>
          <p:cNvPr id="59396" name="Rectangle 3">
            <a:extLst>
              <a:ext uri="{FF2B5EF4-FFF2-40B4-BE49-F238E27FC236}">
                <a16:creationId xmlns:a16="http://schemas.microsoft.com/office/drawing/2014/main" id="{84B17789-3EC8-E64C-B342-CB7E489F32F3}"/>
              </a:ext>
            </a:extLst>
          </p:cNvPr>
          <p:cNvSpPr>
            <a:spLocks noGrp="1" noChangeArrowheads="1"/>
          </p:cNvSpPr>
          <p:nvPr>
            <p:ph type="body" idx="1"/>
          </p:nvPr>
        </p:nvSpPr>
        <p:spPr>
          <a:xfrm>
            <a:off x="666750" y="4632325"/>
            <a:ext cx="5335588" cy="43894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34337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3D542418-AAA6-4442-9097-F57EB8111DD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F56E866-E067-E84D-8E84-CA62D502F543}" type="slidenum">
              <a:rPr lang="en-US" altLang="en-US"/>
              <a:pPr>
                <a:spcBef>
                  <a:spcPct val="0"/>
                </a:spcBef>
              </a:pPr>
              <a:t>23</a:t>
            </a:fld>
            <a:endParaRPr lang="en-US" altLang="en-US"/>
          </a:p>
        </p:txBody>
      </p:sp>
      <p:sp>
        <p:nvSpPr>
          <p:cNvPr id="61443" name="Rectangle 2">
            <a:extLst>
              <a:ext uri="{FF2B5EF4-FFF2-40B4-BE49-F238E27FC236}">
                <a16:creationId xmlns:a16="http://schemas.microsoft.com/office/drawing/2014/main" id="{2E43B9CD-99D6-2C4A-91D1-7BE05EFBE928}"/>
              </a:ext>
            </a:extLst>
          </p:cNvPr>
          <p:cNvSpPr>
            <a:spLocks noGrp="1" noRot="1" noChangeAspect="1" noChangeArrowheads="1" noTextEdit="1"/>
          </p:cNvSpPr>
          <p:nvPr>
            <p:ph type="sldImg"/>
          </p:nvPr>
        </p:nvSpPr>
        <p:spPr>
          <a:ln/>
        </p:spPr>
      </p:sp>
      <p:sp>
        <p:nvSpPr>
          <p:cNvPr id="61444" name="Rectangle 3">
            <a:extLst>
              <a:ext uri="{FF2B5EF4-FFF2-40B4-BE49-F238E27FC236}">
                <a16:creationId xmlns:a16="http://schemas.microsoft.com/office/drawing/2014/main" id="{CE6836A0-C7F4-4E46-9693-444749A06A6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8668169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8A4E0B03-F4AC-8B43-9EFC-90F4F94BEE2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A098A9D-8AC9-A441-9CCC-8468E7DC8708}" type="slidenum">
              <a:rPr lang="en-US" altLang="en-US"/>
              <a:pPr>
                <a:spcBef>
                  <a:spcPct val="0"/>
                </a:spcBef>
              </a:pPr>
              <a:t>24</a:t>
            </a:fld>
            <a:endParaRPr lang="en-US" altLang="en-US"/>
          </a:p>
        </p:txBody>
      </p:sp>
      <p:sp>
        <p:nvSpPr>
          <p:cNvPr id="67587" name="Rectangle 2">
            <a:extLst>
              <a:ext uri="{FF2B5EF4-FFF2-40B4-BE49-F238E27FC236}">
                <a16:creationId xmlns:a16="http://schemas.microsoft.com/office/drawing/2014/main" id="{A4C48B0C-3422-6B4E-BF9B-79EFC464B3DB}"/>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97D73DA9-8947-D94F-803F-12CF7B0A51D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4057553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0FAEEFE4-E564-A94D-A48C-ADB91FB582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60E0A52-4831-084A-BA61-1EEB0A3C2822}" type="slidenum">
              <a:rPr lang="en-US" altLang="en-US"/>
              <a:pPr>
                <a:spcBef>
                  <a:spcPct val="0"/>
                </a:spcBef>
              </a:pPr>
              <a:t>25</a:t>
            </a:fld>
            <a:endParaRPr lang="en-US" altLang="en-US"/>
          </a:p>
        </p:txBody>
      </p:sp>
      <p:sp>
        <p:nvSpPr>
          <p:cNvPr id="69635" name="Rectangle 2">
            <a:extLst>
              <a:ext uri="{FF2B5EF4-FFF2-40B4-BE49-F238E27FC236}">
                <a16:creationId xmlns:a16="http://schemas.microsoft.com/office/drawing/2014/main" id="{4825C178-5104-E540-B253-A2C277135C78}"/>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42F495EF-DF51-A047-AA23-E24F19E27EA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1898282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E277E2BC-7531-5046-B9A6-CAF9E211F67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1564949-90CD-8947-8DCC-DD5375EC5F1D}" type="slidenum">
              <a:rPr lang="en-US" altLang="en-US"/>
              <a:pPr>
                <a:spcBef>
                  <a:spcPct val="0"/>
                </a:spcBef>
              </a:pPr>
              <a:t>26</a:t>
            </a:fld>
            <a:endParaRPr lang="en-US" altLang="en-US"/>
          </a:p>
        </p:txBody>
      </p:sp>
      <p:sp>
        <p:nvSpPr>
          <p:cNvPr id="73731" name="Rectangle 2">
            <a:extLst>
              <a:ext uri="{FF2B5EF4-FFF2-40B4-BE49-F238E27FC236}">
                <a16:creationId xmlns:a16="http://schemas.microsoft.com/office/drawing/2014/main" id="{FBCC393E-4FBD-F046-A34F-97B65E25AD03}"/>
              </a:ext>
            </a:extLst>
          </p:cNvPr>
          <p:cNvSpPr>
            <a:spLocks noGrp="1" noRot="1" noChangeAspect="1" noChangeArrowheads="1" noTextEdit="1"/>
          </p:cNvSpPr>
          <p:nvPr>
            <p:ph type="sldImg"/>
          </p:nvPr>
        </p:nvSpPr>
        <p:spPr>
          <a:ln/>
        </p:spPr>
      </p:sp>
      <p:sp>
        <p:nvSpPr>
          <p:cNvPr id="73732" name="Rectangle 3">
            <a:extLst>
              <a:ext uri="{FF2B5EF4-FFF2-40B4-BE49-F238E27FC236}">
                <a16:creationId xmlns:a16="http://schemas.microsoft.com/office/drawing/2014/main" id="{493F7AC0-10FE-F74E-A461-B023D163E5C5}"/>
              </a:ext>
            </a:extLst>
          </p:cNvPr>
          <p:cNvSpPr>
            <a:spLocks noGrp="1" noChangeArrowheads="1"/>
          </p:cNvSpPr>
          <p:nvPr>
            <p:ph type="body" idx="1"/>
          </p:nvPr>
        </p:nvSpPr>
        <p:spPr>
          <a:xfrm>
            <a:off x="666750" y="4632325"/>
            <a:ext cx="5335588" cy="43894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580957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a:extLst>
              <a:ext uri="{FF2B5EF4-FFF2-40B4-BE49-F238E27FC236}">
                <a16:creationId xmlns:a16="http://schemas.microsoft.com/office/drawing/2014/main" id="{F1D43682-3398-4A49-9FAA-EC3DC269106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53156A7-362A-F146-A779-06913EAADE19}" type="slidenum">
              <a:rPr lang="en-US" altLang="en-US"/>
              <a:pPr>
                <a:spcBef>
                  <a:spcPct val="0"/>
                </a:spcBef>
              </a:pPr>
              <a:t>27</a:t>
            </a:fld>
            <a:endParaRPr lang="en-US" altLang="en-US"/>
          </a:p>
        </p:txBody>
      </p:sp>
      <p:sp>
        <p:nvSpPr>
          <p:cNvPr id="75779" name="Rectangle 2">
            <a:extLst>
              <a:ext uri="{FF2B5EF4-FFF2-40B4-BE49-F238E27FC236}">
                <a16:creationId xmlns:a16="http://schemas.microsoft.com/office/drawing/2014/main" id="{23F0B890-158E-E54A-A964-ECEF7790125A}"/>
              </a:ext>
            </a:extLst>
          </p:cNvPr>
          <p:cNvSpPr>
            <a:spLocks noGrp="1" noRot="1" noChangeAspect="1" noChangeArrowheads="1" noTextEdit="1"/>
          </p:cNvSpPr>
          <p:nvPr>
            <p:ph type="sldImg"/>
          </p:nvPr>
        </p:nvSpPr>
        <p:spPr>
          <a:ln/>
        </p:spPr>
      </p:sp>
      <p:sp>
        <p:nvSpPr>
          <p:cNvPr id="75780" name="Rectangle 3">
            <a:extLst>
              <a:ext uri="{FF2B5EF4-FFF2-40B4-BE49-F238E27FC236}">
                <a16:creationId xmlns:a16="http://schemas.microsoft.com/office/drawing/2014/main" id="{3EEEDFF2-075A-F242-9F2C-BACF56B5FDEC}"/>
              </a:ext>
            </a:extLst>
          </p:cNvPr>
          <p:cNvSpPr>
            <a:spLocks noGrp="1" noChangeArrowheads="1"/>
          </p:cNvSpPr>
          <p:nvPr>
            <p:ph type="body" idx="1"/>
          </p:nvPr>
        </p:nvSpPr>
        <p:spPr>
          <a:xfrm>
            <a:off x="666750" y="4632325"/>
            <a:ext cx="5335588" cy="43894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80637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a:extLst>
              <a:ext uri="{FF2B5EF4-FFF2-40B4-BE49-F238E27FC236}">
                <a16:creationId xmlns:a16="http://schemas.microsoft.com/office/drawing/2014/main" id="{BBF1167D-8298-3C44-A90D-A24E4B026D1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CEEA228-80D2-FF41-AFDA-CA0D49CA0A26}" type="slidenum">
              <a:rPr lang="en-US" altLang="en-US"/>
              <a:pPr>
                <a:spcBef>
                  <a:spcPct val="0"/>
                </a:spcBef>
              </a:pPr>
              <a:t>28</a:t>
            </a:fld>
            <a:endParaRPr lang="en-US" altLang="en-US"/>
          </a:p>
        </p:txBody>
      </p:sp>
      <p:sp>
        <p:nvSpPr>
          <p:cNvPr id="77827" name="Rectangle 2">
            <a:extLst>
              <a:ext uri="{FF2B5EF4-FFF2-40B4-BE49-F238E27FC236}">
                <a16:creationId xmlns:a16="http://schemas.microsoft.com/office/drawing/2014/main" id="{D5C93859-FCA4-CC43-9DBD-E5A16BE316AF}"/>
              </a:ext>
            </a:extLst>
          </p:cNvPr>
          <p:cNvSpPr>
            <a:spLocks noGrp="1" noRot="1" noChangeAspect="1" noChangeArrowheads="1" noTextEdit="1"/>
          </p:cNvSpPr>
          <p:nvPr>
            <p:ph type="sldImg"/>
          </p:nvPr>
        </p:nvSpPr>
        <p:spPr>
          <a:ln/>
        </p:spPr>
      </p:sp>
      <p:sp>
        <p:nvSpPr>
          <p:cNvPr id="77828" name="Rectangle 3">
            <a:extLst>
              <a:ext uri="{FF2B5EF4-FFF2-40B4-BE49-F238E27FC236}">
                <a16:creationId xmlns:a16="http://schemas.microsoft.com/office/drawing/2014/main" id="{CF462906-90AB-C14D-A1E6-D175C2B0FBE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6449691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7242759C-A22F-CC4B-A76C-AF21CF1BD7F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A432E75-8B33-8340-AAEB-4E1360253BA3}" type="slidenum">
              <a:rPr lang="en-US" altLang="en-US"/>
              <a:pPr>
                <a:spcBef>
                  <a:spcPct val="0"/>
                </a:spcBef>
              </a:pPr>
              <a:t>29</a:t>
            </a:fld>
            <a:endParaRPr lang="en-US" altLang="en-US"/>
          </a:p>
        </p:txBody>
      </p:sp>
      <p:sp>
        <p:nvSpPr>
          <p:cNvPr id="79875" name="Rectangle 2">
            <a:extLst>
              <a:ext uri="{FF2B5EF4-FFF2-40B4-BE49-F238E27FC236}">
                <a16:creationId xmlns:a16="http://schemas.microsoft.com/office/drawing/2014/main" id="{2C929F56-7D5A-AD42-BF6E-6EA8115D98AC}"/>
              </a:ext>
            </a:extLst>
          </p:cNvPr>
          <p:cNvSpPr>
            <a:spLocks noGrp="1" noRot="1" noChangeAspect="1" noChangeArrowheads="1" noTextEdit="1"/>
          </p:cNvSpPr>
          <p:nvPr>
            <p:ph type="sldImg"/>
          </p:nvPr>
        </p:nvSpPr>
        <p:spPr>
          <a:ln/>
        </p:spPr>
      </p:sp>
      <p:sp>
        <p:nvSpPr>
          <p:cNvPr id="79876" name="Rectangle 3">
            <a:extLst>
              <a:ext uri="{FF2B5EF4-FFF2-40B4-BE49-F238E27FC236}">
                <a16:creationId xmlns:a16="http://schemas.microsoft.com/office/drawing/2014/main" id="{F7DDC7D9-D724-7047-9667-0E74EF8358F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060571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a:extLst>
              <a:ext uri="{FF2B5EF4-FFF2-40B4-BE49-F238E27FC236}">
                <a16:creationId xmlns:a16="http://schemas.microsoft.com/office/drawing/2014/main" id="{BC9F3DB4-A61F-A649-B8B3-53AAF974CC3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F2F2E43-6CC6-024F-8BB6-39B1187AFA5F}" type="slidenum">
              <a:rPr lang="en-US" altLang="en-US"/>
              <a:pPr>
                <a:spcBef>
                  <a:spcPct val="0"/>
                </a:spcBef>
              </a:pPr>
              <a:t>30</a:t>
            </a:fld>
            <a:endParaRPr lang="en-US" altLang="en-US"/>
          </a:p>
        </p:txBody>
      </p:sp>
      <p:sp>
        <p:nvSpPr>
          <p:cNvPr id="81923" name="Rectangle 2">
            <a:extLst>
              <a:ext uri="{FF2B5EF4-FFF2-40B4-BE49-F238E27FC236}">
                <a16:creationId xmlns:a16="http://schemas.microsoft.com/office/drawing/2014/main" id="{A514BEC9-3366-7F4E-BDE9-E1DC6B9C0124}"/>
              </a:ext>
            </a:extLst>
          </p:cNvPr>
          <p:cNvSpPr>
            <a:spLocks noGrp="1" noRot="1" noChangeAspect="1" noChangeArrowheads="1" noTextEdit="1"/>
          </p:cNvSpPr>
          <p:nvPr>
            <p:ph type="sldImg"/>
          </p:nvPr>
        </p:nvSpPr>
        <p:spPr>
          <a:ln/>
        </p:spPr>
      </p:sp>
      <p:sp>
        <p:nvSpPr>
          <p:cNvPr id="81924" name="Rectangle 3">
            <a:extLst>
              <a:ext uri="{FF2B5EF4-FFF2-40B4-BE49-F238E27FC236}">
                <a16:creationId xmlns:a16="http://schemas.microsoft.com/office/drawing/2014/main" id="{F02DD354-D6C0-4A43-96F3-6AAFDC81EB5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4699857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a:extLst>
              <a:ext uri="{FF2B5EF4-FFF2-40B4-BE49-F238E27FC236}">
                <a16:creationId xmlns:a16="http://schemas.microsoft.com/office/drawing/2014/main" id="{A990576E-4CE3-7240-BAF2-6F487937C77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8DD2015-C26F-644F-97D5-135973A6DD80}" type="slidenum">
              <a:rPr lang="en-US" altLang="en-US"/>
              <a:pPr>
                <a:spcBef>
                  <a:spcPct val="0"/>
                </a:spcBef>
              </a:pPr>
              <a:t>31</a:t>
            </a:fld>
            <a:endParaRPr lang="en-US" altLang="en-US"/>
          </a:p>
        </p:txBody>
      </p:sp>
      <p:sp>
        <p:nvSpPr>
          <p:cNvPr id="83971" name="Rectangle 2">
            <a:extLst>
              <a:ext uri="{FF2B5EF4-FFF2-40B4-BE49-F238E27FC236}">
                <a16:creationId xmlns:a16="http://schemas.microsoft.com/office/drawing/2014/main" id="{8353CA43-A567-C64C-99B6-7B0D0845AE59}"/>
              </a:ext>
            </a:extLst>
          </p:cNvPr>
          <p:cNvSpPr>
            <a:spLocks noGrp="1" noRot="1" noChangeAspect="1" noChangeArrowheads="1" noTextEdit="1"/>
          </p:cNvSpPr>
          <p:nvPr>
            <p:ph type="sldImg"/>
          </p:nvPr>
        </p:nvSpPr>
        <p:spPr>
          <a:ln/>
        </p:spPr>
      </p:sp>
      <p:sp>
        <p:nvSpPr>
          <p:cNvPr id="83972" name="Rectangle 3">
            <a:extLst>
              <a:ext uri="{FF2B5EF4-FFF2-40B4-BE49-F238E27FC236}">
                <a16:creationId xmlns:a16="http://schemas.microsoft.com/office/drawing/2014/main" id="{FB481715-D3A5-E74F-B491-975F870866E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2440311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a:extLst>
              <a:ext uri="{FF2B5EF4-FFF2-40B4-BE49-F238E27FC236}">
                <a16:creationId xmlns:a16="http://schemas.microsoft.com/office/drawing/2014/main" id="{6EAF3245-EA43-F341-800B-70179730428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0444204-8F61-214E-AF12-EBAF3A5EA57D}" type="slidenum">
              <a:rPr lang="en-US" altLang="en-US"/>
              <a:pPr>
                <a:spcBef>
                  <a:spcPct val="0"/>
                </a:spcBef>
              </a:pPr>
              <a:t>32</a:t>
            </a:fld>
            <a:endParaRPr lang="en-US" altLang="en-US"/>
          </a:p>
        </p:txBody>
      </p:sp>
      <p:sp>
        <p:nvSpPr>
          <p:cNvPr id="90115" name="Rectangle 2">
            <a:extLst>
              <a:ext uri="{FF2B5EF4-FFF2-40B4-BE49-F238E27FC236}">
                <a16:creationId xmlns:a16="http://schemas.microsoft.com/office/drawing/2014/main" id="{E8503D9F-54AD-9F48-BE8D-FF04298B97CD}"/>
              </a:ext>
            </a:extLst>
          </p:cNvPr>
          <p:cNvSpPr>
            <a:spLocks noGrp="1" noRot="1" noChangeAspect="1" noChangeArrowheads="1" noTextEdit="1"/>
          </p:cNvSpPr>
          <p:nvPr>
            <p:ph type="sldImg"/>
          </p:nvPr>
        </p:nvSpPr>
        <p:spPr>
          <a:ln/>
        </p:spPr>
      </p:sp>
      <p:sp>
        <p:nvSpPr>
          <p:cNvPr id="90116" name="Rectangle 3">
            <a:extLst>
              <a:ext uri="{FF2B5EF4-FFF2-40B4-BE49-F238E27FC236}">
                <a16:creationId xmlns:a16="http://schemas.microsoft.com/office/drawing/2014/main" id="{9052B0F5-3DEC-5145-903F-9951C210A57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9090255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a:extLst>
              <a:ext uri="{FF2B5EF4-FFF2-40B4-BE49-F238E27FC236}">
                <a16:creationId xmlns:a16="http://schemas.microsoft.com/office/drawing/2014/main" id="{E82608B9-2F8A-174F-B26E-3BF2867CD60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AA3AF75-00A4-C743-A989-FF962812A966}" type="slidenum">
              <a:rPr lang="en-US" altLang="en-US"/>
              <a:pPr>
                <a:spcBef>
                  <a:spcPct val="0"/>
                </a:spcBef>
              </a:pPr>
              <a:t>33</a:t>
            </a:fld>
            <a:endParaRPr lang="en-US" altLang="en-US"/>
          </a:p>
        </p:txBody>
      </p:sp>
      <p:sp>
        <p:nvSpPr>
          <p:cNvPr id="92163" name="Rectangle 2">
            <a:extLst>
              <a:ext uri="{FF2B5EF4-FFF2-40B4-BE49-F238E27FC236}">
                <a16:creationId xmlns:a16="http://schemas.microsoft.com/office/drawing/2014/main" id="{98EB65DA-4B98-3745-80F5-8C242A7CE271}"/>
              </a:ext>
            </a:extLst>
          </p:cNvPr>
          <p:cNvSpPr>
            <a:spLocks noGrp="1" noRot="1" noChangeAspect="1" noChangeArrowheads="1" noTextEdit="1"/>
          </p:cNvSpPr>
          <p:nvPr>
            <p:ph type="sldImg"/>
          </p:nvPr>
        </p:nvSpPr>
        <p:spPr>
          <a:ln/>
        </p:spPr>
      </p:sp>
      <p:sp>
        <p:nvSpPr>
          <p:cNvPr id="92164" name="Rectangle 3">
            <a:extLst>
              <a:ext uri="{FF2B5EF4-FFF2-40B4-BE49-F238E27FC236}">
                <a16:creationId xmlns:a16="http://schemas.microsoft.com/office/drawing/2014/main" id="{0EB3FEA4-1F8A-B240-8206-B9F6F6CF7AF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5387807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a:extLst>
              <a:ext uri="{FF2B5EF4-FFF2-40B4-BE49-F238E27FC236}">
                <a16:creationId xmlns:a16="http://schemas.microsoft.com/office/drawing/2014/main" id="{E5BE3B21-AF39-5645-9F3E-95148C85410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CFE6C12-F1C2-6044-97EE-D8CC46689369}" type="slidenum">
              <a:rPr lang="en-US" altLang="en-US"/>
              <a:pPr>
                <a:spcBef>
                  <a:spcPct val="0"/>
                </a:spcBef>
              </a:pPr>
              <a:t>34</a:t>
            </a:fld>
            <a:endParaRPr lang="en-US" altLang="en-US"/>
          </a:p>
        </p:txBody>
      </p:sp>
      <p:sp>
        <p:nvSpPr>
          <p:cNvPr id="96259" name="Rectangle 2">
            <a:extLst>
              <a:ext uri="{FF2B5EF4-FFF2-40B4-BE49-F238E27FC236}">
                <a16:creationId xmlns:a16="http://schemas.microsoft.com/office/drawing/2014/main" id="{D50FB672-BFC2-9043-B611-43C7E1292344}"/>
              </a:ext>
            </a:extLst>
          </p:cNvPr>
          <p:cNvSpPr>
            <a:spLocks noGrp="1" noRot="1" noChangeAspect="1" noChangeArrowheads="1" noTextEdit="1"/>
          </p:cNvSpPr>
          <p:nvPr>
            <p:ph type="sldImg"/>
          </p:nvPr>
        </p:nvSpPr>
        <p:spPr>
          <a:ln/>
        </p:spPr>
      </p:sp>
      <p:sp>
        <p:nvSpPr>
          <p:cNvPr id="96260" name="Rectangle 3">
            <a:extLst>
              <a:ext uri="{FF2B5EF4-FFF2-40B4-BE49-F238E27FC236}">
                <a16:creationId xmlns:a16="http://schemas.microsoft.com/office/drawing/2014/main" id="{46668778-4BE0-164C-A8DE-9E3AA973C38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9683822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a:extLst>
              <a:ext uri="{FF2B5EF4-FFF2-40B4-BE49-F238E27FC236}">
                <a16:creationId xmlns:a16="http://schemas.microsoft.com/office/drawing/2014/main" id="{C56D5677-6E52-6848-83AF-1B55D574AFD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C6C7A24-7F86-3C47-A142-9501A92AD193}" type="slidenum">
              <a:rPr lang="en-US" altLang="en-US"/>
              <a:pPr>
                <a:spcBef>
                  <a:spcPct val="0"/>
                </a:spcBef>
              </a:pPr>
              <a:t>35</a:t>
            </a:fld>
            <a:endParaRPr lang="en-US" altLang="en-US"/>
          </a:p>
        </p:txBody>
      </p:sp>
      <p:sp>
        <p:nvSpPr>
          <p:cNvPr id="94211" name="Rectangle 2">
            <a:extLst>
              <a:ext uri="{FF2B5EF4-FFF2-40B4-BE49-F238E27FC236}">
                <a16:creationId xmlns:a16="http://schemas.microsoft.com/office/drawing/2014/main" id="{8DB4C96C-EE09-AF40-9640-FA2CF582B79A}"/>
              </a:ext>
            </a:extLst>
          </p:cNvPr>
          <p:cNvSpPr>
            <a:spLocks noGrp="1" noRot="1" noChangeAspect="1" noChangeArrowheads="1" noTextEdit="1"/>
          </p:cNvSpPr>
          <p:nvPr>
            <p:ph type="sldImg"/>
          </p:nvPr>
        </p:nvSpPr>
        <p:spPr>
          <a:ln/>
        </p:spPr>
      </p:sp>
      <p:sp>
        <p:nvSpPr>
          <p:cNvPr id="94212" name="Rectangle 3">
            <a:extLst>
              <a:ext uri="{FF2B5EF4-FFF2-40B4-BE49-F238E27FC236}">
                <a16:creationId xmlns:a16="http://schemas.microsoft.com/office/drawing/2014/main" id="{6B91909E-BA8E-054F-BCF0-D1A662A2E53F}"/>
              </a:ext>
            </a:extLst>
          </p:cNvPr>
          <p:cNvSpPr>
            <a:spLocks noGrp="1" noChangeArrowheads="1"/>
          </p:cNvSpPr>
          <p:nvPr>
            <p:ph type="body" idx="1"/>
          </p:nvPr>
        </p:nvSpPr>
        <p:spPr>
          <a:xfrm>
            <a:off x="666750" y="4632325"/>
            <a:ext cx="5335588" cy="43894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0216926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a:extLst>
              <a:ext uri="{FF2B5EF4-FFF2-40B4-BE49-F238E27FC236}">
                <a16:creationId xmlns:a16="http://schemas.microsoft.com/office/drawing/2014/main" id="{7B8FB374-905A-2A47-8F86-F41CF23453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610FDA1-49CC-7649-A99C-56405F265E28}" type="slidenum">
              <a:rPr lang="en-US" altLang="en-US"/>
              <a:pPr>
                <a:spcBef>
                  <a:spcPct val="0"/>
                </a:spcBef>
              </a:pPr>
              <a:t>36</a:t>
            </a:fld>
            <a:endParaRPr lang="en-US" altLang="en-US"/>
          </a:p>
        </p:txBody>
      </p:sp>
      <p:sp>
        <p:nvSpPr>
          <p:cNvPr id="98307" name="Rectangle 2">
            <a:extLst>
              <a:ext uri="{FF2B5EF4-FFF2-40B4-BE49-F238E27FC236}">
                <a16:creationId xmlns:a16="http://schemas.microsoft.com/office/drawing/2014/main" id="{F6183279-2AC7-004C-B2B4-7390B19F2FD8}"/>
              </a:ext>
            </a:extLst>
          </p:cNvPr>
          <p:cNvSpPr>
            <a:spLocks noGrp="1" noRot="1" noChangeAspect="1" noChangeArrowheads="1" noTextEdit="1"/>
          </p:cNvSpPr>
          <p:nvPr>
            <p:ph type="sldImg"/>
          </p:nvPr>
        </p:nvSpPr>
        <p:spPr>
          <a:ln/>
        </p:spPr>
      </p:sp>
      <p:sp>
        <p:nvSpPr>
          <p:cNvPr id="98308" name="Rectangle 3">
            <a:extLst>
              <a:ext uri="{FF2B5EF4-FFF2-40B4-BE49-F238E27FC236}">
                <a16:creationId xmlns:a16="http://schemas.microsoft.com/office/drawing/2014/main" id="{02679057-B669-854D-BC52-489BC42682DB}"/>
              </a:ext>
            </a:extLst>
          </p:cNvPr>
          <p:cNvSpPr>
            <a:spLocks noGrp="1" noChangeArrowheads="1"/>
          </p:cNvSpPr>
          <p:nvPr>
            <p:ph type="body" idx="1"/>
          </p:nvPr>
        </p:nvSpPr>
        <p:spPr>
          <a:xfrm>
            <a:off x="666750" y="4632325"/>
            <a:ext cx="5335588" cy="43894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29935288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a:extLst>
              <a:ext uri="{FF2B5EF4-FFF2-40B4-BE49-F238E27FC236}">
                <a16:creationId xmlns:a16="http://schemas.microsoft.com/office/drawing/2014/main" id="{6EBBDB3B-DC83-754F-9F50-1A2B1C969C5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6FD4729-CFBD-F447-A2FD-5CECA71F1C67}" type="slidenum">
              <a:rPr lang="en-US" altLang="en-US"/>
              <a:pPr>
                <a:spcBef>
                  <a:spcPct val="0"/>
                </a:spcBef>
              </a:pPr>
              <a:t>37</a:t>
            </a:fld>
            <a:endParaRPr lang="en-US" altLang="en-US"/>
          </a:p>
        </p:txBody>
      </p:sp>
      <p:sp>
        <p:nvSpPr>
          <p:cNvPr id="100355" name="Rectangle 2">
            <a:extLst>
              <a:ext uri="{FF2B5EF4-FFF2-40B4-BE49-F238E27FC236}">
                <a16:creationId xmlns:a16="http://schemas.microsoft.com/office/drawing/2014/main" id="{4A0E2160-7E01-6142-979B-51AB964651E4}"/>
              </a:ext>
            </a:extLst>
          </p:cNvPr>
          <p:cNvSpPr>
            <a:spLocks noGrp="1" noRot="1" noChangeAspect="1" noChangeArrowheads="1" noTextEdit="1"/>
          </p:cNvSpPr>
          <p:nvPr>
            <p:ph type="sldImg"/>
          </p:nvPr>
        </p:nvSpPr>
        <p:spPr>
          <a:ln/>
        </p:spPr>
      </p:sp>
      <p:sp>
        <p:nvSpPr>
          <p:cNvPr id="100356" name="Rectangle 3">
            <a:extLst>
              <a:ext uri="{FF2B5EF4-FFF2-40B4-BE49-F238E27FC236}">
                <a16:creationId xmlns:a16="http://schemas.microsoft.com/office/drawing/2014/main" id="{B1E30FA2-D95D-9640-947F-AE94A44C9C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139135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a:extLst>
              <a:ext uri="{FF2B5EF4-FFF2-40B4-BE49-F238E27FC236}">
                <a16:creationId xmlns:a16="http://schemas.microsoft.com/office/drawing/2014/main" id="{3810DB9D-FB9F-7647-ACBC-3AA1FAC8B4B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36758AC-94AC-824B-91B2-E5D234379D0B}" type="slidenum">
              <a:rPr lang="en-US" altLang="en-US"/>
              <a:pPr>
                <a:spcBef>
                  <a:spcPct val="0"/>
                </a:spcBef>
              </a:pPr>
              <a:t>38</a:t>
            </a:fld>
            <a:endParaRPr lang="en-US" altLang="en-US"/>
          </a:p>
        </p:txBody>
      </p:sp>
      <p:sp>
        <p:nvSpPr>
          <p:cNvPr id="102403" name="Rectangle 2">
            <a:extLst>
              <a:ext uri="{FF2B5EF4-FFF2-40B4-BE49-F238E27FC236}">
                <a16:creationId xmlns:a16="http://schemas.microsoft.com/office/drawing/2014/main" id="{0C1DEF2B-40F9-C940-9B1E-A753280BCFA3}"/>
              </a:ext>
            </a:extLst>
          </p:cNvPr>
          <p:cNvSpPr>
            <a:spLocks noGrp="1" noRot="1" noChangeAspect="1" noChangeArrowheads="1" noTextEdit="1"/>
          </p:cNvSpPr>
          <p:nvPr>
            <p:ph type="sldImg"/>
          </p:nvPr>
        </p:nvSpPr>
        <p:spPr>
          <a:ln/>
        </p:spPr>
      </p:sp>
      <p:sp>
        <p:nvSpPr>
          <p:cNvPr id="102404" name="Rectangle 3">
            <a:extLst>
              <a:ext uri="{FF2B5EF4-FFF2-40B4-BE49-F238E27FC236}">
                <a16:creationId xmlns:a16="http://schemas.microsoft.com/office/drawing/2014/main" id="{4FA1D86E-7487-394D-AE42-4B09A9F0CFD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26321311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a:extLst>
              <a:ext uri="{FF2B5EF4-FFF2-40B4-BE49-F238E27FC236}">
                <a16:creationId xmlns:a16="http://schemas.microsoft.com/office/drawing/2014/main" id="{5115A064-7CBA-C044-9CA5-A249654F5E0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E87C981-FA8E-C04A-91A0-77C737E4BC41}" type="slidenum">
              <a:rPr lang="en-US" altLang="en-US"/>
              <a:pPr>
                <a:spcBef>
                  <a:spcPct val="0"/>
                </a:spcBef>
              </a:pPr>
              <a:t>39</a:t>
            </a:fld>
            <a:endParaRPr lang="en-US" altLang="en-US"/>
          </a:p>
        </p:txBody>
      </p:sp>
      <p:sp>
        <p:nvSpPr>
          <p:cNvPr id="104451" name="Rectangle 2">
            <a:extLst>
              <a:ext uri="{FF2B5EF4-FFF2-40B4-BE49-F238E27FC236}">
                <a16:creationId xmlns:a16="http://schemas.microsoft.com/office/drawing/2014/main" id="{84D0FCF3-0275-3946-A257-B63424CA09E3}"/>
              </a:ext>
            </a:extLst>
          </p:cNvPr>
          <p:cNvSpPr>
            <a:spLocks noGrp="1" noRot="1" noChangeAspect="1" noChangeArrowheads="1" noTextEdit="1"/>
          </p:cNvSpPr>
          <p:nvPr>
            <p:ph type="sldImg"/>
          </p:nvPr>
        </p:nvSpPr>
        <p:spPr>
          <a:ln/>
        </p:spPr>
      </p:sp>
      <p:sp>
        <p:nvSpPr>
          <p:cNvPr id="104452" name="Rectangle 3">
            <a:extLst>
              <a:ext uri="{FF2B5EF4-FFF2-40B4-BE49-F238E27FC236}">
                <a16:creationId xmlns:a16="http://schemas.microsoft.com/office/drawing/2014/main" id="{8E47219F-9BAA-6F40-9AC9-F4FE3D0C2CD2}"/>
              </a:ext>
            </a:extLst>
          </p:cNvPr>
          <p:cNvSpPr>
            <a:spLocks noGrp="1" noChangeArrowheads="1"/>
          </p:cNvSpPr>
          <p:nvPr>
            <p:ph type="body" idx="1"/>
          </p:nvPr>
        </p:nvSpPr>
        <p:spPr>
          <a:xfrm>
            <a:off x="666750" y="4632325"/>
            <a:ext cx="5335588" cy="43894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8693701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a:extLst>
              <a:ext uri="{FF2B5EF4-FFF2-40B4-BE49-F238E27FC236}">
                <a16:creationId xmlns:a16="http://schemas.microsoft.com/office/drawing/2014/main" id="{6ECA075F-FFA7-C444-8560-4DA414AA8CC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F5F3F3B-4996-8D48-8F56-DB151726C752}" type="slidenum">
              <a:rPr lang="en-US" altLang="en-US"/>
              <a:pPr>
                <a:spcBef>
                  <a:spcPct val="0"/>
                </a:spcBef>
              </a:pPr>
              <a:t>40</a:t>
            </a:fld>
            <a:endParaRPr lang="en-US" altLang="en-US"/>
          </a:p>
        </p:txBody>
      </p:sp>
      <p:sp>
        <p:nvSpPr>
          <p:cNvPr id="106499" name="Rectangle 2">
            <a:extLst>
              <a:ext uri="{FF2B5EF4-FFF2-40B4-BE49-F238E27FC236}">
                <a16:creationId xmlns:a16="http://schemas.microsoft.com/office/drawing/2014/main" id="{900C4843-471F-3D49-9E83-4F6B348FFE41}"/>
              </a:ext>
            </a:extLst>
          </p:cNvPr>
          <p:cNvSpPr>
            <a:spLocks noGrp="1" noRot="1" noChangeAspect="1" noChangeArrowheads="1" noTextEdit="1"/>
          </p:cNvSpPr>
          <p:nvPr>
            <p:ph type="sldImg"/>
          </p:nvPr>
        </p:nvSpPr>
        <p:spPr>
          <a:ln/>
        </p:spPr>
      </p:sp>
      <p:sp>
        <p:nvSpPr>
          <p:cNvPr id="106500" name="Rectangle 3">
            <a:extLst>
              <a:ext uri="{FF2B5EF4-FFF2-40B4-BE49-F238E27FC236}">
                <a16:creationId xmlns:a16="http://schemas.microsoft.com/office/drawing/2014/main" id="{9D92A8EF-6EB4-A442-8390-5FEFBC6D17A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2796439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a:extLst>
              <a:ext uri="{FF2B5EF4-FFF2-40B4-BE49-F238E27FC236}">
                <a16:creationId xmlns:a16="http://schemas.microsoft.com/office/drawing/2014/main" id="{B473558E-A897-EB47-8035-0F3FCC54C44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1F7EAFC-141B-EF4F-88F8-C0F400480FD6}" type="slidenum">
              <a:rPr lang="en-US" altLang="en-US"/>
              <a:pPr>
                <a:spcBef>
                  <a:spcPct val="0"/>
                </a:spcBef>
              </a:pPr>
              <a:t>41</a:t>
            </a:fld>
            <a:endParaRPr lang="en-US" altLang="en-US"/>
          </a:p>
        </p:txBody>
      </p:sp>
      <p:sp>
        <p:nvSpPr>
          <p:cNvPr id="108547" name="Rectangle 2">
            <a:extLst>
              <a:ext uri="{FF2B5EF4-FFF2-40B4-BE49-F238E27FC236}">
                <a16:creationId xmlns:a16="http://schemas.microsoft.com/office/drawing/2014/main" id="{C1782417-8ADF-2543-9711-0387FBF0E482}"/>
              </a:ext>
            </a:extLst>
          </p:cNvPr>
          <p:cNvSpPr>
            <a:spLocks noGrp="1" noRot="1" noChangeAspect="1" noChangeArrowheads="1" noTextEdit="1"/>
          </p:cNvSpPr>
          <p:nvPr>
            <p:ph type="sldImg"/>
          </p:nvPr>
        </p:nvSpPr>
        <p:spPr>
          <a:ln/>
        </p:spPr>
      </p:sp>
      <p:sp>
        <p:nvSpPr>
          <p:cNvPr id="108548" name="Rectangle 3">
            <a:extLst>
              <a:ext uri="{FF2B5EF4-FFF2-40B4-BE49-F238E27FC236}">
                <a16:creationId xmlns:a16="http://schemas.microsoft.com/office/drawing/2014/main" id="{1C5B7D3B-3159-074D-A03F-F22CADFAD7A0}"/>
              </a:ext>
            </a:extLst>
          </p:cNvPr>
          <p:cNvSpPr>
            <a:spLocks noGrp="1" noChangeArrowheads="1"/>
          </p:cNvSpPr>
          <p:nvPr>
            <p:ph type="body" idx="1"/>
          </p:nvPr>
        </p:nvSpPr>
        <p:spPr>
          <a:xfrm>
            <a:off x="666750" y="4632325"/>
            <a:ext cx="5335588" cy="43894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9790708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a:extLst>
              <a:ext uri="{FF2B5EF4-FFF2-40B4-BE49-F238E27FC236}">
                <a16:creationId xmlns:a16="http://schemas.microsoft.com/office/drawing/2014/main" id="{A1BC1A31-322C-B842-9AAF-4CA22E122C8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5B7A50F-1BB7-344C-91CF-6B34CD410DF4}" type="slidenum">
              <a:rPr lang="en-US" altLang="en-US"/>
              <a:pPr>
                <a:spcBef>
                  <a:spcPct val="0"/>
                </a:spcBef>
              </a:pPr>
              <a:t>43</a:t>
            </a:fld>
            <a:endParaRPr lang="en-US" altLang="en-US"/>
          </a:p>
        </p:txBody>
      </p:sp>
      <p:sp>
        <p:nvSpPr>
          <p:cNvPr id="110595" name="Rectangle 2">
            <a:extLst>
              <a:ext uri="{FF2B5EF4-FFF2-40B4-BE49-F238E27FC236}">
                <a16:creationId xmlns:a16="http://schemas.microsoft.com/office/drawing/2014/main" id="{C8AE03DD-B1AE-EC45-8845-7A4920F520D1}"/>
              </a:ext>
            </a:extLst>
          </p:cNvPr>
          <p:cNvSpPr>
            <a:spLocks noGrp="1" noRot="1" noChangeAspect="1" noChangeArrowheads="1" noTextEdit="1"/>
          </p:cNvSpPr>
          <p:nvPr>
            <p:ph type="sldImg"/>
          </p:nvPr>
        </p:nvSpPr>
        <p:spPr>
          <a:ln/>
        </p:spPr>
      </p:sp>
      <p:sp>
        <p:nvSpPr>
          <p:cNvPr id="110596" name="Rectangle 3">
            <a:extLst>
              <a:ext uri="{FF2B5EF4-FFF2-40B4-BE49-F238E27FC236}">
                <a16:creationId xmlns:a16="http://schemas.microsoft.com/office/drawing/2014/main" id="{CF0A36CE-C71E-FA4E-A043-990F46FCC5B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16367154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students are unsure on How to use </a:t>
            </a:r>
            <a:r>
              <a:rPr lang="en-GB" dirty="0" err="1"/>
              <a:t>powerpoint</a:t>
            </a:r>
            <a:endParaRPr lang="en-GB" dirty="0"/>
          </a:p>
        </p:txBody>
      </p:sp>
      <p:sp>
        <p:nvSpPr>
          <p:cNvPr id="4" name="Slide Number Placeholder 3"/>
          <p:cNvSpPr>
            <a:spLocks noGrp="1"/>
          </p:cNvSpPr>
          <p:nvPr>
            <p:ph type="sldNum" sz="quarter" idx="5"/>
          </p:nvPr>
        </p:nvSpPr>
        <p:spPr/>
        <p:txBody>
          <a:bodyPr/>
          <a:lstStyle/>
          <a:p>
            <a:fld id="{324661F1-DB81-44E4-BB5E-8CFA2BC56AE0}" type="slidenum">
              <a:rPr lang="en-GB" smtClean="0"/>
              <a:t>45</a:t>
            </a:fld>
            <a:endParaRPr lang="en-GB"/>
          </a:p>
        </p:txBody>
      </p:sp>
    </p:spTree>
    <p:extLst>
      <p:ext uri="{BB962C8B-B14F-4D97-AF65-F5344CB8AC3E}">
        <p14:creationId xmlns:p14="http://schemas.microsoft.com/office/powerpoint/2010/main" val="201744126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rgbClr val="C00000"/>
                </a:solidFill>
              </a:rPr>
              <a:t>You can book a 15 minutes meeting</a:t>
            </a:r>
          </a:p>
          <a:p>
            <a:endParaRPr lang="en-GB" sz="1200" b="1" dirty="0">
              <a:solidFill>
                <a:srgbClr val="C00000"/>
              </a:solidFill>
            </a:endParaRPr>
          </a:p>
          <a:p>
            <a:r>
              <a:rPr lang="en-GB" sz="1200" b="1" dirty="0">
                <a:solidFill>
                  <a:srgbClr val="C00000"/>
                </a:solidFill>
              </a:rPr>
              <a:t>2</a:t>
            </a:r>
            <a:r>
              <a:rPr lang="en-GB" sz="1200" b="1" baseline="30000" dirty="0">
                <a:solidFill>
                  <a:srgbClr val="C00000"/>
                </a:solidFill>
              </a:rPr>
              <a:t>nd</a:t>
            </a:r>
            <a:r>
              <a:rPr lang="en-GB" sz="1200" b="1" dirty="0">
                <a:solidFill>
                  <a:srgbClr val="C00000"/>
                </a:solidFill>
              </a:rPr>
              <a:t> of November 2023 9.30am to 1pm</a:t>
            </a:r>
          </a:p>
          <a:p>
            <a:endParaRPr lang="en-GB" sz="1200" b="1" dirty="0">
              <a:solidFill>
                <a:srgbClr val="C00000"/>
              </a:solidFill>
            </a:endParaRPr>
          </a:p>
          <a:p>
            <a:r>
              <a:rPr lang="en-GB" sz="1200" b="1" dirty="0">
                <a:solidFill>
                  <a:srgbClr val="C00000"/>
                </a:solidFill>
              </a:rPr>
              <a:t>Or </a:t>
            </a:r>
          </a:p>
          <a:p>
            <a:endParaRPr lang="en-GB" sz="1200" b="1" dirty="0">
              <a:solidFill>
                <a:srgbClr val="C00000"/>
              </a:solidFill>
            </a:endParaRPr>
          </a:p>
          <a:p>
            <a:r>
              <a:rPr lang="en-GB" sz="1200" b="1" dirty="0">
                <a:solidFill>
                  <a:srgbClr val="C00000"/>
                </a:solidFill>
              </a:rPr>
              <a:t>9th of November 2023 9.30am to 1pm</a:t>
            </a:r>
          </a:p>
          <a:p>
            <a:endParaRPr lang="en-GB" dirty="0"/>
          </a:p>
        </p:txBody>
      </p:sp>
      <p:sp>
        <p:nvSpPr>
          <p:cNvPr id="4" name="Slide Number Placeholder 3"/>
          <p:cNvSpPr>
            <a:spLocks noGrp="1"/>
          </p:cNvSpPr>
          <p:nvPr>
            <p:ph type="sldNum" sz="quarter" idx="5"/>
          </p:nvPr>
        </p:nvSpPr>
        <p:spPr/>
        <p:txBody>
          <a:bodyPr/>
          <a:lstStyle/>
          <a:p>
            <a:fld id="{324661F1-DB81-44E4-BB5E-8CFA2BC56AE0}" type="slidenum">
              <a:rPr lang="en-GB" smtClean="0"/>
              <a:t>46</a:t>
            </a:fld>
            <a:endParaRPr lang="en-GB"/>
          </a:p>
        </p:txBody>
      </p:sp>
    </p:spTree>
    <p:extLst>
      <p:ext uri="{BB962C8B-B14F-4D97-AF65-F5344CB8AC3E}">
        <p14:creationId xmlns:p14="http://schemas.microsoft.com/office/powerpoint/2010/main" val="175489578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4661F1-DB81-44E4-BB5E-8CFA2BC56AE0}" type="slidenum">
              <a:rPr lang="en-GB" smtClean="0"/>
              <a:t>47</a:t>
            </a:fld>
            <a:endParaRPr lang="en-GB"/>
          </a:p>
        </p:txBody>
      </p:sp>
    </p:spTree>
    <p:extLst>
      <p:ext uri="{BB962C8B-B14F-4D97-AF65-F5344CB8AC3E}">
        <p14:creationId xmlns:p14="http://schemas.microsoft.com/office/powerpoint/2010/main" val="1043808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0728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103274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4012032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10/19/2023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453366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10/19/2023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715298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831851" y="1709741"/>
            <a:ext cx="10515600" cy="2852737"/>
          </a:xfrm>
          <a:prstGeom prst="rect">
            <a:avLst/>
          </a:prstGeo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831851" y="4589466"/>
            <a:ext cx="105156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10/19/2023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30972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10/19/2023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770122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840317" y="365128"/>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840319" y="1681163"/>
            <a:ext cx="5158316"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840319"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10/19/2023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687847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10/19/2023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336920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10/19/2023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77012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5183717" y="987428"/>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10/19/2023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170927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5183717" y="987428"/>
            <a:ext cx="617220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10/19/2023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2161521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10/19/2023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570360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8724902"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838202"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10/19/2023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745067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2" y="1516011"/>
            <a:ext cx="5173716"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572812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3"/>
            <a:ext cx="2743200" cy="365125"/>
          </a:xfrm>
          <a:prstGeom prst="rect">
            <a:avLst/>
          </a:prstGeom>
        </p:spPr>
        <p:txBody>
          <a:bodyPr/>
          <a:lstStyle/>
          <a:p>
            <a:fld id="{379F1E6B-445D-CA46-80DE-7864B0ECB295}" type="datetimeFigureOut">
              <a:rPr lang="en-US" smtClean="0"/>
              <a:t>10/19/2023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3"/>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4471755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10/19/2023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559077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10/19/2023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168078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10/19/2023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707305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10/19/2023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018139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10/19/2023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402868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10/19/2023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38317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10/19/2023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653677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10/19/2023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330884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10/19/2023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978405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10/19/2023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567753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10/19/2023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41014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67B45-ECB7-B761-365F-49515F5A7D0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6AA8D4-B292-BED7-B2D4-4BA2235022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3A79897-EEE4-689F-D72D-AE6D5B988E01}"/>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5" name="Footer Placeholder 4">
            <a:extLst>
              <a:ext uri="{FF2B5EF4-FFF2-40B4-BE49-F238E27FC236}">
                <a16:creationId xmlns:a16="http://schemas.microsoft.com/office/drawing/2014/main" id="{3F91F295-A478-D2F1-3EAC-C0C8449B1E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54DFA7-3BE5-3E4F-5D8D-EF4D81134878}"/>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2096225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1FDD6-D066-D164-0FF4-3A595F5D1AC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78B28C6-A133-2449-51B5-5DAA9B3E5E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903EA7-1117-F5E8-739E-886FC3549C45}"/>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5" name="Footer Placeholder 4">
            <a:extLst>
              <a:ext uri="{FF2B5EF4-FFF2-40B4-BE49-F238E27FC236}">
                <a16:creationId xmlns:a16="http://schemas.microsoft.com/office/drawing/2014/main" id="{64022EAE-808E-A7FC-3A14-7B5E8E9C0A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5D8F74-B179-2E74-472C-078B9C48BF20}"/>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21900062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73543-34AF-B677-7E44-C64A8D6B86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4F1EB58-37A0-B131-19D1-E2551FDCDB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412259-8162-754A-98FF-4C19A482DFA4}"/>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5" name="Footer Placeholder 4">
            <a:extLst>
              <a:ext uri="{FF2B5EF4-FFF2-40B4-BE49-F238E27FC236}">
                <a16:creationId xmlns:a16="http://schemas.microsoft.com/office/drawing/2014/main" id="{39887EFB-A3DE-6602-B3D2-52BD77C5C6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94FB-6AAB-C691-CC42-61BAAF47F88A}"/>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4060553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5CA37-A47D-291C-94D1-2EB0138F4C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FAF8E0-5EA9-3D1A-4C6D-E3FF57E1819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481FF0-15DC-97BE-1AD6-44C8E968724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084278D-B54A-45EC-581C-81FB57C1CF35}"/>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6" name="Footer Placeholder 5">
            <a:extLst>
              <a:ext uri="{FF2B5EF4-FFF2-40B4-BE49-F238E27FC236}">
                <a16:creationId xmlns:a16="http://schemas.microsoft.com/office/drawing/2014/main" id="{A91DB3AE-95C3-4195-18E1-A94283797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A7CA4C2-1BC6-E203-21D2-3591B14EF619}"/>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4796529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D950A-9C2C-6299-BB74-109C76E538A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F2AC0BC-5C62-3C5B-2CB2-21F0AA445F0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EB80E72-716D-F0C2-0BE0-5321384279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FB2B573-9987-FA5C-F5D6-EB9A72C1E4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C712CAC-F86E-DD50-6A8C-CDD7A0B0049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84DB41A-3C77-CBBA-85FE-207919596EA0}"/>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8" name="Footer Placeholder 7">
            <a:extLst>
              <a:ext uri="{FF2B5EF4-FFF2-40B4-BE49-F238E27FC236}">
                <a16:creationId xmlns:a16="http://schemas.microsoft.com/office/drawing/2014/main" id="{82E771C1-3F5B-40E2-3A38-3F8C37EF435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B3A8478-F5E2-D073-8654-D97CD159F325}"/>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5047574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ECA0A-1D41-DDEA-EF25-75DA9E39D3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A38188B-EAB6-9E08-04B2-23083835B97E}"/>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4" name="Footer Placeholder 3">
            <a:extLst>
              <a:ext uri="{FF2B5EF4-FFF2-40B4-BE49-F238E27FC236}">
                <a16:creationId xmlns:a16="http://schemas.microsoft.com/office/drawing/2014/main" id="{80B92C06-F588-4B03-7E57-5A3EA0B48AB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12F1327-7106-99D3-E22D-C319F5638CB2}"/>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151750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9C42E6-84E1-BCD3-6DB9-C1837C5EAA73}"/>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3" name="Footer Placeholder 2">
            <a:extLst>
              <a:ext uri="{FF2B5EF4-FFF2-40B4-BE49-F238E27FC236}">
                <a16:creationId xmlns:a16="http://schemas.microsoft.com/office/drawing/2014/main" id="{57BE532C-DC95-71ED-F9A2-A704AE3ABB0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5A3B10A-2090-1DA1-ED27-201FEE193A07}"/>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9503247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4B712-341C-7F74-978D-14F5FDC9D8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32246F-CD03-12D8-E289-4212060363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4CD1E8B-4D4B-AC2E-A423-A97F96CBD2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5EF63A-DC73-C408-5DEB-65149B226FFD}"/>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6" name="Footer Placeholder 5">
            <a:extLst>
              <a:ext uri="{FF2B5EF4-FFF2-40B4-BE49-F238E27FC236}">
                <a16:creationId xmlns:a16="http://schemas.microsoft.com/office/drawing/2014/main" id="{9979EEA5-45F8-C360-11B7-1B3A0BB730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B3B042-2717-DA9C-7AA1-5E39DBF211AC}"/>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2264835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D2618-0948-066D-D823-4D6119634BC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049BF5B-B069-B3D3-0E9F-8C6114F6E5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58BCC1B6-BE91-5D76-B359-F5743E8404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A8D2-DE58-31FE-0082-EAE91257F383}"/>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6" name="Footer Placeholder 5">
            <a:extLst>
              <a:ext uri="{FF2B5EF4-FFF2-40B4-BE49-F238E27FC236}">
                <a16:creationId xmlns:a16="http://schemas.microsoft.com/office/drawing/2014/main" id="{BFB7D155-86DB-F6AC-1C5A-6DD8EC32C4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BF1445-27D3-B4F6-88EC-272DF59DA7F5}"/>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4633610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371B7-E5F6-2542-4796-354F25744D7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8D249E-57CF-0B48-8469-B0719A1B59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9F3E50-93D4-0214-11DD-3D9068D8918D}"/>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5" name="Footer Placeholder 4">
            <a:extLst>
              <a:ext uri="{FF2B5EF4-FFF2-40B4-BE49-F238E27FC236}">
                <a16:creationId xmlns:a16="http://schemas.microsoft.com/office/drawing/2014/main" id="{AA7CAEE4-878F-C9A1-6FBB-838DA545A4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5E3A1C-BB5C-5C28-A6BA-BCD067F99646}"/>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341769423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BE94D8-8708-3326-B32F-81519D9C740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34B21CD-4150-1203-E795-F66C0FCEBDD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9B3CE4-9EC4-66BD-F6FE-96AA2B6B9E6B}"/>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5" name="Footer Placeholder 4">
            <a:extLst>
              <a:ext uri="{FF2B5EF4-FFF2-40B4-BE49-F238E27FC236}">
                <a16:creationId xmlns:a16="http://schemas.microsoft.com/office/drawing/2014/main" id="{3F6D18D3-F368-B25E-827F-23963568D9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D89DE7-7FD6-FC2F-A675-8D8681856E6E}"/>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35326531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84998572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19/10/2023</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74860159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19/10/2023</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pic>
        <p:nvPicPr>
          <p:cNvPr id="8" name="Picture 7" descr="A blue screen with white text&#10;&#10;Description automatically generated">
            <a:extLst>
              <a:ext uri="{FF2B5EF4-FFF2-40B4-BE49-F238E27FC236}">
                <a16:creationId xmlns:a16="http://schemas.microsoft.com/office/drawing/2014/main" id="{0D62BA6E-5B36-0752-44CD-C64805A451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5148784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19/10/2023</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70891944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19/10/2023</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67441684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19/10/2023</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6862803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19/10/2023</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37350252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19/10/2023</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41249234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19/10/2023</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04785939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19/10/2023</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1157689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19/10/2023</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75077481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19/10/2023</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09091778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54934615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206873358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335038209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230194561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415932787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308527025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306776609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273792854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188921889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158365911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323968176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DB257E5F-5DAC-4208-83EB-E061D6651EA5}" type="datetimeFigureOut">
              <a:rPr lang="en-GB" smtClean="0"/>
              <a:t>19/10/2023</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26236496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image" Target="../media/image3.png"/><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3.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4.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5.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theme" Target="../theme/theme6.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image" Target="../media/image5.jpe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theme" Target="../theme/theme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image" Target="../media/image7.jpg"/><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image" Target="../media/image6.jp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image" Target="../media/image6.jpg"/><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8.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27659559"/>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350704555"/>
      </p:ext>
    </p:extLst>
  </p:cSld>
  <p:clrMap bg1="lt1" tx1="dk1" bg2="lt2" tx2="dk2" accent1="accent1" accent2="accent2" accent3="accent3" accent4="accent4" accent5="accent5" accent6="accent6" hlink="hlink" folHlink="folHlink"/>
  <p:sldLayoutIdLst>
    <p:sldLayoutId id="2147483663" r:id="rId1"/>
    <p:sldLayoutId id="214748366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26936502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594304751"/>
      </p:ext>
    </p:extLst>
  </p:cSld>
  <p:clrMap bg1="lt1" tx1="dk1" bg2="lt2" tx2="dk2" accent1="accent1" accent2="accent2" accent3="accent3" accent4="accent4" accent5="accent5" accent6="accent6" hlink="hlink" folHlink="folHlink"/>
  <p:sldLayoutIdLst>
    <p:sldLayoutId id="2147483679" r:id="rId1"/>
    <p:sldLayoutId id="2147483694"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39577598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31DEDA-3491-BF5C-5088-B7C61CBCD5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C58FA6-6F55-3223-55E6-2B5BE6B0C62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a:extLst>
              <a:ext uri="{FF2B5EF4-FFF2-40B4-BE49-F238E27FC236}">
                <a16:creationId xmlns:a16="http://schemas.microsoft.com/office/drawing/2014/main" id="{EBE20588-9516-CC51-AD30-FF25CEC307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257E5F-5DAC-4208-83EB-E061D6651EA5}" type="datetimeFigureOut">
              <a:rPr lang="en-GB" smtClean="0"/>
              <a:t>19/10/2023</a:t>
            </a:fld>
            <a:endParaRPr lang="en-GB"/>
          </a:p>
        </p:txBody>
      </p:sp>
      <p:sp>
        <p:nvSpPr>
          <p:cNvPr id="5" name="Footer Placeholder 4">
            <a:extLst>
              <a:ext uri="{FF2B5EF4-FFF2-40B4-BE49-F238E27FC236}">
                <a16:creationId xmlns:a16="http://schemas.microsoft.com/office/drawing/2014/main" id="{4E9EA041-1FF9-06AE-899C-1D7DE4433B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849C994-615E-87AA-EAD0-D3EBBDC309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B774A7-DABE-45CA-94B0-E8AF5A758DFE}" type="slidenum">
              <a:rPr lang="en-GB" smtClean="0"/>
              <a:t>‹#›</a:t>
            </a:fld>
            <a:endParaRPr lang="en-GB"/>
          </a:p>
        </p:txBody>
      </p:sp>
      <p:sp>
        <p:nvSpPr>
          <p:cNvPr id="8" name="TextBox 7">
            <a:extLst>
              <a:ext uri="{FF2B5EF4-FFF2-40B4-BE49-F238E27FC236}">
                <a16:creationId xmlns:a16="http://schemas.microsoft.com/office/drawing/2014/main" id="{00B417ED-E717-3086-033F-C1B9C7E81872}"/>
              </a:ext>
            </a:extLst>
          </p:cNvPr>
          <p:cNvSpPr txBox="1"/>
          <p:nvPr/>
        </p:nvSpPr>
        <p:spPr>
          <a:xfrm>
            <a:off x="3048000" y="3108144"/>
            <a:ext cx="6096000" cy="646331"/>
          </a:xfrm>
          <a:prstGeom prst="rect">
            <a:avLst/>
          </a:prstGeom>
          <a:noFill/>
        </p:spPr>
        <p:txBody>
          <a:bodyPr wrap="square">
            <a:spAutoFit/>
          </a:bodyPr>
          <a:lstStyle/>
          <a:p>
            <a:r>
              <a:rPr lang="en-GB" sz="1800" b="1" dirty="0"/>
              <a:t>Download the module handbook from Moodle and review the module handbook</a:t>
            </a:r>
          </a:p>
        </p:txBody>
      </p:sp>
      <p:pic>
        <p:nvPicPr>
          <p:cNvPr id="10" name="Picture 9" descr="A blue and white background with white text">
            <a:extLst>
              <a:ext uri="{FF2B5EF4-FFF2-40B4-BE49-F238E27FC236}">
                <a16:creationId xmlns:a16="http://schemas.microsoft.com/office/drawing/2014/main" id="{F5A30383-786C-3D65-82C7-051CA97D21A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4452869"/>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19/10/2023</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pic>
        <p:nvPicPr>
          <p:cNvPr id="8" name="Picture 7" descr="A blue screen with white text">
            <a:extLst>
              <a:ext uri="{FF2B5EF4-FFF2-40B4-BE49-F238E27FC236}">
                <a16:creationId xmlns:a16="http://schemas.microsoft.com/office/drawing/2014/main" id="{5C71E0FF-3A0B-1CA7-911C-7677E1747DDD}"/>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1169577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19/10/2023</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3756255789"/>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1.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2.xml"/></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3.xml"/><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4.xml"/></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3.xml"/></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7.xml"/><Relationship Id="rId1" Type="http://schemas.openxmlformats.org/officeDocument/2006/relationships/slideLayout" Target="../slideLayouts/slideLayout29.xml"/><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3.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4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3.xml"/></Relationships>
</file>

<file path=ppt/slides/_rels/slide1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5.xml"/><Relationship Id="rId1" Type="http://schemas.openxmlformats.org/officeDocument/2006/relationships/slideLayout" Target="../slideLayouts/slideLayout5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9.xml"/><Relationship Id="rId1" Type="http://schemas.openxmlformats.org/officeDocument/2006/relationships/slideLayout" Target="../slideLayouts/slideLayout4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3.xml"/></Relationships>
</file>

<file path=ppt/slides/_rels/slide2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24.xml"/><Relationship Id="rId1" Type="http://schemas.openxmlformats.org/officeDocument/2006/relationships/slideLayout" Target="../slideLayouts/slideLayout53.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5.xml"/><Relationship Id="rId1" Type="http://schemas.openxmlformats.org/officeDocument/2006/relationships/slideLayout" Target="../slideLayouts/slideLayout5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3.xml"/></Relationships>
</file>

<file path=ppt/slides/_rels/slide3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32.xml"/><Relationship Id="rId1" Type="http://schemas.openxmlformats.org/officeDocument/2006/relationships/slideLayout" Target="../slideLayouts/slideLayout53.xml"/></Relationships>
</file>

<file path=ppt/slides/_rels/slide3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33.xml"/><Relationship Id="rId1" Type="http://schemas.openxmlformats.org/officeDocument/2006/relationships/slideLayout" Target="../slideLayouts/slideLayout55.xml"/></Relationships>
</file>

<file path=ppt/slides/_rels/slide3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34.xml"/><Relationship Id="rId1" Type="http://schemas.openxmlformats.org/officeDocument/2006/relationships/slideLayout" Target="../slideLayouts/slideLayout5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3.xml"/></Relationships>
</file>

<file path=ppt/slides/_rels/slide3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37.xml"/><Relationship Id="rId1" Type="http://schemas.openxmlformats.org/officeDocument/2006/relationships/slideLayout" Target="../slideLayouts/slideLayout56.xml"/><Relationship Id="rId4" Type="http://schemas.openxmlformats.org/officeDocument/2006/relationships/image" Target="../media/image19.emf"/></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53.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hyperlink" Target="https://youtu.be/MnrJzXM7a6o" TargetMode="External"/><Relationship Id="rId4" Type="http://schemas.openxmlformats.org/officeDocument/2006/relationships/image" Target="../media/image20.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41.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hyperlink" Target="https://youtu.be/XF34-Wu6qWU" TargetMode="External"/><Relationship Id="rId5" Type="http://schemas.openxmlformats.org/officeDocument/2006/relationships/image" Target="../media/image21.png"/><Relationship Id="rId4" Type="http://schemas.openxmlformats.org/officeDocument/2006/relationships/notesSlide" Target="../notesSlides/notesSlide4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0.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F17D5-EC98-47E5-81CF-6B48C453BD0F}"/>
              </a:ext>
            </a:extLst>
          </p:cNvPr>
          <p:cNvSpPr>
            <a:spLocks noGrp="1"/>
          </p:cNvSpPr>
          <p:nvPr>
            <p:ph type="title"/>
          </p:nvPr>
        </p:nvSpPr>
        <p:spPr>
          <a:xfrm>
            <a:off x="517890" y="845295"/>
            <a:ext cx="5486400" cy="3859788"/>
          </a:xfrm>
        </p:spPr>
        <p:txBody>
          <a:bodyPr>
            <a:normAutofit fontScale="90000"/>
          </a:bodyPr>
          <a:lstStyle/>
          <a:p>
            <a:pPr algn="ctr"/>
            <a:br>
              <a:rPr lang="en-GB" i="1" dirty="0">
                <a:solidFill>
                  <a:schemeClr val="bg1"/>
                </a:solidFill>
              </a:rPr>
            </a:br>
            <a:r>
              <a:rPr lang="en-GB" i="1" dirty="0">
                <a:solidFill>
                  <a:schemeClr val="bg1"/>
                </a:solidFill>
              </a:rPr>
              <a:t>BA International Hotel Management </a:t>
            </a:r>
            <a:br>
              <a:rPr lang="en-GB" i="1" dirty="0">
                <a:solidFill>
                  <a:schemeClr val="bg1"/>
                </a:solidFill>
              </a:rPr>
            </a:br>
            <a:br>
              <a:rPr lang="en-GB" i="1" dirty="0">
                <a:solidFill>
                  <a:schemeClr val="bg1"/>
                </a:solidFill>
              </a:rPr>
            </a:br>
            <a:r>
              <a:rPr lang="en-GB" i="1" dirty="0">
                <a:solidFill>
                  <a:schemeClr val="bg1"/>
                </a:solidFill>
              </a:rPr>
              <a:t>Module</a:t>
            </a:r>
            <a:br>
              <a:rPr lang="en-GB" i="1" dirty="0">
                <a:solidFill>
                  <a:schemeClr val="bg1"/>
                </a:solidFill>
              </a:rPr>
            </a:br>
            <a:r>
              <a:rPr lang="en-GB" i="1" dirty="0">
                <a:solidFill>
                  <a:schemeClr val="bg1"/>
                </a:solidFill>
              </a:rPr>
              <a:t>BMIH6001</a:t>
            </a:r>
            <a:br>
              <a:rPr lang="en-GB" i="1" dirty="0">
                <a:solidFill>
                  <a:schemeClr val="bg1"/>
                </a:solidFill>
              </a:rPr>
            </a:br>
            <a:br>
              <a:rPr lang="en-GB" i="1" dirty="0">
                <a:solidFill>
                  <a:schemeClr val="bg1"/>
                </a:solidFill>
              </a:rPr>
            </a:br>
            <a:r>
              <a:rPr lang="en-GB" sz="3600" b="1" dirty="0">
                <a:solidFill>
                  <a:schemeClr val="bg1"/>
                </a:solidFill>
              </a:rPr>
              <a:t>Contemporary Themes</a:t>
            </a:r>
            <a:br>
              <a:rPr lang="en-GB" sz="3600" b="1" dirty="0">
                <a:solidFill>
                  <a:schemeClr val="bg1"/>
                </a:solidFill>
              </a:rPr>
            </a:br>
            <a:br>
              <a:rPr lang="en-GB" sz="3600" b="1" dirty="0">
                <a:solidFill>
                  <a:schemeClr val="bg1"/>
                </a:solidFill>
              </a:rPr>
            </a:br>
            <a:r>
              <a:rPr lang="en-GB" sz="2800" b="1" dirty="0">
                <a:solidFill>
                  <a:schemeClr val="bg1"/>
                </a:solidFill>
              </a:rPr>
              <a:t>Week Five</a:t>
            </a:r>
            <a:br>
              <a:rPr lang="en-GB" i="1" dirty="0">
                <a:solidFill>
                  <a:schemeClr val="bg1"/>
                </a:solidFill>
              </a:rPr>
            </a:br>
            <a:r>
              <a:rPr lang="en-GB" i="1" dirty="0">
                <a:solidFill>
                  <a:schemeClr val="bg1"/>
                </a:solidFill>
              </a:rPr>
              <a:t>Lola Villard-Coles BA, (Hons)</a:t>
            </a:r>
            <a:br>
              <a:rPr lang="en-GB" i="1" dirty="0">
                <a:solidFill>
                  <a:schemeClr val="bg1"/>
                </a:solidFill>
              </a:rPr>
            </a:br>
            <a:endParaRPr lang="en-GB" dirty="0"/>
          </a:p>
        </p:txBody>
      </p:sp>
    </p:spTree>
    <p:extLst>
      <p:ext uri="{BB962C8B-B14F-4D97-AF65-F5344CB8AC3E}">
        <p14:creationId xmlns:p14="http://schemas.microsoft.com/office/powerpoint/2010/main" val="307593017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8AA0B-ED35-4345-8D1C-7F296568289B}"/>
              </a:ext>
            </a:extLst>
          </p:cNvPr>
          <p:cNvSpPr>
            <a:spLocks noGrp="1"/>
          </p:cNvSpPr>
          <p:nvPr>
            <p:ph type="title"/>
          </p:nvPr>
        </p:nvSpPr>
        <p:spPr>
          <a:xfrm>
            <a:off x="379019" y="598868"/>
            <a:ext cx="11590903" cy="5206640"/>
          </a:xfrm>
        </p:spPr>
        <p:txBody>
          <a:bodyPr>
            <a:normAutofit/>
          </a:bodyPr>
          <a:lstStyle/>
          <a:p>
            <a:br>
              <a:rPr lang="en-GB" sz="1500" dirty="0"/>
            </a:br>
            <a:br>
              <a:rPr lang="en-GB" sz="1500" dirty="0"/>
            </a:br>
            <a:br>
              <a:rPr lang="en-GB" sz="1500" dirty="0"/>
            </a:br>
            <a:r>
              <a:rPr lang="en-GB" sz="1500" dirty="0"/>
              <a:t>As there are quite a few of us here, please ensure that your microphone is </a:t>
            </a:r>
            <a:r>
              <a:rPr lang="en-GB" sz="1500" u="sng" dirty="0"/>
              <a:t>muted</a:t>
            </a:r>
            <a:r>
              <a:rPr lang="en-GB" sz="1500" dirty="0"/>
              <a:t> during all teaching until you are asked a question or there is a group discussion to prevent background noise.</a:t>
            </a:r>
            <a:br>
              <a:rPr lang="en-GB" sz="1500" dirty="0"/>
            </a:br>
            <a:br>
              <a:rPr lang="en-GB" sz="1500" dirty="0"/>
            </a:br>
            <a:br>
              <a:rPr lang="en-GB" sz="1500" dirty="0"/>
            </a:br>
            <a:r>
              <a:rPr lang="en-GB" sz="1600" dirty="0"/>
              <a:t>You should attend every class and have a private space to work so that you can concentrate fully on the lesson. </a:t>
            </a:r>
            <a:br>
              <a:rPr lang="en-GB" sz="1600" dirty="0"/>
            </a:br>
            <a:br>
              <a:rPr lang="en-GB" sz="1600" dirty="0"/>
            </a:br>
            <a:r>
              <a:rPr lang="en-GB" sz="1600" dirty="0">
                <a:solidFill>
                  <a:srgbClr val="FF0000"/>
                </a:solidFill>
                <a:highlight>
                  <a:srgbClr val="FFFF00"/>
                </a:highlight>
              </a:rPr>
              <a:t>You should not be at work, shopping, driving or caring for children.</a:t>
            </a:r>
            <a:r>
              <a:rPr lang="en-GB" sz="1600" dirty="0">
                <a:solidFill>
                  <a:srgbClr val="FF0000"/>
                </a:solidFill>
              </a:rPr>
              <a:t> </a:t>
            </a:r>
            <a:br>
              <a:rPr lang="en-GB" sz="1500" dirty="0"/>
            </a:br>
            <a:br>
              <a:rPr lang="en-GB" sz="1500" dirty="0"/>
            </a:br>
            <a:r>
              <a:rPr lang="en-GB" sz="1500" dirty="0">
                <a:solidFill>
                  <a:srgbClr val="FF0000"/>
                </a:solidFill>
                <a:highlight>
                  <a:srgbClr val="FFFF00"/>
                </a:highlight>
              </a:rPr>
              <a:t>Your camera must be always on during lectures please. </a:t>
            </a:r>
            <a:r>
              <a:rPr lang="en-GB" sz="1500" dirty="0">
                <a:solidFill>
                  <a:srgbClr val="FF0000"/>
                </a:solidFill>
              </a:rPr>
              <a:t> </a:t>
            </a:r>
            <a:r>
              <a:rPr lang="en-GB" sz="1500" dirty="0"/>
              <a:t>-Use the Teams university background to protect your privacy.</a:t>
            </a:r>
            <a:br>
              <a:rPr lang="en-GB" sz="1500" dirty="0">
                <a:solidFill>
                  <a:srgbClr val="FF0000"/>
                </a:solidFill>
                <a:highlight>
                  <a:srgbClr val="FFFF00"/>
                </a:highlight>
              </a:rPr>
            </a:br>
            <a:br>
              <a:rPr lang="en-GB" sz="1500" dirty="0">
                <a:solidFill>
                  <a:srgbClr val="FF0000"/>
                </a:solidFill>
                <a:highlight>
                  <a:srgbClr val="FFFF00"/>
                </a:highlight>
              </a:rPr>
            </a:br>
            <a:r>
              <a:rPr lang="en-GB" sz="1500" dirty="0">
                <a:solidFill>
                  <a:srgbClr val="FF0000"/>
                </a:solidFill>
                <a:highlight>
                  <a:srgbClr val="FFFF00"/>
                </a:highlight>
              </a:rPr>
              <a:t>YOU must join via a laptop or PC/MAC </a:t>
            </a:r>
            <a:r>
              <a:rPr lang="en-GB" sz="1600" dirty="0"/>
              <a:t>–No attendance permitted on phones or tablets</a:t>
            </a:r>
            <a:br>
              <a:rPr lang="en-GB" sz="1500" dirty="0">
                <a:solidFill>
                  <a:srgbClr val="FF0000"/>
                </a:solidFill>
                <a:highlight>
                  <a:srgbClr val="FFFF00"/>
                </a:highlight>
              </a:rPr>
            </a:br>
            <a:br>
              <a:rPr lang="en-GB" sz="1500" dirty="0">
                <a:solidFill>
                  <a:srgbClr val="FF0000"/>
                </a:solidFill>
                <a:highlight>
                  <a:srgbClr val="FFFF00"/>
                </a:highlight>
              </a:rPr>
            </a:br>
            <a:r>
              <a:rPr lang="en-GB" sz="1500" dirty="0">
                <a:solidFill>
                  <a:srgbClr val="FF0000"/>
                </a:solidFill>
                <a:highlight>
                  <a:srgbClr val="FFFF00"/>
                </a:highlight>
              </a:rPr>
              <a:t>You will be removed from the session and logged as absent if you fail to adhere to these criteria.</a:t>
            </a:r>
            <a:br>
              <a:rPr lang="en-GB" sz="1500" dirty="0">
                <a:solidFill>
                  <a:srgbClr val="FF0000"/>
                </a:solidFill>
                <a:highlight>
                  <a:srgbClr val="FFFF00"/>
                </a:highlight>
              </a:rPr>
            </a:br>
            <a:br>
              <a:rPr lang="en-GB" sz="1500" dirty="0"/>
            </a:br>
            <a:br>
              <a:rPr lang="en-GB" sz="1400" u="sng" dirty="0"/>
            </a:br>
            <a:r>
              <a:rPr lang="en-GB" sz="1500" dirty="0"/>
              <a:t>This and all sessions will be recorded so that you can watch it again</a:t>
            </a:r>
            <a:br>
              <a:rPr lang="en-GB" sz="1500" dirty="0"/>
            </a:br>
            <a:endParaRPr lang="en-GB" sz="1500" dirty="0"/>
          </a:p>
        </p:txBody>
      </p:sp>
      <p:sp>
        <p:nvSpPr>
          <p:cNvPr id="6" name="TextBox 5">
            <a:extLst>
              <a:ext uri="{FF2B5EF4-FFF2-40B4-BE49-F238E27FC236}">
                <a16:creationId xmlns:a16="http://schemas.microsoft.com/office/drawing/2014/main" id="{12276771-168B-ED18-63F8-A8DFBC833043}"/>
              </a:ext>
            </a:extLst>
          </p:cNvPr>
          <p:cNvSpPr txBox="1"/>
          <p:nvPr/>
        </p:nvSpPr>
        <p:spPr>
          <a:xfrm>
            <a:off x="4317017" y="238510"/>
            <a:ext cx="4178545" cy="584775"/>
          </a:xfrm>
          <a:prstGeom prst="rect">
            <a:avLst/>
          </a:prstGeom>
          <a:noFill/>
        </p:spPr>
        <p:txBody>
          <a:bodyPr wrap="square">
            <a:spAutoFit/>
          </a:bodyPr>
          <a:lstStyle/>
          <a:p>
            <a:r>
              <a:rPr kumimoji="0" lang="en-GB" sz="32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Before we start</a:t>
            </a:r>
            <a:endParaRPr lang="en-GB" sz="3200" dirty="0"/>
          </a:p>
        </p:txBody>
      </p:sp>
    </p:spTree>
    <p:extLst>
      <p:ext uri="{BB962C8B-B14F-4D97-AF65-F5344CB8AC3E}">
        <p14:creationId xmlns:p14="http://schemas.microsoft.com/office/powerpoint/2010/main" val="1724581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4ABBF-77E5-4507-9EC4-F64DDAFB6A80}"/>
              </a:ext>
            </a:extLst>
          </p:cNvPr>
          <p:cNvSpPr>
            <a:spLocks noGrp="1"/>
          </p:cNvSpPr>
          <p:nvPr>
            <p:ph type="title"/>
          </p:nvPr>
        </p:nvSpPr>
        <p:spPr>
          <a:xfrm>
            <a:off x="1981200" y="274638"/>
            <a:ext cx="8229600" cy="850106"/>
          </a:xfrm>
        </p:spPr>
        <p:txBody>
          <a:bodyPr anchor="ctr">
            <a:normAutofit/>
          </a:bodyPr>
          <a:lstStyle/>
          <a:p>
            <a:r>
              <a:rPr lang="en-GB" b="1" dirty="0">
                <a:solidFill>
                  <a:srgbClr val="0070C0"/>
                </a:solidFill>
              </a:rPr>
              <a:t>Aims For Today</a:t>
            </a:r>
          </a:p>
        </p:txBody>
      </p:sp>
      <p:pic>
        <p:nvPicPr>
          <p:cNvPr id="4" name="Content Placeholder 3">
            <a:extLst>
              <a:ext uri="{FF2B5EF4-FFF2-40B4-BE49-F238E27FC236}">
                <a16:creationId xmlns:a16="http://schemas.microsoft.com/office/drawing/2014/main" id="{87A8D3C1-79C2-4BB8-89B5-2B5F675F74B2}"/>
              </a:ext>
            </a:extLst>
          </p:cNvPr>
          <p:cNvPicPr>
            <a:picLocks noGrp="1" noChangeAspect="1"/>
          </p:cNvPicPr>
          <p:nvPr>
            <p:ph sz="half" idx="1"/>
          </p:nvPr>
        </p:nvPicPr>
        <p:blipFill>
          <a:blip r:embed="rId2"/>
          <a:stretch>
            <a:fillRect/>
          </a:stretch>
        </p:blipFill>
        <p:spPr>
          <a:xfrm>
            <a:off x="1919536" y="1772816"/>
            <a:ext cx="3302278" cy="2592288"/>
          </a:xfrm>
          <a:prstGeom prst="rect">
            <a:avLst/>
          </a:prstGeom>
          <a:noFill/>
        </p:spPr>
      </p:pic>
      <p:sp>
        <p:nvSpPr>
          <p:cNvPr id="9" name="Content Placeholder 3">
            <a:extLst>
              <a:ext uri="{FF2B5EF4-FFF2-40B4-BE49-F238E27FC236}">
                <a16:creationId xmlns:a16="http://schemas.microsoft.com/office/drawing/2014/main" id="{9882624C-6A20-48B6-AB51-42471DCD5714}"/>
              </a:ext>
            </a:extLst>
          </p:cNvPr>
          <p:cNvSpPr>
            <a:spLocks noGrp="1"/>
          </p:cNvSpPr>
          <p:nvPr>
            <p:ph sz="half" idx="2"/>
          </p:nvPr>
        </p:nvSpPr>
        <p:spPr>
          <a:xfrm>
            <a:off x="5519936" y="1772817"/>
            <a:ext cx="5040560" cy="3816425"/>
          </a:xfrm>
        </p:spPr>
        <p:txBody>
          <a:bodyPr>
            <a:normAutofit/>
          </a:bodyPr>
          <a:lstStyle/>
          <a:p>
            <a:pPr marL="0" indent="0">
              <a:buNone/>
            </a:pPr>
            <a:r>
              <a:rPr lang="en-US" dirty="0"/>
              <a:t>Book your presentation slot</a:t>
            </a:r>
          </a:p>
          <a:p>
            <a:pPr marL="0" indent="0">
              <a:buNone/>
            </a:pPr>
            <a:endParaRPr lang="en-US" dirty="0"/>
          </a:p>
          <a:p>
            <a:pPr marL="0" indent="0">
              <a:buNone/>
            </a:pPr>
            <a:r>
              <a:rPr lang="en-US" dirty="0"/>
              <a:t>Presentation skills – what is expected?</a:t>
            </a:r>
          </a:p>
          <a:p>
            <a:pPr marL="0" indent="0">
              <a:buNone/>
            </a:pPr>
            <a:endParaRPr lang="en-US" dirty="0"/>
          </a:p>
          <a:p>
            <a:pPr marL="0" indent="0">
              <a:buNone/>
            </a:pPr>
            <a:r>
              <a:rPr lang="en-US" dirty="0"/>
              <a:t>Prepare and practice</a:t>
            </a:r>
          </a:p>
        </p:txBody>
      </p:sp>
    </p:spTree>
    <p:extLst>
      <p:ext uri="{BB962C8B-B14F-4D97-AF65-F5344CB8AC3E}">
        <p14:creationId xmlns:p14="http://schemas.microsoft.com/office/powerpoint/2010/main" val="1293250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94A52368-9277-C174-CFA2-3DC8960198D6}"/>
              </a:ext>
            </a:extLst>
          </p:cNvPr>
          <p:cNvSpPr txBox="1"/>
          <p:nvPr/>
        </p:nvSpPr>
        <p:spPr>
          <a:xfrm>
            <a:off x="1120463" y="345553"/>
            <a:ext cx="10399690" cy="923330"/>
          </a:xfrm>
          <a:prstGeom prst="rect">
            <a:avLst/>
          </a:prstGeom>
          <a:solidFill>
            <a:srgbClr val="3E6D8B"/>
          </a:solidFill>
          <a:ln>
            <a:solidFill>
              <a:schemeClr val="bg2">
                <a:lumMod val="50000"/>
              </a:schemeClr>
            </a:solidFill>
          </a:ln>
        </p:spPr>
        <p:txBody>
          <a:bodyPr wrap="square" rtlCol="0">
            <a:spAutoFit/>
          </a:bodyPr>
          <a:lstStyle/>
          <a:p>
            <a:pPr algn="ctr"/>
            <a:r>
              <a:rPr lang="en-US" sz="5400" b="1" dirty="0">
                <a:solidFill>
                  <a:srgbClr val="FFC000"/>
                </a:solidFill>
              </a:rPr>
              <a:t>Book your presentation slot</a:t>
            </a:r>
            <a:endParaRPr lang="en-GB" sz="5400" b="1" dirty="0">
              <a:solidFill>
                <a:srgbClr val="FFC000"/>
              </a:solidFill>
              <a:latin typeface="Raleway" pitchFamily="2" charset="0"/>
              <a:cs typeface="Arial" panose="020B0604020202020204" pitchFamily="34" charset="0"/>
            </a:endParaRPr>
          </a:p>
        </p:txBody>
      </p:sp>
      <p:sp>
        <p:nvSpPr>
          <p:cNvPr id="4" name="TextBox 3">
            <a:extLst>
              <a:ext uri="{FF2B5EF4-FFF2-40B4-BE49-F238E27FC236}">
                <a16:creationId xmlns:a16="http://schemas.microsoft.com/office/drawing/2014/main" id="{BB407F93-DFD8-C75D-C846-111C2F25254E}"/>
              </a:ext>
            </a:extLst>
          </p:cNvPr>
          <p:cNvSpPr txBox="1"/>
          <p:nvPr/>
        </p:nvSpPr>
        <p:spPr>
          <a:xfrm>
            <a:off x="2652171" y="1424458"/>
            <a:ext cx="6279328" cy="523220"/>
          </a:xfrm>
          <a:prstGeom prst="rect">
            <a:avLst/>
          </a:prstGeom>
          <a:solidFill>
            <a:srgbClr val="3C6A8B"/>
          </a:solidFill>
          <a:ln w="41275">
            <a:solidFill>
              <a:srgbClr val="FFC000"/>
            </a:solidFill>
          </a:ln>
        </p:spPr>
        <p:txBody>
          <a:bodyPr wrap="square" rtlCol="0">
            <a:spAutoFit/>
          </a:bodyPr>
          <a:lstStyle/>
          <a:p>
            <a:pPr algn="ctr"/>
            <a:r>
              <a:rPr lang="en-GB" sz="2800" b="1" dirty="0">
                <a:solidFill>
                  <a:srgbClr val="C00000"/>
                </a:solidFill>
                <a:highlight>
                  <a:srgbClr val="FFFF00"/>
                </a:highlight>
                <a:latin typeface="Raleway" pitchFamily="2" charset="0"/>
                <a:cs typeface="Arial" panose="020B0604020202020204" pitchFamily="34" charset="0"/>
              </a:rPr>
              <a:t>Add date</a:t>
            </a:r>
          </a:p>
        </p:txBody>
      </p:sp>
      <p:sp>
        <p:nvSpPr>
          <p:cNvPr id="2" name="TextBox 1">
            <a:extLst>
              <a:ext uri="{FF2B5EF4-FFF2-40B4-BE49-F238E27FC236}">
                <a16:creationId xmlns:a16="http://schemas.microsoft.com/office/drawing/2014/main" id="{1C8FC6E3-8B10-966B-A3E0-7C213AC7863F}"/>
              </a:ext>
            </a:extLst>
          </p:cNvPr>
          <p:cNvSpPr txBox="1"/>
          <p:nvPr/>
        </p:nvSpPr>
        <p:spPr>
          <a:xfrm>
            <a:off x="9762188" y="1359307"/>
            <a:ext cx="2166674" cy="954107"/>
          </a:xfrm>
          <a:prstGeom prst="rect">
            <a:avLst/>
          </a:prstGeom>
          <a:solidFill>
            <a:srgbClr val="3C6A8B"/>
          </a:solidFill>
          <a:ln w="41275">
            <a:solidFill>
              <a:srgbClr val="FFC000"/>
            </a:solidFill>
          </a:ln>
        </p:spPr>
        <p:txBody>
          <a:bodyPr wrap="square" rtlCol="0">
            <a:spAutoFit/>
          </a:bodyPr>
          <a:lstStyle/>
          <a:p>
            <a:pPr algn="ctr"/>
            <a:r>
              <a:rPr lang="en-GB" sz="2800" b="1" dirty="0">
                <a:solidFill>
                  <a:schemeClr val="bg1"/>
                </a:solidFill>
                <a:latin typeface="Raleway" pitchFamily="2" charset="0"/>
                <a:cs typeface="Arial" panose="020B0604020202020204" pitchFamily="34" charset="0"/>
              </a:rPr>
              <a:t>3 Groups of 8 students</a:t>
            </a:r>
          </a:p>
        </p:txBody>
      </p:sp>
      <p:sp>
        <p:nvSpPr>
          <p:cNvPr id="3" name="TextBox 2">
            <a:extLst>
              <a:ext uri="{FF2B5EF4-FFF2-40B4-BE49-F238E27FC236}">
                <a16:creationId xmlns:a16="http://schemas.microsoft.com/office/drawing/2014/main" id="{D598504A-8BBC-971B-A061-0F1003CB9C8D}"/>
              </a:ext>
            </a:extLst>
          </p:cNvPr>
          <p:cNvSpPr txBox="1"/>
          <p:nvPr/>
        </p:nvSpPr>
        <p:spPr>
          <a:xfrm>
            <a:off x="323240" y="2424729"/>
            <a:ext cx="2915796" cy="3170099"/>
          </a:xfrm>
          <a:prstGeom prst="rect">
            <a:avLst/>
          </a:prstGeom>
          <a:solidFill>
            <a:srgbClr val="3C6A8B"/>
          </a:solidFill>
          <a:ln w="41275">
            <a:solidFill>
              <a:srgbClr val="FFC000"/>
            </a:solidFill>
          </a:ln>
        </p:spPr>
        <p:txBody>
          <a:bodyPr wrap="square" rtlCol="0">
            <a:spAutoFit/>
          </a:bodyPr>
          <a:lstStyle/>
          <a:p>
            <a:pPr algn="ctr"/>
            <a:r>
              <a:rPr lang="en-GB" sz="2000" b="1" dirty="0">
                <a:solidFill>
                  <a:srgbClr val="FFC000"/>
                </a:solidFill>
                <a:latin typeface="Raleway" pitchFamily="2" charset="0"/>
                <a:cs typeface="Arial" panose="020B0604020202020204" pitchFamily="34" charset="0"/>
              </a:rPr>
              <a:t>9am to 11 am</a:t>
            </a:r>
          </a:p>
          <a:p>
            <a:r>
              <a:rPr lang="en-GB" sz="2000" b="1" dirty="0">
                <a:solidFill>
                  <a:schemeClr val="bg1"/>
                </a:solidFill>
                <a:latin typeface="Raleway" pitchFamily="2" charset="0"/>
                <a:cs typeface="Arial" panose="020B0604020202020204" pitchFamily="34" charset="0"/>
              </a:rPr>
              <a:t>9:00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9:15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9:30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9:45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10:00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10:15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10:30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10:45 </a:t>
            </a:r>
            <a:r>
              <a:rPr lang="en-GB" sz="2000" dirty="0">
                <a:solidFill>
                  <a:schemeClr val="bg1"/>
                </a:solidFill>
                <a:latin typeface="Raleway" pitchFamily="2" charset="0"/>
                <a:cs typeface="Arial" panose="020B0604020202020204" pitchFamily="34" charset="0"/>
              </a:rPr>
              <a:t>Student name</a:t>
            </a:r>
          </a:p>
          <a:p>
            <a:pPr marL="514350" indent="-514350">
              <a:buFont typeface="+mj-lt"/>
              <a:buAutoNum type="arabicPeriod"/>
            </a:pPr>
            <a:endParaRPr lang="en-GB" sz="2000" b="1" dirty="0">
              <a:solidFill>
                <a:schemeClr val="bg1"/>
              </a:solidFill>
              <a:latin typeface="Raleway" pitchFamily="2" charset="0"/>
              <a:cs typeface="Arial" panose="020B0604020202020204" pitchFamily="34" charset="0"/>
            </a:endParaRPr>
          </a:p>
        </p:txBody>
      </p:sp>
      <p:sp>
        <p:nvSpPr>
          <p:cNvPr id="5" name="TextBox 4">
            <a:extLst>
              <a:ext uri="{FF2B5EF4-FFF2-40B4-BE49-F238E27FC236}">
                <a16:creationId xmlns:a16="http://schemas.microsoft.com/office/drawing/2014/main" id="{AA832E57-B823-8E7E-97E6-B8D5AF31E78E}"/>
              </a:ext>
            </a:extLst>
          </p:cNvPr>
          <p:cNvSpPr txBox="1"/>
          <p:nvPr/>
        </p:nvSpPr>
        <p:spPr>
          <a:xfrm>
            <a:off x="3584816" y="2424730"/>
            <a:ext cx="2915796" cy="3170099"/>
          </a:xfrm>
          <a:prstGeom prst="rect">
            <a:avLst/>
          </a:prstGeom>
          <a:solidFill>
            <a:srgbClr val="3C6A8B"/>
          </a:solidFill>
          <a:ln w="41275">
            <a:solidFill>
              <a:srgbClr val="FFC000"/>
            </a:solidFill>
          </a:ln>
        </p:spPr>
        <p:txBody>
          <a:bodyPr wrap="square" rtlCol="0">
            <a:spAutoFit/>
          </a:bodyPr>
          <a:lstStyle/>
          <a:p>
            <a:pPr algn="ctr"/>
            <a:r>
              <a:rPr lang="en-GB" sz="2000" b="1" dirty="0">
                <a:solidFill>
                  <a:srgbClr val="FFC000"/>
                </a:solidFill>
                <a:latin typeface="Raleway" pitchFamily="2" charset="0"/>
                <a:cs typeface="Arial" panose="020B0604020202020204" pitchFamily="34" charset="0"/>
              </a:rPr>
              <a:t>11.30am to 1.30pm</a:t>
            </a:r>
          </a:p>
          <a:p>
            <a:r>
              <a:rPr lang="en-GB" sz="2000" b="1" dirty="0">
                <a:solidFill>
                  <a:schemeClr val="bg1"/>
                </a:solidFill>
                <a:latin typeface="Raleway" pitchFamily="2" charset="0"/>
                <a:cs typeface="Arial" panose="020B0604020202020204" pitchFamily="34" charset="0"/>
              </a:rPr>
              <a:t>11:30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11:45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12:00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12:15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12:30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12:45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13:00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13:15 </a:t>
            </a:r>
            <a:r>
              <a:rPr lang="en-GB" sz="2000" dirty="0">
                <a:solidFill>
                  <a:schemeClr val="bg1"/>
                </a:solidFill>
                <a:latin typeface="Raleway" pitchFamily="2" charset="0"/>
                <a:cs typeface="Arial" panose="020B0604020202020204" pitchFamily="34" charset="0"/>
              </a:rPr>
              <a:t>Student name</a:t>
            </a:r>
          </a:p>
          <a:p>
            <a:pPr marL="514350" indent="-514350">
              <a:buFont typeface="+mj-lt"/>
              <a:buAutoNum type="arabicPeriod"/>
            </a:pPr>
            <a:endParaRPr lang="en-GB" sz="2000" b="1" dirty="0">
              <a:solidFill>
                <a:schemeClr val="bg1"/>
              </a:solidFill>
              <a:latin typeface="Raleway" pitchFamily="2" charset="0"/>
              <a:cs typeface="Arial" panose="020B0604020202020204" pitchFamily="34" charset="0"/>
            </a:endParaRPr>
          </a:p>
        </p:txBody>
      </p:sp>
      <p:sp>
        <p:nvSpPr>
          <p:cNvPr id="7" name="TextBox 6">
            <a:extLst>
              <a:ext uri="{FF2B5EF4-FFF2-40B4-BE49-F238E27FC236}">
                <a16:creationId xmlns:a16="http://schemas.microsoft.com/office/drawing/2014/main" id="{5FA1A815-D476-94A8-C2BE-7B1A72E4AD62}"/>
              </a:ext>
            </a:extLst>
          </p:cNvPr>
          <p:cNvSpPr txBox="1"/>
          <p:nvPr/>
        </p:nvSpPr>
        <p:spPr>
          <a:xfrm>
            <a:off x="6846392" y="2424729"/>
            <a:ext cx="2915796" cy="3170099"/>
          </a:xfrm>
          <a:prstGeom prst="rect">
            <a:avLst/>
          </a:prstGeom>
          <a:solidFill>
            <a:srgbClr val="3C6A8B"/>
          </a:solidFill>
          <a:ln w="41275">
            <a:solidFill>
              <a:srgbClr val="FFC000"/>
            </a:solidFill>
          </a:ln>
        </p:spPr>
        <p:txBody>
          <a:bodyPr wrap="square" rtlCol="0">
            <a:spAutoFit/>
          </a:bodyPr>
          <a:lstStyle/>
          <a:p>
            <a:pPr algn="ctr"/>
            <a:r>
              <a:rPr lang="en-GB" sz="2000" b="1" dirty="0">
                <a:solidFill>
                  <a:srgbClr val="FFC000"/>
                </a:solidFill>
                <a:latin typeface="Raleway" pitchFamily="2" charset="0"/>
                <a:cs typeface="Arial" panose="020B0604020202020204" pitchFamily="34" charset="0"/>
              </a:rPr>
              <a:t>2pm to 4pm</a:t>
            </a:r>
          </a:p>
          <a:p>
            <a:r>
              <a:rPr lang="en-GB" sz="2000" b="1" dirty="0">
                <a:solidFill>
                  <a:schemeClr val="bg1"/>
                </a:solidFill>
                <a:latin typeface="Raleway" pitchFamily="2" charset="0"/>
                <a:cs typeface="Arial" panose="020B0604020202020204" pitchFamily="34" charset="0"/>
              </a:rPr>
              <a:t>14:00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14:15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14:30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14:45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15:00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15:15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15:30 </a:t>
            </a:r>
            <a:r>
              <a:rPr lang="en-GB" sz="2000" dirty="0">
                <a:solidFill>
                  <a:schemeClr val="bg1"/>
                </a:solidFill>
                <a:latin typeface="Raleway" pitchFamily="2" charset="0"/>
                <a:cs typeface="Arial" panose="020B0604020202020204" pitchFamily="34" charset="0"/>
              </a:rPr>
              <a:t>Student name</a:t>
            </a:r>
          </a:p>
          <a:p>
            <a:r>
              <a:rPr lang="en-GB" sz="2000" b="1" dirty="0">
                <a:solidFill>
                  <a:schemeClr val="bg1"/>
                </a:solidFill>
                <a:latin typeface="Raleway" pitchFamily="2" charset="0"/>
                <a:cs typeface="Arial" panose="020B0604020202020204" pitchFamily="34" charset="0"/>
              </a:rPr>
              <a:t>15:45 </a:t>
            </a:r>
            <a:r>
              <a:rPr lang="en-GB" sz="2000" dirty="0">
                <a:solidFill>
                  <a:schemeClr val="bg1"/>
                </a:solidFill>
                <a:latin typeface="Raleway" pitchFamily="2" charset="0"/>
                <a:cs typeface="Arial" panose="020B0604020202020204" pitchFamily="34" charset="0"/>
              </a:rPr>
              <a:t>Student name</a:t>
            </a:r>
          </a:p>
          <a:p>
            <a:pPr marL="514350" indent="-514350">
              <a:buFont typeface="+mj-lt"/>
              <a:buAutoNum type="arabicPeriod"/>
            </a:pPr>
            <a:endParaRPr lang="en-GB" sz="2000" b="1" dirty="0">
              <a:solidFill>
                <a:schemeClr val="bg1"/>
              </a:solidFill>
              <a:latin typeface="Raleway" pitchFamily="2" charset="0"/>
              <a:cs typeface="Arial" panose="020B0604020202020204" pitchFamily="34" charset="0"/>
            </a:endParaRPr>
          </a:p>
        </p:txBody>
      </p:sp>
    </p:spTree>
    <p:extLst>
      <p:ext uri="{BB962C8B-B14F-4D97-AF65-F5344CB8AC3E}">
        <p14:creationId xmlns:p14="http://schemas.microsoft.com/office/powerpoint/2010/main" val="500946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BB900-F810-2F42-A02F-D588C224C7DB}"/>
              </a:ext>
            </a:extLst>
          </p:cNvPr>
          <p:cNvSpPr>
            <a:spLocks noGrp="1"/>
          </p:cNvSpPr>
          <p:nvPr>
            <p:ph type="ctrTitle"/>
          </p:nvPr>
        </p:nvSpPr>
        <p:spPr>
          <a:xfrm>
            <a:off x="990600" y="1408294"/>
            <a:ext cx="6322368" cy="1470025"/>
          </a:xfrm>
        </p:spPr>
        <p:txBody>
          <a:bodyPr>
            <a:normAutofit fontScale="90000"/>
          </a:bodyPr>
          <a:lstStyle/>
          <a:p>
            <a:r>
              <a:rPr lang="en-GB" dirty="0">
                <a:solidFill>
                  <a:schemeClr val="bg1"/>
                </a:solidFill>
              </a:rPr>
              <a:t>Making Effective Presentations</a:t>
            </a:r>
          </a:p>
        </p:txBody>
      </p:sp>
      <p:pic>
        <p:nvPicPr>
          <p:cNvPr id="56324" name="Picture 4" descr="BD05617_">
            <a:extLst>
              <a:ext uri="{FF2B5EF4-FFF2-40B4-BE49-F238E27FC236}">
                <a16:creationId xmlns:a16="http://schemas.microsoft.com/office/drawing/2014/main" id="{61F048C0-9583-3B45-8D53-B8C8FAF5F96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7400" y="3657600"/>
            <a:ext cx="3824218" cy="195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9138" name="Rectangle 2">
            <a:extLst>
              <a:ext uri="{FF2B5EF4-FFF2-40B4-BE49-F238E27FC236}">
                <a16:creationId xmlns:a16="http://schemas.microsoft.com/office/drawing/2014/main" id="{52C3FB35-53C7-4A43-9B3F-9A18A25F647C}"/>
              </a:ext>
            </a:extLst>
          </p:cNvPr>
          <p:cNvSpPr>
            <a:spLocks noGrp="1" noChangeArrowheads="1"/>
          </p:cNvSpPr>
          <p:nvPr>
            <p:ph type="title"/>
          </p:nvPr>
        </p:nvSpPr>
        <p:spPr>
          <a:xfrm>
            <a:off x="2057400" y="4114801"/>
            <a:ext cx="7772400" cy="1362075"/>
          </a:xfrm>
        </p:spPr>
        <p:txBody>
          <a:bodyPr>
            <a:normAutofit fontScale="90000"/>
          </a:bodyPr>
          <a:lstStyle/>
          <a:p>
            <a:pPr algn="ctr">
              <a:defRPr/>
            </a:pPr>
            <a:r>
              <a:rPr lang="en-US" altLang="en-US" sz="4800" b="1" i="1" dirty="0"/>
              <a:t>Good news : </a:t>
            </a:r>
            <a:br>
              <a:rPr lang="en-US" altLang="en-US" sz="4800" i="1" dirty="0"/>
            </a:br>
            <a:r>
              <a:rPr lang="en-US" altLang="en-US" sz="4800" i="1" dirty="0"/>
              <a:t>“Great speakers aren’t born,</a:t>
            </a:r>
            <a:br>
              <a:rPr lang="en-US" altLang="en-US" sz="4800" i="1" dirty="0"/>
            </a:br>
            <a:r>
              <a:rPr lang="en-US" altLang="en-US" sz="4800" i="1" dirty="0"/>
              <a:t>they are trained.”</a:t>
            </a:r>
          </a:p>
        </p:txBody>
      </p:sp>
      <p:sp>
        <p:nvSpPr>
          <p:cNvPr id="219139" name="Rectangle 3">
            <a:extLst>
              <a:ext uri="{FF2B5EF4-FFF2-40B4-BE49-F238E27FC236}">
                <a16:creationId xmlns:a16="http://schemas.microsoft.com/office/drawing/2014/main" id="{7AD26958-26C1-6E42-A235-828C31E09D41}"/>
              </a:ext>
            </a:extLst>
          </p:cNvPr>
          <p:cNvSpPr>
            <a:spLocks noGrp="1"/>
          </p:cNvSpPr>
          <p:nvPr>
            <p:ph type="body" idx="1"/>
          </p:nvPr>
        </p:nvSpPr>
        <p:spPr>
          <a:xfrm>
            <a:off x="2209800" y="2362201"/>
            <a:ext cx="7772400" cy="1500187"/>
          </a:xfrm>
        </p:spPr>
        <p:txBody>
          <a:bodyPr>
            <a:normAutofit/>
          </a:bodyPr>
          <a:lstStyle/>
          <a:p>
            <a:r>
              <a:rPr lang="en-US" altLang="en-US" sz="3200" b="1" dirty="0">
                <a:solidFill>
                  <a:srgbClr val="FF0000"/>
                </a:solidFill>
              </a:rPr>
              <a:t>It is developed through training and experience</a:t>
            </a:r>
            <a:endParaRPr lang="en-US" altLang="en-US" sz="2800" b="1" dirty="0">
              <a:solidFill>
                <a:srgbClr val="FF0000"/>
              </a:solidFill>
            </a:endParaRPr>
          </a:p>
          <a:p>
            <a:endParaRPr lang="en-US" altLang="en-US" sz="2800" b="1" dirty="0"/>
          </a:p>
        </p:txBody>
      </p:sp>
      <p:sp>
        <p:nvSpPr>
          <p:cNvPr id="2" name="TextBox 1">
            <a:extLst>
              <a:ext uri="{FF2B5EF4-FFF2-40B4-BE49-F238E27FC236}">
                <a16:creationId xmlns:a16="http://schemas.microsoft.com/office/drawing/2014/main" id="{CC0F5FE2-412E-3D46-AC97-C0326DB8B5F6}"/>
              </a:ext>
            </a:extLst>
          </p:cNvPr>
          <p:cNvSpPr txBox="1"/>
          <p:nvPr/>
        </p:nvSpPr>
        <p:spPr>
          <a:xfrm>
            <a:off x="3124200" y="304801"/>
            <a:ext cx="6248400" cy="1384995"/>
          </a:xfrm>
          <a:prstGeom prst="rect">
            <a:avLst/>
          </a:prstGeom>
          <a:gradFill flip="none" rotWithShape="1">
            <a:gsLst>
              <a:gs pos="0">
                <a:srgbClr val="3D6C8A">
                  <a:shade val="30000"/>
                  <a:satMod val="115000"/>
                </a:srgbClr>
              </a:gs>
              <a:gs pos="50000">
                <a:srgbClr val="3D6C8A">
                  <a:shade val="67500"/>
                  <a:satMod val="115000"/>
                </a:srgbClr>
              </a:gs>
              <a:gs pos="100000">
                <a:srgbClr val="3D6C8A">
                  <a:shade val="100000"/>
                  <a:satMod val="115000"/>
                </a:srgbClr>
              </a:gs>
            </a:gsLst>
            <a:lin ang="8100000" scaled="1"/>
            <a:tileRect/>
          </a:gradFill>
          <a:ln>
            <a:solidFill>
              <a:srgbClr val="FFC000"/>
            </a:solidFill>
          </a:ln>
        </p:spPr>
        <p:txBody>
          <a:bodyPr wrap="square" rtlCol="0">
            <a:spAutoFit/>
          </a:bodyPr>
          <a:lstStyle/>
          <a:p>
            <a:pPr algn="ctr"/>
            <a:endParaRPr lang="en-US" altLang="en-US" sz="2800" b="1" dirty="0">
              <a:solidFill>
                <a:srgbClr val="FFC000"/>
              </a:solidFill>
            </a:endParaRPr>
          </a:p>
          <a:p>
            <a:pPr algn="ctr"/>
            <a:r>
              <a:rPr lang="en-US" altLang="en-US" sz="2800" b="1" dirty="0">
                <a:solidFill>
                  <a:srgbClr val="FFC000"/>
                </a:solidFill>
              </a:rPr>
              <a:t>Presenting is a Skill…</a:t>
            </a:r>
          </a:p>
          <a:p>
            <a:pPr algn="ctr"/>
            <a:endParaRPr lang="en-GB"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EB157F2F-BCB4-B947-A4BE-47BF962BFA35}"/>
              </a:ext>
            </a:extLst>
          </p:cNvPr>
          <p:cNvSpPr>
            <a:spLocks noGrp="1"/>
          </p:cNvSpPr>
          <p:nvPr>
            <p:ph type="title"/>
          </p:nvPr>
        </p:nvSpPr>
        <p:spPr>
          <a:xfrm>
            <a:off x="1905000" y="304801"/>
            <a:ext cx="7886700" cy="1325563"/>
          </a:xfrm>
        </p:spPr>
        <p:txBody>
          <a:bodyPr>
            <a:normAutofit/>
          </a:bodyPr>
          <a:lstStyle/>
          <a:p>
            <a:r>
              <a:rPr lang="en-US" altLang="en-US" sz="3600" b="1" dirty="0">
                <a:solidFill>
                  <a:srgbClr val="FFC000"/>
                </a:solidFill>
              </a:rPr>
              <a:t>Why Give A Presentation?</a:t>
            </a:r>
          </a:p>
        </p:txBody>
      </p:sp>
      <p:sp>
        <p:nvSpPr>
          <p:cNvPr id="224259" name="Rectangle 3">
            <a:extLst>
              <a:ext uri="{FF2B5EF4-FFF2-40B4-BE49-F238E27FC236}">
                <a16:creationId xmlns:a16="http://schemas.microsoft.com/office/drawing/2014/main" id="{24445E7A-C1E8-6645-AC45-E0B8968B4FF4}"/>
              </a:ext>
            </a:extLst>
          </p:cNvPr>
          <p:cNvSpPr>
            <a:spLocks noGrp="1"/>
          </p:cNvSpPr>
          <p:nvPr>
            <p:ph idx="1"/>
          </p:nvPr>
        </p:nvSpPr>
        <p:spPr>
          <a:xfrm>
            <a:off x="2152650" y="1905000"/>
            <a:ext cx="7886700" cy="4351338"/>
          </a:xfrm>
        </p:spPr>
        <p:txBody>
          <a:bodyPr>
            <a:normAutofit/>
          </a:bodyPr>
          <a:lstStyle/>
          <a:p>
            <a:pPr marL="0" indent="0">
              <a:buNone/>
            </a:pPr>
            <a:r>
              <a:rPr lang="en-US" altLang="en-US" sz="3200" dirty="0">
                <a:solidFill>
                  <a:schemeClr val="bg1"/>
                </a:solidFill>
              </a:rPr>
              <a:t>Three Main Purposes:</a:t>
            </a:r>
          </a:p>
          <a:p>
            <a:r>
              <a:rPr lang="en-US" altLang="en-US" sz="3200" dirty="0">
                <a:solidFill>
                  <a:schemeClr val="bg1"/>
                </a:solidFill>
              </a:rPr>
              <a:t>Inform</a:t>
            </a:r>
          </a:p>
          <a:p>
            <a:r>
              <a:rPr lang="en-US" altLang="en-US" sz="3200" dirty="0">
                <a:solidFill>
                  <a:schemeClr val="bg1"/>
                </a:solidFill>
              </a:rPr>
              <a:t>Persuade</a:t>
            </a:r>
          </a:p>
          <a:p>
            <a:r>
              <a:rPr lang="en-US" altLang="en-US" sz="3200" dirty="0">
                <a:solidFill>
                  <a:schemeClr val="bg1"/>
                </a:solidFill>
              </a:rPr>
              <a:t>Educate</a:t>
            </a:r>
          </a:p>
        </p:txBody>
      </p:sp>
      <p:pic>
        <p:nvPicPr>
          <p:cNvPr id="224260" name="Picture 4" descr="j0295360">
            <a:extLst>
              <a:ext uri="{FF2B5EF4-FFF2-40B4-BE49-F238E27FC236}">
                <a16:creationId xmlns:a16="http://schemas.microsoft.com/office/drawing/2014/main" id="{EA214098-4598-FB49-BC9D-F95A68EA3D0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29601" y="3558717"/>
            <a:ext cx="1941513"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2211" name="Rectangle 3">
            <a:extLst>
              <a:ext uri="{FF2B5EF4-FFF2-40B4-BE49-F238E27FC236}">
                <a16:creationId xmlns:a16="http://schemas.microsoft.com/office/drawing/2014/main" id="{FBF030EA-A1BB-B340-98E3-E457C9327EEA}"/>
              </a:ext>
            </a:extLst>
          </p:cNvPr>
          <p:cNvSpPr>
            <a:spLocks noGrp="1"/>
          </p:cNvSpPr>
          <p:nvPr>
            <p:ph idx="1"/>
          </p:nvPr>
        </p:nvSpPr>
        <p:spPr>
          <a:xfrm>
            <a:off x="1493196" y="2264430"/>
            <a:ext cx="8193088" cy="5068888"/>
          </a:xfrm>
        </p:spPr>
        <p:txBody>
          <a:bodyPr/>
          <a:lstStyle/>
          <a:p>
            <a:pPr eaLnBrk="1" hangingPunct="1">
              <a:lnSpc>
                <a:spcPct val="90000"/>
              </a:lnSpc>
              <a:buFontTx/>
              <a:buNone/>
            </a:pPr>
            <a:r>
              <a:rPr lang="en-US" altLang="en-US" sz="3200" b="1" i="1" u="sng" dirty="0"/>
              <a:t>Presentation</a:t>
            </a:r>
          </a:p>
          <a:p>
            <a:pPr eaLnBrk="1" hangingPunct="1">
              <a:lnSpc>
                <a:spcPct val="90000"/>
              </a:lnSpc>
            </a:pPr>
            <a:r>
              <a:rPr lang="en-US" altLang="en-US" sz="3200" dirty="0"/>
              <a:t>“Something set forth to an audience for the attention of the mind “</a:t>
            </a:r>
          </a:p>
          <a:p>
            <a:pPr eaLnBrk="1" hangingPunct="1">
              <a:lnSpc>
                <a:spcPct val="90000"/>
              </a:lnSpc>
            </a:pPr>
            <a:endParaRPr lang="en-US" altLang="en-US" sz="3200" dirty="0"/>
          </a:p>
          <a:p>
            <a:pPr eaLnBrk="1" hangingPunct="1">
              <a:lnSpc>
                <a:spcPct val="90000"/>
              </a:lnSpc>
              <a:buFontTx/>
              <a:buNone/>
            </a:pPr>
            <a:r>
              <a:rPr lang="en-US" altLang="en-US" sz="3200" b="1" i="1" u="sng" dirty="0"/>
              <a:t>Effective</a:t>
            </a:r>
          </a:p>
          <a:p>
            <a:pPr eaLnBrk="1" hangingPunct="1">
              <a:lnSpc>
                <a:spcPct val="90000"/>
              </a:lnSpc>
            </a:pPr>
            <a:r>
              <a:rPr lang="en-US" altLang="en-US" sz="3200" dirty="0"/>
              <a:t>“…producing a desired result”</a:t>
            </a:r>
          </a:p>
          <a:p>
            <a:pPr eaLnBrk="1" hangingPunct="1">
              <a:lnSpc>
                <a:spcPct val="90000"/>
              </a:lnSpc>
              <a:buFontTx/>
              <a:buNone/>
            </a:pPr>
            <a:endParaRPr lang="en-US" altLang="en-US" dirty="0"/>
          </a:p>
        </p:txBody>
      </p:sp>
      <p:sp>
        <p:nvSpPr>
          <p:cNvPr id="2" name="TextBox 1">
            <a:extLst>
              <a:ext uri="{FF2B5EF4-FFF2-40B4-BE49-F238E27FC236}">
                <a16:creationId xmlns:a16="http://schemas.microsoft.com/office/drawing/2014/main" id="{D5C20E91-09DE-0EF9-ABBA-060A3CEE89E5}"/>
              </a:ext>
            </a:extLst>
          </p:cNvPr>
          <p:cNvSpPr txBox="1"/>
          <p:nvPr/>
        </p:nvSpPr>
        <p:spPr>
          <a:xfrm>
            <a:off x="3124200" y="304801"/>
            <a:ext cx="6248400" cy="1754326"/>
          </a:xfrm>
          <a:prstGeom prst="rect">
            <a:avLst/>
          </a:prstGeom>
          <a:gradFill flip="none" rotWithShape="1">
            <a:gsLst>
              <a:gs pos="0">
                <a:srgbClr val="3D6C8A">
                  <a:shade val="30000"/>
                  <a:satMod val="115000"/>
                </a:srgbClr>
              </a:gs>
              <a:gs pos="50000">
                <a:srgbClr val="3D6C8A">
                  <a:shade val="67500"/>
                  <a:satMod val="115000"/>
                </a:srgbClr>
              </a:gs>
              <a:gs pos="100000">
                <a:srgbClr val="3D6C8A">
                  <a:shade val="100000"/>
                  <a:satMod val="115000"/>
                </a:srgbClr>
              </a:gs>
            </a:gsLst>
            <a:lin ang="8100000" scaled="1"/>
            <a:tileRect/>
          </a:gradFill>
          <a:ln>
            <a:solidFill>
              <a:srgbClr val="FFC000"/>
            </a:solidFill>
          </a:ln>
        </p:spPr>
        <p:txBody>
          <a:bodyPr wrap="square" rtlCol="0">
            <a:spAutoFit/>
          </a:bodyPr>
          <a:lstStyle/>
          <a:p>
            <a:pPr algn="ctr"/>
            <a:endParaRPr lang="en-US" altLang="en-US" sz="3600" b="1" dirty="0">
              <a:solidFill>
                <a:srgbClr val="FFC000"/>
              </a:solidFill>
            </a:endParaRPr>
          </a:p>
          <a:p>
            <a:pPr algn="ctr"/>
            <a:r>
              <a:rPr lang="en-US" altLang="en-US" sz="3600" b="1" dirty="0">
                <a:solidFill>
                  <a:srgbClr val="FFC000"/>
                </a:solidFill>
              </a:rPr>
              <a:t>Definitions</a:t>
            </a:r>
          </a:p>
          <a:p>
            <a:pPr algn="ctr"/>
            <a:endParaRPr lang="en-US" altLang="en-US" sz="3200" b="1" dirty="0">
              <a:solidFill>
                <a:srgbClr val="FFC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EC9D3D4F-79A4-B546-B75D-E70F232C72C5}"/>
              </a:ext>
            </a:extLst>
          </p:cNvPr>
          <p:cNvSpPr>
            <a:spLocks noGrp="1"/>
          </p:cNvSpPr>
          <p:nvPr>
            <p:ph type="title"/>
          </p:nvPr>
        </p:nvSpPr>
        <p:spPr>
          <a:xfrm>
            <a:off x="1052209" y="836836"/>
            <a:ext cx="10515600" cy="1325563"/>
          </a:xfrm>
        </p:spPr>
        <p:txBody>
          <a:bodyPr/>
          <a:lstStyle/>
          <a:p>
            <a:r>
              <a:rPr lang="en-US" altLang="en-US" dirty="0">
                <a:solidFill>
                  <a:srgbClr val="FFC000"/>
                </a:solidFill>
              </a:rPr>
              <a:t>Fear</a:t>
            </a:r>
          </a:p>
        </p:txBody>
      </p:sp>
      <p:sp>
        <p:nvSpPr>
          <p:cNvPr id="220163" name="Rectangle 3">
            <a:extLst>
              <a:ext uri="{FF2B5EF4-FFF2-40B4-BE49-F238E27FC236}">
                <a16:creationId xmlns:a16="http://schemas.microsoft.com/office/drawing/2014/main" id="{1CC967A6-10A6-6748-B5E0-2613CE0E2681}"/>
              </a:ext>
            </a:extLst>
          </p:cNvPr>
          <p:cNvSpPr>
            <a:spLocks noGrp="1"/>
          </p:cNvSpPr>
          <p:nvPr>
            <p:ph idx="1"/>
          </p:nvPr>
        </p:nvSpPr>
        <p:spPr>
          <a:xfrm>
            <a:off x="838200" y="1825625"/>
            <a:ext cx="4628745" cy="4351338"/>
          </a:xfrm>
        </p:spPr>
        <p:txBody>
          <a:bodyPr/>
          <a:lstStyle/>
          <a:p>
            <a:r>
              <a:rPr lang="en-US" altLang="en-US" dirty="0">
                <a:solidFill>
                  <a:schemeClr val="bg1"/>
                </a:solidFill>
              </a:rPr>
              <a:t>Feared more than death!</a:t>
            </a:r>
          </a:p>
          <a:p>
            <a:r>
              <a:rPr lang="en-US" altLang="en-US" dirty="0">
                <a:solidFill>
                  <a:schemeClr val="bg1"/>
                </a:solidFill>
              </a:rPr>
              <a:t>THE FACTS: Shaky hands, blushing cheeks, memory loss, nausea, and knocking knees</a:t>
            </a:r>
          </a:p>
          <a:p>
            <a:r>
              <a:rPr lang="en-US" altLang="en-US" dirty="0">
                <a:solidFill>
                  <a:schemeClr val="bg1"/>
                </a:solidFill>
              </a:rPr>
              <a:t>NORMAL!</a:t>
            </a:r>
          </a:p>
        </p:txBody>
      </p:sp>
      <p:pic>
        <p:nvPicPr>
          <p:cNvPr id="220165" name="Picture 5" descr="j0121345">
            <a:extLst>
              <a:ext uri="{FF2B5EF4-FFF2-40B4-BE49-F238E27FC236}">
                <a16:creationId xmlns:a16="http://schemas.microsoft.com/office/drawing/2014/main" id="{FF336E57-291D-F64C-9B21-77FFCB2C05E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1243" y="3674991"/>
            <a:ext cx="1924050" cy="195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2">
            <a:extLst>
              <a:ext uri="{FF2B5EF4-FFF2-40B4-BE49-F238E27FC236}">
                <a16:creationId xmlns:a16="http://schemas.microsoft.com/office/drawing/2014/main" id="{78DCE2E4-E183-D607-3E42-5913E0AAB08D}"/>
              </a:ext>
            </a:extLst>
          </p:cNvPr>
          <p:cNvSpPr txBox="1">
            <a:spLocks/>
          </p:cNvSpPr>
          <p:nvPr/>
        </p:nvSpPr>
        <p:spPr>
          <a:xfrm>
            <a:off x="6725057" y="921940"/>
            <a:ext cx="432718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600" dirty="0">
                <a:solidFill>
                  <a:srgbClr val="FFC000"/>
                </a:solidFill>
              </a:rPr>
              <a:t>Causes of the Anxiety</a:t>
            </a:r>
          </a:p>
        </p:txBody>
      </p:sp>
      <p:sp>
        <p:nvSpPr>
          <p:cNvPr id="3" name="Rectangle 3">
            <a:extLst>
              <a:ext uri="{FF2B5EF4-FFF2-40B4-BE49-F238E27FC236}">
                <a16:creationId xmlns:a16="http://schemas.microsoft.com/office/drawing/2014/main" id="{DB2791D5-1805-D23E-907F-518963CB490B}"/>
              </a:ext>
            </a:extLst>
          </p:cNvPr>
          <p:cNvSpPr txBox="1">
            <a:spLocks/>
          </p:cNvSpPr>
          <p:nvPr/>
        </p:nvSpPr>
        <p:spPr>
          <a:xfrm>
            <a:off x="6617240" y="2077294"/>
            <a:ext cx="432718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solidFill>
                  <a:schemeClr val="bg1"/>
                </a:solidFill>
              </a:rPr>
              <a:t>Fear of the unknown OR loss of control</a:t>
            </a:r>
          </a:p>
          <a:p>
            <a:r>
              <a:rPr lang="en-US" altLang="en-US" dirty="0">
                <a:solidFill>
                  <a:schemeClr val="bg1"/>
                </a:solidFill>
              </a:rPr>
              <a:t>Fight or flight mode</a:t>
            </a:r>
          </a:p>
          <a:p>
            <a:r>
              <a:rPr lang="en-US" altLang="en-US" dirty="0">
                <a:solidFill>
                  <a:schemeClr val="bg1"/>
                </a:solidFill>
              </a:rPr>
              <a:t>No backup plan</a:t>
            </a:r>
          </a:p>
          <a:p>
            <a:r>
              <a:rPr lang="en-US" altLang="en-US" dirty="0">
                <a:solidFill>
                  <a:schemeClr val="bg1"/>
                </a:solidFill>
              </a:rPr>
              <a:t>No enthusiasm for subject</a:t>
            </a:r>
          </a:p>
          <a:p>
            <a:r>
              <a:rPr lang="en-US" altLang="en-US" dirty="0">
                <a:solidFill>
                  <a:schemeClr val="bg1"/>
                </a:solidFill>
              </a:rPr>
              <a:t>Focus of attention</a:t>
            </a:r>
          </a:p>
          <a:p>
            <a:endParaRPr lang="en-US" altLang="en-US" dirty="0">
              <a:solidFill>
                <a:schemeClr val="bg1"/>
              </a:solidFill>
            </a:endParaRPr>
          </a:p>
        </p:txBody>
      </p:sp>
      <p:pic>
        <p:nvPicPr>
          <p:cNvPr id="4" name="Picture 4" descr="j0196542">
            <a:extLst>
              <a:ext uri="{FF2B5EF4-FFF2-40B4-BE49-F238E27FC236}">
                <a16:creationId xmlns:a16="http://schemas.microsoft.com/office/drawing/2014/main" id="{19F38C29-1674-6A9A-710E-7D781D86A1B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44427" y="4308402"/>
            <a:ext cx="961597" cy="1325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5" name="Rectangle 3">
            <a:extLst>
              <a:ext uri="{FF2B5EF4-FFF2-40B4-BE49-F238E27FC236}">
                <a16:creationId xmlns:a16="http://schemas.microsoft.com/office/drawing/2014/main" id="{BD167002-93CF-7449-A87B-FBBD5EE2C55A}"/>
              </a:ext>
            </a:extLst>
          </p:cNvPr>
          <p:cNvSpPr>
            <a:spLocks noGrp="1"/>
          </p:cNvSpPr>
          <p:nvPr>
            <p:ph idx="1"/>
          </p:nvPr>
        </p:nvSpPr>
        <p:spPr>
          <a:xfrm>
            <a:off x="1412132" y="2321736"/>
            <a:ext cx="10515600" cy="4351338"/>
          </a:xfrm>
        </p:spPr>
        <p:txBody>
          <a:bodyPr/>
          <a:lstStyle/>
          <a:p>
            <a:r>
              <a:rPr lang="en-US" altLang="en-US"/>
              <a:t>Control anxiety – Don’t fight it</a:t>
            </a:r>
          </a:p>
          <a:p>
            <a:r>
              <a:rPr lang="en-US" altLang="en-US"/>
              <a:t>Audience centered</a:t>
            </a:r>
          </a:p>
          <a:p>
            <a:r>
              <a:rPr lang="en-US" altLang="en-US"/>
              <a:t>Accomplishes objective</a:t>
            </a:r>
          </a:p>
          <a:p>
            <a:r>
              <a:rPr lang="en-US" altLang="en-US"/>
              <a:t>Fun for audience</a:t>
            </a:r>
          </a:p>
          <a:p>
            <a:r>
              <a:rPr lang="en-US" altLang="en-US"/>
              <a:t>Fun for you</a:t>
            </a:r>
          </a:p>
          <a:p>
            <a:r>
              <a:rPr lang="en-US" altLang="en-US"/>
              <a:t>Conducted within time frame</a:t>
            </a:r>
          </a:p>
        </p:txBody>
      </p:sp>
      <p:sp>
        <p:nvSpPr>
          <p:cNvPr id="2" name="TextBox 1">
            <a:extLst>
              <a:ext uri="{FF2B5EF4-FFF2-40B4-BE49-F238E27FC236}">
                <a16:creationId xmlns:a16="http://schemas.microsoft.com/office/drawing/2014/main" id="{1B1CB64C-B3B3-ADA7-1FD1-3B30B2F88D99}"/>
              </a:ext>
            </a:extLst>
          </p:cNvPr>
          <p:cNvSpPr txBox="1"/>
          <p:nvPr/>
        </p:nvSpPr>
        <p:spPr>
          <a:xfrm>
            <a:off x="3124200" y="304801"/>
            <a:ext cx="6248400" cy="1754326"/>
          </a:xfrm>
          <a:prstGeom prst="rect">
            <a:avLst/>
          </a:prstGeom>
          <a:gradFill flip="none" rotWithShape="1">
            <a:gsLst>
              <a:gs pos="0">
                <a:srgbClr val="3D6C8A">
                  <a:shade val="30000"/>
                  <a:satMod val="115000"/>
                </a:srgbClr>
              </a:gs>
              <a:gs pos="50000">
                <a:srgbClr val="3D6C8A">
                  <a:shade val="67500"/>
                  <a:satMod val="115000"/>
                </a:srgbClr>
              </a:gs>
              <a:gs pos="100000">
                <a:srgbClr val="3D6C8A">
                  <a:shade val="100000"/>
                  <a:satMod val="115000"/>
                </a:srgbClr>
              </a:gs>
            </a:gsLst>
            <a:lin ang="8100000" scaled="1"/>
            <a:tileRect/>
          </a:gradFill>
          <a:ln>
            <a:solidFill>
              <a:srgbClr val="FFC000"/>
            </a:solidFill>
          </a:ln>
        </p:spPr>
        <p:txBody>
          <a:bodyPr wrap="square" rtlCol="0">
            <a:spAutoFit/>
          </a:bodyPr>
          <a:lstStyle/>
          <a:p>
            <a:pPr algn="ctr"/>
            <a:endParaRPr lang="en-US" altLang="en-US" sz="3600" b="1" dirty="0">
              <a:solidFill>
                <a:srgbClr val="FFC000"/>
              </a:solidFill>
            </a:endParaRPr>
          </a:p>
          <a:p>
            <a:pPr algn="ctr"/>
            <a:r>
              <a:rPr lang="en-US" altLang="en-US" sz="3600" b="1" dirty="0">
                <a:solidFill>
                  <a:srgbClr val="FFC000"/>
                </a:solidFill>
              </a:rPr>
              <a:t>Effective presentation</a:t>
            </a:r>
          </a:p>
          <a:p>
            <a:pPr algn="ctr"/>
            <a:endParaRPr lang="en-US" altLang="en-US" sz="3200" b="1" dirty="0">
              <a:solidFill>
                <a:srgbClr val="FFC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6307" name="Rectangle 3">
            <a:extLst>
              <a:ext uri="{FF2B5EF4-FFF2-40B4-BE49-F238E27FC236}">
                <a16:creationId xmlns:a16="http://schemas.microsoft.com/office/drawing/2014/main" id="{1C05137D-CA98-A44D-B1DB-70B016A3673D}"/>
              </a:ext>
            </a:extLst>
          </p:cNvPr>
          <p:cNvSpPr>
            <a:spLocks noGrp="1"/>
          </p:cNvSpPr>
          <p:nvPr>
            <p:ph idx="1"/>
          </p:nvPr>
        </p:nvSpPr>
        <p:spPr>
          <a:xfrm>
            <a:off x="5110264" y="1604355"/>
            <a:ext cx="5794336" cy="4096054"/>
          </a:xfrm>
          <a:ln>
            <a:solidFill>
              <a:srgbClr val="FFC000"/>
            </a:solidFill>
          </a:ln>
        </p:spPr>
        <p:txBody>
          <a:bodyPr>
            <a:normAutofit/>
          </a:bodyPr>
          <a:lstStyle/>
          <a:p>
            <a:r>
              <a:rPr lang="en-US" altLang="en-US" sz="2400" dirty="0">
                <a:solidFill>
                  <a:schemeClr val="bg1"/>
                </a:solidFill>
              </a:rPr>
              <a:t>Determine purpose</a:t>
            </a:r>
          </a:p>
          <a:p>
            <a:pPr lvl="1"/>
            <a:r>
              <a:rPr lang="en-US" altLang="en-US" sz="2000" dirty="0">
                <a:solidFill>
                  <a:schemeClr val="bg1"/>
                </a:solidFill>
              </a:rPr>
              <a:t>What do you want to accomplish?</a:t>
            </a:r>
          </a:p>
          <a:p>
            <a:r>
              <a:rPr lang="en-US" altLang="en-US" sz="2400" dirty="0">
                <a:solidFill>
                  <a:schemeClr val="bg1"/>
                </a:solidFill>
              </a:rPr>
              <a:t>Know your audience !!!</a:t>
            </a:r>
          </a:p>
          <a:p>
            <a:pPr lvl="1"/>
            <a:r>
              <a:rPr lang="en-US" altLang="en-US" sz="2000" dirty="0">
                <a:solidFill>
                  <a:schemeClr val="bg1"/>
                </a:solidFill>
              </a:rPr>
              <a:t>Success depends on your ability to reach your audience</a:t>
            </a:r>
          </a:p>
          <a:p>
            <a:pPr lvl="1"/>
            <a:r>
              <a:rPr lang="en-US" altLang="en-US" sz="2000" dirty="0">
                <a:solidFill>
                  <a:schemeClr val="bg1"/>
                </a:solidFill>
              </a:rPr>
              <a:t>Size</a:t>
            </a:r>
          </a:p>
          <a:p>
            <a:pPr lvl="1"/>
            <a:r>
              <a:rPr lang="en-US" altLang="en-US" sz="2000" dirty="0">
                <a:solidFill>
                  <a:schemeClr val="bg1"/>
                </a:solidFill>
              </a:rPr>
              <a:t>Demographics</a:t>
            </a:r>
          </a:p>
          <a:p>
            <a:pPr lvl="1"/>
            <a:r>
              <a:rPr lang="en-US" altLang="en-US" sz="2000" dirty="0">
                <a:solidFill>
                  <a:schemeClr val="bg1"/>
                </a:solidFill>
              </a:rPr>
              <a:t>Knowledge level</a:t>
            </a:r>
          </a:p>
          <a:p>
            <a:pPr lvl="1"/>
            <a:r>
              <a:rPr lang="en-US" altLang="en-US" sz="2000" dirty="0">
                <a:solidFill>
                  <a:schemeClr val="bg1"/>
                </a:solidFill>
              </a:rPr>
              <a:t>Motivation</a:t>
            </a:r>
          </a:p>
          <a:p>
            <a:pPr lvl="1"/>
            <a:r>
              <a:rPr lang="en-US" altLang="en-US" sz="2000" dirty="0">
                <a:solidFill>
                  <a:schemeClr val="bg1"/>
                </a:solidFill>
              </a:rPr>
              <a:t>Why are they attending?</a:t>
            </a:r>
          </a:p>
          <a:p>
            <a:pPr lvl="1"/>
            <a:r>
              <a:rPr lang="en-US" altLang="en-US" sz="2000" dirty="0">
                <a:solidFill>
                  <a:schemeClr val="bg1"/>
                </a:solidFill>
              </a:rPr>
              <a:t>What do THEY expect?</a:t>
            </a:r>
          </a:p>
        </p:txBody>
      </p:sp>
      <p:sp>
        <p:nvSpPr>
          <p:cNvPr id="3" name="TextBox 2">
            <a:extLst>
              <a:ext uri="{FF2B5EF4-FFF2-40B4-BE49-F238E27FC236}">
                <a16:creationId xmlns:a16="http://schemas.microsoft.com/office/drawing/2014/main" id="{624490A9-C1C3-2B68-4CA9-0FE2CCE42BED}"/>
              </a:ext>
            </a:extLst>
          </p:cNvPr>
          <p:cNvSpPr txBox="1"/>
          <p:nvPr/>
        </p:nvSpPr>
        <p:spPr>
          <a:xfrm>
            <a:off x="2893573" y="493745"/>
            <a:ext cx="6248400" cy="646331"/>
          </a:xfrm>
          <a:prstGeom prst="rect">
            <a:avLst/>
          </a:prstGeom>
          <a:gradFill flip="none" rotWithShape="1">
            <a:gsLst>
              <a:gs pos="0">
                <a:srgbClr val="2C5E83">
                  <a:shade val="30000"/>
                  <a:satMod val="115000"/>
                </a:srgbClr>
              </a:gs>
              <a:gs pos="50000">
                <a:srgbClr val="2C5E83">
                  <a:shade val="67500"/>
                  <a:satMod val="115000"/>
                </a:srgbClr>
              </a:gs>
              <a:gs pos="100000">
                <a:srgbClr val="2C5E83">
                  <a:shade val="100000"/>
                  <a:satMod val="115000"/>
                </a:srgbClr>
              </a:gs>
            </a:gsLst>
            <a:path path="circle">
              <a:fillToRect r="100000" b="100000"/>
            </a:path>
            <a:tileRect l="-100000" t="-100000"/>
          </a:gradFill>
          <a:ln>
            <a:solidFill>
              <a:srgbClr val="FFC000"/>
            </a:solidFill>
          </a:ln>
        </p:spPr>
        <p:txBody>
          <a:bodyPr wrap="square" rtlCol="0">
            <a:spAutoFit/>
          </a:bodyPr>
          <a:lstStyle/>
          <a:p>
            <a:pPr algn="ctr"/>
            <a:r>
              <a:rPr lang="en-US" altLang="en-US" sz="3600" b="1" dirty="0">
                <a:solidFill>
                  <a:srgbClr val="FFC000"/>
                </a:solidFill>
              </a:rPr>
              <a:t>Planning your presentation</a:t>
            </a:r>
          </a:p>
        </p:txBody>
      </p:sp>
      <p:pic>
        <p:nvPicPr>
          <p:cNvPr id="1028" name="Picture 4" descr="Image result for pupose">
            <a:extLst>
              <a:ext uri="{FF2B5EF4-FFF2-40B4-BE49-F238E27FC236}">
                <a16:creationId xmlns:a16="http://schemas.microsoft.com/office/drawing/2014/main" id="{B33B95CE-614A-8C7A-4B29-C53742870C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312" y="2363113"/>
            <a:ext cx="3143250" cy="1762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2AA60E3E-39A2-2F4D-B0CA-A66B451B1789}"/>
              </a:ext>
            </a:extLst>
          </p:cNvPr>
          <p:cNvSpPr>
            <a:spLocks noGrp="1"/>
          </p:cNvSpPr>
          <p:nvPr>
            <p:ph type="title"/>
          </p:nvPr>
        </p:nvSpPr>
        <p:spPr/>
        <p:txBody>
          <a:bodyPr/>
          <a:lstStyle/>
          <a:p>
            <a:r>
              <a:rPr lang="en-US" altLang="en-US" dirty="0"/>
              <a:t>   </a:t>
            </a:r>
          </a:p>
        </p:txBody>
      </p:sp>
      <p:sp>
        <p:nvSpPr>
          <p:cNvPr id="227331" name="Rectangle 3">
            <a:extLst>
              <a:ext uri="{FF2B5EF4-FFF2-40B4-BE49-F238E27FC236}">
                <a16:creationId xmlns:a16="http://schemas.microsoft.com/office/drawing/2014/main" id="{DA11338D-60CA-C249-B29B-F5778FE14409}"/>
              </a:ext>
            </a:extLst>
          </p:cNvPr>
          <p:cNvSpPr>
            <a:spLocks noGrp="1"/>
          </p:cNvSpPr>
          <p:nvPr>
            <p:ph idx="1"/>
          </p:nvPr>
        </p:nvSpPr>
        <p:spPr>
          <a:xfrm>
            <a:off x="1094362" y="1592160"/>
            <a:ext cx="10515600" cy="4351338"/>
          </a:xfrm>
        </p:spPr>
        <p:txBody>
          <a:bodyPr>
            <a:normAutofit fontScale="92500" lnSpcReduction="10000"/>
          </a:bodyPr>
          <a:lstStyle/>
          <a:p>
            <a:r>
              <a:rPr lang="en-US" altLang="en-US" dirty="0"/>
              <a:t>Plan Space</a:t>
            </a:r>
          </a:p>
          <a:p>
            <a:pPr lvl="1"/>
            <a:r>
              <a:rPr lang="en-US" altLang="en-US" dirty="0"/>
              <a:t>Number of attendees and seats</a:t>
            </a:r>
          </a:p>
          <a:p>
            <a:pPr lvl="1"/>
            <a:r>
              <a:rPr lang="en-US" altLang="en-US" dirty="0"/>
              <a:t>Seating arrangement</a:t>
            </a:r>
          </a:p>
          <a:p>
            <a:pPr lvl="1"/>
            <a:r>
              <a:rPr lang="en-US" altLang="en-US" dirty="0"/>
              <a:t>Lighting, and lighting controls</a:t>
            </a:r>
          </a:p>
          <a:p>
            <a:pPr lvl="1"/>
            <a:r>
              <a:rPr lang="en-US" altLang="en-US" dirty="0"/>
              <a:t>Audio/Visual equipment</a:t>
            </a:r>
          </a:p>
          <a:p>
            <a:pPr lvl="1"/>
            <a:r>
              <a:rPr lang="en-US" altLang="en-US" dirty="0"/>
              <a:t>Distracters</a:t>
            </a:r>
          </a:p>
          <a:p>
            <a:r>
              <a:rPr lang="en-US" altLang="en-US" dirty="0"/>
              <a:t>What Day and Time?</a:t>
            </a:r>
          </a:p>
          <a:p>
            <a:pPr lvl="1"/>
            <a:r>
              <a:rPr lang="en-US" altLang="en-US" dirty="0"/>
              <a:t>Morning</a:t>
            </a:r>
          </a:p>
          <a:p>
            <a:pPr lvl="1"/>
            <a:r>
              <a:rPr lang="en-US" altLang="en-US" dirty="0"/>
              <a:t>Afternoon</a:t>
            </a:r>
          </a:p>
          <a:p>
            <a:pPr lvl="1"/>
            <a:r>
              <a:rPr lang="en-US" altLang="en-US" dirty="0"/>
              <a:t>Evening</a:t>
            </a:r>
          </a:p>
          <a:p>
            <a:pPr lvl="1"/>
            <a:r>
              <a:rPr lang="en-US" altLang="en-US" dirty="0"/>
              <a:t>Work day versus weekend</a:t>
            </a:r>
          </a:p>
          <a:p>
            <a:pPr lvl="1"/>
            <a:r>
              <a:rPr lang="en-US" altLang="en-US" dirty="0"/>
              <a:t>Any day!</a:t>
            </a:r>
          </a:p>
        </p:txBody>
      </p:sp>
      <p:sp>
        <p:nvSpPr>
          <p:cNvPr id="2" name="TextBox 1">
            <a:extLst>
              <a:ext uri="{FF2B5EF4-FFF2-40B4-BE49-F238E27FC236}">
                <a16:creationId xmlns:a16="http://schemas.microsoft.com/office/drawing/2014/main" id="{5508C84C-BEFF-A6F7-8A1B-55F5AF32D5BA}"/>
              </a:ext>
            </a:extLst>
          </p:cNvPr>
          <p:cNvSpPr txBox="1"/>
          <p:nvPr/>
        </p:nvSpPr>
        <p:spPr>
          <a:xfrm>
            <a:off x="2971800" y="365125"/>
            <a:ext cx="6248400" cy="1015663"/>
          </a:xfrm>
          <a:prstGeom prst="rect">
            <a:avLst/>
          </a:prstGeom>
          <a:gradFill flip="none" rotWithShape="1">
            <a:gsLst>
              <a:gs pos="0">
                <a:srgbClr val="3D6C8A">
                  <a:shade val="30000"/>
                  <a:satMod val="115000"/>
                </a:srgbClr>
              </a:gs>
              <a:gs pos="50000">
                <a:srgbClr val="3D6C8A">
                  <a:shade val="67500"/>
                  <a:satMod val="115000"/>
                </a:srgbClr>
              </a:gs>
              <a:gs pos="100000">
                <a:srgbClr val="3D6C8A">
                  <a:shade val="100000"/>
                  <a:satMod val="115000"/>
                </a:srgbClr>
              </a:gs>
            </a:gsLst>
            <a:lin ang="8100000" scaled="1"/>
            <a:tileRect/>
          </a:gradFill>
          <a:ln>
            <a:solidFill>
              <a:srgbClr val="FFC000"/>
            </a:solidFill>
          </a:ln>
        </p:spPr>
        <p:txBody>
          <a:bodyPr wrap="square" rtlCol="0">
            <a:spAutoFit/>
          </a:bodyPr>
          <a:lstStyle/>
          <a:p>
            <a:pPr algn="ctr"/>
            <a:r>
              <a:rPr lang="en-US" altLang="en-US" sz="6000" dirty="0">
                <a:solidFill>
                  <a:srgbClr val="FFC000"/>
                </a:solidFill>
              </a:rPr>
              <a:t>More Planning</a:t>
            </a:r>
            <a:endParaRPr lang="en-US" altLang="en-US" sz="2400" b="1" dirty="0">
              <a:solidFill>
                <a:srgbClr val="FFC0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8355" name="Rectangle 3">
            <a:extLst>
              <a:ext uri="{FF2B5EF4-FFF2-40B4-BE49-F238E27FC236}">
                <a16:creationId xmlns:a16="http://schemas.microsoft.com/office/drawing/2014/main" id="{7C24A51C-D64D-D24A-8EFA-D0137B7BF0D2}"/>
              </a:ext>
            </a:extLst>
          </p:cNvPr>
          <p:cNvSpPr>
            <a:spLocks noGrp="1"/>
          </p:cNvSpPr>
          <p:nvPr>
            <p:ph idx="1"/>
          </p:nvPr>
        </p:nvSpPr>
        <p:spPr>
          <a:xfrm>
            <a:off x="838200" y="1533795"/>
            <a:ext cx="10515600" cy="4351338"/>
          </a:xfrm>
        </p:spPr>
        <p:txBody>
          <a:bodyPr>
            <a:normAutofit/>
          </a:bodyPr>
          <a:lstStyle/>
          <a:p>
            <a:r>
              <a:rPr lang="en-US" altLang="en-US" sz="2400" dirty="0"/>
              <a:t>Organization</a:t>
            </a:r>
          </a:p>
          <a:p>
            <a:pPr lvl="1"/>
            <a:r>
              <a:rPr lang="en-US" altLang="en-US" sz="2000" dirty="0"/>
              <a:t>Determine main points (1-5)</a:t>
            </a:r>
          </a:p>
          <a:p>
            <a:pPr lvl="1"/>
            <a:r>
              <a:rPr lang="en-US" altLang="en-US" sz="2000" dirty="0"/>
              <a:t>Evidence</a:t>
            </a:r>
          </a:p>
          <a:p>
            <a:pPr lvl="1"/>
            <a:r>
              <a:rPr lang="en-US" altLang="en-US" sz="2000" dirty="0"/>
              <a:t>Transitions</a:t>
            </a:r>
          </a:p>
          <a:p>
            <a:pPr lvl="1"/>
            <a:r>
              <a:rPr lang="en-US" altLang="en-US" sz="2000" dirty="0"/>
              <a:t>Prepare outline</a:t>
            </a:r>
          </a:p>
          <a:p>
            <a:pPr lvl="1"/>
            <a:r>
              <a:rPr lang="en-US" altLang="en-US" sz="2000" dirty="0"/>
              <a:t>Prepare a Storyboard</a:t>
            </a:r>
          </a:p>
          <a:p>
            <a:r>
              <a:rPr lang="en-US" altLang="en-US" sz="2400" dirty="0"/>
              <a:t>Rehearse…Rehearse…Rehearse!!</a:t>
            </a:r>
          </a:p>
          <a:p>
            <a:pPr lvl="1"/>
            <a:r>
              <a:rPr lang="en-US" altLang="en-US" sz="2000" dirty="0"/>
              <a:t>In the actual room if possible</a:t>
            </a:r>
          </a:p>
          <a:p>
            <a:pPr lvl="1"/>
            <a:r>
              <a:rPr lang="en-US" altLang="en-US" sz="2000" dirty="0"/>
              <a:t>Work to a script and time your presentation</a:t>
            </a:r>
          </a:p>
          <a:p>
            <a:pPr lvl="1"/>
            <a:r>
              <a:rPr lang="en-US" altLang="en-US" sz="2000" dirty="0"/>
              <a:t>Practice Q &amp; A</a:t>
            </a:r>
          </a:p>
          <a:p>
            <a:pPr lvl="1"/>
            <a:r>
              <a:rPr lang="en-US" altLang="en-US" sz="2000" dirty="0"/>
              <a:t>Check equipment – load your slides in advance</a:t>
            </a:r>
          </a:p>
          <a:p>
            <a:pPr lvl="1"/>
            <a:r>
              <a:rPr lang="en-US" altLang="en-US" sz="2000" dirty="0"/>
              <a:t>Make contingency plans</a:t>
            </a:r>
          </a:p>
        </p:txBody>
      </p:sp>
      <p:sp>
        <p:nvSpPr>
          <p:cNvPr id="2" name="TextBox 1">
            <a:extLst>
              <a:ext uri="{FF2B5EF4-FFF2-40B4-BE49-F238E27FC236}">
                <a16:creationId xmlns:a16="http://schemas.microsoft.com/office/drawing/2014/main" id="{4CBE7A76-F112-0196-009A-0024A060B291}"/>
              </a:ext>
            </a:extLst>
          </p:cNvPr>
          <p:cNvSpPr txBox="1"/>
          <p:nvPr/>
        </p:nvSpPr>
        <p:spPr>
          <a:xfrm>
            <a:off x="2971800" y="365125"/>
            <a:ext cx="6248400" cy="1015663"/>
          </a:xfrm>
          <a:prstGeom prst="rect">
            <a:avLst/>
          </a:prstGeom>
          <a:gradFill flip="none" rotWithShape="1">
            <a:gsLst>
              <a:gs pos="0">
                <a:srgbClr val="3D6C8A">
                  <a:shade val="30000"/>
                  <a:satMod val="115000"/>
                </a:srgbClr>
              </a:gs>
              <a:gs pos="50000">
                <a:srgbClr val="3D6C8A">
                  <a:shade val="67500"/>
                  <a:satMod val="115000"/>
                </a:srgbClr>
              </a:gs>
              <a:gs pos="100000">
                <a:srgbClr val="3D6C8A">
                  <a:shade val="100000"/>
                  <a:satMod val="115000"/>
                </a:srgbClr>
              </a:gs>
            </a:gsLst>
            <a:lin ang="8100000" scaled="1"/>
            <a:tileRect/>
          </a:gradFill>
          <a:ln>
            <a:solidFill>
              <a:srgbClr val="FFC000"/>
            </a:solidFill>
          </a:ln>
        </p:spPr>
        <p:txBody>
          <a:bodyPr wrap="square" rtlCol="0">
            <a:spAutoFit/>
          </a:bodyPr>
          <a:lstStyle/>
          <a:p>
            <a:pPr algn="ctr"/>
            <a:r>
              <a:rPr lang="en-US" altLang="en-US" sz="6000" dirty="0">
                <a:solidFill>
                  <a:srgbClr val="FFC000"/>
                </a:solidFill>
              </a:rPr>
              <a:t>Still More Planning</a:t>
            </a:r>
            <a:endParaRPr lang="en-US" altLang="en-US" sz="2400" b="1" dirty="0">
              <a:solidFill>
                <a:srgbClr val="FFC0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8FC73F7F-13EE-0F4D-8CBB-0D00CDB2F5B9}"/>
              </a:ext>
            </a:extLst>
          </p:cNvPr>
          <p:cNvSpPr>
            <a:spLocks noGrp="1"/>
          </p:cNvSpPr>
          <p:nvPr>
            <p:ph type="title"/>
          </p:nvPr>
        </p:nvSpPr>
        <p:spPr>
          <a:xfrm>
            <a:off x="254540" y="238666"/>
            <a:ext cx="7712413" cy="1325563"/>
          </a:xfrm>
        </p:spPr>
        <p:txBody>
          <a:bodyPr/>
          <a:lstStyle/>
          <a:p>
            <a:r>
              <a:rPr lang="en-US" altLang="en-US" dirty="0" err="1">
                <a:solidFill>
                  <a:srgbClr val="FFC000"/>
                </a:solidFill>
              </a:rPr>
              <a:t>Organising</a:t>
            </a:r>
            <a:r>
              <a:rPr lang="en-US" altLang="en-US" dirty="0">
                <a:solidFill>
                  <a:srgbClr val="FFC000"/>
                </a:solidFill>
              </a:rPr>
              <a:t> Your Presentation</a:t>
            </a:r>
          </a:p>
        </p:txBody>
      </p:sp>
      <p:sp>
        <p:nvSpPr>
          <p:cNvPr id="229379" name="Rectangle 3">
            <a:extLst>
              <a:ext uri="{FF2B5EF4-FFF2-40B4-BE49-F238E27FC236}">
                <a16:creationId xmlns:a16="http://schemas.microsoft.com/office/drawing/2014/main" id="{94E00AF9-9C1A-AD4A-9ECD-EDA0B00629C2}"/>
              </a:ext>
            </a:extLst>
          </p:cNvPr>
          <p:cNvSpPr>
            <a:spLocks noGrp="1"/>
          </p:cNvSpPr>
          <p:nvPr>
            <p:ph idx="1"/>
          </p:nvPr>
        </p:nvSpPr>
        <p:spPr>
          <a:xfrm>
            <a:off x="838200" y="1990995"/>
            <a:ext cx="10515600" cy="4351338"/>
          </a:xfrm>
        </p:spPr>
        <p:txBody>
          <a:bodyPr/>
          <a:lstStyle/>
          <a:p>
            <a:pPr marL="0" indent="0">
              <a:buNone/>
            </a:pPr>
            <a:r>
              <a:rPr lang="en-GB" altLang="en-US" dirty="0">
                <a:solidFill>
                  <a:schemeClr val="bg1">
                    <a:lumMod val="95000"/>
                  </a:schemeClr>
                </a:solidFill>
              </a:rPr>
              <a:t>Organisational patterns:</a:t>
            </a:r>
          </a:p>
          <a:p>
            <a:r>
              <a:rPr lang="en-GB" altLang="en-US" dirty="0">
                <a:solidFill>
                  <a:schemeClr val="bg1">
                    <a:lumMod val="95000"/>
                  </a:schemeClr>
                </a:solidFill>
              </a:rPr>
              <a:t>Topical</a:t>
            </a:r>
          </a:p>
          <a:p>
            <a:r>
              <a:rPr lang="en-GB" altLang="en-US" dirty="0">
                <a:solidFill>
                  <a:schemeClr val="bg1">
                    <a:lumMod val="95000"/>
                  </a:schemeClr>
                </a:solidFill>
              </a:rPr>
              <a:t>Chronological </a:t>
            </a:r>
          </a:p>
          <a:p>
            <a:r>
              <a:rPr lang="en-GB" altLang="en-US" dirty="0">
                <a:solidFill>
                  <a:schemeClr val="bg1">
                    <a:lumMod val="95000"/>
                  </a:schemeClr>
                </a:solidFill>
              </a:rPr>
              <a:t>Problem/Solution</a:t>
            </a:r>
          </a:p>
          <a:p>
            <a:r>
              <a:rPr lang="en-GB" altLang="en-US" dirty="0">
                <a:solidFill>
                  <a:schemeClr val="bg1">
                    <a:lumMod val="95000"/>
                  </a:schemeClr>
                </a:solidFill>
              </a:rPr>
              <a:t>Cause/Effect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8E99B605-0DB7-E14E-91BC-03AF1DA9A504}"/>
              </a:ext>
            </a:extLst>
          </p:cNvPr>
          <p:cNvSpPr>
            <a:spLocks noGrp="1"/>
          </p:cNvSpPr>
          <p:nvPr>
            <p:ph type="title"/>
          </p:nvPr>
        </p:nvSpPr>
        <p:spPr/>
        <p:txBody>
          <a:bodyPr/>
          <a:lstStyle/>
          <a:p>
            <a:r>
              <a:rPr lang="en-US" altLang="en-US" dirty="0">
                <a:solidFill>
                  <a:srgbClr val="FFC000"/>
                </a:solidFill>
              </a:rPr>
              <a:t>Presentation Outline</a:t>
            </a:r>
          </a:p>
        </p:txBody>
      </p:sp>
      <p:sp>
        <p:nvSpPr>
          <p:cNvPr id="230403" name="Rectangle 3">
            <a:extLst>
              <a:ext uri="{FF2B5EF4-FFF2-40B4-BE49-F238E27FC236}">
                <a16:creationId xmlns:a16="http://schemas.microsoft.com/office/drawing/2014/main" id="{E884D46F-07C5-EF42-A901-C97796EB01A4}"/>
              </a:ext>
            </a:extLst>
          </p:cNvPr>
          <p:cNvSpPr>
            <a:spLocks noGrp="1"/>
          </p:cNvSpPr>
          <p:nvPr>
            <p:ph idx="1"/>
          </p:nvPr>
        </p:nvSpPr>
        <p:spPr>
          <a:xfrm>
            <a:off x="838200" y="2141537"/>
            <a:ext cx="10515600" cy="4351338"/>
          </a:xfrm>
        </p:spPr>
        <p:txBody>
          <a:bodyPr/>
          <a:lstStyle/>
          <a:p>
            <a:r>
              <a:rPr lang="en-US" altLang="en-US" dirty="0">
                <a:solidFill>
                  <a:schemeClr val="bg1"/>
                </a:solidFill>
              </a:rPr>
              <a:t>Keyword reminders</a:t>
            </a:r>
          </a:p>
          <a:p>
            <a:r>
              <a:rPr lang="en-US" altLang="en-US" dirty="0">
                <a:solidFill>
                  <a:schemeClr val="bg1"/>
                </a:solidFill>
              </a:rPr>
              <a:t>Conversational flow</a:t>
            </a:r>
          </a:p>
          <a:p>
            <a:r>
              <a:rPr lang="en-US" altLang="en-US" dirty="0">
                <a:solidFill>
                  <a:schemeClr val="bg1"/>
                </a:solidFill>
              </a:rPr>
              <a:t>Flexibility </a:t>
            </a:r>
          </a:p>
          <a:p>
            <a:r>
              <a:rPr lang="en-US" altLang="en-US" dirty="0">
                <a:solidFill>
                  <a:schemeClr val="bg1"/>
                </a:solidFill>
              </a:rPr>
              <a:t>More responsive to audience</a:t>
            </a:r>
          </a:p>
          <a:p>
            <a:endParaRPr lang="en-US" altLang="en-US" dirty="0">
              <a:solidFill>
                <a:schemeClr val="bg1"/>
              </a:solidFill>
            </a:endParaRPr>
          </a:p>
          <a:p>
            <a:endParaRPr lang="en-US" altLang="en-US" dirty="0">
              <a:solidFill>
                <a:schemeClr val="bg1"/>
              </a:solidFill>
            </a:endParaRPr>
          </a:p>
          <a:p>
            <a:endParaRPr lang="en-US" altLang="en-US" dirty="0">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3475" name="Rectangle 3">
            <a:extLst>
              <a:ext uri="{FF2B5EF4-FFF2-40B4-BE49-F238E27FC236}">
                <a16:creationId xmlns:a16="http://schemas.microsoft.com/office/drawing/2014/main" id="{CD1822D5-02C7-DC49-A31C-7A2B62E6BAB2}"/>
              </a:ext>
            </a:extLst>
          </p:cNvPr>
          <p:cNvSpPr>
            <a:spLocks noGrp="1"/>
          </p:cNvSpPr>
          <p:nvPr>
            <p:ph idx="1"/>
          </p:nvPr>
        </p:nvSpPr>
        <p:spPr/>
        <p:txBody>
          <a:bodyPr>
            <a:normAutofit/>
          </a:bodyPr>
          <a:lstStyle/>
          <a:p>
            <a:r>
              <a:rPr lang="en-US" altLang="en-US" dirty="0"/>
              <a:t>Introduce yourself</a:t>
            </a:r>
          </a:p>
          <a:p>
            <a:pPr lvl="1"/>
            <a:r>
              <a:rPr lang="en-US" altLang="en-US" dirty="0"/>
              <a:t>Why should they listen</a:t>
            </a:r>
          </a:p>
          <a:p>
            <a:r>
              <a:rPr lang="en-US" altLang="en-US" dirty="0"/>
              <a:t>Get attention, build more rapport, introduce topic</a:t>
            </a:r>
          </a:p>
          <a:p>
            <a:pPr lvl="1"/>
            <a:r>
              <a:rPr lang="en-US" altLang="en-US" dirty="0" err="1"/>
              <a:t>Humour</a:t>
            </a:r>
            <a:endParaRPr lang="en-US" altLang="en-US" dirty="0"/>
          </a:p>
          <a:p>
            <a:pPr lvl="1"/>
            <a:r>
              <a:rPr lang="en-US" altLang="en-US" dirty="0"/>
              <a:t>Short story</a:t>
            </a:r>
          </a:p>
          <a:p>
            <a:pPr lvl="1"/>
            <a:r>
              <a:rPr lang="en-US" altLang="en-US" dirty="0"/>
              <a:t>Startling statistic</a:t>
            </a:r>
          </a:p>
          <a:p>
            <a:pPr lvl="1"/>
            <a:r>
              <a:rPr lang="en-US" altLang="en-US" dirty="0"/>
              <a:t>Make audience think</a:t>
            </a:r>
          </a:p>
          <a:p>
            <a:pPr lvl="1"/>
            <a:r>
              <a:rPr lang="en-US" altLang="en-US" dirty="0"/>
              <a:t>Invite participation</a:t>
            </a:r>
          </a:p>
          <a:p>
            <a:r>
              <a:rPr lang="en-US" altLang="en-US" dirty="0"/>
              <a:t>Get audience response</a:t>
            </a:r>
          </a:p>
        </p:txBody>
      </p:sp>
      <p:sp>
        <p:nvSpPr>
          <p:cNvPr id="2" name="TextBox 1">
            <a:extLst>
              <a:ext uri="{FF2B5EF4-FFF2-40B4-BE49-F238E27FC236}">
                <a16:creationId xmlns:a16="http://schemas.microsoft.com/office/drawing/2014/main" id="{0A831A6B-9EB2-1EB1-DC75-4F039B52727C}"/>
              </a:ext>
            </a:extLst>
          </p:cNvPr>
          <p:cNvSpPr txBox="1"/>
          <p:nvPr/>
        </p:nvSpPr>
        <p:spPr>
          <a:xfrm>
            <a:off x="1534538" y="461759"/>
            <a:ext cx="9122924" cy="1015663"/>
          </a:xfrm>
          <a:prstGeom prst="rect">
            <a:avLst/>
          </a:prstGeom>
          <a:gradFill flip="none" rotWithShape="1">
            <a:gsLst>
              <a:gs pos="0">
                <a:srgbClr val="3D6C8A">
                  <a:shade val="30000"/>
                  <a:satMod val="115000"/>
                </a:srgbClr>
              </a:gs>
              <a:gs pos="50000">
                <a:srgbClr val="3D6C8A">
                  <a:shade val="67500"/>
                  <a:satMod val="115000"/>
                </a:srgbClr>
              </a:gs>
              <a:gs pos="100000">
                <a:srgbClr val="3D6C8A">
                  <a:shade val="100000"/>
                  <a:satMod val="115000"/>
                </a:srgbClr>
              </a:gs>
            </a:gsLst>
            <a:lin ang="8100000" scaled="1"/>
            <a:tileRect/>
          </a:gradFill>
          <a:ln>
            <a:solidFill>
              <a:srgbClr val="FFC000"/>
            </a:solidFill>
          </a:ln>
        </p:spPr>
        <p:txBody>
          <a:bodyPr wrap="square" rtlCol="0">
            <a:spAutoFit/>
          </a:bodyPr>
          <a:lstStyle/>
          <a:p>
            <a:pPr algn="ctr"/>
            <a:r>
              <a:rPr lang="en-US" altLang="en-US" sz="6000" dirty="0">
                <a:solidFill>
                  <a:srgbClr val="FFC000"/>
                </a:solidFill>
              </a:rPr>
              <a:t>Opening your presentation</a:t>
            </a:r>
            <a:endParaRPr lang="en-US" altLang="en-US" sz="2400" b="1" dirty="0">
              <a:solidFill>
                <a:srgbClr val="FFC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4499" name="Rectangle 3">
            <a:extLst>
              <a:ext uri="{FF2B5EF4-FFF2-40B4-BE49-F238E27FC236}">
                <a16:creationId xmlns:a16="http://schemas.microsoft.com/office/drawing/2014/main" id="{53F42F6A-ADEB-9245-B499-72986D63DFB7}"/>
              </a:ext>
            </a:extLst>
          </p:cNvPr>
          <p:cNvSpPr>
            <a:spLocks noGrp="1"/>
          </p:cNvSpPr>
          <p:nvPr>
            <p:ph idx="1"/>
          </p:nvPr>
        </p:nvSpPr>
        <p:spPr>
          <a:xfrm>
            <a:off x="657225" y="1787322"/>
            <a:ext cx="10515600" cy="4351338"/>
          </a:xfrm>
        </p:spPr>
        <p:txBody>
          <a:bodyPr>
            <a:normAutofit/>
          </a:bodyPr>
          <a:lstStyle/>
          <a:p>
            <a:r>
              <a:rPr lang="en-US" altLang="en-US" dirty="0"/>
              <a:t>Clearly defining topic</a:t>
            </a:r>
          </a:p>
          <a:p>
            <a:r>
              <a:rPr lang="en-US" altLang="en-US" dirty="0"/>
              <a:t>If informative…</a:t>
            </a:r>
          </a:p>
          <a:p>
            <a:pPr lvl="1"/>
            <a:r>
              <a:rPr lang="en-US" altLang="en-US" dirty="0"/>
              <a:t>Clear parameters for content within time</a:t>
            </a:r>
          </a:p>
          <a:p>
            <a:r>
              <a:rPr lang="en-US" altLang="en-US" dirty="0"/>
              <a:t>If persuasive…</a:t>
            </a:r>
          </a:p>
          <a:p>
            <a:pPr lvl="1"/>
            <a:r>
              <a:rPr lang="en-US" altLang="en-US" dirty="0"/>
              <a:t>What’s the problem</a:t>
            </a:r>
          </a:p>
          <a:p>
            <a:pPr lvl="1"/>
            <a:r>
              <a:rPr lang="en-US" altLang="en-US" dirty="0"/>
              <a:t>Who cares</a:t>
            </a:r>
          </a:p>
          <a:p>
            <a:pPr lvl="1"/>
            <a:r>
              <a:rPr lang="en-US" altLang="en-US" dirty="0"/>
              <a:t>What’s the solution</a:t>
            </a:r>
          </a:p>
          <a:p>
            <a:r>
              <a:rPr lang="en-US" altLang="en-US" dirty="0"/>
              <a:t>Overview </a:t>
            </a:r>
          </a:p>
        </p:txBody>
      </p:sp>
      <p:pic>
        <p:nvPicPr>
          <p:cNvPr id="234500" name="Picture 4" descr="PE07015_">
            <a:extLst>
              <a:ext uri="{FF2B5EF4-FFF2-40B4-BE49-F238E27FC236}">
                <a16:creationId xmlns:a16="http://schemas.microsoft.com/office/drawing/2014/main" id="{39309D0B-BC48-7C40-A01F-0D717C94FE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86800" y="3733801"/>
            <a:ext cx="1633538"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CF6E3F3F-5B9F-0C3A-52BD-E92EFCEAA1B5}"/>
              </a:ext>
            </a:extLst>
          </p:cNvPr>
          <p:cNvSpPr txBox="1"/>
          <p:nvPr/>
        </p:nvSpPr>
        <p:spPr>
          <a:xfrm>
            <a:off x="1534538" y="461759"/>
            <a:ext cx="9122924" cy="1015663"/>
          </a:xfrm>
          <a:prstGeom prst="rect">
            <a:avLst/>
          </a:prstGeom>
          <a:gradFill flip="none" rotWithShape="1">
            <a:gsLst>
              <a:gs pos="0">
                <a:srgbClr val="3D6C8A">
                  <a:shade val="30000"/>
                  <a:satMod val="115000"/>
                </a:srgbClr>
              </a:gs>
              <a:gs pos="50000">
                <a:srgbClr val="3D6C8A">
                  <a:shade val="67500"/>
                  <a:satMod val="115000"/>
                </a:srgbClr>
              </a:gs>
              <a:gs pos="100000">
                <a:srgbClr val="3D6C8A">
                  <a:shade val="100000"/>
                  <a:satMod val="115000"/>
                </a:srgbClr>
              </a:gs>
            </a:gsLst>
            <a:lin ang="8100000" scaled="1"/>
            <a:tileRect/>
          </a:gradFill>
          <a:ln>
            <a:solidFill>
              <a:srgbClr val="FFC000"/>
            </a:solidFill>
          </a:ln>
        </p:spPr>
        <p:txBody>
          <a:bodyPr wrap="square" rtlCol="0">
            <a:spAutoFit/>
          </a:bodyPr>
          <a:lstStyle/>
          <a:p>
            <a:pPr algn="ctr"/>
            <a:r>
              <a:rPr lang="en-US" altLang="en-US" sz="6000" dirty="0">
                <a:solidFill>
                  <a:srgbClr val="FFC000"/>
                </a:solidFill>
              </a:rPr>
              <a:t>Completing the Opening</a:t>
            </a:r>
            <a:endParaRPr lang="en-US" altLang="en-US" sz="1200" b="1" dirty="0">
              <a:solidFill>
                <a:srgbClr val="FFC000"/>
              </a:solidFill>
            </a:endParaRPr>
          </a:p>
        </p:txBody>
      </p:sp>
      <p:sp>
        <p:nvSpPr>
          <p:cNvPr id="4" name="Title 3">
            <a:extLst>
              <a:ext uri="{FF2B5EF4-FFF2-40B4-BE49-F238E27FC236}">
                <a16:creationId xmlns:a16="http://schemas.microsoft.com/office/drawing/2014/main" id="{9AC25520-0ADF-9110-4F2A-B633190E379A}"/>
              </a:ext>
            </a:extLst>
          </p:cNvPr>
          <p:cNvSpPr>
            <a:spLocks noGrp="1"/>
          </p:cNvSpPr>
          <p:nvPr>
            <p:ph type="title"/>
          </p:nvPr>
        </p:nvSpPr>
        <p:spPr/>
        <p:txBody>
          <a:bodyPr/>
          <a:lstStyle/>
          <a:p>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23" name="Rectangle 3">
            <a:extLst>
              <a:ext uri="{FF2B5EF4-FFF2-40B4-BE49-F238E27FC236}">
                <a16:creationId xmlns:a16="http://schemas.microsoft.com/office/drawing/2014/main" id="{2BD05B56-8ED0-334E-85FA-0061E679C642}"/>
              </a:ext>
            </a:extLst>
          </p:cNvPr>
          <p:cNvSpPr>
            <a:spLocks noGrp="1"/>
          </p:cNvSpPr>
          <p:nvPr>
            <p:ph idx="1"/>
          </p:nvPr>
        </p:nvSpPr>
        <p:spPr/>
        <p:txBody>
          <a:bodyPr/>
          <a:lstStyle/>
          <a:p>
            <a:r>
              <a:rPr lang="en-US" altLang="en-US" dirty="0"/>
              <a:t>Make point-transition,…make point-transition,…make point-transition, </a:t>
            </a:r>
            <a:r>
              <a:rPr lang="en-US" altLang="en-US" dirty="0" err="1"/>
              <a:t>etc</a:t>
            </a:r>
            <a:r>
              <a:rPr lang="en-US" altLang="en-US" dirty="0"/>
              <a:t>…</a:t>
            </a:r>
          </a:p>
          <a:p>
            <a:r>
              <a:rPr lang="en-US" altLang="en-US" dirty="0"/>
              <a:t>Supporting evidence</a:t>
            </a:r>
          </a:p>
          <a:p>
            <a:r>
              <a:rPr lang="en-US" altLang="en-US" dirty="0"/>
              <a:t>Examples</a:t>
            </a:r>
          </a:p>
          <a:p>
            <a:r>
              <a:rPr lang="en-US" altLang="en-US" dirty="0"/>
              <a:t>Feedback &amp; questions from audience</a:t>
            </a:r>
          </a:p>
          <a:p>
            <a:r>
              <a:rPr lang="en-US" altLang="en-US" dirty="0"/>
              <a:t>Attention to, and focus on, audience…</a:t>
            </a:r>
            <a:br>
              <a:rPr lang="en-US" altLang="en-US" dirty="0"/>
            </a:br>
            <a:r>
              <a:rPr lang="en-US" altLang="en-US" dirty="0"/>
              <a:t>are they listening?</a:t>
            </a:r>
          </a:p>
        </p:txBody>
      </p:sp>
      <p:sp>
        <p:nvSpPr>
          <p:cNvPr id="2" name="TextBox 1">
            <a:extLst>
              <a:ext uri="{FF2B5EF4-FFF2-40B4-BE49-F238E27FC236}">
                <a16:creationId xmlns:a16="http://schemas.microsoft.com/office/drawing/2014/main" id="{A60ECAE5-1577-5AAD-C3C4-E6FD23C4B69D}"/>
              </a:ext>
            </a:extLst>
          </p:cNvPr>
          <p:cNvSpPr txBox="1"/>
          <p:nvPr/>
        </p:nvSpPr>
        <p:spPr>
          <a:xfrm>
            <a:off x="1534538" y="461759"/>
            <a:ext cx="9122924" cy="1015663"/>
          </a:xfrm>
          <a:prstGeom prst="rect">
            <a:avLst/>
          </a:prstGeom>
          <a:gradFill flip="none" rotWithShape="1">
            <a:gsLst>
              <a:gs pos="0">
                <a:srgbClr val="3D6C8A">
                  <a:shade val="30000"/>
                  <a:satMod val="115000"/>
                </a:srgbClr>
              </a:gs>
              <a:gs pos="50000">
                <a:srgbClr val="3D6C8A">
                  <a:shade val="67500"/>
                  <a:satMod val="115000"/>
                </a:srgbClr>
              </a:gs>
              <a:gs pos="100000">
                <a:srgbClr val="3D6C8A">
                  <a:shade val="100000"/>
                  <a:satMod val="115000"/>
                </a:srgbClr>
              </a:gs>
            </a:gsLst>
            <a:lin ang="8100000" scaled="1"/>
            <a:tileRect/>
          </a:gradFill>
          <a:ln>
            <a:solidFill>
              <a:srgbClr val="FFC000"/>
            </a:solidFill>
          </a:ln>
        </p:spPr>
        <p:txBody>
          <a:bodyPr wrap="square" rtlCol="0">
            <a:spAutoFit/>
          </a:bodyPr>
          <a:lstStyle/>
          <a:p>
            <a:pPr algn="ctr"/>
            <a:r>
              <a:rPr lang="en-US" altLang="en-US" sz="6000" dirty="0">
                <a:solidFill>
                  <a:srgbClr val="FFC000"/>
                </a:solidFill>
              </a:rPr>
              <a:t>Presenting Main Points</a:t>
            </a:r>
            <a:endParaRPr lang="en-US" altLang="en-US" sz="800" b="1" dirty="0">
              <a:solidFill>
                <a:srgbClr val="FFC00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6547" name="Rectangle 3">
            <a:extLst>
              <a:ext uri="{FF2B5EF4-FFF2-40B4-BE49-F238E27FC236}">
                <a16:creationId xmlns:a16="http://schemas.microsoft.com/office/drawing/2014/main" id="{6A85108C-A9A2-C24C-9993-B4D1F1DA9073}"/>
              </a:ext>
            </a:extLst>
          </p:cNvPr>
          <p:cNvSpPr>
            <a:spLocks noGrp="1"/>
          </p:cNvSpPr>
          <p:nvPr>
            <p:ph idx="1"/>
          </p:nvPr>
        </p:nvSpPr>
        <p:spPr/>
        <p:txBody>
          <a:bodyPr>
            <a:normAutofit/>
          </a:bodyPr>
          <a:lstStyle/>
          <a:p>
            <a:pPr marL="0" indent="0">
              <a:buNone/>
            </a:pPr>
            <a:r>
              <a:rPr lang="en-GB" altLang="en-US" b="1" dirty="0"/>
              <a:t>Goal</a:t>
            </a:r>
          </a:p>
          <a:p>
            <a:r>
              <a:rPr lang="en-GB" altLang="en-US" dirty="0"/>
              <a:t>Inform audience that you’re about to close</a:t>
            </a:r>
          </a:p>
          <a:p>
            <a:r>
              <a:rPr lang="en-GB" altLang="en-US" dirty="0"/>
              <a:t>Summarise main points</a:t>
            </a:r>
          </a:p>
          <a:p>
            <a:pPr lvl="1"/>
            <a:r>
              <a:rPr lang="en-GB" altLang="en-US" i="1" dirty="0"/>
              <a:t>“Tell ’</a:t>
            </a:r>
            <a:r>
              <a:rPr lang="en-GB" altLang="en-US" i="1" dirty="0" err="1"/>
              <a:t>em</a:t>
            </a:r>
            <a:r>
              <a:rPr lang="en-GB" altLang="en-US" i="1" dirty="0"/>
              <a:t> What You Told ‘</a:t>
            </a:r>
            <a:r>
              <a:rPr lang="en-GB" altLang="en-US" i="1" dirty="0" err="1"/>
              <a:t>em</a:t>
            </a:r>
            <a:r>
              <a:rPr lang="en-GB" altLang="en-US" i="1" dirty="0"/>
              <a:t>.”</a:t>
            </a:r>
          </a:p>
          <a:p>
            <a:r>
              <a:rPr lang="en-GB" altLang="en-US" dirty="0"/>
              <a:t>Something to remember, or call-to-action</a:t>
            </a:r>
          </a:p>
          <a:p>
            <a:r>
              <a:rPr lang="en-GB" altLang="en-US" dirty="0"/>
              <a:t>Answer questions</a:t>
            </a:r>
          </a:p>
          <a:p>
            <a:pPr marL="0" indent="0">
              <a:buNone/>
            </a:pPr>
            <a:r>
              <a:rPr lang="en-GB" altLang="en-US" dirty="0"/>
              <a:t>	</a:t>
            </a:r>
          </a:p>
        </p:txBody>
      </p:sp>
      <p:sp>
        <p:nvSpPr>
          <p:cNvPr id="2" name="TextBox 1">
            <a:extLst>
              <a:ext uri="{FF2B5EF4-FFF2-40B4-BE49-F238E27FC236}">
                <a16:creationId xmlns:a16="http://schemas.microsoft.com/office/drawing/2014/main" id="{F1D46C7C-3BFE-C020-2E81-9E360E4AB2F8}"/>
              </a:ext>
            </a:extLst>
          </p:cNvPr>
          <p:cNvSpPr txBox="1"/>
          <p:nvPr/>
        </p:nvSpPr>
        <p:spPr>
          <a:xfrm>
            <a:off x="1534538" y="461759"/>
            <a:ext cx="9122924" cy="830997"/>
          </a:xfrm>
          <a:prstGeom prst="rect">
            <a:avLst/>
          </a:prstGeom>
          <a:gradFill flip="none" rotWithShape="1">
            <a:gsLst>
              <a:gs pos="0">
                <a:srgbClr val="3D6C8A">
                  <a:shade val="30000"/>
                  <a:satMod val="115000"/>
                </a:srgbClr>
              </a:gs>
              <a:gs pos="50000">
                <a:srgbClr val="3D6C8A">
                  <a:shade val="67500"/>
                  <a:satMod val="115000"/>
                </a:srgbClr>
              </a:gs>
              <a:gs pos="100000">
                <a:srgbClr val="3D6C8A">
                  <a:shade val="100000"/>
                  <a:satMod val="115000"/>
                </a:srgbClr>
              </a:gs>
            </a:gsLst>
            <a:lin ang="8100000" scaled="1"/>
            <a:tileRect/>
          </a:gradFill>
          <a:ln>
            <a:solidFill>
              <a:srgbClr val="FFC000"/>
            </a:solidFill>
          </a:ln>
        </p:spPr>
        <p:txBody>
          <a:bodyPr wrap="square" rtlCol="0">
            <a:spAutoFit/>
          </a:bodyPr>
          <a:lstStyle/>
          <a:p>
            <a:pPr algn="ctr"/>
            <a:r>
              <a:rPr lang="en-US" altLang="en-US" sz="4800" dirty="0">
                <a:solidFill>
                  <a:srgbClr val="FFC000"/>
                </a:solidFill>
              </a:rPr>
              <a:t>Concluding Your Presentation</a:t>
            </a:r>
            <a:endParaRPr lang="en-US" altLang="en-US" sz="600" b="1" dirty="0">
              <a:solidFill>
                <a:srgbClr val="FFC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2">
            <a:extLst>
              <a:ext uri="{FF2B5EF4-FFF2-40B4-BE49-F238E27FC236}">
                <a16:creationId xmlns:a16="http://schemas.microsoft.com/office/drawing/2014/main" id="{5BE41879-08D3-FC40-9A51-2FB613203696}"/>
              </a:ext>
            </a:extLst>
          </p:cNvPr>
          <p:cNvSpPr>
            <a:spLocks noGrp="1" noChangeArrowheads="1"/>
          </p:cNvSpPr>
          <p:nvPr>
            <p:ph type="title"/>
          </p:nvPr>
        </p:nvSpPr>
        <p:spPr>
          <a:xfrm>
            <a:off x="-1707069" y="768350"/>
            <a:ext cx="10515600" cy="2852737"/>
          </a:xfrm>
        </p:spPr>
        <p:txBody>
          <a:bodyPr/>
          <a:lstStyle/>
          <a:p>
            <a:pPr algn="ctr"/>
            <a:r>
              <a:rPr lang="en-US" altLang="en-US" dirty="0">
                <a:solidFill>
                  <a:schemeClr val="bg1"/>
                </a:solidFill>
              </a:rPr>
              <a:t>Creating Effective </a:t>
            </a:r>
            <a:br>
              <a:rPr lang="en-US" altLang="en-US" dirty="0">
                <a:solidFill>
                  <a:schemeClr val="bg1"/>
                </a:solidFill>
              </a:rPr>
            </a:br>
            <a:r>
              <a:rPr lang="en-US" altLang="en-US" dirty="0">
                <a:solidFill>
                  <a:schemeClr val="bg1"/>
                </a:solidFill>
              </a:rPr>
              <a:t>Visual Aids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21B60FCB-D167-334F-916C-60D1610035FE}"/>
              </a:ext>
            </a:extLst>
          </p:cNvPr>
          <p:cNvSpPr>
            <a:spLocks noGrp="1"/>
          </p:cNvSpPr>
          <p:nvPr>
            <p:ph type="title"/>
          </p:nvPr>
        </p:nvSpPr>
        <p:spPr>
          <a:xfrm>
            <a:off x="3129874" y="212500"/>
            <a:ext cx="5932251" cy="1325563"/>
          </a:xfrm>
          <a:gradFill flip="none" rotWithShape="1">
            <a:gsLst>
              <a:gs pos="0">
                <a:srgbClr val="2D5E7E">
                  <a:shade val="30000"/>
                  <a:satMod val="115000"/>
                </a:srgbClr>
              </a:gs>
              <a:gs pos="50000">
                <a:srgbClr val="2D5E7E">
                  <a:shade val="67500"/>
                  <a:satMod val="115000"/>
                </a:srgbClr>
              </a:gs>
              <a:gs pos="100000">
                <a:srgbClr val="2D5E7E">
                  <a:shade val="100000"/>
                  <a:satMod val="115000"/>
                </a:srgbClr>
              </a:gs>
            </a:gsLst>
            <a:path path="circle">
              <a:fillToRect l="100000" t="100000"/>
            </a:path>
            <a:tileRect r="-100000" b="-100000"/>
          </a:gradFill>
          <a:ln>
            <a:solidFill>
              <a:srgbClr val="FFC000"/>
            </a:solidFill>
          </a:ln>
        </p:spPr>
        <p:txBody>
          <a:bodyPr/>
          <a:lstStyle/>
          <a:p>
            <a:pPr algn="ctr"/>
            <a:r>
              <a:rPr lang="en-US" altLang="en-US" dirty="0">
                <a:solidFill>
                  <a:srgbClr val="FFC000"/>
                </a:solidFill>
              </a:rPr>
              <a:t>Designing Good Slides</a:t>
            </a:r>
          </a:p>
        </p:txBody>
      </p:sp>
      <p:sp>
        <p:nvSpPr>
          <p:cNvPr id="131075" name="Rectangle 3">
            <a:extLst>
              <a:ext uri="{FF2B5EF4-FFF2-40B4-BE49-F238E27FC236}">
                <a16:creationId xmlns:a16="http://schemas.microsoft.com/office/drawing/2014/main" id="{FAB42982-D66B-4F47-829E-4C8BA23EF6A7}"/>
              </a:ext>
            </a:extLst>
          </p:cNvPr>
          <p:cNvSpPr>
            <a:spLocks noGrp="1"/>
          </p:cNvSpPr>
          <p:nvPr>
            <p:ph idx="1"/>
          </p:nvPr>
        </p:nvSpPr>
        <p:spPr/>
        <p:txBody>
          <a:bodyPr>
            <a:normAutofit/>
          </a:bodyPr>
          <a:lstStyle/>
          <a:p>
            <a:r>
              <a:rPr lang="en-US" altLang="en-US" sz="2400" dirty="0">
                <a:solidFill>
                  <a:srgbClr val="FFC000"/>
                </a:solidFill>
              </a:rPr>
              <a:t>Content</a:t>
            </a:r>
          </a:p>
          <a:p>
            <a:pPr lvl="1"/>
            <a:r>
              <a:rPr lang="en-US" altLang="en-US" sz="2000" dirty="0">
                <a:solidFill>
                  <a:schemeClr val="bg1"/>
                </a:solidFill>
              </a:rPr>
              <a:t>If it doesn’t add value, don’t say/use it</a:t>
            </a:r>
          </a:p>
          <a:p>
            <a:r>
              <a:rPr lang="en-US" altLang="en-US" sz="2400" dirty="0">
                <a:solidFill>
                  <a:srgbClr val="FFC000"/>
                </a:solidFill>
              </a:rPr>
              <a:t>Unveiling</a:t>
            </a:r>
          </a:p>
          <a:p>
            <a:pPr lvl="1"/>
            <a:r>
              <a:rPr lang="en-US" altLang="en-US" sz="2000" dirty="0">
                <a:solidFill>
                  <a:schemeClr val="bg1"/>
                </a:solidFill>
              </a:rPr>
              <a:t>Is drama useful or necessary?</a:t>
            </a:r>
          </a:p>
          <a:p>
            <a:r>
              <a:rPr lang="en-US" altLang="en-US" sz="2400" dirty="0" err="1">
                <a:solidFill>
                  <a:srgbClr val="FFC000"/>
                </a:solidFill>
              </a:rPr>
              <a:t>Colour</a:t>
            </a:r>
            <a:endParaRPr lang="en-US" altLang="en-US" sz="2400" dirty="0">
              <a:solidFill>
                <a:srgbClr val="FFC000"/>
              </a:solidFill>
            </a:endParaRPr>
          </a:p>
          <a:p>
            <a:pPr lvl="1"/>
            <a:r>
              <a:rPr lang="en-US" altLang="en-US" sz="2000" dirty="0">
                <a:solidFill>
                  <a:schemeClr val="bg1"/>
                </a:solidFill>
              </a:rPr>
              <a:t>Know your room and lighting</a:t>
            </a:r>
          </a:p>
          <a:p>
            <a:pPr lvl="2"/>
            <a:r>
              <a:rPr lang="en-US" altLang="en-US" sz="1800" dirty="0">
                <a:solidFill>
                  <a:schemeClr val="bg1"/>
                </a:solidFill>
              </a:rPr>
              <a:t>Dark room – use light font on dark background</a:t>
            </a:r>
          </a:p>
          <a:p>
            <a:pPr lvl="2"/>
            <a:r>
              <a:rPr lang="en-US" altLang="en-US" sz="1800" dirty="0">
                <a:solidFill>
                  <a:schemeClr val="bg1"/>
                </a:solidFill>
              </a:rPr>
              <a:t>Bright room – use dark font on light background</a:t>
            </a:r>
          </a:p>
          <a:p>
            <a:r>
              <a:rPr lang="en-US" altLang="en-US" sz="2400" dirty="0">
                <a:solidFill>
                  <a:srgbClr val="FFC000"/>
                </a:solidFill>
              </a:rPr>
              <a:t>Subliminal messages</a:t>
            </a:r>
          </a:p>
          <a:p>
            <a:pPr lvl="1"/>
            <a:r>
              <a:rPr lang="en-US" altLang="en-US" sz="2000" dirty="0">
                <a:solidFill>
                  <a:schemeClr val="bg1"/>
                </a:solidFill>
              </a:rPr>
              <a:t>Consider your audience and use carefully</a:t>
            </a:r>
          </a:p>
        </p:txBody>
      </p:sp>
      <p:grpSp>
        <p:nvGrpSpPr>
          <p:cNvPr id="2" name="Group 24">
            <a:extLst>
              <a:ext uri="{FF2B5EF4-FFF2-40B4-BE49-F238E27FC236}">
                <a16:creationId xmlns:a16="http://schemas.microsoft.com/office/drawing/2014/main" id="{7325532A-2497-A744-9480-01E153B1A4E9}"/>
              </a:ext>
            </a:extLst>
          </p:cNvPr>
          <p:cNvGrpSpPr>
            <a:grpSpLocks/>
          </p:cNvGrpSpPr>
          <p:nvPr/>
        </p:nvGrpSpPr>
        <p:grpSpPr bwMode="auto">
          <a:xfrm>
            <a:off x="8654374" y="2863175"/>
            <a:ext cx="1893888" cy="1703388"/>
            <a:chOff x="4752" y="1728"/>
            <a:chExt cx="624" cy="625"/>
          </a:xfrm>
        </p:grpSpPr>
        <p:pic>
          <p:nvPicPr>
            <p:cNvPr id="56325" name="Picture 25" descr="j0198291">
              <a:extLst>
                <a:ext uri="{FF2B5EF4-FFF2-40B4-BE49-F238E27FC236}">
                  <a16:creationId xmlns:a16="http://schemas.microsoft.com/office/drawing/2014/main" id="{AFAA408D-0934-AA41-A9FE-9088985CA4C3}"/>
                </a:ext>
              </a:extLst>
            </p:cNvPr>
            <p:cNvPicPr>
              <a:picLocks noChangeAspect="1" noChangeArrowheads="1"/>
            </p:cNvPicPr>
            <p:nvPr/>
          </p:nvPicPr>
          <p:blipFill>
            <a:blip r:embed="rId3" cstate="print">
              <a:lum bright="30000" contrast="36000"/>
              <a:extLst>
                <a:ext uri="{28A0092B-C50C-407E-A947-70E740481C1C}">
                  <a14:useLocalDpi xmlns:a14="http://schemas.microsoft.com/office/drawing/2010/main" val="0"/>
                </a:ext>
              </a:extLst>
            </a:blip>
            <a:srcRect l="3555" t="5084" r="5563" b="4930"/>
            <a:stretch>
              <a:fillRect/>
            </a:stretch>
          </p:blipFill>
          <p:spPr bwMode="auto">
            <a:xfrm>
              <a:off x="4752" y="1728"/>
              <a:ext cx="617" cy="6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56326" name="Rectangle 26">
              <a:extLst>
                <a:ext uri="{FF2B5EF4-FFF2-40B4-BE49-F238E27FC236}">
                  <a16:creationId xmlns:a16="http://schemas.microsoft.com/office/drawing/2014/main" id="{B3429E7D-5636-F24B-981E-4F7B59A9CA50}"/>
                </a:ext>
              </a:extLst>
            </p:cNvPr>
            <p:cNvSpPr>
              <a:spLocks noChangeArrowheads="1"/>
            </p:cNvSpPr>
            <p:nvPr/>
          </p:nvSpPr>
          <p:spPr bwMode="auto">
            <a:xfrm>
              <a:off x="4752" y="1728"/>
              <a:ext cx="624" cy="624"/>
            </a:xfrm>
            <a:prstGeom prst="rect">
              <a:avLst/>
            </a:prstGeom>
            <a:noFill/>
            <a:ln w="762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endParaRPr lang="en-US" altLang="en-US" sz="2400">
                <a:latin typeface="Tahoma" panose="020B0604030504040204" pitchFamily="34" charset="0"/>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Rectangle 3">
            <a:extLst>
              <a:ext uri="{FF2B5EF4-FFF2-40B4-BE49-F238E27FC236}">
                <a16:creationId xmlns:a16="http://schemas.microsoft.com/office/drawing/2014/main" id="{25E8DB8B-B711-5E44-A602-32DF37AC3121}"/>
              </a:ext>
            </a:extLst>
          </p:cNvPr>
          <p:cNvSpPr>
            <a:spLocks noGrp="1" noChangeArrowheads="1"/>
          </p:cNvSpPr>
          <p:nvPr>
            <p:ph idx="1"/>
          </p:nvPr>
        </p:nvSpPr>
        <p:spPr/>
        <p:txBody>
          <a:bodyPr>
            <a:normAutofit/>
          </a:bodyPr>
          <a:lstStyle/>
          <a:p>
            <a:r>
              <a:rPr lang="en-US" altLang="en-US" dirty="0"/>
              <a:t>Purpose</a:t>
            </a:r>
          </a:p>
          <a:p>
            <a:pPr lvl="1"/>
            <a:r>
              <a:rPr lang="en-US" altLang="en-US" dirty="0"/>
              <a:t>Complement speaker</a:t>
            </a:r>
          </a:p>
          <a:p>
            <a:pPr lvl="1"/>
            <a:r>
              <a:rPr lang="en-US" altLang="en-US" dirty="0"/>
              <a:t>Talk ≠ technical report</a:t>
            </a:r>
          </a:p>
          <a:p>
            <a:r>
              <a:rPr lang="en-US" altLang="en-US" dirty="0"/>
              <a:t>Density</a:t>
            </a:r>
          </a:p>
          <a:p>
            <a:pPr lvl="1"/>
            <a:r>
              <a:rPr lang="en-US" altLang="en-US" dirty="0"/>
              <a:t>7-10 lines/page</a:t>
            </a:r>
          </a:p>
          <a:p>
            <a:pPr lvl="1"/>
            <a:r>
              <a:rPr lang="en-US" altLang="en-US" dirty="0"/>
              <a:t>4-8 words/line</a:t>
            </a:r>
          </a:p>
          <a:p>
            <a:pPr lvl="1"/>
            <a:r>
              <a:rPr lang="en-US" altLang="en-US" dirty="0"/>
              <a:t>Test: Project a sample in the room, or in a room of approximately the same size as will be used in the real presentation</a:t>
            </a:r>
          </a:p>
        </p:txBody>
      </p:sp>
      <p:sp>
        <p:nvSpPr>
          <p:cNvPr id="2" name="TextBox 1">
            <a:extLst>
              <a:ext uri="{FF2B5EF4-FFF2-40B4-BE49-F238E27FC236}">
                <a16:creationId xmlns:a16="http://schemas.microsoft.com/office/drawing/2014/main" id="{94721D7A-6074-0815-DDC1-BD6DAED7FE86}"/>
              </a:ext>
            </a:extLst>
          </p:cNvPr>
          <p:cNvSpPr txBox="1"/>
          <p:nvPr/>
        </p:nvSpPr>
        <p:spPr>
          <a:xfrm>
            <a:off x="1534538" y="461759"/>
            <a:ext cx="9122924" cy="1107996"/>
          </a:xfrm>
          <a:prstGeom prst="rect">
            <a:avLst/>
          </a:prstGeom>
          <a:gradFill flip="none" rotWithShape="1">
            <a:gsLst>
              <a:gs pos="0">
                <a:srgbClr val="3D6C8A">
                  <a:shade val="30000"/>
                  <a:satMod val="115000"/>
                </a:srgbClr>
              </a:gs>
              <a:gs pos="50000">
                <a:srgbClr val="3D6C8A">
                  <a:shade val="67500"/>
                  <a:satMod val="115000"/>
                </a:srgbClr>
              </a:gs>
              <a:gs pos="100000">
                <a:srgbClr val="3D6C8A">
                  <a:shade val="100000"/>
                  <a:satMod val="115000"/>
                </a:srgbClr>
              </a:gs>
            </a:gsLst>
            <a:lin ang="8100000" scaled="1"/>
            <a:tileRect/>
          </a:gradFill>
          <a:ln>
            <a:solidFill>
              <a:srgbClr val="FFC000"/>
            </a:solidFill>
          </a:ln>
        </p:spPr>
        <p:txBody>
          <a:bodyPr wrap="square" rtlCol="0">
            <a:spAutoFit/>
          </a:bodyPr>
          <a:lstStyle/>
          <a:p>
            <a:pPr algn="ctr"/>
            <a:r>
              <a:rPr lang="en-US" altLang="en-US" sz="6600" dirty="0">
                <a:solidFill>
                  <a:srgbClr val="FFC000"/>
                </a:solidFill>
              </a:rPr>
              <a:t>Content</a:t>
            </a:r>
            <a:endParaRPr lang="en-US" altLang="en-US" sz="200" b="1" dirty="0">
              <a:solidFill>
                <a:srgbClr val="FFC0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4019" name="Rectangle 3">
            <a:extLst>
              <a:ext uri="{FF2B5EF4-FFF2-40B4-BE49-F238E27FC236}">
                <a16:creationId xmlns:a16="http://schemas.microsoft.com/office/drawing/2014/main" id="{0F6F2953-69E6-2B45-A9D2-9942DC726B2C}"/>
              </a:ext>
            </a:extLst>
          </p:cNvPr>
          <p:cNvSpPr>
            <a:spLocks noGrp="1"/>
          </p:cNvSpPr>
          <p:nvPr>
            <p:ph idx="1"/>
          </p:nvPr>
        </p:nvSpPr>
        <p:spPr>
          <a:xfrm>
            <a:off x="5984133" y="2035176"/>
            <a:ext cx="5341296" cy="3577684"/>
          </a:xfrm>
          <a:ln>
            <a:solidFill>
              <a:srgbClr val="FFC000"/>
            </a:solidFill>
          </a:ln>
        </p:spPr>
        <p:txBody>
          <a:bodyPr>
            <a:normAutofit/>
          </a:bodyPr>
          <a:lstStyle/>
          <a:p>
            <a:r>
              <a:rPr lang="en-GB" altLang="en-US" sz="2400" dirty="0"/>
              <a:t>To make, explain or identify a point</a:t>
            </a:r>
          </a:p>
          <a:p>
            <a:r>
              <a:rPr lang="en-GB" altLang="en-US" sz="2400" dirty="0"/>
              <a:t>To emphasise, clarify or reinforce a point</a:t>
            </a:r>
          </a:p>
          <a:p>
            <a:r>
              <a:rPr lang="en-GB" altLang="en-US" sz="2400" dirty="0"/>
              <a:t>To remind, summarise or review a point</a:t>
            </a:r>
          </a:p>
          <a:p>
            <a:r>
              <a:rPr lang="en-GB" altLang="en-US" sz="2400" dirty="0"/>
              <a:t>We remember – </a:t>
            </a:r>
          </a:p>
          <a:p>
            <a:pPr lvl="1"/>
            <a:r>
              <a:rPr lang="en-GB" altLang="en-US" sz="2000" dirty="0"/>
              <a:t>10% of what we read</a:t>
            </a:r>
          </a:p>
          <a:p>
            <a:pPr lvl="1"/>
            <a:r>
              <a:rPr lang="en-GB" altLang="en-US" sz="2000" dirty="0"/>
              <a:t>20% of what we hear</a:t>
            </a:r>
          </a:p>
          <a:p>
            <a:pPr lvl="1"/>
            <a:r>
              <a:rPr lang="en-GB" altLang="en-US" sz="2000" dirty="0"/>
              <a:t>30% of what we see</a:t>
            </a:r>
          </a:p>
          <a:p>
            <a:pPr lvl="1"/>
            <a:r>
              <a:rPr lang="en-GB" altLang="en-US" sz="2000" dirty="0"/>
              <a:t>50% of what we see and hear</a:t>
            </a:r>
          </a:p>
        </p:txBody>
      </p:sp>
      <p:sp>
        <p:nvSpPr>
          <p:cNvPr id="214020" name="Rectangle 4">
            <a:extLst>
              <a:ext uri="{FF2B5EF4-FFF2-40B4-BE49-F238E27FC236}">
                <a16:creationId xmlns:a16="http://schemas.microsoft.com/office/drawing/2014/main" id="{2508C7DE-9EE6-DA4D-AB04-6C85AEF19B61}"/>
              </a:ext>
            </a:extLst>
          </p:cNvPr>
          <p:cNvSpPr>
            <a:spLocks noChangeArrowheads="1"/>
          </p:cNvSpPr>
          <p:nvPr/>
        </p:nvSpPr>
        <p:spPr bwMode="auto">
          <a:xfrm>
            <a:off x="2286000" y="3581400"/>
            <a:ext cx="81534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990600" indent="-53340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eaLnBrk="1" hangingPunct="1">
              <a:buClrTx/>
              <a:buSzTx/>
              <a:buFontTx/>
              <a:buChar char="•"/>
            </a:pPr>
            <a:endParaRPr lang="en-US" altLang="en-US" sz="2800" dirty="0">
              <a:latin typeface="Tahoma" panose="020B0604030504040204" pitchFamily="34" charset="0"/>
            </a:endParaRPr>
          </a:p>
        </p:txBody>
      </p:sp>
      <p:sp>
        <p:nvSpPr>
          <p:cNvPr id="2" name="TextBox 1">
            <a:extLst>
              <a:ext uri="{FF2B5EF4-FFF2-40B4-BE49-F238E27FC236}">
                <a16:creationId xmlns:a16="http://schemas.microsoft.com/office/drawing/2014/main" id="{DDCC7146-384C-47E7-847E-1E4FCE0A9519}"/>
              </a:ext>
            </a:extLst>
          </p:cNvPr>
          <p:cNvSpPr txBox="1"/>
          <p:nvPr/>
        </p:nvSpPr>
        <p:spPr>
          <a:xfrm>
            <a:off x="1534538" y="461759"/>
            <a:ext cx="9122924" cy="1107996"/>
          </a:xfrm>
          <a:prstGeom prst="rect">
            <a:avLst/>
          </a:prstGeom>
          <a:gradFill flip="none" rotWithShape="1">
            <a:gsLst>
              <a:gs pos="0">
                <a:srgbClr val="3D6C8A">
                  <a:shade val="30000"/>
                  <a:satMod val="115000"/>
                </a:srgbClr>
              </a:gs>
              <a:gs pos="50000">
                <a:srgbClr val="3D6C8A">
                  <a:shade val="67500"/>
                  <a:satMod val="115000"/>
                </a:srgbClr>
              </a:gs>
              <a:gs pos="100000">
                <a:srgbClr val="3D6C8A">
                  <a:shade val="100000"/>
                  <a:satMod val="115000"/>
                </a:srgbClr>
              </a:gs>
            </a:gsLst>
            <a:lin ang="8100000" scaled="1"/>
            <a:tileRect/>
          </a:gradFill>
          <a:ln>
            <a:solidFill>
              <a:srgbClr val="FFC000"/>
            </a:solidFill>
          </a:ln>
        </p:spPr>
        <p:txBody>
          <a:bodyPr wrap="square" rtlCol="0">
            <a:spAutoFit/>
          </a:bodyPr>
          <a:lstStyle/>
          <a:p>
            <a:pPr algn="ctr"/>
            <a:r>
              <a:rPr lang="tr-TR" altLang="en-US" sz="6600" dirty="0">
                <a:solidFill>
                  <a:srgbClr val="FFC000"/>
                </a:solidFill>
              </a:rPr>
              <a:t>Visual Aid</a:t>
            </a:r>
            <a:r>
              <a:rPr lang="en-US" altLang="en-US" sz="6600" dirty="0">
                <a:solidFill>
                  <a:srgbClr val="FFC000"/>
                </a:solidFill>
              </a:rPr>
              <a:t>s</a:t>
            </a:r>
            <a:endParaRPr lang="en-US" altLang="en-US" sz="200" b="1" dirty="0">
              <a:solidFill>
                <a:srgbClr val="FFC000"/>
              </a:solidFill>
            </a:endParaRPr>
          </a:p>
        </p:txBody>
      </p:sp>
      <p:sp>
        <p:nvSpPr>
          <p:cNvPr id="4" name="Content Placeholder 4">
            <a:extLst>
              <a:ext uri="{FF2B5EF4-FFF2-40B4-BE49-F238E27FC236}">
                <a16:creationId xmlns:a16="http://schemas.microsoft.com/office/drawing/2014/main" id="{80A8930C-AB51-9974-CFA7-6A682E5F05DE}"/>
              </a:ext>
            </a:extLst>
          </p:cNvPr>
          <p:cNvSpPr txBox="1">
            <a:spLocks/>
          </p:cNvSpPr>
          <p:nvPr/>
        </p:nvSpPr>
        <p:spPr>
          <a:xfrm>
            <a:off x="838200" y="2035176"/>
            <a:ext cx="4794115" cy="3577684"/>
          </a:xfrm>
          <a:prstGeom prst="rect">
            <a:avLst/>
          </a:prstGeom>
          <a:ln>
            <a:solidFill>
              <a:schemeClr val="accent4"/>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PowerPoint slides</a:t>
            </a:r>
          </a:p>
          <a:p>
            <a:r>
              <a:rPr lang="en-US" altLang="en-US" sz="2400" dirty="0"/>
              <a:t>Overhead transparencies</a:t>
            </a:r>
          </a:p>
          <a:p>
            <a:r>
              <a:rPr lang="en-US" altLang="en-US" sz="2400" dirty="0"/>
              <a:t>Graphs/charts</a:t>
            </a:r>
          </a:p>
          <a:p>
            <a:r>
              <a:rPr lang="en-US" altLang="en-US" sz="2400" dirty="0"/>
              <a:t>Pictures</a:t>
            </a:r>
          </a:p>
          <a:p>
            <a:r>
              <a:rPr lang="en-US" altLang="en-US" sz="2400" dirty="0"/>
              <a:t>Films/video</a:t>
            </a:r>
          </a:p>
          <a:p>
            <a:r>
              <a:rPr lang="en-US" altLang="en-US" sz="2400" dirty="0"/>
              <a:t>Flip charts</a:t>
            </a:r>
          </a:p>
          <a:p>
            <a:r>
              <a:rPr lang="en-US" altLang="en-US" sz="2400" dirty="0"/>
              <a:t>Sketches</a:t>
            </a:r>
          </a:p>
          <a:p>
            <a:r>
              <a:rPr lang="en-US" altLang="en-US" sz="2400" dirty="0"/>
              <a:t>Chalk or white board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F8A63A5-F3B8-CB69-6D31-BE9E3093ED96}"/>
              </a:ext>
            </a:extLst>
          </p:cNvPr>
          <p:cNvSpPr txBox="1"/>
          <p:nvPr/>
        </p:nvSpPr>
        <p:spPr>
          <a:xfrm>
            <a:off x="1534538" y="461759"/>
            <a:ext cx="9122924" cy="1107996"/>
          </a:xfrm>
          <a:prstGeom prst="rect">
            <a:avLst/>
          </a:prstGeom>
          <a:gradFill flip="none" rotWithShape="1">
            <a:gsLst>
              <a:gs pos="0">
                <a:srgbClr val="3D6C8A">
                  <a:shade val="30000"/>
                  <a:satMod val="115000"/>
                </a:srgbClr>
              </a:gs>
              <a:gs pos="50000">
                <a:srgbClr val="3D6C8A">
                  <a:shade val="67500"/>
                  <a:satMod val="115000"/>
                </a:srgbClr>
              </a:gs>
              <a:gs pos="100000">
                <a:srgbClr val="3D6C8A">
                  <a:shade val="100000"/>
                  <a:satMod val="115000"/>
                </a:srgbClr>
              </a:gs>
            </a:gsLst>
            <a:lin ang="8100000" scaled="1"/>
            <a:tileRect/>
          </a:gradFill>
          <a:ln>
            <a:solidFill>
              <a:srgbClr val="FFC000"/>
            </a:solidFill>
          </a:ln>
        </p:spPr>
        <p:txBody>
          <a:bodyPr wrap="square" rtlCol="0">
            <a:spAutoFit/>
          </a:bodyPr>
          <a:lstStyle/>
          <a:p>
            <a:pPr algn="ctr"/>
            <a:r>
              <a:rPr lang="tr-TR" altLang="en-US" sz="6600" dirty="0">
                <a:solidFill>
                  <a:srgbClr val="FFC000"/>
                </a:solidFill>
              </a:rPr>
              <a:t>Visual Aid</a:t>
            </a:r>
            <a:r>
              <a:rPr lang="en-US" altLang="en-US" sz="6600" dirty="0">
                <a:solidFill>
                  <a:srgbClr val="FFC000"/>
                </a:solidFill>
              </a:rPr>
              <a:t>s should..</a:t>
            </a:r>
            <a:endParaRPr lang="en-US" altLang="en-US" sz="200" b="1" dirty="0">
              <a:solidFill>
                <a:srgbClr val="FFC000"/>
              </a:solidFill>
            </a:endParaRPr>
          </a:p>
        </p:txBody>
      </p:sp>
      <p:sp>
        <p:nvSpPr>
          <p:cNvPr id="5" name="Rectangle 3">
            <a:extLst>
              <a:ext uri="{FF2B5EF4-FFF2-40B4-BE49-F238E27FC236}">
                <a16:creationId xmlns:a16="http://schemas.microsoft.com/office/drawing/2014/main" id="{1210E773-CFFC-F3FF-EE07-4B76AA80E75B}"/>
              </a:ext>
            </a:extLst>
          </p:cNvPr>
          <p:cNvSpPr txBox="1">
            <a:spLocks/>
          </p:cNvSpPr>
          <p:nvPr/>
        </p:nvSpPr>
        <p:spPr>
          <a:xfrm>
            <a:off x="999517" y="1996264"/>
            <a:ext cx="10420756" cy="3577684"/>
          </a:xfrm>
          <a:prstGeom prst="rect">
            <a:avLst/>
          </a:prstGeom>
          <a:ln>
            <a:solidFill>
              <a:srgbClr val="FFC00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Enhance understanding</a:t>
            </a:r>
          </a:p>
          <a:p>
            <a:r>
              <a:rPr lang="en-US" altLang="en-US" sz="2400" dirty="0"/>
              <a:t>Add variety</a:t>
            </a:r>
          </a:p>
          <a:p>
            <a:r>
              <a:rPr lang="en-US" altLang="en-US" sz="2400" dirty="0"/>
              <a:t>Support claims</a:t>
            </a:r>
          </a:p>
          <a:p>
            <a:r>
              <a:rPr lang="en-US" altLang="en-US" sz="2400" dirty="0"/>
              <a:t>Lasting impact</a:t>
            </a:r>
          </a:p>
          <a:p>
            <a:pPr eaLnBrk="1" hangingPunct="1"/>
            <a:r>
              <a:rPr lang="en-US" altLang="en-US" sz="2400" dirty="0"/>
              <a:t>Be simple and clear</a:t>
            </a:r>
          </a:p>
          <a:p>
            <a:pPr eaLnBrk="1" hangingPunct="1"/>
            <a:r>
              <a:rPr lang="en-US" altLang="en-US" sz="2400" dirty="0"/>
              <a:t>Supplement and support…</a:t>
            </a:r>
            <a:br>
              <a:rPr lang="en-US" altLang="en-US" sz="2400" dirty="0"/>
            </a:br>
            <a:r>
              <a:rPr lang="en-US" altLang="en-US" sz="2400" dirty="0"/>
              <a:t>   </a:t>
            </a:r>
            <a:r>
              <a:rPr lang="en-US" altLang="en-US" sz="2400" b="1" i="1" u="sng" dirty="0"/>
              <a:t>NOT DOMINATE!...</a:t>
            </a:r>
            <a:br>
              <a:rPr lang="en-US" altLang="en-US" sz="2400" dirty="0"/>
            </a:br>
            <a:r>
              <a:rPr lang="en-US" altLang="en-US" sz="2400" dirty="0"/>
              <a:t>      the presentation</a:t>
            </a:r>
          </a:p>
          <a:p>
            <a:pPr eaLnBrk="1" hangingPunct="1"/>
            <a:endParaRPr lang="en-US" altLang="en-US" sz="2400" dirty="0"/>
          </a:p>
          <a:p>
            <a:pPr marL="0" indent="0">
              <a:buNone/>
            </a:pPr>
            <a:r>
              <a:rPr lang="en-US" altLang="en-US" sz="2400" b="1" dirty="0">
                <a:solidFill>
                  <a:srgbClr val="FF0000"/>
                </a:solidFill>
              </a:rPr>
              <a:t>Used poorly, however, they can be a distraction and lead to an ineffective presentation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8835" name="Rectangle 3">
            <a:extLst>
              <a:ext uri="{FF2B5EF4-FFF2-40B4-BE49-F238E27FC236}">
                <a16:creationId xmlns:a16="http://schemas.microsoft.com/office/drawing/2014/main" id="{C6E96A80-3B7B-B944-8397-798613762B13}"/>
              </a:ext>
            </a:extLst>
          </p:cNvPr>
          <p:cNvSpPr>
            <a:spLocks noGrp="1" noChangeArrowheads="1"/>
          </p:cNvSpPr>
          <p:nvPr>
            <p:ph idx="1"/>
          </p:nvPr>
        </p:nvSpPr>
        <p:spPr>
          <a:xfrm>
            <a:off x="1052208" y="1961812"/>
            <a:ext cx="10515600" cy="4351338"/>
          </a:xfrm>
        </p:spPr>
        <p:txBody>
          <a:bodyPr>
            <a:normAutofit/>
          </a:bodyPr>
          <a:lstStyle/>
          <a:p>
            <a:r>
              <a:rPr lang="en-GB" altLang="en-US" sz="2400" dirty="0"/>
              <a:t>Use Sans Serif fonts (fonts without feet)</a:t>
            </a:r>
          </a:p>
          <a:p>
            <a:pPr lvl="1"/>
            <a:r>
              <a:rPr lang="en-GB" altLang="en-US" sz="2000" dirty="0"/>
              <a:t>e.g. Arial, Tahoma, Trebuchet, Verdana, etc.</a:t>
            </a:r>
          </a:p>
          <a:p>
            <a:r>
              <a:rPr lang="en-GB" altLang="en-US" sz="2400" dirty="0"/>
              <a:t>Titles should be 32-44 pt. font size, </a:t>
            </a:r>
            <a:r>
              <a:rPr lang="en-GB" altLang="en-US" sz="2400" b="1" dirty="0"/>
              <a:t>BOLD</a:t>
            </a:r>
          </a:p>
          <a:p>
            <a:r>
              <a:rPr lang="en-GB" altLang="en-US" sz="2400" dirty="0"/>
              <a:t>Text should be as large as possible</a:t>
            </a:r>
          </a:p>
          <a:p>
            <a:pPr lvl="1"/>
            <a:r>
              <a:rPr lang="en-GB" altLang="en-US" sz="2000" dirty="0"/>
              <a:t>First level 24-32 </a:t>
            </a:r>
            <a:r>
              <a:rPr lang="en-GB" altLang="en-US" sz="2000" dirty="0" err="1"/>
              <a:t>pt</a:t>
            </a:r>
            <a:r>
              <a:rPr lang="en-GB" altLang="en-US" sz="2000" dirty="0"/>
              <a:t> font size</a:t>
            </a:r>
          </a:p>
          <a:p>
            <a:pPr lvl="1"/>
            <a:r>
              <a:rPr lang="en-GB" altLang="en-US" sz="2000" dirty="0"/>
              <a:t>Second level 20-28 </a:t>
            </a:r>
            <a:r>
              <a:rPr lang="en-GB" altLang="en-US" sz="2000" dirty="0" err="1"/>
              <a:t>pt</a:t>
            </a:r>
            <a:r>
              <a:rPr lang="en-GB" altLang="en-US" sz="2000" dirty="0"/>
              <a:t> font size</a:t>
            </a:r>
          </a:p>
          <a:p>
            <a:pPr lvl="1"/>
            <a:r>
              <a:rPr lang="en-GB" altLang="en-US" sz="2000" dirty="0"/>
              <a:t>Etc.</a:t>
            </a:r>
          </a:p>
          <a:p>
            <a:r>
              <a:rPr lang="en-GB" altLang="en-US" sz="2400" dirty="0"/>
              <a:t>Use colour wisely</a:t>
            </a:r>
          </a:p>
          <a:p>
            <a:pPr lvl="1"/>
            <a:r>
              <a:rPr lang="en-GB" altLang="en-US" sz="2000" dirty="0"/>
              <a:t>Contrasting colours</a:t>
            </a:r>
          </a:p>
        </p:txBody>
      </p:sp>
      <p:sp>
        <p:nvSpPr>
          <p:cNvPr id="2" name="TextBox 1">
            <a:extLst>
              <a:ext uri="{FF2B5EF4-FFF2-40B4-BE49-F238E27FC236}">
                <a16:creationId xmlns:a16="http://schemas.microsoft.com/office/drawing/2014/main" id="{BF5A43D6-014A-C7DB-2286-50EDC557CCC7}"/>
              </a:ext>
            </a:extLst>
          </p:cNvPr>
          <p:cNvSpPr txBox="1"/>
          <p:nvPr/>
        </p:nvSpPr>
        <p:spPr>
          <a:xfrm>
            <a:off x="1534538" y="461759"/>
            <a:ext cx="9122924" cy="1107996"/>
          </a:xfrm>
          <a:prstGeom prst="rect">
            <a:avLst/>
          </a:prstGeom>
          <a:gradFill flip="none" rotWithShape="1">
            <a:gsLst>
              <a:gs pos="0">
                <a:srgbClr val="3D6C8A">
                  <a:shade val="30000"/>
                  <a:satMod val="115000"/>
                </a:srgbClr>
              </a:gs>
              <a:gs pos="50000">
                <a:srgbClr val="3D6C8A">
                  <a:shade val="67500"/>
                  <a:satMod val="115000"/>
                </a:srgbClr>
              </a:gs>
              <a:gs pos="100000">
                <a:srgbClr val="3D6C8A">
                  <a:shade val="100000"/>
                  <a:satMod val="115000"/>
                </a:srgbClr>
              </a:gs>
            </a:gsLst>
            <a:lin ang="8100000" scaled="1"/>
            <a:tileRect/>
          </a:gradFill>
          <a:ln>
            <a:solidFill>
              <a:srgbClr val="FFC000"/>
            </a:solidFill>
          </a:ln>
        </p:spPr>
        <p:txBody>
          <a:bodyPr wrap="square" rtlCol="0">
            <a:spAutoFit/>
          </a:bodyPr>
          <a:lstStyle/>
          <a:p>
            <a:pPr algn="ctr"/>
            <a:r>
              <a:rPr lang="en-US" altLang="en-US" sz="6600" dirty="0">
                <a:solidFill>
                  <a:srgbClr val="FFC000"/>
                </a:solidFill>
              </a:rPr>
              <a:t>Visibility aspect</a:t>
            </a:r>
            <a:endParaRPr lang="en-US" altLang="en-US" sz="6600" b="1" dirty="0">
              <a:solidFill>
                <a:srgbClr val="FFC0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56C2020E-18E8-4B40-9ADC-21D37C736753}"/>
              </a:ext>
            </a:extLst>
          </p:cNvPr>
          <p:cNvSpPr>
            <a:spLocks noGrp="1"/>
          </p:cNvSpPr>
          <p:nvPr>
            <p:ph type="title"/>
          </p:nvPr>
        </p:nvSpPr>
        <p:spPr>
          <a:xfrm>
            <a:off x="2380236" y="413900"/>
            <a:ext cx="7150100" cy="868363"/>
          </a:xfrm>
        </p:spPr>
        <p:txBody>
          <a:bodyPr/>
          <a:lstStyle/>
          <a:p>
            <a:pPr eaLnBrk="1" hangingPunct="1"/>
            <a:r>
              <a:rPr lang="en-US" altLang="en-US" dirty="0"/>
              <a:t>Low Contrast</a:t>
            </a:r>
          </a:p>
        </p:txBody>
      </p:sp>
      <p:pic>
        <p:nvPicPr>
          <p:cNvPr id="174096" name="Picture 16" descr="j0104880">
            <a:extLst>
              <a:ext uri="{FF2B5EF4-FFF2-40B4-BE49-F238E27FC236}">
                <a16:creationId xmlns:a16="http://schemas.microsoft.com/office/drawing/2014/main" id="{CCC20ECA-9264-8F48-8CFA-36E47FBA51B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86875" y="228133"/>
            <a:ext cx="12382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097" name="Rectangle 17">
            <a:extLst>
              <a:ext uri="{FF2B5EF4-FFF2-40B4-BE49-F238E27FC236}">
                <a16:creationId xmlns:a16="http://schemas.microsoft.com/office/drawing/2014/main" id="{9F04ECA4-3AE8-C241-B676-4B46B2DFF834}"/>
              </a:ext>
            </a:extLst>
          </p:cNvPr>
          <p:cNvSpPr>
            <a:spLocks noChangeArrowheads="1"/>
          </p:cNvSpPr>
          <p:nvPr/>
        </p:nvSpPr>
        <p:spPr bwMode="auto">
          <a:xfrm>
            <a:off x="2743200" y="2133600"/>
            <a:ext cx="3429000" cy="1447800"/>
          </a:xfrm>
          <a:prstGeom prst="rect">
            <a:avLst/>
          </a:prstGeom>
          <a:solidFill>
            <a:srgbClr val="FFFF00"/>
          </a:solidFill>
          <a:ln w="9525">
            <a:solidFill>
              <a:schemeClr val="bg1"/>
            </a:solidFill>
            <a:miter lim="800000"/>
            <a:headEnd/>
            <a:tailEnd/>
          </a:ln>
        </p:spPr>
        <p:txBody>
          <a:bodyPr wrap="none" anchor="ct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algn="ctr">
              <a:spcBef>
                <a:spcPct val="0"/>
              </a:spcBef>
              <a:buClrTx/>
              <a:buSzTx/>
              <a:buFontTx/>
              <a:buNone/>
            </a:pPr>
            <a:r>
              <a:rPr lang="en-US" altLang="en-US" sz="3200">
                <a:solidFill>
                  <a:schemeClr val="bg1"/>
                </a:solidFill>
                <a:latin typeface="Tahoma" panose="020B0604030504040204" pitchFamily="34" charset="0"/>
              </a:rPr>
              <a:t>White on yellow</a:t>
            </a:r>
          </a:p>
        </p:txBody>
      </p:sp>
      <p:sp>
        <p:nvSpPr>
          <p:cNvPr id="174098" name="Rectangle 18">
            <a:extLst>
              <a:ext uri="{FF2B5EF4-FFF2-40B4-BE49-F238E27FC236}">
                <a16:creationId xmlns:a16="http://schemas.microsoft.com/office/drawing/2014/main" id="{B272C54F-3250-7844-9D92-3DAE5F29682B}"/>
              </a:ext>
            </a:extLst>
          </p:cNvPr>
          <p:cNvSpPr>
            <a:spLocks noChangeArrowheads="1"/>
          </p:cNvSpPr>
          <p:nvPr/>
        </p:nvSpPr>
        <p:spPr bwMode="auto">
          <a:xfrm>
            <a:off x="6477000" y="2133600"/>
            <a:ext cx="3429000" cy="1447800"/>
          </a:xfrm>
          <a:prstGeom prst="rect">
            <a:avLst/>
          </a:prstGeom>
          <a:solidFill>
            <a:schemeClr val="bg1"/>
          </a:solidFill>
          <a:ln w="9525">
            <a:solidFill>
              <a:schemeClr val="bg1"/>
            </a:solidFill>
            <a:miter lim="800000"/>
            <a:headEnd/>
            <a:tailEnd/>
          </a:ln>
        </p:spPr>
        <p:txBody>
          <a:bodyPr wrap="none" anchor="ct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algn="ctr">
              <a:spcBef>
                <a:spcPct val="0"/>
              </a:spcBef>
              <a:buClrTx/>
              <a:buSzTx/>
              <a:buFontTx/>
              <a:buNone/>
            </a:pPr>
            <a:r>
              <a:rPr lang="en-US" altLang="en-US" sz="3200" dirty="0">
                <a:solidFill>
                  <a:srgbClr val="FFFF00"/>
                </a:solidFill>
                <a:latin typeface="Tahoma" panose="020B0604030504040204" pitchFamily="34" charset="0"/>
              </a:rPr>
              <a:t>Yellow on white</a:t>
            </a:r>
          </a:p>
        </p:txBody>
      </p:sp>
      <p:sp>
        <p:nvSpPr>
          <p:cNvPr id="174099" name="Rectangle 19">
            <a:extLst>
              <a:ext uri="{FF2B5EF4-FFF2-40B4-BE49-F238E27FC236}">
                <a16:creationId xmlns:a16="http://schemas.microsoft.com/office/drawing/2014/main" id="{81640807-8A63-494F-8B1E-6DAC337E2A0C}"/>
              </a:ext>
            </a:extLst>
          </p:cNvPr>
          <p:cNvSpPr>
            <a:spLocks noChangeArrowheads="1"/>
          </p:cNvSpPr>
          <p:nvPr/>
        </p:nvSpPr>
        <p:spPr bwMode="auto">
          <a:xfrm>
            <a:off x="2743200" y="3886200"/>
            <a:ext cx="3429000" cy="1447800"/>
          </a:xfrm>
          <a:prstGeom prst="rect">
            <a:avLst/>
          </a:prstGeom>
          <a:solidFill>
            <a:srgbClr val="0033CC"/>
          </a:solidFill>
          <a:ln w="9525">
            <a:solidFill>
              <a:schemeClr val="bg1"/>
            </a:solidFill>
            <a:miter lim="800000"/>
            <a:headEnd/>
            <a:tailEnd/>
          </a:ln>
        </p:spPr>
        <p:txBody>
          <a:bodyPr wrap="none" anchor="ct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algn="ctr">
              <a:spcBef>
                <a:spcPct val="0"/>
              </a:spcBef>
              <a:buClrTx/>
              <a:buSzTx/>
              <a:buFontTx/>
              <a:buNone/>
            </a:pPr>
            <a:r>
              <a:rPr lang="en-US" altLang="en-US" sz="3200">
                <a:solidFill>
                  <a:srgbClr val="000000"/>
                </a:solidFill>
                <a:latin typeface="Tahoma" panose="020B0604030504040204" pitchFamily="34" charset="0"/>
              </a:rPr>
              <a:t>Black on blue</a:t>
            </a:r>
          </a:p>
        </p:txBody>
      </p:sp>
      <p:sp>
        <p:nvSpPr>
          <p:cNvPr id="174100" name="Rectangle 20">
            <a:extLst>
              <a:ext uri="{FF2B5EF4-FFF2-40B4-BE49-F238E27FC236}">
                <a16:creationId xmlns:a16="http://schemas.microsoft.com/office/drawing/2014/main" id="{4932280D-EB88-B94C-BBE0-224CB1F15C27}"/>
              </a:ext>
            </a:extLst>
          </p:cNvPr>
          <p:cNvSpPr>
            <a:spLocks noChangeArrowheads="1"/>
          </p:cNvSpPr>
          <p:nvPr/>
        </p:nvSpPr>
        <p:spPr bwMode="auto">
          <a:xfrm>
            <a:off x="6477000" y="3886200"/>
            <a:ext cx="3429000" cy="1447800"/>
          </a:xfrm>
          <a:prstGeom prst="rect">
            <a:avLst/>
          </a:prstGeom>
          <a:solidFill>
            <a:srgbClr val="000000"/>
          </a:solidFill>
          <a:ln w="9525">
            <a:solidFill>
              <a:schemeClr val="bg1"/>
            </a:solidFill>
            <a:miter lim="800000"/>
            <a:headEnd/>
            <a:tailEnd/>
          </a:ln>
        </p:spPr>
        <p:txBody>
          <a:bodyPr wrap="none" anchor="ct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algn="ctr">
              <a:spcBef>
                <a:spcPct val="0"/>
              </a:spcBef>
              <a:buClrTx/>
              <a:buSzTx/>
              <a:buFontTx/>
              <a:buNone/>
            </a:pPr>
            <a:r>
              <a:rPr lang="en-US" altLang="en-US" sz="3200">
                <a:solidFill>
                  <a:srgbClr val="0033CC"/>
                </a:solidFill>
                <a:latin typeface="Tahoma" panose="020B0604030504040204" pitchFamily="34" charset="0"/>
              </a:rPr>
              <a:t>Blue on black</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4B553-E42E-4741-860E-BDC60C46DB46}"/>
              </a:ext>
            </a:extLst>
          </p:cNvPr>
          <p:cNvSpPr>
            <a:spLocks noGrp="1"/>
          </p:cNvSpPr>
          <p:nvPr>
            <p:ph type="title"/>
          </p:nvPr>
        </p:nvSpPr>
        <p:spPr>
          <a:xfrm>
            <a:off x="883444" y="486382"/>
            <a:ext cx="3932237" cy="1230549"/>
          </a:xfrm>
        </p:spPr>
        <p:txBody>
          <a:bodyPr>
            <a:noAutofit/>
          </a:bodyPr>
          <a:lstStyle/>
          <a:p>
            <a:r>
              <a:rPr lang="en-GB" b="1" dirty="0">
                <a:solidFill>
                  <a:srgbClr val="2C5E83"/>
                </a:solidFill>
              </a:rPr>
              <a:t>Eye Movement The “Z” Rule</a:t>
            </a:r>
          </a:p>
        </p:txBody>
      </p:sp>
      <p:sp>
        <p:nvSpPr>
          <p:cNvPr id="4" name="Text Placeholder 3">
            <a:extLst>
              <a:ext uri="{FF2B5EF4-FFF2-40B4-BE49-F238E27FC236}">
                <a16:creationId xmlns:a16="http://schemas.microsoft.com/office/drawing/2014/main" id="{FFAB26BD-C6D1-6346-82B4-DB5F54A58FF0}"/>
              </a:ext>
            </a:extLst>
          </p:cNvPr>
          <p:cNvSpPr>
            <a:spLocks noGrp="1"/>
          </p:cNvSpPr>
          <p:nvPr>
            <p:ph type="body" sz="half" idx="2"/>
          </p:nvPr>
        </p:nvSpPr>
        <p:spPr>
          <a:xfrm>
            <a:off x="883444" y="2436780"/>
            <a:ext cx="3008313" cy="3864793"/>
          </a:xfrm>
        </p:spPr>
        <p:txBody>
          <a:bodyPr>
            <a:normAutofit/>
          </a:bodyPr>
          <a:lstStyle/>
          <a:p>
            <a:pPr marL="285750" indent="-285750">
              <a:buFont typeface="Arial" panose="020B0604020202020204" pitchFamily="34" charset="0"/>
              <a:buChar char="•"/>
            </a:pPr>
            <a:r>
              <a:rPr lang="en-US" altLang="en-US" sz="2800" dirty="0"/>
              <a:t>Upper left</a:t>
            </a:r>
          </a:p>
          <a:p>
            <a:pPr marL="285750" indent="-285750">
              <a:buFont typeface="Arial" panose="020B0604020202020204" pitchFamily="34" charset="0"/>
              <a:buChar char="•"/>
            </a:pPr>
            <a:r>
              <a:rPr lang="en-US" altLang="en-US" sz="2800" dirty="0"/>
              <a:t>Upper right</a:t>
            </a:r>
          </a:p>
          <a:p>
            <a:pPr marL="285750" indent="-285750">
              <a:buFont typeface="Arial" panose="020B0604020202020204" pitchFamily="34" charset="0"/>
              <a:buChar char="•"/>
            </a:pPr>
            <a:r>
              <a:rPr lang="en-US" altLang="en-US" sz="2800" dirty="0"/>
              <a:t>Lower left</a:t>
            </a:r>
          </a:p>
          <a:p>
            <a:pPr marL="285750" indent="-285750">
              <a:buFont typeface="Arial" panose="020B0604020202020204" pitchFamily="34" charset="0"/>
              <a:buChar char="•"/>
            </a:pPr>
            <a:r>
              <a:rPr lang="en-US" altLang="en-US" sz="2800" dirty="0"/>
              <a:t>Lower right </a:t>
            </a:r>
          </a:p>
        </p:txBody>
      </p:sp>
      <p:grpSp>
        <p:nvGrpSpPr>
          <p:cNvPr id="19" name="Group 18">
            <a:extLst>
              <a:ext uri="{FF2B5EF4-FFF2-40B4-BE49-F238E27FC236}">
                <a16:creationId xmlns:a16="http://schemas.microsoft.com/office/drawing/2014/main" id="{E284419E-888A-7042-9302-59A9FF6CAF88}"/>
              </a:ext>
            </a:extLst>
          </p:cNvPr>
          <p:cNvGrpSpPr>
            <a:grpSpLocks noChangeAspect="1"/>
          </p:cNvGrpSpPr>
          <p:nvPr/>
        </p:nvGrpSpPr>
        <p:grpSpPr>
          <a:xfrm>
            <a:off x="6019801" y="76200"/>
            <a:ext cx="3918345" cy="5576502"/>
            <a:chOff x="3960811" y="6545"/>
            <a:chExt cx="4835525" cy="6881812"/>
          </a:xfrm>
        </p:grpSpPr>
        <p:pic>
          <p:nvPicPr>
            <p:cNvPr id="20" name="Picture 2" descr="batmanforeverposter">
              <a:extLst>
                <a:ext uri="{FF2B5EF4-FFF2-40B4-BE49-F238E27FC236}">
                  <a16:creationId xmlns:a16="http://schemas.microsoft.com/office/drawing/2014/main" id="{271B48C3-5B36-A54A-A558-F67C716B9F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0811" y="6545"/>
              <a:ext cx="4835525" cy="6881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Line 3">
              <a:extLst>
                <a:ext uri="{FF2B5EF4-FFF2-40B4-BE49-F238E27FC236}">
                  <a16:creationId xmlns:a16="http://schemas.microsoft.com/office/drawing/2014/main" id="{154A9B6D-DDF7-0644-BB4D-3E29F4BCFAEE}"/>
                </a:ext>
              </a:extLst>
            </p:cNvPr>
            <p:cNvSpPr>
              <a:spLocks noChangeShapeType="1"/>
            </p:cNvSpPr>
            <p:nvPr/>
          </p:nvSpPr>
          <p:spPr bwMode="auto">
            <a:xfrm flipH="1">
              <a:off x="4870450" y="1435100"/>
              <a:ext cx="3352800" cy="3962400"/>
            </a:xfrm>
            <a:prstGeom prst="line">
              <a:avLst/>
            </a:prstGeom>
            <a:noFill/>
            <a:ln w="152400">
              <a:solidFill>
                <a:srgbClr val="FFFF00"/>
              </a:solidFill>
              <a:round/>
              <a:headEnd/>
              <a:tailEnd type="triangle" w="med" len="med"/>
            </a:ln>
            <a:effectLst>
              <a:outerShdw dist="107763" dir="2700000" algn="ctr" rotWithShape="0">
                <a:schemeClr val="bg2">
                  <a:alpha val="50000"/>
                </a:schemeClr>
              </a:outerShdw>
            </a:effectLst>
            <a:extLst>
              <a:ext uri="{909E8E84-426E-40DD-AFC4-6F175D3DCCD1}">
                <a14:hiddenFill xmlns:a14="http://schemas.microsoft.com/office/drawing/2010/main">
                  <a:noFill/>
                </a14:hiddenFill>
              </a:ext>
            </a:extLst>
          </p:spPr>
          <p:txBody>
            <a:bodyPr/>
            <a:lstStyle/>
            <a:p>
              <a:endParaRPr lang="en-GB"/>
            </a:p>
          </p:txBody>
        </p:sp>
        <p:sp>
          <p:nvSpPr>
            <p:cNvPr id="22" name="Line 4">
              <a:extLst>
                <a:ext uri="{FF2B5EF4-FFF2-40B4-BE49-F238E27FC236}">
                  <a16:creationId xmlns:a16="http://schemas.microsoft.com/office/drawing/2014/main" id="{E082487E-E0B7-6942-9DF0-F753DB84FA02}"/>
                </a:ext>
              </a:extLst>
            </p:cNvPr>
            <p:cNvSpPr>
              <a:spLocks noChangeShapeType="1"/>
            </p:cNvSpPr>
            <p:nvPr/>
          </p:nvSpPr>
          <p:spPr bwMode="auto">
            <a:xfrm>
              <a:off x="4770438" y="709613"/>
              <a:ext cx="3657600" cy="0"/>
            </a:xfrm>
            <a:prstGeom prst="line">
              <a:avLst/>
            </a:prstGeom>
            <a:noFill/>
            <a:ln w="152400">
              <a:solidFill>
                <a:srgbClr val="FFFF00"/>
              </a:solidFill>
              <a:round/>
              <a:headEnd/>
              <a:tailEnd type="triangle" w="med" len="med"/>
            </a:ln>
            <a:effectLst>
              <a:outerShdw dist="107763" dir="2700000" algn="ctr" rotWithShape="0">
                <a:schemeClr val="bg2">
                  <a:alpha val="50000"/>
                </a:schemeClr>
              </a:outerShdw>
            </a:effectLst>
            <a:extLst>
              <a:ext uri="{909E8E84-426E-40DD-AFC4-6F175D3DCCD1}">
                <a14:hiddenFill xmlns:a14="http://schemas.microsoft.com/office/drawing/2010/main">
                  <a:noFill/>
                </a14:hiddenFill>
              </a:ext>
            </a:extLst>
          </p:spPr>
          <p:txBody>
            <a:bodyPr/>
            <a:lstStyle/>
            <a:p>
              <a:endParaRPr lang="en-GB"/>
            </a:p>
          </p:txBody>
        </p:sp>
        <p:sp>
          <p:nvSpPr>
            <p:cNvPr id="23" name="Line 5">
              <a:extLst>
                <a:ext uri="{FF2B5EF4-FFF2-40B4-BE49-F238E27FC236}">
                  <a16:creationId xmlns:a16="http://schemas.microsoft.com/office/drawing/2014/main" id="{46198900-C4FE-FD43-898B-0AD7E1EDF3FF}"/>
                </a:ext>
              </a:extLst>
            </p:cNvPr>
            <p:cNvSpPr>
              <a:spLocks noChangeShapeType="1"/>
            </p:cNvSpPr>
            <p:nvPr/>
          </p:nvSpPr>
          <p:spPr bwMode="auto">
            <a:xfrm>
              <a:off x="4906963" y="5891213"/>
              <a:ext cx="3276600" cy="0"/>
            </a:xfrm>
            <a:prstGeom prst="line">
              <a:avLst/>
            </a:prstGeom>
            <a:noFill/>
            <a:ln w="152400">
              <a:solidFill>
                <a:srgbClr val="FFFF00"/>
              </a:solidFill>
              <a:round/>
              <a:headEnd/>
              <a:tailEnd type="triangle" w="med" len="med"/>
            </a:ln>
            <a:effectLst>
              <a:outerShdw dist="107763" dir="2700000" algn="ctr" rotWithShape="0">
                <a:schemeClr val="bg2">
                  <a:alpha val="50000"/>
                </a:schemeClr>
              </a:outerShdw>
            </a:effectLst>
            <a:extLst>
              <a:ext uri="{909E8E84-426E-40DD-AFC4-6F175D3DCCD1}">
                <a14:hiddenFill xmlns:a14="http://schemas.microsoft.com/office/drawing/2010/main">
                  <a:noFill/>
                </a14:hiddenFill>
              </a:ext>
            </a:extLst>
          </p:spPr>
          <p:txBody>
            <a:bodyPr/>
            <a:lstStyle/>
            <a:p>
              <a:endParaRPr lang="en-GB"/>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a:extLst>
              <a:ext uri="{FF2B5EF4-FFF2-40B4-BE49-F238E27FC236}">
                <a16:creationId xmlns:a16="http://schemas.microsoft.com/office/drawing/2014/main" id="{05342169-EC35-0A45-A6BF-983742CD0665}"/>
              </a:ext>
            </a:extLst>
          </p:cNvPr>
          <p:cNvSpPr>
            <a:spLocks noGrp="1" noChangeArrowheads="1"/>
          </p:cNvSpPr>
          <p:nvPr>
            <p:ph type="title"/>
          </p:nvPr>
        </p:nvSpPr>
        <p:spPr>
          <a:xfrm>
            <a:off x="977765" y="1242810"/>
            <a:ext cx="4489180" cy="2852737"/>
          </a:xfrm>
        </p:spPr>
        <p:txBody>
          <a:bodyPr/>
          <a:lstStyle/>
          <a:p>
            <a:r>
              <a:rPr lang="en-US" altLang="en-US" dirty="0">
                <a:solidFill>
                  <a:schemeClr val="bg1"/>
                </a:solidFill>
              </a:rPr>
              <a:t>Effective</a:t>
            </a:r>
            <a:br>
              <a:rPr lang="en-US" altLang="en-US" dirty="0">
                <a:solidFill>
                  <a:schemeClr val="bg1"/>
                </a:solidFill>
              </a:rPr>
            </a:br>
            <a:r>
              <a:rPr lang="en-US" altLang="en-US" dirty="0">
                <a:solidFill>
                  <a:schemeClr val="bg1"/>
                </a:solidFill>
              </a:rPr>
              <a:t>Presentation Techniques</a:t>
            </a:r>
          </a:p>
        </p:txBody>
      </p:sp>
      <p:sp>
        <p:nvSpPr>
          <p:cNvPr id="4" name="Text Placeholder 3">
            <a:extLst>
              <a:ext uri="{FF2B5EF4-FFF2-40B4-BE49-F238E27FC236}">
                <a16:creationId xmlns:a16="http://schemas.microsoft.com/office/drawing/2014/main" id="{16215C18-814D-2E47-8DC8-DA3963FE6B20}"/>
              </a:ext>
            </a:extLst>
          </p:cNvPr>
          <p:cNvSpPr>
            <a:spLocks noGrp="1"/>
          </p:cNvSpPr>
          <p:nvPr>
            <p:ph type="body" idx="1"/>
          </p:nvPr>
        </p:nvSpPr>
        <p:spPr/>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37570"/>
                                        </p:tgtEl>
                                        <p:attrNameLst>
                                          <p:attrName>style.visibility</p:attrName>
                                        </p:attrNameLst>
                                      </p:cBhvr>
                                      <p:to>
                                        <p:strVal val="visible"/>
                                      </p:to>
                                    </p:set>
                                    <p:anim calcmode="lin" valueType="num">
                                      <p:cBhvr>
                                        <p:cTn id="7" dur="1000" fill="hold"/>
                                        <p:tgtEl>
                                          <p:spTgt spid="237570"/>
                                        </p:tgtEl>
                                        <p:attrNameLst>
                                          <p:attrName>ppt_w</p:attrName>
                                        </p:attrNameLst>
                                      </p:cBhvr>
                                      <p:tavLst>
                                        <p:tav tm="0">
                                          <p:val>
                                            <p:fltVal val="0"/>
                                          </p:val>
                                        </p:tav>
                                        <p:tav tm="100000">
                                          <p:val>
                                            <p:strVal val="#ppt_w"/>
                                          </p:val>
                                        </p:tav>
                                      </p:tavLst>
                                    </p:anim>
                                    <p:anim calcmode="lin" valueType="num">
                                      <p:cBhvr>
                                        <p:cTn id="8" dur="1000" fill="hold"/>
                                        <p:tgtEl>
                                          <p:spTgt spid="23757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4841C509-D2E0-314D-A23E-2C2C58EC4BD0}"/>
              </a:ext>
            </a:extLst>
          </p:cNvPr>
          <p:cNvSpPr>
            <a:spLocks noGrp="1" noChangeArrowheads="1"/>
          </p:cNvSpPr>
          <p:nvPr>
            <p:ph type="title"/>
          </p:nvPr>
        </p:nvSpPr>
        <p:spPr/>
        <p:txBody>
          <a:bodyPr>
            <a:normAutofit/>
          </a:bodyPr>
          <a:lstStyle/>
          <a:p>
            <a:r>
              <a:rPr lang="tr-TR" altLang="en-US" b="1" dirty="0">
                <a:solidFill>
                  <a:srgbClr val="2D5E7E"/>
                </a:solidFill>
              </a:rPr>
              <a:t>What </a:t>
            </a:r>
            <a:r>
              <a:rPr lang="en-US" altLang="en-US" b="1" dirty="0">
                <a:solidFill>
                  <a:srgbClr val="2D5E7E"/>
                </a:solidFill>
              </a:rPr>
              <a:t>M</a:t>
            </a:r>
            <a:r>
              <a:rPr lang="tr-TR" altLang="en-US" b="1" dirty="0">
                <a:solidFill>
                  <a:srgbClr val="2D5E7E"/>
                </a:solidFill>
              </a:rPr>
              <a:t>akes an </a:t>
            </a:r>
            <a:r>
              <a:rPr lang="en-US" altLang="en-US" b="1" dirty="0">
                <a:solidFill>
                  <a:srgbClr val="2D5E7E"/>
                </a:solidFill>
              </a:rPr>
              <a:t>E</a:t>
            </a:r>
            <a:r>
              <a:rPr lang="tr-TR" altLang="en-US" b="1" dirty="0">
                <a:solidFill>
                  <a:srgbClr val="2D5E7E"/>
                </a:solidFill>
              </a:rPr>
              <a:t>ffective </a:t>
            </a:r>
            <a:r>
              <a:rPr lang="en-US" altLang="en-US" b="1" dirty="0">
                <a:solidFill>
                  <a:srgbClr val="2D5E7E"/>
                </a:solidFill>
              </a:rPr>
              <a:t>S</a:t>
            </a:r>
            <a:r>
              <a:rPr lang="tr-TR" altLang="en-US" b="1" dirty="0">
                <a:solidFill>
                  <a:srgbClr val="2D5E7E"/>
                </a:solidFill>
              </a:rPr>
              <a:t>peaker</a:t>
            </a:r>
            <a:r>
              <a:rPr lang="en-US" altLang="en-US" b="1" dirty="0">
                <a:solidFill>
                  <a:srgbClr val="2D5E7E"/>
                </a:solidFill>
              </a:rPr>
              <a:t>?</a:t>
            </a:r>
          </a:p>
        </p:txBody>
      </p:sp>
      <p:sp>
        <p:nvSpPr>
          <p:cNvPr id="205827" name="Rectangle 3">
            <a:extLst>
              <a:ext uri="{FF2B5EF4-FFF2-40B4-BE49-F238E27FC236}">
                <a16:creationId xmlns:a16="http://schemas.microsoft.com/office/drawing/2014/main" id="{8071F31F-1241-F640-AD65-647EA5AAD3E4}"/>
              </a:ext>
            </a:extLst>
          </p:cNvPr>
          <p:cNvSpPr>
            <a:spLocks noGrp="1"/>
          </p:cNvSpPr>
          <p:nvPr>
            <p:ph idx="1"/>
          </p:nvPr>
        </p:nvSpPr>
        <p:spPr/>
        <p:txBody>
          <a:bodyPr>
            <a:normAutofit/>
          </a:bodyPr>
          <a:lstStyle/>
          <a:p>
            <a:r>
              <a:rPr lang="en-US" altLang="en-US" dirty="0"/>
              <a:t>Control of information</a:t>
            </a:r>
          </a:p>
          <a:p>
            <a:r>
              <a:rPr lang="tr-TR" altLang="en-US" dirty="0"/>
              <a:t>The right words</a:t>
            </a:r>
            <a:endParaRPr lang="en-US" altLang="en-US" dirty="0"/>
          </a:p>
          <a:p>
            <a:r>
              <a:rPr lang="en-US" altLang="en-US" dirty="0"/>
              <a:t>Use of body language</a:t>
            </a:r>
          </a:p>
          <a:p>
            <a:r>
              <a:rPr lang="en-US" altLang="en-US" dirty="0"/>
              <a:t>Prompts, scripts and notes</a:t>
            </a:r>
            <a:endParaRPr lang="tr-TR" altLang="en-US" dirty="0"/>
          </a:p>
          <a:p>
            <a:r>
              <a:rPr lang="tr-TR" altLang="en-US" dirty="0"/>
              <a:t>The right location</a:t>
            </a:r>
          </a:p>
          <a:p>
            <a:r>
              <a:rPr lang="tr-TR" altLang="en-US" dirty="0"/>
              <a:t>Useful </a:t>
            </a:r>
            <a:r>
              <a:rPr lang="en-US" altLang="en-US" dirty="0"/>
              <a:t>and meaningful visual aids</a:t>
            </a:r>
          </a:p>
          <a:p>
            <a:endParaRPr lang="en-US" alt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99D3307B-92AA-8448-A638-0CF254EE3F32}"/>
              </a:ext>
            </a:extLst>
          </p:cNvPr>
          <p:cNvSpPr>
            <a:spLocks noGrp="1"/>
          </p:cNvSpPr>
          <p:nvPr>
            <p:ph type="title"/>
          </p:nvPr>
        </p:nvSpPr>
        <p:spPr/>
        <p:txBody>
          <a:bodyPr/>
          <a:lstStyle/>
          <a:p>
            <a:r>
              <a:rPr lang="en-US" altLang="en-US" b="1" dirty="0">
                <a:solidFill>
                  <a:srgbClr val="2D5E7E"/>
                </a:solidFill>
              </a:rPr>
              <a:t>Vocal Techniques</a:t>
            </a:r>
          </a:p>
        </p:txBody>
      </p:sp>
      <p:sp>
        <p:nvSpPr>
          <p:cNvPr id="238595" name="Rectangle 3">
            <a:extLst>
              <a:ext uri="{FF2B5EF4-FFF2-40B4-BE49-F238E27FC236}">
                <a16:creationId xmlns:a16="http://schemas.microsoft.com/office/drawing/2014/main" id="{84D07153-D5CB-E948-8853-BB6F88BF135B}"/>
              </a:ext>
            </a:extLst>
          </p:cNvPr>
          <p:cNvSpPr>
            <a:spLocks noGrp="1"/>
          </p:cNvSpPr>
          <p:nvPr>
            <p:ph idx="1"/>
          </p:nvPr>
        </p:nvSpPr>
        <p:spPr>
          <a:xfrm>
            <a:off x="838200" y="1903446"/>
            <a:ext cx="10515600" cy="4351338"/>
          </a:xfrm>
        </p:spPr>
        <p:txBody>
          <a:bodyPr>
            <a:normAutofit/>
          </a:bodyPr>
          <a:lstStyle/>
          <a:p>
            <a:r>
              <a:rPr lang="en-US" altLang="en-US" sz="2400" dirty="0"/>
              <a:t>Loudness</a:t>
            </a:r>
          </a:p>
          <a:p>
            <a:pPr lvl="1"/>
            <a:r>
              <a:rPr lang="en-US" altLang="en-US" sz="2000" dirty="0"/>
              <a:t>Will you be using a microphone?</a:t>
            </a:r>
          </a:p>
          <a:p>
            <a:r>
              <a:rPr lang="en-US" altLang="en-US" sz="2400" dirty="0"/>
              <a:t>Pitch</a:t>
            </a:r>
          </a:p>
          <a:p>
            <a:pPr lvl="1"/>
            <a:r>
              <a:rPr lang="en-US" altLang="en-US" sz="2000" dirty="0"/>
              <a:t>Vary to make points</a:t>
            </a:r>
          </a:p>
          <a:p>
            <a:r>
              <a:rPr lang="en-US" altLang="en-US" sz="2400" dirty="0"/>
              <a:t>Rate</a:t>
            </a:r>
          </a:p>
          <a:p>
            <a:pPr lvl="1"/>
            <a:r>
              <a:rPr lang="en-US" altLang="en-US" sz="2000" dirty="0"/>
              <a:t>Watch your audience</a:t>
            </a:r>
          </a:p>
          <a:p>
            <a:r>
              <a:rPr lang="en-US" altLang="en-US" sz="2400" dirty="0"/>
              <a:t>Pause for effect</a:t>
            </a:r>
          </a:p>
          <a:p>
            <a:pPr lvl="1"/>
            <a:r>
              <a:rPr lang="en-US" altLang="en-US" sz="2000" dirty="0"/>
              <a:t>Allow time for message to “sink in”</a:t>
            </a:r>
          </a:p>
          <a:p>
            <a:r>
              <a:rPr lang="en-US" altLang="en-US" sz="2400" dirty="0"/>
              <a:t>Deviate from the norm for emphasis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6" name="Rectangle 2">
            <a:extLst>
              <a:ext uri="{FF2B5EF4-FFF2-40B4-BE49-F238E27FC236}">
                <a16:creationId xmlns:a16="http://schemas.microsoft.com/office/drawing/2014/main" id="{202B4C3A-8A8A-7343-97AE-19E3C6E28233}"/>
              </a:ext>
            </a:extLst>
          </p:cNvPr>
          <p:cNvSpPr>
            <a:spLocks noGrp="1"/>
          </p:cNvSpPr>
          <p:nvPr>
            <p:ph type="title"/>
          </p:nvPr>
        </p:nvSpPr>
        <p:spPr>
          <a:xfrm>
            <a:off x="4516066" y="101804"/>
            <a:ext cx="3159868" cy="1325563"/>
          </a:xfrm>
        </p:spPr>
        <p:txBody>
          <a:bodyPr/>
          <a:lstStyle/>
          <a:p>
            <a:pPr algn="ctr"/>
            <a:r>
              <a:rPr lang="tr-TR" altLang="en-US" b="1" dirty="0">
                <a:solidFill>
                  <a:srgbClr val="2D5E7E"/>
                </a:solidFill>
              </a:rPr>
              <a:t>The Voice</a:t>
            </a:r>
            <a:endParaRPr lang="en-US" altLang="en-US" b="1" dirty="0">
              <a:solidFill>
                <a:srgbClr val="2D5E7E"/>
              </a:solidFill>
            </a:endParaRPr>
          </a:p>
        </p:txBody>
      </p:sp>
      <p:sp>
        <p:nvSpPr>
          <p:cNvPr id="207875" name="Rectangle 3">
            <a:extLst>
              <a:ext uri="{FF2B5EF4-FFF2-40B4-BE49-F238E27FC236}">
                <a16:creationId xmlns:a16="http://schemas.microsoft.com/office/drawing/2014/main" id="{D002ECAA-AAB4-6248-9CB1-E41FF8A6B172}"/>
              </a:ext>
            </a:extLst>
          </p:cNvPr>
          <p:cNvSpPr>
            <a:spLocks noGrp="1" noChangeArrowheads="1"/>
          </p:cNvSpPr>
          <p:nvPr>
            <p:ph idx="1"/>
          </p:nvPr>
        </p:nvSpPr>
        <p:spPr>
          <a:xfrm>
            <a:off x="906294" y="1592737"/>
            <a:ext cx="9144000" cy="4099595"/>
          </a:xfrm>
        </p:spPr>
        <p:txBody>
          <a:bodyPr>
            <a:normAutofit fontScale="77500" lnSpcReduction="20000"/>
          </a:bodyPr>
          <a:lstStyle/>
          <a:p>
            <a:pPr marL="0" indent="0">
              <a:buNone/>
            </a:pPr>
            <a:r>
              <a:rPr lang="tr-TR" altLang="en-US" b="1" dirty="0"/>
              <a:t>C</a:t>
            </a:r>
            <a:r>
              <a:rPr lang="tr-TR" altLang="en-US" dirty="0"/>
              <a:t>:</a:t>
            </a:r>
            <a:r>
              <a:rPr lang="en-US" altLang="en-US" dirty="0"/>
              <a:t>	</a:t>
            </a:r>
            <a:r>
              <a:rPr lang="tr-TR" altLang="en-US" dirty="0"/>
              <a:t>Clear</a:t>
            </a:r>
            <a:r>
              <a:rPr lang="en-US" altLang="en-US" dirty="0"/>
              <a:t> – </a:t>
            </a:r>
            <a:r>
              <a:rPr lang="tr-TR" altLang="en-US" dirty="0" err="1"/>
              <a:t>the</a:t>
            </a:r>
            <a:r>
              <a:rPr lang="tr-TR" altLang="en-US" dirty="0"/>
              <a:t> </a:t>
            </a:r>
            <a:r>
              <a:rPr lang="tr-TR" altLang="en-US" dirty="0" err="1"/>
              <a:t>use</a:t>
            </a:r>
            <a:r>
              <a:rPr lang="tr-TR" altLang="en-US" dirty="0"/>
              <a:t> of </a:t>
            </a:r>
            <a:r>
              <a:rPr lang="tr-TR" altLang="en-US" dirty="0" err="1"/>
              <a:t>simple</a:t>
            </a:r>
            <a:r>
              <a:rPr lang="tr-TR" altLang="en-US" dirty="0"/>
              <a:t>,</a:t>
            </a:r>
            <a:r>
              <a:rPr lang="en-US" altLang="en-US" dirty="0"/>
              <a:t> </a:t>
            </a:r>
            <a:r>
              <a:rPr lang="tr-TR" altLang="en-US" dirty="0"/>
              <a:t>easily understood words</a:t>
            </a:r>
            <a:r>
              <a:rPr lang="en-GB" altLang="en-US" dirty="0"/>
              <a:t> and</a:t>
            </a:r>
          </a:p>
          <a:p>
            <a:pPr marL="0" indent="0">
              <a:buNone/>
            </a:pPr>
            <a:r>
              <a:rPr lang="en-GB" altLang="en-US" dirty="0"/>
              <a:t>            phrases</a:t>
            </a:r>
          </a:p>
          <a:p>
            <a:pPr marL="0" indent="0">
              <a:buNone/>
            </a:pPr>
            <a:endParaRPr lang="tr-TR" altLang="en-US" dirty="0"/>
          </a:p>
          <a:p>
            <a:pPr marL="0" indent="0">
              <a:buNone/>
            </a:pPr>
            <a:r>
              <a:rPr lang="tr-TR" altLang="en-US" b="1" dirty="0"/>
              <a:t>L</a:t>
            </a:r>
            <a:r>
              <a:rPr lang="tr-TR" altLang="en-US" dirty="0"/>
              <a:t>:</a:t>
            </a:r>
            <a:r>
              <a:rPr lang="en-US" altLang="en-US" dirty="0"/>
              <a:t>	</a:t>
            </a:r>
            <a:r>
              <a:rPr lang="tr-TR" altLang="en-US" dirty="0" err="1"/>
              <a:t>Loud</a:t>
            </a:r>
            <a:r>
              <a:rPr lang="tr-TR" altLang="en-US" dirty="0"/>
              <a:t> (</a:t>
            </a:r>
            <a:r>
              <a:rPr lang="tr-TR" altLang="en-US" dirty="0" err="1"/>
              <a:t>enough</a:t>
            </a:r>
            <a:r>
              <a:rPr lang="tr-TR" altLang="en-US" dirty="0"/>
              <a:t>)</a:t>
            </a:r>
            <a:r>
              <a:rPr lang="en-US" altLang="en-US" dirty="0"/>
              <a:t> – </a:t>
            </a:r>
            <a:r>
              <a:rPr lang="tr-TR" altLang="en-US" dirty="0"/>
              <a:t>it is important that everyone can hear</a:t>
            </a:r>
            <a:r>
              <a:rPr lang="en-GB" altLang="en-US" dirty="0"/>
              <a:t> </a:t>
            </a:r>
          </a:p>
          <a:p>
            <a:pPr marL="0" indent="0">
              <a:buNone/>
            </a:pPr>
            <a:r>
              <a:rPr lang="en-GB" altLang="en-US" dirty="0"/>
              <a:t>            </a:t>
            </a:r>
            <a:r>
              <a:rPr lang="tr-TR" altLang="en-US" dirty="0"/>
              <a:t>you</a:t>
            </a:r>
            <a:endParaRPr lang="en-US" altLang="en-US" dirty="0"/>
          </a:p>
          <a:p>
            <a:pPr marL="0" indent="0">
              <a:buNone/>
            </a:pPr>
            <a:endParaRPr lang="tr-TR" altLang="en-US" dirty="0"/>
          </a:p>
          <a:p>
            <a:pPr marL="0" indent="0">
              <a:buNone/>
            </a:pPr>
            <a:r>
              <a:rPr lang="tr-TR" altLang="en-US" b="1" dirty="0"/>
              <a:t>A</a:t>
            </a:r>
            <a:r>
              <a:rPr lang="tr-TR" altLang="en-US" dirty="0"/>
              <a:t>:</a:t>
            </a:r>
            <a:r>
              <a:rPr lang="en-US" altLang="en-US" dirty="0"/>
              <a:t>	</a:t>
            </a:r>
            <a:r>
              <a:rPr lang="tr-TR" altLang="en-US" dirty="0" err="1"/>
              <a:t>Assertive</a:t>
            </a:r>
            <a:r>
              <a:rPr lang="en-US" altLang="en-US" dirty="0"/>
              <a:t> – a</a:t>
            </a:r>
            <a:r>
              <a:rPr lang="tr-TR" altLang="en-US" dirty="0"/>
              <a:t> bright and confident air born of knowledge </a:t>
            </a:r>
            <a:endParaRPr lang="en-GB" altLang="en-US" dirty="0"/>
          </a:p>
          <a:p>
            <a:pPr marL="0" indent="0">
              <a:buNone/>
            </a:pPr>
            <a:r>
              <a:rPr lang="en-GB" altLang="en-US" dirty="0"/>
              <a:t>            </a:t>
            </a:r>
            <a:r>
              <a:rPr lang="tr-TR" altLang="en-US" dirty="0"/>
              <a:t>of the subject and good preparation</a:t>
            </a:r>
            <a:endParaRPr lang="en-US" altLang="en-US" dirty="0"/>
          </a:p>
          <a:p>
            <a:pPr marL="0" indent="0">
              <a:buNone/>
            </a:pPr>
            <a:endParaRPr lang="tr-TR" altLang="en-US" dirty="0"/>
          </a:p>
          <a:p>
            <a:pPr marL="0" indent="0">
              <a:buNone/>
            </a:pPr>
            <a:r>
              <a:rPr lang="tr-TR" altLang="en-US" b="1" dirty="0"/>
              <a:t>P</a:t>
            </a:r>
            <a:r>
              <a:rPr lang="tr-TR" altLang="en-US" dirty="0"/>
              <a:t>:</a:t>
            </a:r>
            <a:r>
              <a:rPr lang="en-US" altLang="en-US" dirty="0"/>
              <a:t>	</a:t>
            </a:r>
            <a:r>
              <a:rPr lang="tr-TR" altLang="en-US" dirty="0" err="1"/>
              <a:t>Pause</a:t>
            </a:r>
            <a:r>
              <a:rPr lang="en-US" altLang="en-US" dirty="0"/>
              <a:t> – </a:t>
            </a:r>
            <a:r>
              <a:rPr lang="tr-TR" altLang="en-US" dirty="0"/>
              <a:t>it is </a:t>
            </a:r>
            <a:r>
              <a:rPr lang="tr-TR" altLang="en-US" dirty="0" err="1"/>
              <a:t>essential</a:t>
            </a:r>
            <a:r>
              <a:rPr lang="tr-TR" altLang="en-US" dirty="0"/>
              <a:t> </a:t>
            </a:r>
            <a:r>
              <a:rPr lang="tr-TR" altLang="en-US" dirty="0" err="1"/>
              <a:t>to</a:t>
            </a:r>
            <a:r>
              <a:rPr lang="tr-TR" altLang="en-US" dirty="0"/>
              <a:t> </a:t>
            </a:r>
            <a:r>
              <a:rPr lang="tr-TR" altLang="en-US" dirty="0" err="1"/>
              <a:t>allow</a:t>
            </a:r>
            <a:r>
              <a:rPr lang="tr-TR" altLang="en-US" dirty="0"/>
              <a:t> </a:t>
            </a:r>
            <a:r>
              <a:rPr lang="tr-TR" altLang="en-US" dirty="0" err="1"/>
              <a:t>the</a:t>
            </a:r>
            <a:r>
              <a:rPr lang="tr-TR" altLang="en-US" dirty="0"/>
              <a:t> </a:t>
            </a:r>
            <a:r>
              <a:rPr lang="tr-TR" altLang="en-US" dirty="0" err="1"/>
              <a:t>listeners</a:t>
            </a:r>
            <a:r>
              <a:rPr lang="en-US" altLang="en-US" dirty="0"/>
              <a:t> time</a:t>
            </a:r>
            <a:r>
              <a:rPr lang="tr-TR" altLang="en-US" dirty="0"/>
              <a:t> to 	digest what </a:t>
            </a:r>
            <a:endParaRPr lang="en-GB" altLang="en-US" dirty="0"/>
          </a:p>
          <a:p>
            <a:pPr marL="0" indent="0">
              <a:buNone/>
            </a:pPr>
            <a:r>
              <a:rPr lang="en-GB" altLang="en-US" dirty="0"/>
              <a:t>            </a:t>
            </a:r>
            <a:r>
              <a:rPr lang="tr-TR" altLang="en-US" dirty="0"/>
              <a:t>you have said</a:t>
            </a:r>
            <a:endParaRPr lang="en-US" alt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9090" name="Rectangle 2">
            <a:extLst>
              <a:ext uri="{FF2B5EF4-FFF2-40B4-BE49-F238E27FC236}">
                <a16:creationId xmlns:a16="http://schemas.microsoft.com/office/drawing/2014/main" id="{65A6AD02-B4BC-E448-901C-99A606F9DB0F}"/>
              </a:ext>
            </a:extLst>
          </p:cNvPr>
          <p:cNvSpPr>
            <a:spLocks noGrp="1"/>
          </p:cNvSpPr>
          <p:nvPr>
            <p:ph type="title"/>
          </p:nvPr>
        </p:nvSpPr>
        <p:spPr/>
        <p:txBody>
          <a:bodyPr/>
          <a:lstStyle/>
          <a:p>
            <a:r>
              <a:rPr lang="en-US" altLang="en-US" b="1" dirty="0">
                <a:solidFill>
                  <a:srgbClr val="2D5E7E"/>
                </a:solidFill>
              </a:rPr>
              <a:t>Body Language</a:t>
            </a:r>
          </a:p>
        </p:txBody>
      </p:sp>
      <p:sp>
        <p:nvSpPr>
          <p:cNvPr id="249859" name="Rectangle 3">
            <a:extLst>
              <a:ext uri="{FF2B5EF4-FFF2-40B4-BE49-F238E27FC236}">
                <a16:creationId xmlns:a16="http://schemas.microsoft.com/office/drawing/2014/main" id="{A8BC30D0-A29B-EA4A-9F8A-0DF103763B8A}"/>
              </a:ext>
            </a:extLst>
          </p:cNvPr>
          <p:cNvSpPr>
            <a:spLocks noGrp="1"/>
          </p:cNvSpPr>
          <p:nvPr>
            <p:ph idx="1"/>
          </p:nvPr>
        </p:nvSpPr>
        <p:spPr/>
        <p:txBody>
          <a:bodyPr>
            <a:normAutofit/>
          </a:bodyPr>
          <a:lstStyle/>
          <a:p>
            <a:r>
              <a:rPr lang="tr-TR" altLang="en-US" dirty="0"/>
              <a:t>Make eye contact</a:t>
            </a:r>
            <a:r>
              <a:rPr lang="en-US" altLang="en-US" dirty="0"/>
              <a:t>,…but move focus around the audience</a:t>
            </a:r>
            <a:endParaRPr lang="tr-TR" altLang="en-US" dirty="0"/>
          </a:p>
          <a:p>
            <a:r>
              <a:rPr lang="tr-TR" altLang="en-US" dirty="0"/>
              <a:t>Use your hands</a:t>
            </a:r>
            <a:r>
              <a:rPr lang="en-US" altLang="en-US" dirty="0"/>
              <a:t>,…but don’t go crazy</a:t>
            </a:r>
          </a:p>
          <a:p>
            <a:r>
              <a:rPr lang="en-US" altLang="en-US" dirty="0"/>
              <a:t>If possible move around,…but slowly!</a:t>
            </a:r>
          </a:p>
          <a:p>
            <a:r>
              <a:rPr lang="en-US" altLang="en-US" dirty="0"/>
              <a:t>Maintain good posture</a:t>
            </a:r>
          </a:p>
          <a:p>
            <a:r>
              <a:rPr lang="en-US" altLang="en-US" dirty="0"/>
              <a:t>Make sure everyone can see you</a:t>
            </a:r>
          </a:p>
          <a:p>
            <a:r>
              <a:rPr lang="en-US" altLang="en-US" dirty="0"/>
              <a:t>DON’T speak with your back to the audience</a:t>
            </a:r>
          </a:p>
          <a:p>
            <a:endParaRPr lang="en-US" alt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1138" name="Rectangle 2">
            <a:extLst>
              <a:ext uri="{FF2B5EF4-FFF2-40B4-BE49-F238E27FC236}">
                <a16:creationId xmlns:a16="http://schemas.microsoft.com/office/drawing/2014/main" id="{D90B2178-0911-054F-8363-F77FFF236756}"/>
              </a:ext>
            </a:extLst>
          </p:cNvPr>
          <p:cNvSpPr>
            <a:spLocks noGrp="1"/>
          </p:cNvSpPr>
          <p:nvPr>
            <p:ph type="title"/>
          </p:nvPr>
        </p:nvSpPr>
        <p:spPr/>
        <p:txBody>
          <a:bodyPr/>
          <a:lstStyle/>
          <a:p>
            <a:r>
              <a:rPr lang="en-US" altLang="en-US" b="1" dirty="0">
                <a:solidFill>
                  <a:srgbClr val="2D5E7E"/>
                </a:solidFill>
              </a:rPr>
              <a:t>Scripts and </a:t>
            </a:r>
            <a:r>
              <a:rPr lang="tr-TR" altLang="en-US" b="1" dirty="0">
                <a:solidFill>
                  <a:srgbClr val="2D5E7E"/>
                </a:solidFill>
              </a:rPr>
              <a:t>Notes </a:t>
            </a:r>
            <a:endParaRPr lang="en-US" altLang="en-US" b="1" dirty="0">
              <a:solidFill>
                <a:srgbClr val="2D5E7E"/>
              </a:solidFill>
            </a:endParaRPr>
          </a:p>
        </p:txBody>
      </p:sp>
      <p:sp>
        <p:nvSpPr>
          <p:cNvPr id="210947" name="Rectangle 3">
            <a:extLst>
              <a:ext uri="{FF2B5EF4-FFF2-40B4-BE49-F238E27FC236}">
                <a16:creationId xmlns:a16="http://schemas.microsoft.com/office/drawing/2014/main" id="{506B95F1-0A29-8F46-A8ED-BB00268E8DCB}"/>
              </a:ext>
            </a:extLst>
          </p:cNvPr>
          <p:cNvSpPr>
            <a:spLocks noGrp="1"/>
          </p:cNvSpPr>
          <p:nvPr>
            <p:ph idx="1"/>
          </p:nvPr>
        </p:nvSpPr>
        <p:spPr>
          <a:xfrm>
            <a:off x="838200" y="2141537"/>
            <a:ext cx="10515600" cy="4351338"/>
          </a:xfrm>
        </p:spPr>
        <p:txBody>
          <a:bodyPr>
            <a:normAutofit/>
          </a:bodyPr>
          <a:lstStyle/>
          <a:p>
            <a:r>
              <a:rPr lang="en-US" altLang="en-US" dirty="0"/>
              <a:t>Learn and use a script for formal presentations to large groups</a:t>
            </a:r>
          </a:p>
          <a:p>
            <a:r>
              <a:rPr lang="en-US" altLang="en-US" dirty="0"/>
              <a:t>Small note </a:t>
            </a:r>
            <a:r>
              <a:rPr lang="tr-TR" altLang="en-US" dirty="0"/>
              <a:t>cards</a:t>
            </a:r>
            <a:r>
              <a:rPr lang="en-US" altLang="en-US" dirty="0"/>
              <a:t>, or PPT notes page,</a:t>
            </a:r>
            <a:r>
              <a:rPr lang="tr-TR" altLang="en-US" dirty="0"/>
              <a:t> </a:t>
            </a:r>
            <a:r>
              <a:rPr lang="en-US" altLang="en-US" dirty="0"/>
              <a:t>can be used, but FIRST write a script</a:t>
            </a:r>
          </a:p>
          <a:p>
            <a:r>
              <a:rPr lang="tr-TR" altLang="en-US" dirty="0"/>
              <a:t>Underline </a:t>
            </a:r>
            <a:r>
              <a:rPr lang="en-US" altLang="en-US" dirty="0"/>
              <a:t>key</a:t>
            </a:r>
            <a:r>
              <a:rPr lang="tr-TR" altLang="en-US" dirty="0"/>
              <a:t> words that will best remind you what you want to say</a:t>
            </a:r>
            <a:endParaRPr lang="en-US" altLang="en-US" dirty="0"/>
          </a:p>
          <a:p>
            <a:r>
              <a:rPr lang="tr-TR" altLang="en-US" dirty="0"/>
              <a:t>Use one card for each </a:t>
            </a:r>
            <a:r>
              <a:rPr lang="en-US" altLang="en-US" dirty="0"/>
              <a:t>slide or topic</a:t>
            </a:r>
          </a:p>
          <a:p>
            <a:r>
              <a:rPr lang="en-US" altLang="en-US" dirty="0"/>
              <a:t>If possible, have someone else advance slides for you</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5234" name="Rectangle 2">
            <a:extLst>
              <a:ext uri="{FF2B5EF4-FFF2-40B4-BE49-F238E27FC236}">
                <a16:creationId xmlns:a16="http://schemas.microsoft.com/office/drawing/2014/main" id="{8E583E59-1240-CB46-878A-5070296123D4}"/>
              </a:ext>
            </a:extLst>
          </p:cNvPr>
          <p:cNvSpPr>
            <a:spLocks noGrp="1"/>
          </p:cNvSpPr>
          <p:nvPr>
            <p:ph type="title"/>
          </p:nvPr>
        </p:nvSpPr>
        <p:spPr/>
        <p:txBody>
          <a:bodyPr/>
          <a:lstStyle/>
          <a:p>
            <a:r>
              <a:rPr lang="en-US" altLang="en-US" b="1" dirty="0">
                <a:solidFill>
                  <a:srgbClr val="2D5E7E"/>
                </a:solidFill>
              </a:rPr>
              <a:t>Common Problems</a:t>
            </a:r>
          </a:p>
        </p:txBody>
      </p:sp>
      <p:sp>
        <p:nvSpPr>
          <p:cNvPr id="240643" name="Rectangle 3">
            <a:extLst>
              <a:ext uri="{FF2B5EF4-FFF2-40B4-BE49-F238E27FC236}">
                <a16:creationId xmlns:a16="http://schemas.microsoft.com/office/drawing/2014/main" id="{98B55E3D-6014-6045-8AAD-54761CAD0862}"/>
              </a:ext>
            </a:extLst>
          </p:cNvPr>
          <p:cNvSpPr>
            <a:spLocks noGrp="1"/>
          </p:cNvSpPr>
          <p:nvPr>
            <p:ph idx="1"/>
          </p:nvPr>
        </p:nvSpPr>
        <p:spPr/>
        <p:txBody>
          <a:bodyPr>
            <a:normAutofit/>
          </a:bodyPr>
          <a:lstStyle/>
          <a:p>
            <a:r>
              <a:rPr lang="en-US" altLang="en-US" dirty="0"/>
              <a:t>Verbal fillers</a:t>
            </a:r>
          </a:p>
          <a:p>
            <a:pPr lvl="1"/>
            <a:r>
              <a:rPr lang="en-US" altLang="en-US" dirty="0"/>
              <a:t>“Um”, “uh”, “like”,</a:t>
            </a:r>
          </a:p>
          <a:p>
            <a:r>
              <a:rPr lang="en-US" altLang="en-US" dirty="0"/>
              <a:t>Swaying, rocking, and pacing</a:t>
            </a:r>
          </a:p>
          <a:p>
            <a:r>
              <a:rPr lang="en-US" altLang="en-US" dirty="0"/>
              <a:t>Hands in pockets</a:t>
            </a:r>
          </a:p>
          <a:p>
            <a:r>
              <a:rPr lang="en-US" altLang="en-US" dirty="0"/>
              <a:t>Fidgeting</a:t>
            </a:r>
          </a:p>
          <a:p>
            <a:r>
              <a:rPr lang="en-US" altLang="en-US" dirty="0"/>
              <a:t>Failure to be audience-centered</a:t>
            </a:r>
          </a:p>
        </p:txBody>
      </p:sp>
      <p:pic>
        <p:nvPicPr>
          <p:cNvPr id="240644" name="Picture 4" descr="j0104880">
            <a:extLst>
              <a:ext uri="{FF2B5EF4-FFF2-40B4-BE49-F238E27FC236}">
                <a16:creationId xmlns:a16="http://schemas.microsoft.com/office/drawing/2014/main" id="{4F2B9524-38FB-0245-89DF-0ACD989E149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1600" y="914401"/>
            <a:ext cx="1408112" cy="185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382332D8-7A6E-7340-9628-4F843ED265F4}"/>
              </a:ext>
            </a:extLst>
          </p:cNvPr>
          <p:cNvSpPr>
            <a:spLocks noGrp="1"/>
          </p:cNvSpPr>
          <p:nvPr>
            <p:ph type="title"/>
          </p:nvPr>
        </p:nvSpPr>
        <p:spPr>
          <a:xfrm>
            <a:off x="914400" y="-6798"/>
            <a:ext cx="10515600" cy="1325563"/>
          </a:xfrm>
        </p:spPr>
        <p:txBody>
          <a:bodyPr/>
          <a:lstStyle/>
          <a:p>
            <a:r>
              <a:rPr lang="en-US" altLang="en-US" b="1" dirty="0">
                <a:solidFill>
                  <a:srgbClr val="2D5E7E"/>
                </a:solidFill>
              </a:rPr>
              <a:t>Speaker Reads Slides</a:t>
            </a:r>
          </a:p>
        </p:txBody>
      </p:sp>
      <p:pic>
        <p:nvPicPr>
          <p:cNvPr id="135185" name="Picture 17" descr="j0104880">
            <a:extLst>
              <a:ext uri="{FF2B5EF4-FFF2-40B4-BE49-F238E27FC236}">
                <a16:creationId xmlns:a16="http://schemas.microsoft.com/office/drawing/2014/main" id="{72180FCF-6F0E-454A-891B-1B3233698215}"/>
              </a:ext>
            </a:extLst>
          </p:cNvPr>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1979579" y="1086196"/>
            <a:ext cx="3037816" cy="3989388"/>
          </a:xfrm>
        </p:spPr>
      </p:pic>
      <p:sp>
        <p:nvSpPr>
          <p:cNvPr id="135171" name="Rectangle 3">
            <a:extLst>
              <a:ext uri="{FF2B5EF4-FFF2-40B4-BE49-F238E27FC236}">
                <a16:creationId xmlns:a16="http://schemas.microsoft.com/office/drawing/2014/main" id="{A62B0D90-916C-B14F-BAEC-D621E8E53AE5}"/>
              </a:ext>
            </a:extLst>
          </p:cNvPr>
          <p:cNvSpPr>
            <a:spLocks noGrp="1"/>
          </p:cNvSpPr>
          <p:nvPr>
            <p:ph sz="half" idx="2"/>
          </p:nvPr>
        </p:nvSpPr>
        <p:spPr>
          <a:xfrm>
            <a:off x="6248400" y="905221"/>
            <a:ext cx="5181600" cy="4351338"/>
          </a:xfrm>
        </p:spPr>
        <p:txBody>
          <a:bodyPr>
            <a:normAutofit fontScale="85000" lnSpcReduction="20000"/>
          </a:bodyPr>
          <a:lstStyle/>
          <a:p>
            <a:r>
              <a:rPr lang="en-US" altLang="en-US" dirty="0"/>
              <a:t>A speaker may put his entire presentation on his slides. He turns his back to the audience and reads the slides aloud. Perhaps he feels this approach guarantees all the information will get to the audience.</a:t>
            </a:r>
          </a:p>
          <a:p>
            <a:r>
              <a:rPr lang="en-US" altLang="en-US" dirty="0"/>
              <a:t>This may be the most annoying way to give a presentation. Audience members feel insulted: they already know how to read! They wonder why the lecturer doesn’t simply hand out a copy of the slides.</a:t>
            </a:r>
          </a:p>
          <a:p>
            <a:r>
              <a:rPr lang="en-US" altLang="en-US" dirty="0"/>
              <a:t>The visual presentation dominates the presenter. The presenter is not adding</a:t>
            </a:r>
            <a:br>
              <a:rPr lang="en-US" altLang="en-US" dirty="0"/>
            </a:br>
            <a:r>
              <a:rPr lang="en-US" altLang="en-US" dirty="0"/>
              <a:t>any value to what is on the slides.</a:t>
            </a:r>
          </a:p>
        </p:txBody>
      </p:sp>
      <p:sp>
        <p:nvSpPr>
          <p:cNvPr id="135186" name="Text Box 18">
            <a:extLst>
              <a:ext uri="{FF2B5EF4-FFF2-40B4-BE49-F238E27FC236}">
                <a16:creationId xmlns:a16="http://schemas.microsoft.com/office/drawing/2014/main" id="{CDD92EE3-DF07-3A4A-ACCA-4DB9FB80C925}"/>
              </a:ext>
            </a:extLst>
          </p:cNvPr>
          <p:cNvSpPr txBox="1">
            <a:spLocks noChangeArrowheads="1"/>
          </p:cNvSpPr>
          <p:nvPr/>
        </p:nvSpPr>
        <p:spPr bwMode="auto">
          <a:xfrm>
            <a:off x="762000" y="5149627"/>
            <a:ext cx="67437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r>
              <a:rPr lang="en-US" altLang="en-US" sz="3200" b="1" i="1" u="sng" dirty="0" err="1">
                <a:solidFill>
                  <a:srgbClr val="800000"/>
                </a:solidFill>
                <a:latin typeface="Tahoma" panose="020B0604030504040204" pitchFamily="34" charset="0"/>
              </a:rPr>
              <a:t>Psst</a:t>
            </a:r>
            <a:r>
              <a:rPr lang="en-US" altLang="en-US" sz="3200" b="1" i="1" u="sng" dirty="0">
                <a:solidFill>
                  <a:srgbClr val="800000"/>
                </a:solidFill>
                <a:latin typeface="Tahoma" panose="020B0604030504040204" pitchFamily="34" charset="0"/>
              </a:rPr>
              <a:t>!  This slide is way too busy!</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a:extLst>
              <a:ext uri="{FF2B5EF4-FFF2-40B4-BE49-F238E27FC236}">
                <a16:creationId xmlns:a16="http://schemas.microsoft.com/office/drawing/2014/main" id="{9EE77484-6F08-3D45-B332-CFDBD2EF5C43}"/>
              </a:ext>
            </a:extLst>
          </p:cNvPr>
          <p:cNvSpPr>
            <a:spLocks noGrp="1"/>
          </p:cNvSpPr>
          <p:nvPr>
            <p:ph type="title"/>
          </p:nvPr>
        </p:nvSpPr>
        <p:spPr>
          <a:xfrm>
            <a:off x="964660" y="201781"/>
            <a:ext cx="10515600" cy="1325563"/>
          </a:xfrm>
        </p:spPr>
        <p:txBody>
          <a:bodyPr/>
          <a:lstStyle/>
          <a:p>
            <a:r>
              <a:rPr lang="en-US" altLang="en-US" b="1" dirty="0">
                <a:solidFill>
                  <a:srgbClr val="2D5E7E"/>
                </a:solidFill>
              </a:rPr>
              <a:t>Pauses</a:t>
            </a:r>
          </a:p>
        </p:txBody>
      </p:sp>
      <p:sp>
        <p:nvSpPr>
          <p:cNvPr id="184323" name="Rectangle 3">
            <a:extLst>
              <a:ext uri="{FF2B5EF4-FFF2-40B4-BE49-F238E27FC236}">
                <a16:creationId xmlns:a16="http://schemas.microsoft.com/office/drawing/2014/main" id="{AA98F084-3904-6A42-B2D3-813BD4742FD4}"/>
              </a:ext>
            </a:extLst>
          </p:cNvPr>
          <p:cNvSpPr>
            <a:spLocks noGrp="1"/>
          </p:cNvSpPr>
          <p:nvPr>
            <p:ph idx="1"/>
          </p:nvPr>
        </p:nvSpPr>
        <p:spPr>
          <a:xfrm>
            <a:off x="838200" y="1710531"/>
            <a:ext cx="10515600" cy="4351338"/>
          </a:xfrm>
        </p:spPr>
        <p:txBody>
          <a:bodyPr/>
          <a:lstStyle/>
          <a:p>
            <a:r>
              <a:rPr lang="en-US" altLang="en-US" dirty="0"/>
              <a:t>Useful</a:t>
            </a:r>
          </a:p>
          <a:p>
            <a:pPr lvl="1"/>
            <a:r>
              <a:rPr lang="en-US" altLang="en-US" dirty="0"/>
              <a:t>Awaiting thought</a:t>
            </a:r>
          </a:p>
          <a:p>
            <a:pPr lvl="1"/>
            <a:r>
              <a:rPr lang="en-US" altLang="en-US" dirty="0"/>
              <a:t>Switching gaze</a:t>
            </a:r>
          </a:p>
          <a:p>
            <a:pPr lvl="1"/>
            <a:r>
              <a:rPr lang="en-US" altLang="en-US" dirty="0"/>
              <a:t>Reading slide</a:t>
            </a:r>
          </a:p>
          <a:p>
            <a:pPr lvl="1"/>
            <a:r>
              <a:rPr lang="en-US" altLang="en-US" dirty="0"/>
              <a:t>Reinforcing point</a:t>
            </a:r>
          </a:p>
          <a:p>
            <a:r>
              <a:rPr lang="en-US" altLang="en-US" dirty="0"/>
              <a:t>Powerful</a:t>
            </a:r>
          </a:p>
          <a:p>
            <a:r>
              <a:rPr lang="en-US" altLang="en-US" dirty="0"/>
              <a:t>Difficult</a:t>
            </a:r>
          </a:p>
        </p:txBody>
      </p:sp>
      <p:grpSp>
        <p:nvGrpSpPr>
          <p:cNvPr id="2" name="Group 18">
            <a:extLst>
              <a:ext uri="{FF2B5EF4-FFF2-40B4-BE49-F238E27FC236}">
                <a16:creationId xmlns:a16="http://schemas.microsoft.com/office/drawing/2014/main" id="{090BBA22-DB4E-874D-A9D9-7AD6305743A4}"/>
              </a:ext>
            </a:extLst>
          </p:cNvPr>
          <p:cNvGrpSpPr>
            <a:grpSpLocks/>
          </p:cNvGrpSpPr>
          <p:nvPr/>
        </p:nvGrpSpPr>
        <p:grpSpPr bwMode="auto">
          <a:xfrm>
            <a:off x="8619365" y="2286000"/>
            <a:ext cx="1581150" cy="1600200"/>
            <a:chOff x="4416" y="384"/>
            <a:chExt cx="572" cy="579"/>
          </a:xfrm>
        </p:grpSpPr>
        <p:pic>
          <p:nvPicPr>
            <p:cNvPr id="97285" name="Picture 16" descr="BD04919_">
              <a:extLst>
                <a:ext uri="{FF2B5EF4-FFF2-40B4-BE49-F238E27FC236}">
                  <a16:creationId xmlns:a16="http://schemas.microsoft.com/office/drawing/2014/main" id="{BB4F63A7-1988-0947-8BD2-736B967E3B4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16" y="384"/>
              <a:ext cx="572" cy="57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97286" name="Rectangle 17">
              <a:extLst>
                <a:ext uri="{FF2B5EF4-FFF2-40B4-BE49-F238E27FC236}">
                  <a16:creationId xmlns:a16="http://schemas.microsoft.com/office/drawing/2014/main" id="{71EA8A5C-4CD4-D04D-8F88-CF5935A33BE0}"/>
                </a:ext>
              </a:extLst>
            </p:cNvPr>
            <p:cNvSpPr>
              <a:spLocks noChangeArrowheads="1"/>
            </p:cNvSpPr>
            <p:nvPr/>
          </p:nvSpPr>
          <p:spPr bwMode="auto">
            <a:xfrm>
              <a:off x="4431" y="400"/>
              <a:ext cx="543" cy="549"/>
            </a:xfrm>
            <a:prstGeom prst="rect">
              <a:avLst/>
            </a:prstGeom>
            <a:noFill/>
            <a:ln w="762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endParaRPr lang="en-US" altLang="en-US" sz="2400">
                <a:latin typeface="Tahoma" panose="020B0604030504040204" pitchFamily="34" charset="0"/>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7DE94830-9E1C-7248-B800-2C395813A974}"/>
              </a:ext>
            </a:extLst>
          </p:cNvPr>
          <p:cNvSpPr>
            <a:spLocks noGrp="1" noChangeArrowheads="1"/>
          </p:cNvSpPr>
          <p:nvPr>
            <p:ph type="title"/>
          </p:nvPr>
        </p:nvSpPr>
        <p:spPr>
          <a:xfrm>
            <a:off x="838200" y="160845"/>
            <a:ext cx="10515600" cy="1325563"/>
          </a:xfrm>
        </p:spPr>
        <p:txBody>
          <a:bodyPr/>
          <a:lstStyle/>
          <a:p>
            <a:r>
              <a:rPr lang="tr-TR" altLang="en-US" b="1" dirty="0">
                <a:solidFill>
                  <a:srgbClr val="2D5E7E"/>
                </a:solidFill>
              </a:rPr>
              <a:t>Control of </a:t>
            </a:r>
            <a:r>
              <a:rPr lang="en-US" altLang="en-US" b="1" dirty="0">
                <a:solidFill>
                  <a:srgbClr val="2D5E7E"/>
                </a:solidFill>
              </a:rPr>
              <a:t>Information</a:t>
            </a:r>
          </a:p>
        </p:txBody>
      </p:sp>
      <p:sp>
        <p:nvSpPr>
          <p:cNvPr id="206851" name="Rectangle 3">
            <a:extLst>
              <a:ext uri="{FF2B5EF4-FFF2-40B4-BE49-F238E27FC236}">
                <a16:creationId xmlns:a16="http://schemas.microsoft.com/office/drawing/2014/main" id="{EE202FCC-85E4-5540-AE70-B1E7DFE7396C}"/>
              </a:ext>
            </a:extLst>
          </p:cNvPr>
          <p:cNvSpPr>
            <a:spLocks noGrp="1"/>
          </p:cNvSpPr>
          <p:nvPr>
            <p:ph idx="1"/>
          </p:nvPr>
        </p:nvSpPr>
        <p:spPr>
          <a:xfrm>
            <a:off x="838200" y="1486408"/>
            <a:ext cx="10515600" cy="4351338"/>
          </a:xfrm>
        </p:spPr>
        <p:txBody>
          <a:bodyPr>
            <a:normAutofit/>
          </a:bodyPr>
          <a:lstStyle/>
          <a:p>
            <a:r>
              <a:rPr lang="en-GB" altLang="en-US" sz="2400" dirty="0"/>
              <a:t>Know your subject well</a:t>
            </a:r>
          </a:p>
          <a:p>
            <a:r>
              <a:rPr lang="en-GB" altLang="en-US" sz="2400" dirty="0"/>
              <a:t>Know what you are talking about</a:t>
            </a:r>
          </a:p>
          <a:p>
            <a:r>
              <a:rPr lang="en-GB" altLang="en-US" sz="2400" dirty="0"/>
              <a:t>Practice</a:t>
            </a:r>
          </a:p>
          <a:p>
            <a:r>
              <a:rPr lang="en-GB" altLang="en-US" sz="2400" dirty="0"/>
              <a:t>More practice</a:t>
            </a:r>
          </a:p>
          <a:p>
            <a:r>
              <a:rPr lang="en-GB" altLang="en-US" sz="2400" dirty="0"/>
              <a:t>More rehearsals</a:t>
            </a:r>
          </a:p>
          <a:p>
            <a:pPr lvl="1"/>
            <a:r>
              <a:rPr lang="en-GB" altLang="en-US" sz="2000" dirty="0"/>
              <a:t>in front of the mirror</a:t>
            </a:r>
          </a:p>
          <a:p>
            <a:pPr lvl="1"/>
            <a:r>
              <a:rPr lang="en-GB" altLang="en-US" sz="2000" dirty="0"/>
              <a:t>in front of colleagues or friends</a:t>
            </a:r>
          </a:p>
          <a:p>
            <a:pPr lvl="1"/>
            <a:r>
              <a:rPr lang="en-GB" altLang="en-US" sz="2000" dirty="0"/>
              <a:t>in front of family members</a:t>
            </a:r>
          </a:p>
          <a:p>
            <a:r>
              <a:rPr lang="en-GB" altLang="en-US" sz="2400" dirty="0"/>
              <a:t>Believe in yourself</a:t>
            </a:r>
          </a:p>
          <a:p>
            <a:r>
              <a:rPr lang="en-GB" altLang="en-US" sz="2400" dirty="0"/>
              <a:t>Know your opening by heart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Rectangle 2">
            <a:extLst>
              <a:ext uri="{FF2B5EF4-FFF2-40B4-BE49-F238E27FC236}">
                <a16:creationId xmlns:a16="http://schemas.microsoft.com/office/drawing/2014/main" id="{7698745D-AE83-F44D-83CC-84C9916287FE}"/>
              </a:ext>
            </a:extLst>
          </p:cNvPr>
          <p:cNvSpPr>
            <a:spLocks noGrp="1"/>
          </p:cNvSpPr>
          <p:nvPr>
            <p:ph type="title"/>
          </p:nvPr>
        </p:nvSpPr>
        <p:spPr/>
        <p:txBody>
          <a:bodyPr/>
          <a:lstStyle/>
          <a:p>
            <a:r>
              <a:rPr lang="tr-TR" altLang="en-US" b="1" dirty="0">
                <a:solidFill>
                  <a:srgbClr val="2D5E7E"/>
                </a:solidFill>
              </a:rPr>
              <a:t>Closing Summary</a:t>
            </a:r>
            <a:endParaRPr lang="en-US" altLang="en-US" b="1" dirty="0">
              <a:solidFill>
                <a:srgbClr val="2D5E7E"/>
              </a:solidFill>
            </a:endParaRPr>
          </a:p>
        </p:txBody>
      </p:sp>
      <p:sp>
        <p:nvSpPr>
          <p:cNvPr id="216067" name="Rectangle 3">
            <a:extLst>
              <a:ext uri="{FF2B5EF4-FFF2-40B4-BE49-F238E27FC236}">
                <a16:creationId xmlns:a16="http://schemas.microsoft.com/office/drawing/2014/main" id="{0CBDAF88-3C2A-2048-B912-8A60076932BB}"/>
              </a:ext>
            </a:extLst>
          </p:cNvPr>
          <p:cNvSpPr>
            <a:spLocks noGrp="1" noChangeArrowheads="1"/>
          </p:cNvSpPr>
          <p:nvPr>
            <p:ph idx="1"/>
          </p:nvPr>
        </p:nvSpPr>
        <p:spPr/>
        <p:txBody>
          <a:bodyPr>
            <a:normAutofit/>
          </a:bodyPr>
          <a:lstStyle/>
          <a:p>
            <a:r>
              <a:rPr lang="en-US" altLang="en-US" dirty="0"/>
              <a:t>Audience is always a</a:t>
            </a:r>
            <a:r>
              <a:rPr lang="tr-TR" altLang="en-US" dirty="0"/>
              <a:t>ttentive at the begining</a:t>
            </a:r>
          </a:p>
          <a:p>
            <a:r>
              <a:rPr lang="en-US" altLang="en-US" dirty="0"/>
              <a:t>Somewhat l</a:t>
            </a:r>
            <a:r>
              <a:rPr lang="tr-TR" altLang="en-US" dirty="0"/>
              <a:t>ess attentive </a:t>
            </a:r>
            <a:r>
              <a:rPr lang="en-US" altLang="en-US" dirty="0"/>
              <a:t>in</a:t>
            </a:r>
            <a:r>
              <a:rPr lang="tr-TR" altLang="en-US" dirty="0"/>
              <a:t> the middle</a:t>
            </a:r>
          </a:p>
          <a:p>
            <a:r>
              <a:rPr lang="en-US" altLang="en-US" dirty="0"/>
              <a:t>Generally more</a:t>
            </a:r>
            <a:r>
              <a:rPr lang="tr-TR" altLang="en-US" dirty="0"/>
              <a:t> attentive at the end</a:t>
            </a:r>
          </a:p>
          <a:p>
            <a:r>
              <a:rPr lang="en-US" altLang="en-US" dirty="0"/>
              <a:t>Tell them</a:t>
            </a:r>
            <a:r>
              <a:rPr lang="tr-TR" altLang="en-US" dirty="0"/>
              <a:t> what you are </a:t>
            </a:r>
            <a:r>
              <a:rPr lang="en-US" altLang="en-US" dirty="0"/>
              <a:t>going to </a:t>
            </a:r>
            <a:r>
              <a:rPr lang="tr-TR" altLang="en-US" dirty="0"/>
              <a:t>say</a:t>
            </a:r>
          </a:p>
          <a:p>
            <a:r>
              <a:rPr lang="en-US" altLang="en-US" dirty="0"/>
              <a:t>Then s</a:t>
            </a:r>
            <a:r>
              <a:rPr lang="tr-TR" altLang="en-US" dirty="0"/>
              <a:t>ay it</a:t>
            </a:r>
          </a:p>
          <a:p>
            <a:r>
              <a:rPr lang="en-US" altLang="en-US" dirty="0"/>
              <a:t>At the end, s</a:t>
            </a:r>
            <a:r>
              <a:rPr lang="tr-TR" altLang="en-US" dirty="0"/>
              <a:t>ay it again</a:t>
            </a:r>
          </a:p>
          <a:p>
            <a:r>
              <a:rPr lang="en-US" altLang="en-US" dirty="0"/>
              <a:t>Allow time for questions</a:t>
            </a:r>
          </a:p>
          <a:p>
            <a:endParaRPr lang="en-US" alt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3426" name="Rectangle 2">
            <a:extLst>
              <a:ext uri="{FF2B5EF4-FFF2-40B4-BE49-F238E27FC236}">
                <a16:creationId xmlns:a16="http://schemas.microsoft.com/office/drawing/2014/main" id="{139B5CF1-ACCD-F64E-A577-140295CF190B}"/>
              </a:ext>
            </a:extLst>
          </p:cNvPr>
          <p:cNvSpPr>
            <a:spLocks noGrp="1"/>
          </p:cNvSpPr>
          <p:nvPr>
            <p:ph type="title"/>
          </p:nvPr>
        </p:nvSpPr>
        <p:spPr/>
        <p:txBody>
          <a:bodyPr/>
          <a:lstStyle/>
          <a:p>
            <a:r>
              <a:rPr lang="en-US" altLang="en-US"/>
              <a:t>Questions and Answers</a:t>
            </a:r>
          </a:p>
        </p:txBody>
      </p:sp>
      <p:sp>
        <p:nvSpPr>
          <p:cNvPr id="7" name="Text Placeholder 6">
            <a:extLst>
              <a:ext uri="{FF2B5EF4-FFF2-40B4-BE49-F238E27FC236}">
                <a16:creationId xmlns:a16="http://schemas.microsoft.com/office/drawing/2014/main" id="{2A56571E-4425-654A-A69F-3D694CD915F0}"/>
              </a:ext>
            </a:extLst>
          </p:cNvPr>
          <p:cNvSpPr>
            <a:spLocks noGrp="1"/>
          </p:cNvSpPr>
          <p:nvPr>
            <p:ph type="body" idx="1"/>
          </p:nvPr>
        </p:nvSpPr>
        <p:spPr/>
        <p:txBody>
          <a:bodyPr/>
          <a:lstStyle/>
          <a:p>
            <a:r>
              <a:rPr lang="en-US" altLang="en-US" dirty="0"/>
              <a:t>Opportunities</a:t>
            </a:r>
            <a:endParaRPr lang="en-GB" dirty="0"/>
          </a:p>
        </p:txBody>
      </p:sp>
      <p:sp>
        <p:nvSpPr>
          <p:cNvPr id="192515" name="Rectangle 3">
            <a:extLst>
              <a:ext uri="{FF2B5EF4-FFF2-40B4-BE49-F238E27FC236}">
                <a16:creationId xmlns:a16="http://schemas.microsoft.com/office/drawing/2014/main" id="{84D1EF67-3DC9-E94E-B28D-ACBC8F76AD93}"/>
              </a:ext>
            </a:extLst>
          </p:cNvPr>
          <p:cNvSpPr>
            <a:spLocks noGrp="1"/>
          </p:cNvSpPr>
          <p:nvPr>
            <p:ph sz="half" idx="2"/>
          </p:nvPr>
        </p:nvSpPr>
        <p:spPr/>
        <p:txBody>
          <a:bodyPr/>
          <a:lstStyle/>
          <a:p>
            <a:r>
              <a:rPr lang="en-US" altLang="en-US" dirty="0"/>
              <a:t>Welcoming gestures</a:t>
            </a:r>
          </a:p>
          <a:p>
            <a:r>
              <a:rPr lang="en-US" altLang="en-US" dirty="0"/>
              <a:t>Focusing gaze</a:t>
            </a:r>
          </a:p>
          <a:p>
            <a:r>
              <a:rPr lang="en-US" altLang="en-US" dirty="0"/>
              <a:t>Body language</a:t>
            </a:r>
          </a:p>
          <a:p>
            <a:r>
              <a:rPr lang="en-US" altLang="en-US" dirty="0"/>
              <a:t>Getting to the point</a:t>
            </a:r>
          </a:p>
          <a:p>
            <a:r>
              <a:rPr lang="en-US" altLang="en-US" dirty="0"/>
              <a:t>Reinforcing message</a:t>
            </a:r>
          </a:p>
          <a:p>
            <a:r>
              <a:rPr lang="en-US" altLang="en-US" dirty="0"/>
              <a:t>Including audience</a:t>
            </a:r>
          </a:p>
        </p:txBody>
      </p:sp>
      <p:sp>
        <p:nvSpPr>
          <p:cNvPr id="8" name="Text Placeholder 7">
            <a:extLst>
              <a:ext uri="{FF2B5EF4-FFF2-40B4-BE49-F238E27FC236}">
                <a16:creationId xmlns:a16="http://schemas.microsoft.com/office/drawing/2014/main" id="{8ABC6D68-DD29-CF4B-97F0-C860C5A6DF97}"/>
              </a:ext>
            </a:extLst>
          </p:cNvPr>
          <p:cNvSpPr>
            <a:spLocks noGrp="1"/>
          </p:cNvSpPr>
          <p:nvPr>
            <p:ph type="body" sz="quarter" idx="3"/>
          </p:nvPr>
        </p:nvSpPr>
        <p:spPr/>
        <p:txBody>
          <a:bodyPr/>
          <a:lstStyle/>
          <a:p>
            <a:r>
              <a:rPr lang="en-US" altLang="en-US" dirty="0"/>
              <a:t>Pitfalls</a:t>
            </a:r>
            <a:endParaRPr lang="en-GB" dirty="0"/>
          </a:p>
        </p:txBody>
      </p:sp>
      <p:sp>
        <p:nvSpPr>
          <p:cNvPr id="9" name="Content Placeholder 8">
            <a:extLst>
              <a:ext uri="{FF2B5EF4-FFF2-40B4-BE49-F238E27FC236}">
                <a16:creationId xmlns:a16="http://schemas.microsoft.com/office/drawing/2014/main" id="{71141AA2-70F6-164F-B8CF-E72682756F41}"/>
              </a:ext>
            </a:extLst>
          </p:cNvPr>
          <p:cNvSpPr>
            <a:spLocks noGrp="1"/>
          </p:cNvSpPr>
          <p:nvPr>
            <p:ph sz="quarter" idx="4"/>
          </p:nvPr>
        </p:nvSpPr>
        <p:spPr/>
        <p:txBody>
          <a:bodyPr/>
          <a:lstStyle/>
          <a:p>
            <a:r>
              <a:rPr lang="en-US" altLang="en-US" dirty="0"/>
              <a:t>Hostile gestures</a:t>
            </a:r>
          </a:p>
          <a:p>
            <a:r>
              <a:rPr lang="en-US" altLang="en-US" dirty="0"/>
              <a:t>Wandering gaze</a:t>
            </a:r>
          </a:p>
          <a:p>
            <a:r>
              <a:rPr lang="en-US" altLang="en-US" dirty="0"/>
              <a:t>Body language</a:t>
            </a:r>
          </a:p>
          <a:p>
            <a:r>
              <a:rPr lang="en-US" altLang="en-US" dirty="0"/>
              <a:t>Missing the point</a:t>
            </a:r>
          </a:p>
          <a:p>
            <a:r>
              <a:rPr lang="en-US" altLang="en-US" dirty="0"/>
              <a:t>Seeking approval</a:t>
            </a:r>
          </a:p>
          <a:p>
            <a:r>
              <a:rPr lang="en-US" altLang="en-US" dirty="0"/>
              <a:t>Excluding audience</a:t>
            </a:r>
          </a:p>
        </p:txBody>
      </p:sp>
      <p:pic>
        <p:nvPicPr>
          <p:cNvPr id="192527" name="Picture 15" descr="j0104880">
            <a:extLst>
              <a:ext uri="{FF2B5EF4-FFF2-40B4-BE49-F238E27FC236}">
                <a16:creationId xmlns:a16="http://schemas.microsoft.com/office/drawing/2014/main" id="{4A1E5D11-11F8-F142-A13A-C702809FDD9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01150" y="114300"/>
            <a:ext cx="12382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3430" name="Group 16">
            <a:extLst>
              <a:ext uri="{FF2B5EF4-FFF2-40B4-BE49-F238E27FC236}">
                <a16:creationId xmlns:a16="http://schemas.microsoft.com/office/drawing/2014/main" id="{4BAD7321-D399-4F41-9CA0-B60499EEE1AC}"/>
              </a:ext>
            </a:extLst>
          </p:cNvPr>
          <p:cNvGrpSpPr>
            <a:grpSpLocks/>
          </p:cNvGrpSpPr>
          <p:nvPr/>
        </p:nvGrpSpPr>
        <p:grpSpPr bwMode="auto">
          <a:xfrm>
            <a:off x="10660063" y="2890837"/>
            <a:ext cx="869950" cy="857250"/>
            <a:chOff x="2928" y="2256"/>
            <a:chExt cx="672" cy="624"/>
          </a:xfrm>
        </p:grpSpPr>
        <p:sp>
          <p:nvSpPr>
            <p:cNvPr id="103431" name="Rectangle 17">
              <a:extLst>
                <a:ext uri="{FF2B5EF4-FFF2-40B4-BE49-F238E27FC236}">
                  <a16:creationId xmlns:a16="http://schemas.microsoft.com/office/drawing/2014/main" id="{1B02E0E0-EC14-D240-ACD1-43DB1241688F}"/>
                </a:ext>
              </a:extLst>
            </p:cNvPr>
            <p:cNvSpPr>
              <a:spLocks noChangeArrowheads="1"/>
            </p:cNvSpPr>
            <p:nvPr/>
          </p:nvSpPr>
          <p:spPr bwMode="auto">
            <a:xfrm>
              <a:off x="2928" y="2256"/>
              <a:ext cx="672" cy="624"/>
            </a:xfrm>
            <a:prstGeom prst="rect">
              <a:avLst/>
            </a:prstGeom>
            <a:solidFill>
              <a:schemeClr val="accent1"/>
            </a:solidFill>
            <a:ln w="76200">
              <a:solidFill>
                <a:srgbClr val="000000"/>
              </a:solidFill>
              <a:miter lim="800000"/>
              <a:headEnd/>
              <a:tailEnd/>
            </a:ln>
          </p:spPr>
          <p:txBody>
            <a:bodyPr wrap="none" anchor="ct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eaLnBrk="1" hangingPunct="1">
                <a:spcBef>
                  <a:spcPct val="0"/>
                </a:spcBef>
                <a:buClrTx/>
                <a:buSzTx/>
                <a:buFontTx/>
                <a:buNone/>
              </a:pPr>
              <a:endParaRPr lang="en-US" altLang="en-US" sz="2400">
                <a:latin typeface="Tahoma" panose="020B0604030504040204" pitchFamily="34" charset="0"/>
              </a:endParaRPr>
            </a:p>
          </p:txBody>
        </p:sp>
        <p:pic>
          <p:nvPicPr>
            <p:cNvPr id="103432" name="Picture 18" descr="j0134563">
              <a:extLst>
                <a:ext uri="{FF2B5EF4-FFF2-40B4-BE49-F238E27FC236}">
                  <a16:creationId xmlns:a16="http://schemas.microsoft.com/office/drawing/2014/main" id="{996B4D2B-EF04-FE46-8B74-8AECDD77257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72" y="2304"/>
              <a:ext cx="404" cy="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2515">
                                            <p:txEl>
                                              <p:pRg st="0" end="0"/>
                                            </p:txEl>
                                          </p:spTgt>
                                        </p:tgtEl>
                                        <p:attrNameLst>
                                          <p:attrName>style.visibility</p:attrName>
                                        </p:attrNameLst>
                                      </p:cBhvr>
                                      <p:to>
                                        <p:strVal val="visible"/>
                                      </p:to>
                                    </p:set>
                                    <p:animEffect transition="in" filter="wipe(left)">
                                      <p:cBhvr>
                                        <p:cTn id="7" dur="500"/>
                                        <p:tgtEl>
                                          <p:spTgt spid="19251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2515">
                                            <p:txEl>
                                              <p:pRg st="1" end="1"/>
                                            </p:txEl>
                                          </p:spTgt>
                                        </p:tgtEl>
                                        <p:attrNameLst>
                                          <p:attrName>style.visibility</p:attrName>
                                        </p:attrNameLst>
                                      </p:cBhvr>
                                      <p:to>
                                        <p:strVal val="visible"/>
                                      </p:to>
                                    </p:set>
                                    <p:animEffect transition="in" filter="wipe(left)">
                                      <p:cBhvr>
                                        <p:cTn id="10" dur="500"/>
                                        <p:tgtEl>
                                          <p:spTgt spid="192515">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92515">
                                            <p:txEl>
                                              <p:pRg st="2" end="2"/>
                                            </p:txEl>
                                          </p:spTgt>
                                        </p:tgtEl>
                                        <p:attrNameLst>
                                          <p:attrName>style.visibility</p:attrName>
                                        </p:attrNameLst>
                                      </p:cBhvr>
                                      <p:to>
                                        <p:strVal val="visible"/>
                                      </p:to>
                                    </p:set>
                                    <p:animEffect transition="in" filter="wipe(left)">
                                      <p:cBhvr>
                                        <p:cTn id="13" dur="500"/>
                                        <p:tgtEl>
                                          <p:spTgt spid="192515">
                                            <p:txEl>
                                              <p:pRg st="2" end="2"/>
                                            </p:txEl>
                                          </p:spTgt>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92515">
                                            <p:txEl>
                                              <p:pRg st="3" end="3"/>
                                            </p:txEl>
                                          </p:spTgt>
                                        </p:tgtEl>
                                        <p:attrNameLst>
                                          <p:attrName>style.visibility</p:attrName>
                                        </p:attrNameLst>
                                      </p:cBhvr>
                                      <p:to>
                                        <p:strVal val="visible"/>
                                      </p:to>
                                    </p:set>
                                    <p:animEffect transition="in" filter="wipe(left)">
                                      <p:cBhvr>
                                        <p:cTn id="16" dur="500"/>
                                        <p:tgtEl>
                                          <p:spTgt spid="192515">
                                            <p:txEl>
                                              <p:pRg st="3" end="3"/>
                                            </p:txEl>
                                          </p:spTgt>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92515">
                                            <p:txEl>
                                              <p:pRg st="4" end="4"/>
                                            </p:txEl>
                                          </p:spTgt>
                                        </p:tgtEl>
                                        <p:attrNameLst>
                                          <p:attrName>style.visibility</p:attrName>
                                        </p:attrNameLst>
                                      </p:cBhvr>
                                      <p:to>
                                        <p:strVal val="visible"/>
                                      </p:to>
                                    </p:set>
                                    <p:animEffect transition="in" filter="wipe(left)">
                                      <p:cBhvr>
                                        <p:cTn id="19" dur="500"/>
                                        <p:tgtEl>
                                          <p:spTgt spid="192515">
                                            <p:txEl>
                                              <p:pRg st="4" end="4"/>
                                            </p:txEl>
                                          </p:spTgt>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92515">
                                            <p:txEl>
                                              <p:pRg st="5" end="5"/>
                                            </p:txEl>
                                          </p:spTgt>
                                        </p:tgtEl>
                                        <p:attrNameLst>
                                          <p:attrName>style.visibility</p:attrName>
                                        </p:attrNameLst>
                                      </p:cBhvr>
                                      <p:to>
                                        <p:strVal val="visible"/>
                                      </p:to>
                                    </p:set>
                                    <p:animEffect transition="in" filter="wipe(left)">
                                      <p:cBhvr>
                                        <p:cTn id="22" dur="500"/>
                                        <p:tgtEl>
                                          <p:spTgt spid="19251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9">
                                            <p:txEl>
                                              <p:pRg st="1" end="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
                                            <p:txEl>
                                              <p:pRg st="2" end="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
                                            <p:txEl>
                                              <p:pRg st="3" end="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9">
                                            <p:txEl>
                                              <p:pRg st="4" end="4"/>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5" grpId="0" uiExpand="1" build="allAtOnce"/>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474" name="Rectangle 2">
            <a:extLst>
              <a:ext uri="{FF2B5EF4-FFF2-40B4-BE49-F238E27FC236}">
                <a16:creationId xmlns:a16="http://schemas.microsoft.com/office/drawing/2014/main" id="{594DB8FB-FA86-7E45-8AA3-F6D1A2EE28BB}"/>
              </a:ext>
            </a:extLst>
          </p:cNvPr>
          <p:cNvSpPr>
            <a:spLocks noGrp="1"/>
          </p:cNvSpPr>
          <p:nvPr>
            <p:ph type="title"/>
          </p:nvPr>
        </p:nvSpPr>
        <p:spPr/>
        <p:txBody>
          <a:bodyPr/>
          <a:lstStyle/>
          <a:p>
            <a:r>
              <a:rPr lang="en-US" altLang="en-US" b="1" dirty="0">
                <a:solidFill>
                  <a:srgbClr val="2D5E7E"/>
                </a:solidFill>
              </a:rPr>
              <a:t>5 Presentation Tips</a:t>
            </a:r>
          </a:p>
        </p:txBody>
      </p:sp>
      <p:sp>
        <p:nvSpPr>
          <p:cNvPr id="241667" name="Rectangle 3">
            <a:extLst>
              <a:ext uri="{FF2B5EF4-FFF2-40B4-BE49-F238E27FC236}">
                <a16:creationId xmlns:a16="http://schemas.microsoft.com/office/drawing/2014/main" id="{65950A97-05B6-9541-BB60-29D25B79580A}"/>
              </a:ext>
            </a:extLst>
          </p:cNvPr>
          <p:cNvSpPr>
            <a:spLocks noGrp="1"/>
          </p:cNvSpPr>
          <p:nvPr>
            <p:ph idx="1"/>
          </p:nvPr>
        </p:nvSpPr>
        <p:spPr>
          <a:xfrm>
            <a:off x="838200" y="2059088"/>
            <a:ext cx="10515600" cy="4351338"/>
          </a:xfrm>
        </p:spPr>
        <p:txBody>
          <a:bodyPr/>
          <a:lstStyle/>
          <a:p>
            <a:pPr marL="514350" indent="-514350">
              <a:buFont typeface="+mj-lt"/>
              <a:buAutoNum type="arabicPeriod"/>
            </a:pPr>
            <a:r>
              <a:rPr lang="en-US" altLang="en-US" dirty="0"/>
              <a:t>Smile</a:t>
            </a:r>
          </a:p>
          <a:p>
            <a:pPr marL="514350" indent="-514350">
              <a:buFont typeface="+mj-lt"/>
              <a:buAutoNum type="arabicPeriod"/>
            </a:pPr>
            <a:r>
              <a:rPr lang="en-US" altLang="en-US" dirty="0"/>
              <a:t>Breathe</a:t>
            </a:r>
          </a:p>
          <a:p>
            <a:pPr marL="514350" indent="-514350">
              <a:buFont typeface="+mj-lt"/>
              <a:buAutoNum type="arabicPeriod"/>
            </a:pPr>
            <a:r>
              <a:rPr lang="en-US" altLang="en-US" dirty="0"/>
              <a:t>Water</a:t>
            </a:r>
          </a:p>
          <a:p>
            <a:pPr marL="514350" indent="-514350">
              <a:buFont typeface="+mj-lt"/>
              <a:buAutoNum type="arabicPeriod"/>
            </a:pPr>
            <a:r>
              <a:rPr lang="en-US" altLang="en-US" dirty="0"/>
              <a:t>Notes</a:t>
            </a:r>
          </a:p>
          <a:p>
            <a:pPr marL="514350" indent="-514350">
              <a:buFont typeface="+mj-lt"/>
              <a:buAutoNum type="arabicPeriod"/>
            </a:pPr>
            <a:r>
              <a:rPr lang="en-US" altLang="en-US" dirty="0"/>
              <a:t>Finish on, or under time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a:extLst>
              <a:ext uri="{FF2B5EF4-FFF2-40B4-BE49-F238E27FC236}">
                <a16:creationId xmlns:a16="http://schemas.microsoft.com/office/drawing/2014/main" id="{89A847EB-65E7-2849-8B33-BB428D9141F9}"/>
              </a:ext>
            </a:extLst>
          </p:cNvPr>
          <p:cNvSpPr>
            <a:spLocks noGrp="1"/>
          </p:cNvSpPr>
          <p:nvPr>
            <p:ph type="title"/>
          </p:nvPr>
        </p:nvSpPr>
        <p:spPr>
          <a:xfrm>
            <a:off x="536643" y="158878"/>
            <a:ext cx="10515600" cy="1325563"/>
          </a:xfrm>
        </p:spPr>
        <p:txBody>
          <a:bodyPr>
            <a:normAutofit/>
          </a:bodyPr>
          <a:lstStyle/>
          <a:p>
            <a:r>
              <a:rPr lang="en-US" altLang="en-US" sz="4800" b="1" dirty="0">
                <a:solidFill>
                  <a:srgbClr val="FFC000"/>
                </a:solidFill>
              </a:rPr>
              <a:t>Summary</a:t>
            </a:r>
          </a:p>
        </p:txBody>
      </p:sp>
      <p:sp>
        <p:nvSpPr>
          <p:cNvPr id="196615" name="Text Box 7">
            <a:extLst>
              <a:ext uri="{FF2B5EF4-FFF2-40B4-BE49-F238E27FC236}">
                <a16:creationId xmlns:a16="http://schemas.microsoft.com/office/drawing/2014/main" id="{4662BB5A-62FB-6A42-B697-9DFE329A1460}"/>
              </a:ext>
            </a:extLst>
          </p:cNvPr>
          <p:cNvSpPr txBox="1">
            <a:spLocks noChangeArrowheads="1"/>
          </p:cNvSpPr>
          <p:nvPr/>
        </p:nvSpPr>
        <p:spPr bwMode="auto">
          <a:xfrm>
            <a:off x="385864" y="1774488"/>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marL="342900" indent="-342900">
              <a:spcBef>
                <a:spcPct val="0"/>
              </a:spcBef>
              <a:buClrTx/>
              <a:buSzTx/>
            </a:pPr>
            <a:r>
              <a:rPr lang="en-US" altLang="en-US" sz="2400" b="1" dirty="0">
                <a:solidFill>
                  <a:schemeClr val="bg1"/>
                </a:solidFill>
                <a:latin typeface="Tahoma" panose="020B0604030504040204" pitchFamily="34" charset="0"/>
              </a:rPr>
              <a:t>Guide audience gently</a:t>
            </a:r>
          </a:p>
        </p:txBody>
      </p:sp>
      <p:sp>
        <p:nvSpPr>
          <p:cNvPr id="196620" name="Text Box 12">
            <a:extLst>
              <a:ext uri="{FF2B5EF4-FFF2-40B4-BE49-F238E27FC236}">
                <a16:creationId xmlns:a16="http://schemas.microsoft.com/office/drawing/2014/main" id="{1EE49893-8839-8147-AE7C-757AE15B78A8}"/>
              </a:ext>
            </a:extLst>
          </p:cNvPr>
          <p:cNvSpPr txBox="1">
            <a:spLocks noChangeArrowheads="1"/>
          </p:cNvSpPr>
          <p:nvPr/>
        </p:nvSpPr>
        <p:spPr bwMode="auto">
          <a:xfrm>
            <a:off x="385864" y="2855577"/>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marL="342900" indent="-342900">
              <a:spcBef>
                <a:spcPct val="0"/>
              </a:spcBef>
              <a:buClrTx/>
              <a:buSzTx/>
            </a:pPr>
            <a:r>
              <a:rPr lang="en-US" altLang="en-US" sz="2400" b="1" dirty="0">
                <a:solidFill>
                  <a:schemeClr val="bg1"/>
                </a:solidFill>
                <a:latin typeface="Tahoma" panose="020B0604030504040204" pitchFamily="34" charset="0"/>
              </a:rPr>
              <a:t>Design slides carefully</a:t>
            </a:r>
          </a:p>
        </p:txBody>
      </p:sp>
      <p:sp>
        <p:nvSpPr>
          <p:cNvPr id="196625" name="Text Box 17">
            <a:extLst>
              <a:ext uri="{FF2B5EF4-FFF2-40B4-BE49-F238E27FC236}">
                <a16:creationId xmlns:a16="http://schemas.microsoft.com/office/drawing/2014/main" id="{2601A4F9-5DCC-754E-838E-3FA6466E874D}"/>
              </a:ext>
            </a:extLst>
          </p:cNvPr>
          <p:cNvSpPr txBox="1">
            <a:spLocks noChangeArrowheads="1"/>
          </p:cNvSpPr>
          <p:nvPr/>
        </p:nvSpPr>
        <p:spPr bwMode="auto">
          <a:xfrm>
            <a:off x="385864" y="3927138"/>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marL="342900" indent="-342900">
              <a:spcBef>
                <a:spcPct val="0"/>
              </a:spcBef>
              <a:buClrTx/>
              <a:buSzTx/>
            </a:pPr>
            <a:r>
              <a:rPr lang="en-US" altLang="en-US" sz="2400" b="1" dirty="0">
                <a:solidFill>
                  <a:schemeClr val="bg1"/>
                </a:solidFill>
                <a:latin typeface="Tahoma" panose="020B0604030504040204" pitchFamily="34" charset="0"/>
              </a:rPr>
              <a:t>Use pauses effectively</a:t>
            </a:r>
          </a:p>
        </p:txBody>
      </p:sp>
      <p:sp>
        <p:nvSpPr>
          <p:cNvPr id="196631" name="Text Box 23">
            <a:extLst>
              <a:ext uri="{FF2B5EF4-FFF2-40B4-BE49-F238E27FC236}">
                <a16:creationId xmlns:a16="http://schemas.microsoft.com/office/drawing/2014/main" id="{086495F7-5C2B-7447-BF28-DDDC866E0CF7}"/>
              </a:ext>
            </a:extLst>
          </p:cNvPr>
          <p:cNvSpPr txBox="1">
            <a:spLocks noChangeArrowheads="1"/>
          </p:cNvSpPr>
          <p:nvPr/>
        </p:nvSpPr>
        <p:spPr bwMode="auto">
          <a:xfrm>
            <a:off x="385864" y="5030452"/>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marL="342900" indent="-342900">
              <a:spcBef>
                <a:spcPct val="0"/>
              </a:spcBef>
              <a:buClrTx/>
              <a:buSzTx/>
            </a:pPr>
            <a:r>
              <a:rPr lang="en-US" altLang="en-US" sz="2400" b="1" dirty="0">
                <a:solidFill>
                  <a:schemeClr val="bg1"/>
                </a:solidFill>
                <a:latin typeface="Tahoma" panose="020B0604030504040204" pitchFamily="34" charset="0"/>
              </a:rPr>
              <a:t>Answer questions inclusively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6615"/>
                                        </p:tgtEl>
                                        <p:attrNameLst>
                                          <p:attrName>style.visibility</p:attrName>
                                        </p:attrNameLst>
                                      </p:cBhvr>
                                      <p:to>
                                        <p:strVal val="visible"/>
                                      </p:to>
                                    </p:set>
                                    <p:animEffect transition="in" filter="wipe(left)">
                                      <p:cBhvr>
                                        <p:cTn id="7" dur="2000"/>
                                        <p:tgtEl>
                                          <p:spTgt spid="196615"/>
                                        </p:tgtEl>
                                      </p:cBhvr>
                                    </p:animEffect>
                                  </p:childTnLst>
                                </p:cTn>
                              </p:par>
                            </p:childTnLst>
                          </p:cTn>
                        </p:par>
                        <p:par>
                          <p:cTn id="8" fill="hold" nodeType="afterGroup">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196620"/>
                                        </p:tgtEl>
                                        <p:attrNameLst>
                                          <p:attrName>style.visibility</p:attrName>
                                        </p:attrNameLst>
                                      </p:cBhvr>
                                      <p:to>
                                        <p:strVal val="visible"/>
                                      </p:to>
                                    </p:set>
                                    <p:animEffect transition="in" filter="wipe(left)">
                                      <p:cBhvr>
                                        <p:cTn id="11" dur="2000"/>
                                        <p:tgtEl>
                                          <p:spTgt spid="196620"/>
                                        </p:tgtEl>
                                      </p:cBhvr>
                                    </p:animEffect>
                                  </p:childTnLst>
                                </p:cTn>
                              </p:par>
                            </p:childTnLst>
                          </p:cTn>
                        </p:par>
                        <p:par>
                          <p:cTn id="12" fill="hold" nodeType="afterGroup">
                            <p:stCondLst>
                              <p:cond delay="4000"/>
                            </p:stCondLst>
                            <p:childTnLst>
                              <p:par>
                                <p:cTn id="13" presetID="22" presetClass="entr" presetSubtype="8" fill="hold" grpId="0" nodeType="afterEffect">
                                  <p:stCondLst>
                                    <p:cond delay="0"/>
                                  </p:stCondLst>
                                  <p:childTnLst>
                                    <p:set>
                                      <p:cBhvr>
                                        <p:cTn id="14" dur="1" fill="hold">
                                          <p:stCondLst>
                                            <p:cond delay="0"/>
                                          </p:stCondLst>
                                        </p:cTn>
                                        <p:tgtEl>
                                          <p:spTgt spid="196625"/>
                                        </p:tgtEl>
                                        <p:attrNameLst>
                                          <p:attrName>style.visibility</p:attrName>
                                        </p:attrNameLst>
                                      </p:cBhvr>
                                      <p:to>
                                        <p:strVal val="visible"/>
                                      </p:to>
                                    </p:set>
                                    <p:animEffect transition="in" filter="wipe(left)">
                                      <p:cBhvr>
                                        <p:cTn id="15" dur="2000"/>
                                        <p:tgtEl>
                                          <p:spTgt spid="196625"/>
                                        </p:tgtEl>
                                      </p:cBhvr>
                                    </p:animEffect>
                                  </p:childTnLst>
                                </p:cTn>
                              </p:par>
                            </p:childTnLst>
                          </p:cTn>
                        </p:par>
                        <p:par>
                          <p:cTn id="16" fill="hold" nodeType="afterGroup">
                            <p:stCondLst>
                              <p:cond delay="6000"/>
                            </p:stCondLst>
                            <p:childTnLst>
                              <p:par>
                                <p:cTn id="17" presetID="22" presetClass="entr" presetSubtype="8" fill="hold" grpId="0" nodeType="afterEffect">
                                  <p:stCondLst>
                                    <p:cond delay="0"/>
                                  </p:stCondLst>
                                  <p:childTnLst>
                                    <p:set>
                                      <p:cBhvr>
                                        <p:cTn id="18" dur="1" fill="hold">
                                          <p:stCondLst>
                                            <p:cond delay="0"/>
                                          </p:stCondLst>
                                        </p:cTn>
                                        <p:tgtEl>
                                          <p:spTgt spid="196631"/>
                                        </p:tgtEl>
                                        <p:attrNameLst>
                                          <p:attrName>style.visibility</p:attrName>
                                        </p:attrNameLst>
                                      </p:cBhvr>
                                      <p:to>
                                        <p:strVal val="visible"/>
                                      </p:to>
                                    </p:set>
                                    <p:animEffect transition="in" filter="wipe(left)">
                                      <p:cBhvr>
                                        <p:cTn id="19" dur="2000"/>
                                        <p:tgtEl>
                                          <p:spTgt spid="1966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5" grpId="0"/>
      <p:bldP spid="196620" grpId="0"/>
      <p:bldP spid="196625" grpId="0"/>
      <p:bldP spid="19663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C7DE2-507A-474C-82AF-FCD4888B821A}"/>
              </a:ext>
            </a:extLst>
          </p:cNvPr>
          <p:cNvSpPr>
            <a:spLocks noGrp="1"/>
          </p:cNvSpPr>
          <p:nvPr>
            <p:ph type="title"/>
          </p:nvPr>
        </p:nvSpPr>
        <p:spPr>
          <a:xfrm>
            <a:off x="2296556" y="7127"/>
            <a:ext cx="10515600" cy="1325563"/>
          </a:xfrm>
        </p:spPr>
        <p:txBody>
          <a:bodyPr/>
          <a:lstStyle/>
          <a:p>
            <a:r>
              <a:rPr lang="en-GB" b="1" dirty="0">
                <a:solidFill>
                  <a:srgbClr val="2C5E83"/>
                </a:solidFill>
              </a:rPr>
              <a:t>VIDEO of conference presentation</a:t>
            </a:r>
          </a:p>
        </p:txBody>
      </p:sp>
      <p:pic>
        <p:nvPicPr>
          <p:cNvPr id="4" name="Steve Jobs introduces iPhone in 2007-MnrJzXM7a6o.mp4" descr="Steve Jobs introduces iPhone in 2007-MnrJzXM7a6o.mp4">
            <a:hlinkClick r:id="" action="ppaction://media"/>
            <a:extLst>
              <a:ext uri="{FF2B5EF4-FFF2-40B4-BE49-F238E27FC236}">
                <a16:creationId xmlns:a16="http://schemas.microsoft.com/office/drawing/2014/main" id="{063F3308-B8DE-E341-88F1-0FA0C0AC8B73}"/>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535239" y="1371601"/>
            <a:ext cx="7119937" cy="3916363"/>
          </a:xfrm>
        </p:spPr>
      </p:pic>
      <p:sp>
        <p:nvSpPr>
          <p:cNvPr id="5" name="Rectangle 4">
            <a:extLst>
              <a:ext uri="{FF2B5EF4-FFF2-40B4-BE49-F238E27FC236}">
                <a16:creationId xmlns:a16="http://schemas.microsoft.com/office/drawing/2014/main" id="{387B24AF-77CD-324E-9B56-8B69B1343D93}"/>
              </a:ext>
            </a:extLst>
          </p:cNvPr>
          <p:cNvSpPr/>
          <p:nvPr/>
        </p:nvSpPr>
        <p:spPr>
          <a:xfrm>
            <a:off x="4503864" y="5377934"/>
            <a:ext cx="3184270" cy="369332"/>
          </a:xfrm>
          <a:prstGeom prst="rect">
            <a:avLst/>
          </a:prstGeom>
        </p:spPr>
        <p:txBody>
          <a:bodyPr wrap="none">
            <a:spAutoFit/>
          </a:bodyPr>
          <a:lstStyle/>
          <a:p>
            <a:r>
              <a:rPr lang="en-GB" dirty="0">
                <a:hlinkClick r:id="rId5"/>
              </a:rPr>
              <a:t>https://</a:t>
            </a:r>
            <a:r>
              <a:rPr lang="en-GB" dirty="0" err="1">
                <a:hlinkClick r:id="rId5"/>
              </a:rPr>
              <a:t>youtu.be</a:t>
            </a:r>
            <a:r>
              <a:rPr lang="en-GB" dirty="0">
                <a:hlinkClick r:id="rId5"/>
              </a:rPr>
              <a:t>/MnrJzXM7a6o</a:t>
            </a:r>
            <a:endParaRPr lang="en-GB" dirty="0"/>
          </a:p>
        </p:txBody>
      </p:sp>
    </p:spTree>
    <p:extLst>
      <p:ext uri="{BB962C8B-B14F-4D97-AF65-F5344CB8AC3E}">
        <p14:creationId xmlns:p14="http://schemas.microsoft.com/office/powerpoint/2010/main" val="3556859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920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4" name="WordArt 4">
            <a:extLst>
              <a:ext uri="{FF2B5EF4-FFF2-40B4-BE49-F238E27FC236}">
                <a16:creationId xmlns:a16="http://schemas.microsoft.com/office/drawing/2014/main" id="{D35C517C-DEA2-4742-AAB4-24DAB2DB8CEB}"/>
              </a:ext>
            </a:extLst>
          </p:cNvPr>
          <p:cNvSpPr>
            <a:spLocks noChangeArrowheads="1" noChangeShapeType="1" noTextEdit="1"/>
          </p:cNvSpPr>
          <p:nvPr/>
        </p:nvSpPr>
        <p:spPr bwMode="auto">
          <a:xfrm>
            <a:off x="2731109" y="2250062"/>
            <a:ext cx="7172325" cy="1466850"/>
          </a:xfrm>
          <a:prstGeom prst="rect">
            <a:avLst/>
          </a:prstGeom>
        </p:spPr>
        <p:txBody>
          <a:bodyPr wrap="none" fromWordArt="1">
            <a:prstTxWarp prst="textPlain">
              <a:avLst>
                <a:gd name="adj" fmla="val 50000"/>
              </a:avLst>
            </a:prstTxWarp>
          </a:bodyPr>
          <a:lstStyle/>
          <a:p>
            <a:pPr algn="ctr"/>
            <a:r>
              <a:rPr lang="en-GB" sz="9600" b="1"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ea typeface="Tahoma" panose="020B0604030504040204" pitchFamily="34" charset="0"/>
                <a:cs typeface="Tahoma" panose="020B0604030504040204" pitchFamily="34" charset="0"/>
              </a:rPr>
              <a:t>Questions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211AD-0D5F-4FC7-9199-C04F28E143F2}"/>
              </a:ext>
            </a:extLst>
          </p:cNvPr>
          <p:cNvSpPr>
            <a:spLocks noGrp="1"/>
          </p:cNvSpPr>
          <p:nvPr>
            <p:ph type="title"/>
          </p:nvPr>
        </p:nvSpPr>
        <p:spPr>
          <a:xfrm>
            <a:off x="2463343" y="183834"/>
            <a:ext cx="10515600" cy="1325563"/>
          </a:xfrm>
        </p:spPr>
        <p:txBody>
          <a:bodyPr>
            <a:normAutofit/>
          </a:bodyPr>
          <a:lstStyle/>
          <a:p>
            <a:r>
              <a:rPr lang="en-US" sz="4800" b="1" dirty="0">
                <a:solidFill>
                  <a:srgbClr val="2C5E83"/>
                </a:solidFill>
              </a:rPr>
              <a:t>Prepare your Power Point</a:t>
            </a:r>
            <a:endParaRPr lang="en-GB" sz="4800" b="1" dirty="0">
              <a:solidFill>
                <a:srgbClr val="2C5E83"/>
              </a:solidFill>
            </a:endParaRPr>
          </a:p>
        </p:txBody>
      </p:sp>
      <p:sp>
        <p:nvSpPr>
          <p:cNvPr id="5" name="Content Placeholder 4">
            <a:extLst>
              <a:ext uri="{FF2B5EF4-FFF2-40B4-BE49-F238E27FC236}">
                <a16:creationId xmlns:a16="http://schemas.microsoft.com/office/drawing/2014/main" id="{16F37A33-7DD8-4029-A910-CC5476650DE8}"/>
              </a:ext>
            </a:extLst>
          </p:cNvPr>
          <p:cNvSpPr>
            <a:spLocks noGrp="1"/>
          </p:cNvSpPr>
          <p:nvPr>
            <p:ph idx="1"/>
          </p:nvPr>
        </p:nvSpPr>
        <p:spPr>
          <a:xfrm>
            <a:off x="838200" y="1961812"/>
            <a:ext cx="10515600" cy="3291124"/>
          </a:xfrm>
        </p:spPr>
        <p:txBody>
          <a:bodyPr>
            <a:normAutofit/>
          </a:bodyPr>
          <a:lstStyle/>
          <a:p>
            <a:r>
              <a:rPr lang="en-US" dirty="0"/>
              <a:t>Go to Moodle – BMIH6001 Contemporary themes – Assignment tile and </a:t>
            </a:r>
            <a:r>
              <a:rPr lang="en-US" b="1" dirty="0"/>
              <a:t>download the template – please use this template for your assignment</a:t>
            </a:r>
          </a:p>
          <a:p>
            <a:endParaRPr lang="en-US" dirty="0"/>
          </a:p>
          <a:p>
            <a:r>
              <a:rPr lang="en-US" dirty="0"/>
              <a:t>Remember, we need a 15 minutes presentation</a:t>
            </a:r>
          </a:p>
          <a:p>
            <a:endParaRPr lang="en-US" dirty="0"/>
          </a:p>
          <a:p>
            <a:r>
              <a:rPr lang="en-US" dirty="0"/>
              <a:t>Apply the blue background (file section)</a:t>
            </a:r>
          </a:p>
          <a:p>
            <a:endParaRPr lang="en-US" dirty="0"/>
          </a:p>
        </p:txBody>
      </p:sp>
    </p:spTree>
    <p:extLst>
      <p:ext uri="{BB962C8B-B14F-4D97-AF65-F5344CB8AC3E}">
        <p14:creationId xmlns:p14="http://schemas.microsoft.com/office/powerpoint/2010/main" val="3489251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7A36B-EB41-3948-A192-EEFFA3EECFE5}"/>
              </a:ext>
            </a:extLst>
          </p:cNvPr>
          <p:cNvSpPr>
            <a:spLocks noGrp="1"/>
          </p:cNvSpPr>
          <p:nvPr>
            <p:ph type="title"/>
          </p:nvPr>
        </p:nvSpPr>
        <p:spPr>
          <a:xfrm>
            <a:off x="2440169" y="292791"/>
            <a:ext cx="7311662" cy="549274"/>
          </a:xfrm>
        </p:spPr>
        <p:txBody>
          <a:bodyPr>
            <a:normAutofit fontScale="90000"/>
          </a:bodyPr>
          <a:lstStyle/>
          <a:p>
            <a:r>
              <a:rPr lang="en-GB" b="1" dirty="0">
                <a:solidFill>
                  <a:srgbClr val="FFC000"/>
                </a:solidFill>
              </a:rPr>
              <a:t>VIDEO on How to use PowerPoint (watch in your own time)</a:t>
            </a:r>
          </a:p>
        </p:txBody>
      </p:sp>
      <p:pic>
        <p:nvPicPr>
          <p:cNvPr id="4" name="The Beginner's Guide to Microsoft PowerPoint-XF34-Wu6qWU.mp4" descr="The Beginner's Guide to Microsoft PowerPoint-XF34-Wu6qWU.mp4">
            <a:hlinkClick r:id="" action="ppaction://media"/>
            <a:extLst>
              <a:ext uri="{FF2B5EF4-FFF2-40B4-BE49-F238E27FC236}">
                <a16:creationId xmlns:a16="http://schemas.microsoft.com/office/drawing/2014/main" id="{387A758F-2CBB-D840-A492-631FA0F968CA}"/>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2440169" y="1326855"/>
            <a:ext cx="6962775" cy="3916362"/>
          </a:xfrm>
        </p:spPr>
      </p:pic>
      <p:sp>
        <p:nvSpPr>
          <p:cNvPr id="5" name="Rectangle 4">
            <a:extLst>
              <a:ext uri="{FF2B5EF4-FFF2-40B4-BE49-F238E27FC236}">
                <a16:creationId xmlns:a16="http://schemas.microsoft.com/office/drawing/2014/main" id="{DD6344E9-82FF-0A47-8770-3422BD80EF99}"/>
              </a:ext>
            </a:extLst>
          </p:cNvPr>
          <p:cNvSpPr/>
          <p:nvPr/>
        </p:nvSpPr>
        <p:spPr>
          <a:xfrm>
            <a:off x="-111566" y="5357517"/>
            <a:ext cx="3278526" cy="369332"/>
          </a:xfrm>
          <a:prstGeom prst="rect">
            <a:avLst/>
          </a:prstGeom>
        </p:spPr>
        <p:txBody>
          <a:bodyPr wrap="none">
            <a:spAutoFit/>
          </a:bodyPr>
          <a:lstStyle/>
          <a:p>
            <a:r>
              <a:rPr lang="en-GB" dirty="0">
                <a:solidFill>
                  <a:srgbClr val="FF0000"/>
                </a:solidFill>
                <a:hlinkClick r:id="rId6">
                  <a:extLst>
                    <a:ext uri="{A12FA001-AC4F-418D-AE19-62706E023703}">
                      <ahyp:hlinkClr xmlns:ahyp="http://schemas.microsoft.com/office/drawing/2018/hyperlinkcolor" val="tx"/>
                    </a:ext>
                  </a:extLst>
                </a:hlinkClick>
              </a:rPr>
              <a:t>https://</a:t>
            </a:r>
            <a:r>
              <a:rPr lang="en-GB" dirty="0" err="1">
                <a:solidFill>
                  <a:srgbClr val="FF0000"/>
                </a:solidFill>
                <a:hlinkClick r:id="rId6">
                  <a:extLst>
                    <a:ext uri="{A12FA001-AC4F-418D-AE19-62706E023703}">
                      <ahyp:hlinkClr xmlns:ahyp="http://schemas.microsoft.com/office/drawing/2018/hyperlinkcolor" val="tx"/>
                    </a:ext>
                  </a:extLst>
                </a:hlinkClick>
              </a:rPr>
              <a:t>youtu.be</a:t>
            </a:r>
            <a:r>
              <a:rPr lang="en-GB" dirty="0">
                <a:solidFill>
                  <a:srgbClr val="FF0000"/>
                </a:solidFill>
                <a:hlinkClick r:id="rId6">
                  <a:extLst>
                    <a:ext uri="{A12FA001-AC4F-418D-AE19-62706E023703}">
                      <ahyp:hlinkClr xmlns:ahyp="http://schemas.microsoft.com/office/drawing/2018/hyperlinkcolor" val="tx"/>
                    </a:ext>
                  </a:extLst>
                </a:hlinkClick>
              </a:rPr>
              <a:t>/XF34-Wu6qWU</a:t>
            </a:r>
            <a:endParaRPr lang="en-GB" dirty="0">
              <a:solidFill>
                <a:srgbClr val="FF0000"/>
              </a:solidFill>
            </a:endParaRPr>
          </a:p>
        </p:txBody>
      </p:sp>
    </p:spTree>
    <p:extLst>
      <p:ext uri="{BB962C8B-B14F-4D97-AF65-F5344CB8AC3E}">
        <p14:creationId xmlns:p14="http://schemas.microsoft.com/office/powerpoint/2010/main" val="1856067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25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6AC5B-D734-A682-5BCF-3ED108030E26}"/>
              </a:ext>
            </a:extLst>
          </p:cNvPr>
          <p:cNvSpPr>
            <a:spLocks noGrp="1"/>
          </p:cNvSpPr>
          <p:nvPr>
            <p:ph type="title"/>
          </p:nvPr>
        </p:nvSpPr>
        <p:spPr>
          <a:xfrm>
            <a:off x="254540" y="153804"/>
            <a:ext cx="11682919" cy="1277939"/>
          </a:xfrm>
        </p:spPr>
        <p:txBody>
          <a:bodyPr>
            <a:normAutofit fontScale="90000"/>
          </a:bodyPr>
          <a:lstStyle/>
          <a:p>
            <a:pPr algn="ctr"/>
            <a:r>
              <a:rPr lang="en-GB" sz="8000" dirty="0">
                <a:solidFill>
                  <a:srgbClr val="FFC000"/>
                </a:solidFill>
              </a:rPr>
              <a:t>Next Week and following Week</a:t>
            </a:r>
          </a:p>
        </p:txBody>
      </p:sp>
      <p:sp>
        <p:nvSpPr>
          <p:cNvPr id="3" name="Text Placeholder 2">
            <a:extLst>
              <a:ext uri="{FF2B5EF4-FFF2-40B4-BE49-F238E27FC236}">
                <a16:creationId xmlns:a16="http://schemas.microsoft.com/office/drawing/2014/main" id="{0C162D24-680E-2CF1-58C8-50D9BB4965F0}"/>
              </a:ext>
            </a:extLst>
          </p:cNvPr>
          <p:cNvSpPr>
            <a:spLocks noGrp="1"/>
          </p:cNvSpPr>
          <p:nvPr>
            <p:ph type="body" idx="1"/>
          </p:nvPr>
        </p:nvSpPr>
        <p:spPr>
          <a:xfrm>
            <a:off x="427209" y="2058496"/>
            <a:ext cx="5475457" cy="2741008"/>
          </a:xfrm>
        </p:spPr>
        <p:txBody>
          <a:bodyPr>
            <a:normAutofit/>
          </a:bodyPr>
          <a:lstStyle/>
          <a:p>
            <a:pPr algn="ctr"/>
            <a:r>
              <a:rPr lang="en-US" sz="2800" dirty="0">
                <a:solidFill>
                  <a:schemeClr val="bg1"/>
                </a:solidFill>
              </a:rPr>
              <a:t>One to one bookings</a:t>
            </a:r>
          </a:p>
          <a:p>
            <a:pPr algn="ctr"/>
            <a:endParaRPr lang="en-US" sz="2800" dirty="0">
              <a:solidFill>
                <a:schemeClr val="bg1"/>
              </a:solidFill>
            </a:endParaRPr>
          </a:p>
          <a:p>
            <a:pPr algn="ctr"/>
            <a:r>
              <a:rPr lang="en-US" sz="2800" b="1" dirty="0">
                <a:solidFill>
                  <a:schemeClr val="bg1"/>
                </a:solidFill>
              </a:rPr>
              <a:t>Please use the link on chat to book a one to one to discuss your Draft presentation</a:t>
            </a:r>
          </a:p>
          <a:p>
            <a:endParaRPr lang="en-GB" sz="1600" dirty="0">
              <a:solidFill>
                <a:schemeClr val="bg1"/>
              </a:solidFill>
            </a:endParaRPr>
          </a:p>
        </p:txBody>
      </p:sp>
      <p:sp>
        <p:nvSpPr>
          <p:cNvPr id="5" name="TextBox 4">
            <a:extLst>
              <a:ext uri="{FF2B5EF4-FFF2-40B4-BE49-F238E27FC236}">
                <a16:creationId xmlns:a16="http://schemas.microsoft.com/office/drawing/2014/main" id="{8DEF5769-C35F-17B5-2C5F-E84F3742AA58}"/>
              </a:ext>
            </a:extLst>
          </p:cNvPr>
          <p:cNvSpPr txBox="1"/>
          <p:nvPr/>
        </p:nvSpPr>
        <p:spPr>
          <a:xfrm>
            <a:off x="7003915" y="2151727"/>
            <a:ext cx="4406629" cy="2554545"/>
          </a:xfrm>
          <a:prstGeom prst="rect">
            <a:avLst/>
          </a:prstGeom>
          <a:noFill/>
        </p:spPr>
        <p:txBody>
          <a:bodyPr wrap="square" rtlCol="0">
            <a:spAutoFit/>
          </a:bodyPr>
          <a:lstStyle/>
          <a:p>
            <a:r>
              <a:rPr lang="en-GB" sz="2000" b="1" dirty="0">
                <a:solidFill>
                  <a:srgbClr val="C00000"/>
                </a:solidFill>
              </a:rPr>
              <a:t>You can book a 15 minutes meeting</a:t>
            </a:r>
          </a:p>
          <a:p>
            <a:endParaRPr lang="en-GB" sz="2000" b="1" dirty="0">
              <a:solidFill>
                <a:srgbClr val="C00000"/>
              </a:solidFill>
            </a:endParaRPr>
          </a:p>
          <a:p>
            <a:r>
              <a:rPr lang="en-GB" sz="2000" b="1" dirty="0">
                <a:solidFill>
                  <a:srgbClr val="C00000"/>
                </a:solidFill>
                <a:highlight>
                  <a:srgbClr val="FFFF00"/>
                </a:highlight>
              </a:rPr>
              <a:t>Add day and time</a:t>
            </a:r>
          </a:p>
          <a:p>
            <a:endParaRPr lang="en-GB" sz="2000" b="1" dirty="0">
              <a:solidFill>
                <a:srgbClr val="C00000"/>
              </a:solidFill>
            </a:endParaRPr>
          </a:p>
          <a:p>
            <a:r>
              <a:rPr lang="en-GB" sz="2000" b="1" dirty="0">
                <a:solidFill>
                  <a:srgbClr val="C00000"/>
                </a:solidFill>
              </a:rPr>
              <a:t>Or </a:t>
            </a:r>
          </a:p>
          <a:p>
            <a:endParaRPr lang="en-GB" sz="2000" b="1" dirty="0">
              <a:solidFill>
                <a:srgbClr val="C00000"/>
              </a:solidFill>
            </a:endParaRPr>
          </a:p>
          <a:p>
            <a:r>
              <a:rPr lang="en-GB" sz="2000" b="1" dirty="0">
                <a:solidFill>
                  <a:srgbClr val="C00000"/>
                </a:solidFill>
                <a:highlight>
                  <a:srgbClr val="FFFF00"/>
                </a:highlight>
              </a:rPr>
              <a:t>Add day and time</a:t>
            </a:r>
          </a:p>
          <a:p>
            <a:r>
              <a:rPr lang="en-GB" sz="2000" b="1" dirty="0">
                <a:solidFill>
                  <a:srgbClr val="C00000"/>
                </a:solidFill>
              </a:rPr>
              <a:t> </a:t>
            </a:r>
          </a:p>
        </p:txBody>
      </p:sp>
    </p:spTree>
    <p:extLst>
      <p:ext uri="{BB962C8B-B14F-4D97-AF65-F5344CB8AC3E}">
        <p14:creationId xmlns:p14="http://schemas.microsoft.com/office/powerpoint/2010/main" val="26097934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xfrm>
            <a:off x="972563" y="1153506"/>
            <a:ext cx="4494628" cy="3348156"/>
          </a:xfrm>
        </p:spPr>
        <p:txBody>
          <a:bodyPr/>
          <a:lstStyle/>
          <a:p>
            <a:r>
              <a:rPr lang="en-GB" sz="2400" b="1" dirty="0"/>
              <a:t>I look forward to seeing you next week.</a:t>
            </a:r>
            <a:br>
              <a:rPr lang="en-GB" sz="2400" b="1" dirty="0"/>
            </a:br>
            <a:br>
              <a:rPr lang="en-GB" sz="2400" b="1" dirty="0"/>
            </a:br>
            <a:r>
              <a:rPr lang="en-GB" sz="2400" b="1" dirty="0"/>
              <a:t>If you have any questions in the meantime, please send an email from your </a:t>
            </a:r>
            <a:r>
              <a:rPr lang="en-GB" sz="2400" b="1" i="1" u="sng" dirty="0"/>
              <a:t>student account</a:t>
            </a:r>
            <a:br>
              <a:rPr lang="en-GB" sz="2400" b="1" i="1" u="sng" dirty="0"/>
            </a:br>
            <a:br>
              <a:rPr lang="en-GB" sz="2400" b="1" i="1" u="sng" dirty="0"/>
            </a:br>
            <a:r>
              <a:rPr lang="en-GB" sz="2400" b="1" i="1" u="sng" dirty="0"/>
              <a:t>l.villard@uwtsd.ac.uk</a:t>
            </a:r>
            <a:endParaRPr lang="en-GB" sz="2400" u="sng" dirty="0"/>
          </a:p>
        </p:txBody>
      </p:sp>
    </p:spTree>
    <p:extLst>
      <p:ext uri="{BB962C8B-B14F-4D97-AF65-F5344CB8AC3E}">
        <p14:creationId xmlns:p14="http://schemas.microsoft.com/office/powerpoint/2010/main" val="381217206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9229984B-5243-4B0F-9DF4-5CF6065CF6B8}" vid="{B8F83B43-BD8A-41FF-9758-5868C51FEFBE}"/>
    </a:ext>
  </a:extLst>
</a:theme>
</file>

<file path=ppt/theme/theme7.xml><?xml version="1.0" encoding="utf-8"?>
<a:theme xmlns:a="http://schemas.openxmlformats.org/drawingml/2006/main" name="Theme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4" id="{4520D893-3CC4-40B1-95B4-735F7AFBF46B}" vid="{9CDA9DB9-A95C-4C64-B0FD-E44CFFB8D6FA}"/>
    </a:ext>
  </a:extLst>
</a:theme>
</file>

<file path=ppt/theme/theme8.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43F99639-B193-4022-BE69-23FA00B831EA}" vid="{33ACB9AB-A5D0-46AF-B162-B0129356D5DB}"/>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74243a2f-f39c-4e43-9810-58f2f548e0d4">
      <Terms xmlns="http://schemas.microsoft.com/office/infopath/2007/PartnerControls"/>
    </lcf76f155ced4ddcb4097134ff3c332f>
    <TaxCatchAll xmlns="32cf4773-4f40-40c5-b712-94915657137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8B20D8D9EE02948A6C40859CF0F1CF5" ma:contentTypeVersion="13" ma:contentTypeDescription="Create a new document." ma:contentTypeScope="" ma:versionID="3a42bb11c81490c0711891ed477bd834">
  <xsd:schema xmlns:xsd="http://www.w3.org/2001/XMLSchema" xmlns:xs="http://www.w3.org/2001/XMLSchema" xmlns:p="http://schemas.microsoft.com/office/2006/metadata/properties" xmlns:ns2="74243a2f-f39c-4e43-9810-58f2f548e0d4" xmlns:ns3="32cf4773-4f40-40c5-b712-949156571374" targetNamespace="http://schemas.microsoft.com/office/2006/metadata/properties" ma:root="true" ma:fieldsID="03a78252230837bb11038cea7e79c1f1" ns2:_="" ns3:_="">
    <xsd:import namespace="74243a2f-f39c-4e43-9810-58f2f548e0d4"/>
    <xsd:import namespace="32cf4773-4f40-40c5-b712-949156571374"/>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243a2f-f39c-4e43-9810-58f2f548e0d4"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cf4773-4f40-40c5-b712-949156571374"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32f4320f-1d01-4f5b-afc1-77c425931ec5}" ma:internalName="TaxCatchAll" ma:showField="CatchAllData" ma:web="32cf4773-4f40-40c5-b712-949156571374">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11B643-606F-43A6-818B-3C7336F92A1B}">
  <ds:schemaRefs>
    <ds:schemaRef ds:uri="http://schemas.microsoft.com/sharepoint/v3/contenttype/forms"/>
  </ds:schemaRefs>
</ds:datastoreItem>
</file>

<file path=customXml/itemProps2.xml><?xml version="1.0" encoding="utf-8"?>
<ds:datastoreItem xmlns:ds="http://schemas.openxmlformats.org/officeDocument/2006/customXml" ds:itemID="{86507A30-ABE1-4988-86BE-C80E6C31A2D7}">
  <ds:schemaRefs>
    <ds:schemaRef ds:uri="http://schemas.microsoft.com/office/2006/metadata/properties"/>
    <ds:schemaRef ds:uri="http://schemas.microsoft.com/office/infopath/2007/PartnerControls"/>
    <ds:schemaRef ds:uri="74243a2f-f39c-4e43-9810-58f2f548e0d4"/>
    <ds:schemaRef ds:uri="32cf4773-4f40-40c5-b712-949156571374"/>
  </ds:schemaRefs>
</ds:datastoreItem>
</file>

<file path=customXml/itemProps3.xml><?xml version="1.0" encoding="utf-8"?>
<ds:datastoreItem xmlns:ds="http://schemas.openxmlformats.org/officeDocument/2006/customXml" ds:itemID="{14D58644-A16F-4E7E-AE3E-7731F1424F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4243a2f-f39c-4e43-9810-58f2f548e0d4"/>
    <ds:schemaRef ds:uri="32cf4773-4f40-40c5-b712-94915657137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1842</Words>
  <Application>Microsoft Office PowerPoint</Application>
  <PresentationFormat>Widescreen</PresentationFormat>
  <Paragraphs>410</Paragraphs>
  <Slides>47</Slides>
  <Notes>43</Notes>
  <HiddenSlides>1</HiddenSlides>
  <MMClips>2</MMClips>
  <ScaleCrop>false</ScaleCrop>
  <HeadingPairs>
    <vt:vector size="6" baseType="variant">
      <vt:variant>
        <vt:lpstr>Fonts Used</vt:lpstr>
      </vt:variant>
      <vt:variant>
        <vt:i4>7</vt:i4>
      </vt:variant>
      <vt:variant>
        <vt:lpstr>Theme</vt:lpstr>
      </vt:variant>
      <vt:variant>
        <vt:i4>8</vt:i4>
      </vt:variant>
      <vt:variant>
        <vt:lpstr>Slide Titles</vt:lpstr>
      </vt:variant>
      <vt:variant>
        <vt:i4>47</vt:i4>
      </vt:variant>
    </vt:vector>
  </HeadingPairs>
  <TitlesOfParts>
    <vt:vector size="62" baseType="lpstr">
      <vt:lpstr>Arial</vt:lpstr>
      <vt:lpstr>Calibri</vt:lpstr>
      <vt:lpstr>Calibri Light</vt:lpstr>
      <vt:lpstr>Raleway</vt:lpstr>
      <vt:lpstr>Tahoma</vt:lpstr>
      <vt:lpstr>Times New Roman</vt:lpstr>
      <vt:lpstr>Wingdings 2</vt:lpstr>
      <vt:lpstr>Title Slide 1</vt:lpstr>
      <vt:lpstr>Sub Title 1</vt:lpstr>
      <vt:lpstr>1_Text Break Info Slide 2</vt:lpstr>
      <vt:lpstr>1_Title Slide 1</vt:lpstr>
      <vt:lpstr>Text 1</vt:lpstr>
      <vt:lpstr>Theme1</vt:lpstr>
      <vt:lpstr>Theme4</vt:lpstr>
      <vt:lpstr>Theme3</vt:lpstr>
      <vt:lpstr> BA International Hotel Management   Module BMIH6001  Contemporary Themes  Week Five Lola Villard-Coles BA, (Hons) </vt:lpstr>
      <vt:lpstr>   As there are quite a few of us here, please ensure that your microphone is muted during all teaching until you are asked a question or there is a group discussion to prevent background noise.   You should attend every class and have a private space to work so that you can concentrate fully on the lesson.   You should not be at work, shopping, driving or caring for children.   Your camera must be always on during lectures please.  -Use the Teams university background to protect your privacy.  YOU must join via a laptop or PC/MAC –No attendance permitted on phones or tablets  You will be removed from the session and logged as absent if you fail to adhere to these criteria.   This and all sessions will be recorded so that you can watch it again </vt:lpstr>
      <vt:lpstr>Aims For Today</vt:lpstr>
      <vt:lpstr>PowerPoint Presentation</vt:lpstr>
      <vt:lpstr>Making Effective Presentations</vt:lpstr>
      <vt:lpstr>Good news :  “Great speakers aren’t born, they are trained.”</vt:lpstr>
      <vt:lpstr>Why Give A Presentation?</vt:lpstr>
      <vt:lpstr>PowerPoint Presentation</vt:lpstr>
      <vt:lpstr>Fear</vt:lpstr>
      <vt:lpstr>PowerPoint Presentation</vt:lpstr>
      <vt:lpstr>PowerPoint Presentation</vt:lpstr>
      <vt:lpstr>   </vt:lpstr>
      <vt:lpstr>PowerPoint Presentation</vt:lpstr>
      <vt:lpstr>Organising Your Presentation</vt:lpstr>
      <vt:lpstr>Presentation Outline</vt:lpstr>
      <vt:lpstr>PowerPoint Presentation</vt:lpstr>
      <vt:lpstr>PowerPoint Presentation</vt:lpstr>
      <vt:lpstr>PowerPoint Presentation</vt:lpstr>
      <vt:lpstr>PowerPoint Presentation</vt:lpstr>
      <vt:lpstr>Creating Effective  Visual Aids</vt:lpstr>
      <vt:lpstr>Designing Good Slides</vt:lpstr>
      <vt:lpstr>PowerPoint Presentation</vt:lpstr>
      <vt:lpstr>PowerPoint Presentation</vt:lpstr>
      <vt:lpstr>PowerPoint Presentation</vt:lpstr>
      <vt:lpstr>PowerPoint Presentation</vt:lpstr>
      <vt:lpstr>Low Contrast</vt:lpstr>
      <vt:lpstr>Eye Movement The “Z” Rule</vt:lpstr>
      <vt:lpstr>Effective Presentation Techniques</vt:lpstr>
      <vt:lpstr>What Makes an Effective Speaker?</vt:lpstr>
      <vt:lpstr>Vocal Techniques</vt:lpstr>
      <vt:lpstr>The Voice</vt:lpstr>
      <vt:lpstr>Body Language</vt:lpstr>
      <vt:lpstr>Scripts and Notes </vt:lpstr>
      <vt:lpstr>Common Problems</vt:lpstr>
      <vt:lpstr>Speaker Reads Slides</vt:lpstr>
      <vt:lpstr>Pauses</vt:lpstr>
      <vt:lpstr>Control of Information</vt:lpstr>
      <vt:lpstr>Closing Summary</vt:lpstr>
      <vt:lpstr>Questions and Answers</vt:lpstr>
      <vt:lpstr>5 Presentation Tips</vt:lpstr>
      <vt:lpstr>Summary</vt:lpstr>
      <vt:lpstr>VIDEO of conference presentation</vt:lpstr>
      <vt:lpstr>PowerPoint Presentation</vt:lpstr>
      <vt:lpstr>Prepare your Power Point</vt:lpstr>
      <vt:lpstr>VIDEO on How to use PowerPoint (watch in your own time)</vt:lpstr>
      <vt:lpstr>Next Week and following Week</vt:lpstr>
      <vt:lpstr>I look forward to seeing you next week.  If you have any questions in the meantime, please send an email from your student account  l.villard@uwtsd.ac.uk</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BMIH 00</dc:title>
  <dc:creator>Christopher Wilkin</dc:creator>
  <cp:lastModifiedBy>Lola Villard</cp:lastModifiedBy>
  <cp:revision>11</cp:revision>
  <dcterms:created xsi:type="dcterms:W3CDTF">2023-01-31T21:01:37Z</dcterms:created>
  <dcterms:modified xsi:type="dcterms:W3CDTF">2023-10-19T12:36:11Z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0x01010048B20D8D9EE02948A6C40859CF0F1CF5</vt:lpwstr>
  </property>
</Properties>
</file>