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95" r:id="rId2"/>
    <p:sldId id="292" r:id="rId3"/>
    <p:sldId id="296" r:id="rId4"/>
    <p:sldId id="259" r:id="rId5"/>
    <p:sldId id="297" r:id="rId6"/>
    <p:sldId id="298" r:id="rId7"/>
    <p:sldId id="299" r:id="rId8"/>
    <p:sldId id="291" r:id="rId9"/>
    <p:sldId id="293" r:id="rId10"/>
    <p:sldId id="290" r:id="rId11"/>
    <p:sldId id="294" r:id="rId12"/>
    <p:sldId id="258" r:id="rId13"/>
    <p:sldId id="260" r:id="rId14"/>
    <p:sldId id="261" r:id="rId15"/>
    <p:sldId id="262" r:id="rId16"/>
    <p:sldId id="263" r:id="rId17"/>
    <p:sldId id="265" r:id="rId18"/>
    <p:sldId id="266" r:id="rId19"/>
    <p:sldId id="267" r:id="rId20"/>
    <p:sldId id="268" r:id="rId21"/>
    <p:sldId id="269" r:id="rId22"/>
    <p:sldId id="270" r:id="rId23"/>
    <p:sldId id="272" r:id="rId24"/>
    <p:sldId id="273" r:id="rId25"/>
    <p:sldId id="274" r:id="rId26"/>
    <p:sldId id="275" r:id="rId27"/>
    <p:sldId id="257"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288" r:id="rId41"/>
    <p:sldId id="28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C4758-3CAE-4EA4-BE4F-282756239DDF}" v="14" dt="2022-04-16T17:08:28.1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314"/>
    <p:restoredTop sz="94632"/>
  </p:normalViewPr>
  <p:slideViewPr>
    <p:cSldViewPr snapToGrid="0">
      <p:cViewPr varScale="1">
        <p:scale>
          <a:sx n="56" d="100"/>
          <a:sy n="56" d="100"/>
        </p:scale>
        <p:origin x="184" y="1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FTAH B. (972100)" userId="088aa544-328a-440b-8f77-84bbb4ae80b7" providerId="ADAL" clId="{16FC4758-3CAE-4EA4-BE4F-282756239DDF}"/>
    <pc:docChg chg="undo custSel addSld delSld modSld sldOrd">
      <pc:chgData name="MIFTAH B. (972100)" userId="088aa544-328a-440b-8f77-84bbb4ae80b7" providerId="ADAL" clId="{16FC4758-3CAE-4EA4-BE4F-282756239DDF}" dt="2022-04-16T17:25:29.171" v="1079" actId="27636"/>
      <pc:docMkLst>
        <pc:docMk/>
      </pc:docMkLst>
      <pc:sldChg chg="addSp modSp new mod modMedia setBg">
        <pc:chgData name="MIFTAH B. (972100)" userId="088aa544-328a-440b-8f77-84bbb4ae80b7" providerId="ADAL" clId="{16FC4758-3CAE-4EA4-BE4F-282756239DDF}" dt="2022-04-16T15:47:09.807" v="904"/>
        <pc:sldMkLst>
          <pc:docMk/>
          <pc:sldMk cId="1577801213" sldId="256"/>
        </pc:sldMkLst>
        <pc:spChg chg="mod">
          <ac:chgData name="MIFTAH B. (972100)" userId="088aa544-328a-440b-8f77-84bbb4ae80b7" providerId="ADAL" clId="{16FC4758-3CAE-4EA4-BE4F-282756239DDF}" dt="2022-04-16T15:47:08.652" v="902" actId="26606"/>
          <ac:spMkLst>
            <pc:docMk/>
            <pc:sldMk cId="1577801213" sldId="256"/>
            <ac:spMk id="2" creationId="{AB807B59-5B77-4E44-B225-42A5E7FFC2ED}"/>
          </ac:spMkLst>
        </pc:spChg>
        <pc:spChg chg="mod">
          <ac:chgData name="MIFTAH B. (972100)" userId="088aa544-328a-440b-8f77-84bbb4ae80b7" providerId="ADAL" clId="{16FC4758-3CAE-4EA4-BE4F-282756239DDF}" dt="2022-04-16T15:47:08.652" v="902" actId="26606"/>
          <ac:spMkLst>
            <pc:docMk/>
            <pc:sldMk cId="1577801213" sldId="256"/>
            <ac:spMk id="3" creationId="{DE028C84-0F4E-4783-85E6-2043D96A38DF}"/>
          </ac:spMkLst>
        </pc:spChg>
        <pc:spChg chg="add">
          <ac:chgData name="MIFTAH B. (972100)" userId="088aa544-328a-440b-8f77-84bbb4ae80b7" providerId="ADAL" clId="{16FC4758-3CAE-4EA4-BE4F-282756239DDF}" dt="2022-04-16T15:47:08.652" v="902" actId="26606"/>
          <ac:spMkLst>
            <pc:docMk/>
            <pc:sldMk cId="1577801213" sldId="256"/>
            <ac:spMk id="9" creationId="{C1DD1A8A-57D5-4A81-AD04-532B043C5611}"/>
          </ac:spMkLst>
        </pc:spChg>
        <pc:spChg chg="add">
          <ac:chgData name="MIFTAH B. (972100)" userId="088aa544-328a-440b-8f77-84bbb4ae80b7" providerId="ADAL" clId="{16FC4758-3CAE-4EA4-BE4F-282756239DDF}" dt="2022-04-16T15:47:08.652" v="902" actId="26606"/>
          <ac:spMkLst>
            <pc:docMk/>
            <pc:sldMk cId="1577801213" sldId="256"/>
            <ac:spMk id="11" creationId="{007891EC-4501-44ED-A8C8-B11B6DB767AB}"/>
          </ac:spMkLst>
        </pc:spChg>
        <pc:picChg chg="add mod">
          <ac:chgData name="MIFTAH B. (972100)" userId="088aa544-328a-440b-8f77-84bbb4ae80b7" providerId="ADAL" clId="{16FC4758-3CAE-4EA4-BE4F-282756239DDF}" dt="2022-04-16T15:47:09.807" v="904"/>
          <ac:picMkLst>
            <pc:docMk/>
            <pc:sldMk cId="1577801213" sldId="256"/>
            <ac:picMk id="5" creationId="{58A70F38-ED9E-C79A-FB91-0083AF843F52}"/>
          </ac:picMkLst>
        </pc:picChg>
      </pc:sldChg>
      <pc:sldChg chg="addSp modSp new mod setBg">
        <pc:chgData name="MIFTAH B. (972100)" userId="088aa544-328a-440b-8f77-84bbb4ae80b7" providerId="ADAL" clId="{16FC4758-3CAE-4EA4-BE4F-282756239DDF}" dt="2022-04-16T17:10:34.994" v="1049" actId="113"/>
        <pc:sldMkLst>
          <pc:docMk/>
          <pc:sldMk cId="2275297278" sldId="257"/>
        </pc:sldMkLst>
        <pc:spChg chg="mod">
          <ac:chgData name="MIFTAH B. (972100)" userId="088aa544-328a-440b-8f77-84bbb4ae80b7" providerId="ADAL" clId="{16FC4758-3CAE-4EA4-BE4F-282756239DDF}" dt="2022-04-16T15:51:54.248" v="947" actId="26606"/>
          <ac:spMkLst>
            <pc:docMk/>
            <pc:sldMk cId="2275297278" sldId="257"/>
            <ac:spMk id="2" creationId="{C7D36ECE-7F8F-47E5-BCAA-8081A114BEF9}"/>
          </ac:spMkLst>
        </pc:spChg>
        <pc:spChg chg="mod">
          <ac:chgData name="MIFTAH B. (972100)" userId="088aa544-328a-440b-8f77-84bbb4ae80b7" providerId="ADAL" clId="{16FC4758-3CAE-4EA4-BE4F-282756239DDF}" dt="2022-04-16T17:10:34.994" v="1049" actId="113"/>
          <ac:spMkLst>
            <pc:docMk/>
            <pc:sldMk cId="2275297278" sldId="257"/>
            <ac:spMk id="3" creationId="{4EFBF656-7E81-40B4-A52F-8A0B738A5A44}"/>
          </ac:spMkLst>
        </pc:spChg>
        <pc:spChg chg="add">
          <ac:chgData name="MIFTAH B. (972100)" userId="088aa544-328a-440b-8f77-84bbb4ae80b7" providerId="ADAL" clId="{16FC4758-3CAE-4EA4-BE4F-282756239DDF}" dt="2022-04-16T15:51:54.248" v="947" actId="26606"/>
          <ac:spMkLst>
            <pc:docMk/>
            <pc:sldMk cId="2275297278" sldId="257"/>
            <ac:spMk id="8" creationId="{C7FA33FF-088D-4F16-95A2-2C64D353DEA8}"/>
          </ac:spMkLst>
        </pc:spChg>
        <pc:spChg chg="add">
          <ac:chgData name="MIFTAH B. (972100)" userId="088aa544-328a-440b-8f77-84bbb4ae80b7" providerId="ADAL" clId="{16FC4758-3CAE-4EA4-BE4F-282756239DDF}" dt="2022-04-16T15:51:54.248" v="947" actId="26606"/>
          <ac:spMkLst>
            <pc:docMk/>
            <pc:sldMk cId="2275297278" sldId="257"/>
            <ac:spMk id="10" creationId="{A376EFB1-01CF-419F-ABF1-2AF02BBFCBD1}"/>
          </ac:spMkLst>
        </pc:spChg>
        <pc:spChg chg="add">
          <ac:chgData name="MIFTAH B. (972100)" userId="088aa544-328a-440b-8f77-84bbb4ae80b7" providerId="ADAL" clId="{16FC4758-3CAE-4EA4-BE4F-282756239DDF}" dt="2022-04-16T15:51:54.248" v="947" actId="26606"/>
          <ac:spMkLst>
            <pc:docMk/>
            <pc:sldMk cId="2275297278" sldId="257"/>
            <ac:spMk id="12" creationId="{FF9DEA15-78BD-4750-AA18-B9F28A6D5AB8}"/>
          </ac:spMkLst>
        </pc:spChg>
      </pc:sldChg>
      <pc:sldChg chg="addSp modSp new mod setBg">
        <pc:chgData name="MIFTAH B. (972100)" userId="088aa544-328a-440b-8f77-84bbb4ae80b7" providerId="ADAL" clId="{16FC4758-3CAE-4EA4-BE4F-282756239DDF}" dt="2022-04-16T16:33:47.648" v="1035" actId="20577"/>
        <pc:sldMkLst>
          <pc:docMk/>
          <pc:sldMk cId="661262027" sldId="258"/>
        </pc:sldMkLst>
        <pc:spChg chg="mod">
          <ac:chgData name="MIFTAH B. (972100)" userId="088aa544-328a-440b-8f77-84bbb4ae80b7" providerId="ADAL" clId="{16FC4758-3CAE-4EA4-BE4F-282756239DDF}" dt="2022-04-16T15:47:36.787" v="905" actId="26606"/>
          <ac:spMkLst>
            <pc:docMk/>
            <pc:sldMk cId="661262027" sldId="258"/>
            <ac:spMk id="2" creationId="{2750B8E7-571D-421D-9DAE-72E82753538C}"/>
          </ac:spMkLst>
        </pc:spChg>
        <pc:spChg chg="mod">
          <ac:chgData name="MIFTAH B. (972100)" userId="088aa544-328a-440b-8f77-84bbb4ae80b7" providerId="ADAL" clId="{16FC4758-3CAE-4EA4-BE4F-282756239DDF}" dt="2022-04-16T16:33:47.648" v="1035" actId="20577"/>
          <ac:spMkLst>
            <pc:docMk/>
            <pc:sldMk cId="661262027" sldId="258"/>
            <ac:spMk id="3" creationId="{56329CFD-4D59-4C00-BA3B-F543C4BEC33E}"/>
          </ac:spMkLst>
        </pc:spChg>
        <pc:spChg chg="add">
          <ac:chgData name="MIFTAH B. (972100)" userId="088aa544-328a-440b-8f77-84bbb4ae80b7" providerId="ADAL" clId="{16FC4758-3CAE-4EA4-BE4F-282756239DDF}" dt="2022-04-16T15:47:36.787" v="905" actId="26606"/>
          <ac:spMkLst>
            <pc:docMk/>
            <pc:sldMk cId="661262027" sldId="258"/>
            <ac:spMk id="8" creationId="{1B15ED52-F352-441B-82BF-E0EA34836D08}"/>
          </ac:spMkLst>
        </pc:spChg>
        <pc:spChg chg="add">
          <ac:chgData name="MIFTAH B. (972100)" userId="088aa544-328a-440b-8f77-84bbb4ae80b7" providerId="ADAL" clId="{16FC4758-3CAE-4EA4-BE4F-282756239DDF}" dt="2022-04-16T15:47:36.787" v="905" actId="26606"/>
          <ac:spMkLst>
            <pc:docMk/>
            <pc:sldMk cId="661262027" sldId="258"/>
            <ac:spMk id="10" creationId="{3B2E3793-BFE6-45A2-9B7B-E18844431C99}"/>
          </ac:spMkLst>
        </pc:spChg>
        <pc:spChg chg="add">
          <ac:chgData name="MIFTAH B. (972100)" userId="088aa544-328a-440b-8f77-84bbb4ae80b7" providerId="ADAL" clId="{16FC4758-3CAE-4EA4-BE4F-282756239DDF}" dt="2022-04-16T15:47:36.787" v="905" actId="26606"/>
          <ac:spMkLst>
            <pc:docMk/>
            <pc:sldMk cId="661262027" sldId="258"/>
            <ac:spMk id="12" creationId="{BC4C4868-CB8F-4AF9-9CDB-8108F2C19B67}"/>
          </ac:spMkLst>
        </pc:spChg>
        <pc:spChg chg="add">
          <ac:chgData name="MIFTAH B. (972100)" userId="088aa544-328a-440b-8f77-84bbb4ae80b7" providerId="ADAL" clId="{16FC4758-3CAE-4EA4-BE4F-282756239DDF}" dt="2022-04-16T15:47:36.787" v="905" actId="26606"/>
          <ac:spMkLst>
            <pc:docMk/>
            <pc:sldMk cId="661262027" sldId="258"/>
            <ac:spMk id="14" creationId="{375E0459-6403-40CD-989D-56A4407CA12E}"/>
          </ac:spMkLst>
        </pc:spChg>
        <pc:spChg chg="add">
          <ac:chgData name="MIFTAH B. (972100)" userId="088aa544-328a-440b-8f77-84bbb4ae80b7" providerId="ADAL" clId="{16FC4758-3CAE-4EA4-BE4F-282756239DDF}" dt="2022-04-16T15:47:36.787" v="905" actId="26606"/>
          <ac:spMkLst>
            <pc:docMk/>
            <pc:sldMk cId="661262027" sldId="258"/>
            <ac:spMk id="16" creationId="{53E5B1A8-3AC9-4BD1-9BBC-78CA94F2D1BA}"/>
          </ac:spMkLst>
        </pc:spChg>
      </pc:sldChg>
      <pc:sldChg chg="modSp new del mod">
        <pc:chgData name="MIFTAH B. (972100)" userId="088aa544-328a-440b-8f77-84bbb4ae80b7" providerId="ADAL" clId="{16FC4758-3CAE-4EA4-BE4F-282756239DDF}" dt="2022-04-16T15:45:17.559" v="887" actId="2696"/>
        <pc:sldMkLst>
          <pc:docMk/>
          <pc:sldMk cId="3742784653" sldId="259"/>
        </pc:sldMkLst>
        <pc:spChg chg="mod">
          <ac:chgData name="MIFTAH B. (972100)" userId="088aa544-328a-440b-8f77-84bbb4ae80b7" providerId="ADAL" clId="{16FC4758-3CAE-4EA4-BE4F-282756239DDF}" dt="2022-04-16T15:44:22.356" v="863" actId="2711"/>
          <ac:spMkLst>
            <pc:docMk/>
            <pc:sldMk cId="3742784653" sldId="259"/>
            <ac:spMk id="2" creationId="{C07F63A5-D809-4587-AE0D-3CD3BB1E827F}"/>
          </ac:spMkLst>
        </pc:spChg>
        <pc:spChg chg="mod">
          <ac:chgData name="MIFTAH B. (972100)" userId="088aa544-328a-440b-8f77-84bbb4ae80b7" providerId="ADAL" clId="{16FC4758-3CAE-4EA4-BE4F-282756239DDF}" dt="2022-04-16T15:45:03.877" v="879" actId="21"/>
          <ac:spMkLst>
            <pc:docMk/>
            <pc:sldMk cId="3742784653" sldId="259"/>
            <ac:spMk id="3" creationId="{F2D5AD6A-4A14-44AD-AA8F-890B2FB98730}"/>
          </ac:spMkLst>
        </pc:spChg>
      </pc:sldChg>
      <pc:sldChg chg="addSp modSp new mod setBg">
        <pc:chgData name="MIFTAH B. (972100)" userId="088aa544-328a-440b-8f77-84bbb4ae80b7" providerId="ADAL" clId="{16FC4758-3CAE-4EA4-BE4F-282756239DDF}" dt="2022-04-16T15:48:00.047" v="906" actId="26606"/>
        <pc:sldMkLst>
          <pc:docMk/>
          <pc:sldMk cId="1040571694" sldId="260"/>
        </pc:sldMkLst>
        <pc:spChg chg="mod">
          <ac:chgData name="MIFTAH B. (972100)" userId="088aa544-328a-440b-8f77-84bbb4ae80b7" providerId="ADAL" clId="{16FC4758-3CAE-4EA4-BE4F-282756239DDF}" dt="2022-04-16T15:48:00.047" v="906" actId="26606"/>
          <ac:spMkLst>
            <pc:docMk/>
            <pc:sldMk cId="1040571694" sldId="260"/>
            <ac:spMk id="2" creationId="{EEE58487-6856-404F-9BE9-499A075EC196}"/>
          </ac:spMkLst>
        </pc:spChg>
        <pc:spChg chg="mod">
          <ac:chgData name="MIFTAH B. (972100)" userId="088aa544-328a-440b-8f77-84bbb4ae80b7" providerId="ADAL" clId="{16FC4758-3CAE-4EA4-BE4F-282756239DDF}" dt="2022-04-16T15:48:00.047" v="906" actId="26606"/>
          <ac:spMkLst>
            <pc:docMk/>
            <pc:sldMk cId="1040571694" sldId="260"/>
            <ac:spMk id="3" creationId="{16200A1D-6444-4479-A0DF-42AD06E682CA}"/>
          </ac:spMkLst>
        </pc:spChg>
        <pc:spChg chg="add">
          <ac:chgData name="MIFTAH B. (972100)" userId="088aa544-328a-440b-8f77-84bbb4ae80b7" providerId="ADAL" clId="{16FC4758-3CAE-4EA4-BE4F-282756239DDF}" dt="2022-04-16T15:48:00.047" v="906" actId="26606"/>
          <ac:spMkLst>
            <pc:docMk/>
            <pc:sldMk cId="1040571694" sldId="260"/>
            <ac:spMk id="8" creationId="{C05CBC3C-2E5A-4839-8B9B-2E5A6ADF0F58}"/>
          </ac:spMkLst>
        </pc:spChg>
        <pc:spChg chg="add">
          <ac:chgData name="MIFTAH B. (972100)" userId="088aa544-328a-440b-8f77-84bbb4ae80b7" providerId="ADAL" clId="{16FC4758-3CAE-4EA4-BE4F-282756239DDF}" dt="2022-04-16T15:48:00.047" v="906" actId="26606"/>
          <ac:spMkLst>
            <pc:docMk/>
            <pc:sldMk cId="1040571694" sldId="260"/>
            <ac:spMk id="10" creationId="{827FF362-FC97-4BF5-949B-D4ADFA26E457}"/>
          </ac:spMkLst>
        </pc:spChg>
      </pc:sldChg>
      <pc:sldChg chg="addSp modSp new mod setBg">
        <pc:chgData name="MIFTAH B. (972100)" userId="088aa544-328a-440b-8f77-84bbb4ae80b7" providerId="ADAL" clId="{16FC4758-3CAE-4EA4-BE4F-282756239DDF}" dt="2022-04-16T15:48:07.846" v="907" actId="26606"/>
        <pc:sldMkLst>
          <pc:docMk/>
          <pc:sldMk cId="2118345174" sldId="261"/>
        </pc:sldMkLst>
        <pc:spChg chg="mod">
          <ac:chgData name="MIFTAH B. (972100)" userId="088aa544-328a-440b-8f77-84bbb4ae80b7" providerId="ADAL" clId="{16FC4758-3CAE-4EA4-BE4F-282756239DDF}" dt="2022-04-16T15:48:07.846" v="907" actId="26606"/>
          <ac:spMkLst>
            <pc:docMk/>
            <pc:sldMk cId="2118345174" sldId="261"/>
            <ac:spMk id="2" creationId="{7A37CCF7-9AA6-4671-9B29-6079846211AA}"/>
          </ac:spMkLst>
        </pc:spChg>
        <pc:spChg chg="mod">
          <ac:chgData name="MIFTAH B. (972100)" userId="088aa544-328a-440b-8f77-84bbb4ae80b7" providerId="ADAL" clId="{16FC4758-3CAE-4EA4-BE4F-282756239DDF}" dt="2022-04-16T15:48:07.846" v="907" actId="26606"/>
          <ac:spMkLst>
            <pc:docMk/>
            <pc:sldMk cId="2118345174" sldId="261"/>
            <ac:spMk id="3" creationId="{C22C1621-6A0D-44CC-A61F-1C81DDFD8D51}"/>
          </ac:spMkLst>
        </pc:spChg>
        <pc:spChg chg="add">
          <ac:chgData name="MIFTAH B. (972100)" userId="088aa544-328a-440b-8f77-84bbb4ae80b7" providerId="ADAL" clId="{16FC4758-3CAE-4EA4-BE4F-282756239DDF}" dt="2022-04-16T15:48:07.846" v="907" actId="26606"/>
          <ac:spMkLst>
            <pc:docMk/>
            <pc:sldMk cId="2118345174" sldId="261"/>
            <ac:spMk id="10" creationId="{EDDBB197-D710-4A4F-A9CA-FD2177498BE8}"/>
          </ac:spMkLst>
        </pc:spChg>
        <pc:spChg chg="add">
          <ac:chgData name="MIFTAH B. (972100)" userId="088aa544-328a-440b-8f77-84bbb4ae80b7" providerId="ADAL" clId="{16FC4758-3CAE-4EA4-BE4F-282756239DDF}" dt="2022-04-16T15:48:07.846" v="907" actId="26606"/>
          <ac:spMkLst>
            <pc:docMk/>
            <pc:sldMk cId="2118345174" sldId="261"/>
            <ac:spMk id="12" creationId="{975D1CFA-2CDB-4B64-BD9F-85744E8DA12F}"/>
          </ac:spMkLst>
        </pc:spChg>
        <pc:grpChg chg="add">
          <ac:chgData name="MIFTAH B. (972100)" userId="088aa544-328a-440b-8f77-84bbb4ae80b7" providerId="ADAL" clId="{16FC4758-3CAE-4EA4-BE4F-282756239DDF}" dt="2022-04-16T15:48:07.846" v="907" actId="26606"/>
          <ac:grpSpMkLst>
            <pc:docMk/>
            <pc:sldMk cId="2118345174" sldId="261"/>
            <ac:grpSpMk id="14" creationId="{25EE5136-01F1-466C-962D-BA9B4C6757AA}"/>
          </ac:grpSpMkLst>
        </pc:grpChg>
        <pc:picChg chg="add">
          <ac:chgData name="MIFTAH B. (972100)" userId="088aa544-328a-440b-8f77-84bbb4ae80b7" providerId="ADAL" clId="{16FC4758-3CAE-4EA4-BE4F-282756239DDF}" dt="2022-04-16T15:48:07.846" v="907" actId="26606"/>
          <ac:picMkLst>
            <pc:docMk/>
            <pc:sldMk cId="2118345174" sldId="261"/>
            <ac:picMk id="7" creationId="{E6F47957-FA62-132E-3438-A20123972BB6}"/>
          </ac:picMkLst>
        </pc:picChg>
      </pc:sldChg>
      <pc:sldChg chg="addSp modSp new mod setBg">
        <pc:chgData name="MIFTAH B. (972100)" userId="088aa544-328a-440b-8f77-84bbb4ae80b7" providerId="ADAL" clId="{16FC4758-3CAE-4EA4-BE4F-282756239DDF}" dt="2022-04-16T15:48:16.244" v="908" actId="26606"/>
        <pc:sldMkLst>
          <pc:docMk/>
          <pc:sldMk cId="3058367949" sldId="262"/>
        </pc:sldMkLst>
        <pc:spChg chg="mod">
          <ac:chgData name="MIFTAH B. (972100)" userId="088aa544-328a-440b-8f77-84bbb4ae80b7" providerId="ADAL" clId="{16FC4758-3CAE-4EA4-BE4F-282756239DDF}" dt="2022-04-16T15:48:16.244" v="908" actId="26606"/>
          <ac:spMkLst>
            <pc:docMk/>
            <pc:sldMk cId="3058367949" sldId="262"/>
            <ac:spMk id="2" creationId="{1877BB11-B096-4B50-9F04-3C7467C6721B}"/>
          </ac:spMkLst>
        </pc:spChg>
        <pc:spChg chg="mod">
          <ac:chgData name="MIFTAH B. (972100)" userId="088aa544-328a-440b-8f77-84bbb4ae80b7" providerId="ADAL" clId="{16FC4758-3CAE-4EA4-BE4F-282756239DDF}" dt="2022-04-16T15:48:16.244" v="908" actId="26606"/>
          <ac:spMkLst>
            <pc:docMk/>
            <pc:sldMk cId="3058367949" sldId="262"/>
            <ac:spMk id="3" creationId="{F1E348CB-F244-4BCA-A5BA-A737779DBBBB}"/>
          </ac:spMkLst>
        </pc:spChg>
        <pc:spChg chg="add">
          <ac:chgData name="MIFTAH B. (972100)" userId="088aa544-328a-440b-8f77-84bbb4ae80b7" providerId="ADAL" clId="{16FC4758-3CAE-4EA4-BE4F-282756239DDF}" dt="2022-04-16T15:48:16.244" v="908" actId="26606"/>
          <ac:spMkLst>
            <pc:docMk/>
            <pc:sldMk cId="3058367949" sldId="262"/>
            <ac:spMk id="10" creationId="{EDDBB197-D710-4A4F-A9CA-FD2177498BE8}"/>
          </ac:spMkLst>
        </pc:spChg>
        <pc:spChg chg="add">
          <ac:chgData name="MIFTAH B. (972100)" userId="088aa544-328a-440b-8f77-84bbb4ae80b7" providerId="ADAL" clId="{16FC4758-3CAE-4EA4-BE4F-282756239DDF}" dt="2022-04-16T15:48:16.244" v="908" actId="26606"/>
          <ac:spMkLst>
            <pc:docMk/>
            <pc:sldMk cId="3058367949" sldId="262"/>
            <ac:spMk id="12" creationId="{975D1CFA-2CDB-4B64-BD9F-85744E8DA12F}"/>
          </ac:spMkLst>
        </pc:spChg>
        <pc:grpChg chg="add">
          <ac:chgData name="MIFTAH B. (972100)" userId="088aa544-328a-440b-8f77-84bbb4ae80b7" providerId="ADAL" clId="{16FC4758-3CAE-4EA4-BE4F-282756239DDF}" dt="2022-04-16T15:48:16.244" v="908" actId="26606"/>
          <ac:grpSpMkLst>
            <pc:docMk/>
            <pc:sldMk cId="3058367949" sldId="262"/>
            <ac:grpSpMk id="14" creationId="{25EE5136-01F1-466C-962D-BA9B4C6757AA}"/>
          </ac:grpSpMkLst>
        </pc:grpChg>
        <pc:picChg chg="add">
          <ac:chgData name="MIFTAH B. (972100)" userId="088aa544-328a-440b-8f77-84bbb4ae80b7" providerId="ADAL" clId="{16FC4758-3CAE-4EA4-BE4F-282756239DDF}" dt="2022-04-16T15:48:16.244" v="908" actId="26606"/>
          <ac:picMkLst>
            <pc:docMk/>
            <pc:sldMk cId="3058367949" sldId="262"/>
            <ac:picMk id="7" creationId="{B8FC3731-1A17-E530-CFDA-C36E613D9DD0}"/>
          </ac:picMkLst>
        </pc:picChg>
      </pc:sldChg>
      <pc:sldChg chg="addSp modSp new mod setBg">
        <pc:chgData name="MIFTAH B. (972100)" userId="088aa544-328a-440b-8f77-84bbb4ae80b7" providerId="ADAL" clId="{16FC4758-3CAE-4EA4-BE4F-282756239DDF}" dt="2022-04-16T15:48:28.357" v="909" actId="26606"/>
        <pc:sldMkLst>
          <pc:docMk/>
          <pc:sldMk cId="814126364" sldId="263"/>
        </pc:sldMkLst>
        <pc:spChg chg="mod">
          <ac:chgData name="MIFTAH B. (972100)" userId="088aa544-328a-440b-8f77-84bbb4ae80b7" providerId="ADAL" clId="{16FC4758-3CAE-4EA4-BE4F-282756239DDF}" dt="2022-04-16T15:48:28.357" v="909" actId="26606"/>
          <ac:spMkLst>
            <pc:docMk/>
            <pc:sldMk cId="814126364" sldId="263"/>
            <ac:spMk id="2" creationId="{295ACC1B-1D16-4F58-8C21-20569F14A2C9}"/>
          </ac:spMkLst>
        </pc:spChg>
        <pc:spChg chg="mod">
          <ac:chgData name="MIFTAH B. (972100)" userId="088aa544-328a-440b-8f77-84bbb4ae80b7" providerId="ADAL" clId="{16FC4758-3CAE-4EA4-BE4F-282756239DDF}" dt="2022-04-16T15:48:28.357" v="909" actId="26606"/>
          <ac:spMkLst>
            <pc:docMk/>
            <pc:sldMk cId="814126364" sldId="263"/>
            <ac:spMk id="3" creationId="{4C38577B-6C96-4983-A384-1665B4BB34EE}"/>
          </ac:spMkLst>
        </pc:spChg>
        <pc:spChg chg="add">
          <ac:chgData name="MIFTAH B. (972100)" userId="088aa544-328a-440b-8f77-84bbb4ae80b7" providerId="ADAL" clId="{16FC4758-3CAE-4EA4-BE4F-282756239DDF}" dt="2022-04-16T15:48:28.357" v="909" actId="26606"/>
          <ac:spMkLst>
            <pc:docMk/>
            <pc:sldMk cId="814126364" sldId="263"/>
            <ac:spMk id="9" creationId="{70DFA0FD-AB28-4B25-B870-4D2BBC35BA1D}"/>
          </ac:spMkLst>
        </pc:spChg>
        <pc:grpChg chg="add">
          <ac:chgData name="MIFTAH B. (972100)" userId="088aa544-328a-440b-8f77-84bbb4ae80b7" providerId="ADAL" clId="{16FC4758-3CAE-4EA4-BE4F-282756239DDF}" dt="2022-04-16T15:48:28.357" v="909" actId="26606"/>
          <ac:grpSpMkLst>
            <pc:docMk/>
            <pc:sldMk cId="814126364" sldId="263"/>
            <ac:grpSpMk id="11" creationId="{0D628DFB-9CD1-4E2B-8B44-9FDF7E80F6D9}"/>
          </ac:grpSpMkLst>
        </pc:grpChg>
        <pc:picChg chg="add">
          <ac:chgData name="MIFTAH B. (972100)" userId="088aa544-328a-440b-8f77-84bbb4ae80b7" providerId="ADAL" clId="{16FC4758-3CAE-4EA4-BE4F-282756239DDF}" dt="2022-04-16T15:48:28.357" v="909" actId="26606"/>
          <ac:picMkLst>
            <pc:docMk/>
            <pc:sldMk cId="814126364" sldId="263"/>
            <ac:picMk id="5" creationId="{4FAFB4F1-43C5-9328-2310-97C89BEDD64C}"/>
          </ac:picMkLst>
        </pc:picChg>
      </pc:sldChg>
      <pc:sldChg chg="modSp new del mod">
        <pc:chgData name="MIFTAH B. (972100)" userId="088aa544-328a-440b-8f77-84bbb4ae80b7" providerId="ADAL" clId="{16FC4758-3CAE-4EA4-BE4F-282756239DDF}" dt="2022-04-16T15:42:41.696" v="822" actId="2696"/>
        <pc:sldMkLst>
          <pc:docMk/>
          <pc:sldMk cId="4092242658" sldId="264"/>
        </pc:sldMkLst>
        <pc:spChg chg="mod">
          <ac:chgData name="MIFTAH B. (972100)" userId="088aa544-328a-440b-8f77-84bbb4ae80b7" providerId="ADAL" clId="{16FC4758-3CAE-4EA4-BE4F-282756239DDF}" dt="2022-04-16T15:41:21.459" v="800" actId="2711"/>
          <ac:spMkLst>
            <pc:docMk/>
            <pc:sldMk cId="4092242658" sldId="264"/>
            <ac:spMk id="2" creationId="{ACCA1B2D-FDC7-47F4-B3E6-948D46DBECE0}"/>
          </ac:spMkLst>
        </pc:spChg>
        <pc:spChg chg="mod">
          <ac:chgData name="MIFTAH B. (972100)" userId="088aa544-328a-440b-8f77-84bbb4ae80b7" providerId="ADAL" clId="{16FC4758-3CAE-4EA4-BE4F-282756239DDF}" dt="2022-04-16T15:42:27.637" v="818" actId="21"/>
          <ac:spMkLst>
            <pc:docMk/>
            <pc:sldMk cId="4092242658" sldId="264"/>
            <ac:spMk id="3" creationId="{8CA774AA-6D5F-445C-A167-90491584621A}"/>
          </ac:spMkLst>
        </pc:spChg>
      </pc:sldChg>
      <pc:sldChg chg="addSp modSp new mod setBg">
        <pc:chgData name="MIFTAH B. (972100)" userId="088aa544-328a-440b-8f77-84bbb4ae80b7" providerId="ADAL" clId="{16FC4758-3CAE-4EA4-BE4F-282756239DDF}" dt="2022-04-16T16:53:32.357" v="1039" actId="115"/>
        <pc:sldMkLst>
          <pc:docMk/>
          <pc:sldMk cId="1745800361" sldId="265"/>
        </pc:sldMkLst>
        <pc:spChg chg="mod">
          <ac:chgData name="MIFTAH B. (972100)" userId="088aa544-328a-440b-8f77-84bbb4ae80b7" providerId="ADAL" clId="{16FC4758-3CAE-4EA4-BE4F-282756239DDF}" dt="2022-04-16T15:49:14.953" v="910" actId="26606"/>
          <ac:spMkLst>
            <pc:docMk/>
            <pc:sldMk cId="1745800361" sldId="265"/>
            <ac:spMk id="2" creationId="{75431CE3-6D64-4A75-BB85-51F3BFCA4139}"/>
          </ac:spMkLst>
        </pc:spChg>
        <pc:spChg chg="mod">
          <ac:chgData name="MIFTAH B. (972100)" userId="088aa544-328a-440b-8f77-84bbb4ae80b7" providerId="ADAL" clId="{16FC4758-3CAE-4EA4-BE4F-282756239DDF}" dt="2022-04-16T16:53:32.357" v="1039" actId="115"/>
          <ac:spMkLst>
            <pc:docMk/>
            <pc:sldMk cId="1745800361" sldId="265"/>
            <ac:spMk id="3" creationId="{838E7B2E-614C-4C59-BE2B-5E5CAB157B16}"/>
          </ac:spMkLst>
        </pc:spChg>
        <pc:spChg chg="add">
          <ac:chgData name="MIFTAH B. (972100)" userId="088aa544-328a-440b-8f77-84bbb4ae80b7" providerId="ADAL" clId="{16FC4758-3CAE-4EA4-BE4F-282756239DDF}" dt="2022-04-16T15:49:14.953" v="910" actId="26606"/>
          <ac:spMkLst>
            <pc:docMk/>
            <pc:sldMk cId="1745800361" sldId="265"/>
            <ac:spMk id="8" creationId="{AC17DE74-01C9-4859-B65A-85CF999E8580}"/>
          </ac:spMkLst>
        </pc:spChg>
        <pc:spChg chg="add">
          <ac:chgData name="MIFTAH B. (972100)" userId="088aa544-328a-440b-8f77-84bbb4ae80b7" providerId="ADAL" clId="{16FC4758-3CAE-4EA4-BE4F-282756239DDF}" dt="2022-04-16T15:49:14.953" v="910" actId="26606"/>
          <ac:spMkLst>
            <pc:docMk/>
            <pc:sldMk cId="1745800361" sldId="265"/>
            <ac:spMk id="10" creationId="{068C0432-0E90-4CC1-8CD3-D44A90DF07EF}"/>
          </ac:spMkLst>
        </pc:spChg>
      </pc:sldChg>
      <pc:sldChg chg="addSp modSp new mod setBg">
        <pc:chgData name="MIFTAH B. (972100)" userId="088aa544-328a-440b-8f77-84bbb4ae80b7" providerId="ADAL" clId="{16FC4758-3CAE-4EA4-BE4F-282756239DDF}" dt="2022-04-16T16:58:45.999" v="1042" actId="113"/>
        <pc:sldMkLst>
          <pc:docMk/>
          <pc:sldMk cId="3872965975" sldId="266"/>
        </pc:sldMkLst>
        <pc:spChg chg="mod">
          <ac:chgData name="MIFTAH B. (972100)" userId="088aa544-328a-440b-8f77-84bbb4ae80b7" providerId="ADAL" clId="{16FC4758-3CAE-4EA4-BE4F-282756239DDF}" dt="2022-04-16T15:49:28.926" v="911" actId="26606"/>
          <ac:spMkLst>
            <pc:docMk/>
            <pc:sldMk cId="3872965975" sldId="266"/>
            <ac:spMk id="2" creationId="{081A839B-2ACB-4468-B052-7D953E76EC82}"/>
          </ac:spMkLst>
        </pc:spChg>
        <pc:spChg chg="mod">
          <ac:chgData name="MIFTAH B. (972100)" userId="088aa544-328a-440b-8f77-84bbb4ae80b7" providerId="ADAL" clId="{16FC4758-3CAE-4EA4-BE4F-282756239DDF}" dt="2022-04-16T16:58:45.999" v="1042" actId="113"/>
          <ac:spMkLst>
            <pc:docMk/>
            <pc:sldMk cId="3872965975" sldId="266"/>
            <ac:spMk id="3" creationId="{F3B39A5D-E471-44B9-AEDF-46A0CA3E585D}"/>
          </ac:spMkLst>
        </pc:spChg>
        <pc:spChg chg="add">
          <ac:chgData name="MIFTAH B. (972100)" userId="088aa544-328a-440b-8f77-84bbb4ae80b7" providerId="ADAL" clId="{16FC4758-3CAE-4EA4-BE4F-282756239DDF}" dt="2022-04-16T15:49:28.926" v="911" actId="26606"/>
          <ac:spMkLst>
            <pc:docMk/>
            <pc:sldMk cId="3872965975" sldId="266"/>
            <ac:spMk id="8" creationId="{DEE2AD96-B495-4E06-9291-B71706F728CB}"/>
          </ac:spMkLst>
        </pc:spChg>
        <pc:spChg chg="add">
          <ac:chgData name="MIFTAH B. (972100)" userId="088aa544-328a-440b-8f77-84bbb4ae80b7" providerId="ADAL" clId="{16FC4758-3CAE-4EA4-BE4F-282756239DDF}" dt="2022-04-16T15:49:28.926" v="911" actId="26606"/>
          <ac:spMkLst>
            <pc:docMk/>
            <pc:sldMk cId="3872965975" sldId="266"/>
            <ac:spMk id="10" creationId="{53CF6D67-C5A8-4ADD-9E8E-1E38CA1D3166}"/>
          </ac:spMkLst>
        </pc:spChg>
        <pc:spChg chg="add">
          <ac:chgData name="MIFTAH B. (972100)" userId="088aa544-328a-440b-8f77-84bbb4ae80b7" providerId="ADAL" clId="{16FC4758-3CAE-4EA4-BE4F-282756239DDF}" dt="2022-04-16T15:49:28.926" v="911" actId="26606"/>
          <ac:spMkLst>
            <pc:docMk/>
            <pc:sldMk cId="3872965975" sldId="266"/>
            <ac:spMk id="12" creationId="{86909FA0-B515-4681-B7A8-FA281D133B94}"/>
          </ac:spMkLst>
        </pc:spChg>
        <pc:spChg chg="add">
          <ac:chgData name="MIFTAH B. (972100)" userId="088aa544-328a-440b-8f77-84bbb4ae80b7" providerId="ADAL" clId="{16FC4758-3CAE-4EA4-BE4F-282756239DDF}" dt="2022-04-16T15:49:28.926" v="911" actId="26606"/>
          <ac:spMkLst>
            <pc:docMk/>
            <pc:sldMk cId="3872965975" sldId="266"/>
            <ac:spMk id="14" creationId="{21C9FE86-FCC3-4A31-AA1C-C882262B7FE7}"/>
          </ac:spMkLst>
        </pc:spChg>
        <pc:spChg chg="add">
          <ac:chgData name="MIFTAH B. (972100)" userId="088aa544-328a-440b-8f77-84bbb4ae80b7" providerId="ADAL" clId="{16FC4758-3CAE-4EA4-BE4F-282756239DDF}" dt="2022-04-16T15:49:28.926" v="911" actId="26606"/>
          <ac:spMkLst>
            <pc:docMk/>
            <pc:sldMk cId="3872965975" sldId="266"/>
            <ac:spMk id="16" creationId="{7D96243B-ECED-4B71-8E06-AE9A285EAD20}"/>
          </ac:spMkLst>
        </pc:spChg>
        <pc:spChg chg="add">
          <ac:chgData name="MIFTAH B. (972100)" userId="088aa544-328a-440b-8f77-84bbb4ae80b7" providerId="ADAL" clId="{16FC4758-3CAE-4EA4-BE4F-282756239DDF}" dt="2022-04-16T15:49:28.926" v="911" actId="26606"/>
          <ac:spMkLst>
            <pc:docMk/>
            <pc:sldMk cId="3872965975" sldId="266"/>
            <ac:spMk id="18" creationId="{A09989E4-EFDC-4A90-A633-E0525FB4139E}"/>
          </ac:spMkLst>
        </pc:spChg>
      </pc:sldChg>
      <pc:sldChg chg="addSp modSp new mod setBg">
        <pc:chgData name="MIFTAH B. (972100)" userId="088aa544-328a-440b-8f77-84bbb4ae80b7" providerId="ADAL" clId="{16FC4758-3CAE-4EA4-BE4F-282756239DDF}" dt="2022-04-16T15:49:34.374" v="912" actId="26606"/>
        <pc:sldMkLst>
          <pc:docMk/>
          <pc:sldMk cId="3050067867" sldId="267"/>
        </pc:sldMkLst>
        <pc:spChg chg="mod">
          <ac:chgData name="MIFTAH B. (972100)" userId="088aa544-328a-440b-8f77-84bbb4ae80b7" providerId="ADAL" clId="{16FC4758-3CAE-4EA4-BE4F-282756239DDF}" dt="2022-04-16T15:49:34.374" v="912" actId="26606"/>
          <ac:spMkLst>
            <pc:docMk/>
            <pc:sldMk cId="3050067867" sldId="267"/>
            <ac:spMk id="2" creationId="{D5702B86-DDFE-4B45-8A40-1B780169701C}"/>
          </ac:spMkLst>
        </pc:spChg>
        <pc:spChg chg="mod">
          <ac:chgData name="MIFTAH B. (972100)" userId="088aa544-328a-440b-8f77-84bbb4ae80b7" providerId="ADAL" clId="{16FC4758-3CAE-4EA4-BE4F-282756239DDF}" dt="2022-04-16T15:49:34.374" v="912" actId="26606"/>
          <ac:spMkLst>
            <pc:docMk/>
            <pc:sldMk cId="3050067867" sldId="267"/>
            <ac:spMk id="3" creationId="{2E7D53F3-79EE-4D17-A295-E3B76A1587FC}"/>
          </ac:spMkLst>
        </pc:spChg>
        <pc:spChg chg="add">
          <ac:chgData name="MIFTAH B. (972100)" userId="088aa544-328a-440b-8f77-84bbb4ae80b7" providerId="ADAL" clId="{16FC4758-3CAE-4EA4-BE4F-282756239DDF}" dt="2022-04-16T15:49:34.374" v="912" actId="26606"/>
          <ac:spMkLst>
            <pc:docMk/>
            <pc:sldMk cId="3050067867" sldId="267"/>
            <ac:spMk id="8" creationId="{09588DA8-065E-4F6F-8EFD-43104AB2E0CF}"/>
          </ac:spMkLst>
        </pc:spChg>
        <pc:spChg chg="add">
          <ac:chgData name="MIFTAH B. (972100)" userId="088aa544-328a-440b-8f77-84bbb4ae80b7" providerId="ADAL" clId="{16FC4758-3CAE-4EA4-BE4F-282756239DDF}" dt="2022-04-16T15:49:34.374" v="912" actId="26606"/>
          <ac:spMkLst>
            <pc:docMk/>
            <pc:sldMk cId="3050067867" sldId="267"/>
            <ac:spMk id="10" creationId="{C4285719-470E-454C-AF62-8323075F1F5B}"/>
          </ac:spMkLst>
        </pc:spChg>
        <pc:spChg chg="add">
          <ac:chgData name="MIFTAH B. (972100)" userId="088aa544-328a-440b-8f77-84bbb4ae80b7" providerId="ADAL" clId="{16FC4758-3CAE-4EA4-BE4F-282756239DDF}" dt="2022-04-16T15:49:34.374" v="912" actId="26606"/>
          <ac:spMkLst>
            <pc:docMk/>
            <pc:sldMk cId="3050067867" sldId="267"/>
            <ac:spMk id="12" creationId="{CD9FE4EF-C4D8-49A0-B2FF-81D8DB7D8A24}"/>
          </ac:spMkLst>
        </pc:spChg>
        <pc:spChg chg="add">
          <ac:chgData name="MIFTAH B. (972100)" userId="088aa544-328a-440b-8f77-84bbb4ae80b7" providerId="ADAL" clId="{16FC4758-3CAE-4EA4-BE4F-282756239DDF}" dt="2022-04-16T15:49:34.374" v="912" actId="26606"/>
          <ac:spMkLst>
            <pc:docMk/>
            <pc:sldMk cId="3050067867" sldId="267"/>
            <ac:spMk id="14" creationId="{4300840D-0A0B-4512-BACA-B439D5B9C57C}"/>
          </ac:spMkLst>
        </pc:spChg>
        <pc:spChg chg="add">
          <ac:chgData name="MIFTAH B. (972100)" userId="088aa544-328a-440b-8f77-84bbb4ae80b7" providerId="ADAL" clId="{16FC4758-3CAE-4EA4-BE4F-282756239DDF}" dt="2022-04-16T15:49:34.374" v="912" actId="26606"/>
          <ac:spMkLst>
            <pc:docMk/>
            <pc:sldMk cId="3050067867" sldId="267"/>
            <ac:spMk id="16" creationId="{D2B78728-A580-49A7-84F9-6EF6F583ADE0}"/>
          </ac:spMkLst>
        </pc:spChg>
        <pc:spChg chg="add">
          <ac:chgData name="MIFTAH B. (972100)" userId="088aa544-328a-440b-8f77-84bbb4ae80b7" providerId="ADAL" clId="{16FC4758-3CAE-4EA4-BE4F-282756239DDF}" dt="2022-04-16T15:49:34.374" v="912" actId="26606"/>
          <ac:spMkLst>
            <pc:docMk/>
            <pc:sldMk cId="3050067867" sldId="267"/>
            <ac:spMk id="18" creationId="{38FAA1A1-D861-433F-88FA-1E9D6FD31D11}"/>
          </ac:spMkLst>
        </pc:spChg>
        <pc:spChg chg="add">
          <ac:chgData name="MIFTAH B. (972100)" userId="088aa544-328a-440b-8f77-84bbb4ae80b7" providerId="ADAL" clId="{16FC4758-3CAE-4EA4-BE4F-282756239DDF}" dt="2022-04-16T15:49:34.374" v="912" actId="26606"/>
          <ac:spMkLst>
            <pc:docMk/>
            <pc:sldMk cId="3050067867" sldId="267"/>
            <ac:spMk id="20" creationId="{8D71EDA1-87BF-4D5D-AB79-F346FD19278A}"/>
          </ac:spMkLst>
        </pc:spChg>
      </pc:sldChg>
      <pc:sldChg chg="addSp modSp new mod setBg">
        <pc:chgData name="MIFTAH B. (972100)" userId="088aa544-328a-440b-8f77-84bbb4ae80b7" providerId="ADAL" clId="{16FC4758-3CAE-4EA4-BE4F-282756239DDF}" dt="2022-04-16T15:49:45.965" v="913" actId="26606"/>
        <pc:sldMkLst>
          <pc:docMk/>
          <pc:sldMk cId="3911830303" sldId="268"/>
        </pc:sldMkLst>
        <pc:spChg chg="mod">
          <ac:chgData name="MIFTAH B. (972100)" userId="088aa544-328a-440b-8f77-84bbb4ae80b7" providerId="ADAL" clId="{16FC4758-3CAE-4EA4-BE4F-282756239DDF}" dt="2022-04-16T15:49:45.965" v="913" actId="26606"/>
          <ac:spMkLst>
            <pc:docMk/>
            <pc:sldMk cId="3911830303" sldId="268"/>
            <ac:spMk id="2" creationId="{4DDA7E2E-5B4E-4BDE-B046-0451EC0B7B8B}"/>
          </ac:spMkLst>
        </pc:spChg>
        <pc:spChg chg="mod">
          <ac:chgData name="MIFTAH B. (972100)" userId="088aa544-328a-440b-8f77-84bbb4ae80b7" providerId="ADAL" clId="{16FC4758-3CAE-4EA4-BE4F-282756239DDF}" dt="2022-04-16T15:49:45.965" v="913" actId="26606"/>
          <ac:spMkLst>
            <pc:docMk/>
            <pc:sldMk cId="3911830303" sldId="268"/>
            <ac:spMk id="3" creationId="{4F54F8C8-CA4D-46FC-8812-98DDC104C1A7}"/>
          </ac:spMkLst>
        </pc:spChg>
        <pc:spChg chg="add">
          <ac:chgData name="MIFTAH B. (972100)" userId="088aa544-328a-440b-8f77-84bbb4ae80b7" providerId="ADAL" clId="{16FC4758-3CAE-4EA4-BE4F-282756239DDF}" dt="2022-04-16T15:49:45.965" v="913" actId="26606"/>
          <ac:spMkLst>
            <pc:docMk/>
            <pc:sldMk cId="3911830303" sldId="268"/>
            <ac:spMk id="9" creationId="{2E17E911-875F-4DE5-8699-99D9F1805A5D}"/>
          </ac:spMkLst>
        </pc:spChg>
        <pc:spChg chg="add">
          <ac:chgData name="MIFTAH B. (972100)" userId="088aa544-328a-440b-8f77-84bbb4ae80b7" providerId="ADAL" clId="{16FC4758-3CAE-4EA4-BE4F-282756239DDF}" dt="2022-04-16T15:49:45.965" v="913" actId="26606"/>
          <ac:spMkLst>
            <pc:docMk/>
            <pc:sldMk cId="3911830303" sldId="268"/>
            <ac:spMk id="11" creationId="{CD9FE4EF-C4D8-49A0-B2FF-81D8DB7D8A24}"/>
          </ac:spMkLst>
        </pc:spChg>
        <pc:spChg chg="add">
          <ac:chgData name="MIFTAH B. (972100)" userId="088aa544-328a-440b-8f77-84bbb4ae80b7" providerId="ADAL" clId="{16FC4758-3CAE-4EA4-BE4F-282756239DDF}" dt="2022-04-16T15:49:45.965" v="913" actId="26606"/>
          <ac:spMkLst>
            <pc:docMk/>
            <pc:sldMk cId="3911830303" sldId="268"/>
            <ac:spMk id="13" creationId="{4300840D-0A0B-4512-BACA-B439D5B9C57C}"/>
          </ac:spMkLst>
        </pc:spChg>
        <pc:spChg chg="add">
          <ac:chgData name="MIFTAH B. (972100)" userId="088aa544-328a-440b-8f77-84bbb4ae80b7" providerId="ADAL" clId="{16FC4758-3CAE-4EA4-BE4F-282756239DDF}" dt="2022-04-16T15:49:45.965" v="913" actId="26606"/>
          <ac:spMkLst>
            <pc:docMk/>
            <pc:sldMk cId="3911830303" sldId="268"/>
            <ac:spMk id="15" creationId="{D2B78728-A580-49A7-84F9-6EF6F583ADE0}"/>
          </ac:spMkLst>
        </pc:spChg>
        <pc:spChg chg="add">
          <ac:chgData name="MIFTAH B. (972100)" userId="088aa544-328a-440b-8f77-84bbb4ae80b7" providerId="ADAL" clId="{16FC4758-3CAE-4EA4-BE4F-282756239DDF}" dt="2022-04-16T15:49:45.965" v="913" actId="26606"/>
          <ac:spMkLst>
            <pc:docMk/>
            <pc:sldMk cId="3911830303" sldId="268"/>
            <ac:spMk id="17" creationId="{38FAA1A1-D861-433F-88FA-1E9D6FD31D11}"/>
          </ac:spMkLst>
        </pc:spChg>
        <pc:spChg chg="add">
          <ac:chgData name="MIFTAH B. (972100)" userId="088aa544-328a-440b-8f77-84bbb4ae80b7" providerId="ADAL" clId="{16FC4758-3CAE-4EA4-BE4F-282756239DDF}" dt="2022-04-16T15:49:45.965" v="913" actId="26606"/>
          <ac:spMkLst>
            <pc:docMk/>
            <pc:sldMk cId="3911830303" sldId="268"/>
            <ac:spMk id="19" creationId="{8D71EDA1-87BF-4D5D-AB79-F346FD19278A}"/>
          </ac:spMkLst>
        </pc:spChg>
        <pc:picChg chg="add">
          <ac:chgData name="MIFTAH B. (972100)" userId="088aa544-328a-440b-8f77-84bbb4ae80b7" providerId="ADAL" clId="{16FC4758-3CAE-4EA4-BE4F-282756239DDF}" dt="2022-04-16T15:49:45.965" v="913" actId="26606"/>
          <ac:picMkLst>
            <pc:docMk/>
            <pc:sldMk cId="3911830303" sldId="268"/>
            <ac:picMk id="5" creationId="{662607DB-0193-BBE2-4FAB-57A070E4571E}"/>
          </ac:picMkLst>
        </pc:picChg>
      </pc:sldChg>
      <pc:sldChg chg="addSp delSp modSp new mod setBg">
        <pc:chgData name="MIFTAH B. (972100)" userId="088aa544-328a-440b-8f77-84bbb4ae80b7" providerId="ADAL" clId="{16FC4758-3CAE-4EA4-BE4F-282756239DDF}" dt="2022-04-16T15:49:59.375" v="914" actId="26606"/>
        <pc:sldMkLst>
          <pc:docMk/>
          <pc:sldMk cId="3579253852" sldId="269"/>
        </pc:sldMkLst>
        <pc:spChg chg="mod">
          <ac:chgData name="MIFTAH B. (972100)" userId="088aa544-328a-440b-8f77-84bbb4ae80b7" providerId="ADAL" clId="{16FC4758-3CAE-4EA4-BE4F-282756239DDF}" dt="2022-04-16T15:49:59.375" v="914" actId="26606"/>
          <ac:spMkLst>
            <pc:docMk/>
            <pc:sldMk cId="3579253852" sldId="269"/>
            <ac:spMk id="2" creationId="{F6252F42-6D21-4ED3-9EB2-FF255E1AA6A5}"/>
          </ac:spMkLst>
        </pc:spChg>
        <pc:spChg chg="del mod">
          <ac:chgData name="MIFTAH B. (972100)" userId="088aa544-328a-440b-8f77-84bbb4ae80b7" providerId="ADAL" clId="{16FC4758-3CAE-4EA4-BE4F-282756239DDF}" dt="2022-04-16T14:57:50.466" v="246"/>
          <ac:spMkLst>
            <pc:docMk/>
            <pc:sldMk cId="3579253852" sldId="269"/>
            <ac:spMk id="3" creationId="{61A9E3E3-A403-405F-8612-8A157258C6D9}"/>
          </ac:spMkLst>
        </pc:spChg>
        <pc:spChg chg="add">
          <ac:chgData name="MIFTAH B. (972100)" userId="088aa544-328a-440b-8f77-84bbb4ae80b7" providerId="ADAL" clId="{16FC4758-3CAE-4EA4-BE4F-282756239DDF}" dt="2022-04-16T15:49:59.375" v="914" actId="26606"/>
          <ac:spMkLst>
            <pc:docMk/>
            <pc:sldMk cId="3579253852" sldId="269"/>
            <ac:spMk id="11" creationId="{7F57BEA8-497D-4AA8-8A18-BDCD696B25FE}"/>
          </ac:spMkLst>
        </pc:spChg>
        <pc:picChg chg="add mod">
          <ac:chgData name="MIFTAH B. (972100)" userId="088aa544-328a-440b-8f77-84bbb4ae80b7" providerId="ADAL" clId="{16FC4758-3CAE-4EA4-BE4F-282756239DDF}" dt="2022-04-16T15:49:59.375" v="914" actId="26606"/>
          <ac:picMkLst>
            <pc:docMk/>
            <pc:sldMk cId="3579253852" sldId="269"/>
            <ac:picMk id="4" creationId="{8CFCE807-038C-4128-96E2-D61EE24FD5FF}"/>
          </ac:picMkLst>
        </pc:picChg>
        <pc:cxnChg chg="add">
          <ac:chgData name="MIFTAH B. (972100)" userId="088aa544-328a-440b-8f77-84bbb4ae80b7" providerId="ADAL" clId="{16FC4758-3CAE-4EA4-BE4F-282756239DDF}" dt="2022-04-16T15:49:59.375" v="914" actId="26606"/>
          <ac:cxnSpMkLst>
            <pc:docMk/>
            <pc:sldMk cId="3579253852" sldId="269"/>
            <ac:cxnSpMk id="9" creationId="{D2E961F1-4A28-4A5F-BBD4-6E400E5E6C75}"/>
          </ac:cxnSpMkLst>
        </pc:cxnChg>
        <pc:cxnChg chg="add">
          <ac:chgData name="MIFTAH B. (972100)" userId="088aa544-328a-440b-8f77-84bbb4ae80b7" providerId="ADAL" clId="{16FC4758-3CAE-4EA4-BE4F-282756239DDF}" dt="2022-04-16T15:49:59.375" v="914" actId="26606"/>
          <ac:cxnSpMkLst>
            <pc:docMk/>
            <pc:sldMk cId="3579253852" sldId="269"/>
            <ac:cxnSpMk id="13" creationId="{A82415D3-DDE5-4D63-8CB3-23A5EC581B27}"/>
          </ac:cxnSpMkLst>
        </pc:cxnChg>
        <pc:cxnChg chg="add">
          <ac:chgData name="MIFTAH B. (972100)" userId="088aa544-328a-440b-8f77-84bbb4ae80b7" providerId="ADAL" clId="{16FC4758-3CAE-4EA4-BE4F-282756239DDF}" dt="2022-04-16T15:49:59.375" v="914" actId="26606"/>
          <ac:cxnSpMkLst>
            <pc:docMk/>
            <pc:sldMk cId="3579253852" sldId="269"/>
            <ac:cxnSpMk id="15" creationId="{AD7193FB-6AE6-4B3B-8F89-56B55DD63B4D}"/>
          </ac:cxnSpMkLst>
        </pc:cxnChg>
      </pc:sldChg>
      <pc:sldChg chg="addSp modSp new mod setBg">
        <pc:chgData name="MIFTAH B. (972100)" userId="088aa544-328a-440b-8f77-84bbb4ae80b7" providerId="ADAL" clId="{16FC4758-3CAE-4EA4-BE4F-282756239DDF}" dt="2022-04-16T15:50:14.189" v="915" actId="26606"/>
        <pc:sldMkLst>
          <pc:docMk/>
          <pc:sldMk cId="1536776797" sldId="270"/>
        </pc:sldMkLst>
        <pc:spChg chg="mod">
          <ac:chgData name="MIFTAH B. (972100)" userId="088aa544-328a-440b-8f77-84bbb4ae80b7" providerId="ADAL" clId="{16FC4758-3CAE-4EA4-BE4F-282756239DDF}" dt="2022-04-16T15:50:14.189" v="915" actId="26606"/>
          <ac:spMkLst>
            <pc:docMk/>
            <pc:sldMk cId="1536776797" sldId="270"/>
            <ac:spMk id="2" creationId="{6FE28204-E6C7-4FCB-824A-D7C49B5B5F68}"/>
          </ac:spMkLst>
        </pc:spChg>
        <pc:spChg chg="mod">
          <ac:chgData name="MIFTAH B. (972100)" userId="088aa544-328a-440b-8f77-84bbb4ae80b7" providerId="ADAL" clId="{16FC4758-3CAE-4EA4-BE4F-282756239DDF}" dt="2022-04-16T15:50:14.189" v="915" actId="26606"/>
          <ac:spMkLst>
            <pc:docMk/>
            <pc:sldMk cId="1536776797" sldId="270"/>
            <ac:spMk id="3" creationId="{0EE879BF-99A5-4B27-8B92-62EFB211E384}"/>
          </ac:spMkLst>
        </pc:spChg>
        <pc:spChg chg="add">
          <ac:chgData name="MIFTAH B. (972100)" userId="088aa544-328a-440b-8f77-84bbb4ae80b7" providerId="ADAL" clId="{16FC4758-3CAE-4EA4-BE4F-282756239DDF}" dt="2022-04-16T15:50:14.189" v="915" actId="26606"/>
          <ac:spMkLst>
            <pc:docMk/>
            <pc:sldMk cId="1536776797" sldId="270"/>
            <ac:spMk id="9" creationId="{2E17E911-875F-4DE5-8699-99D9F1805A5D}"/>
          </ac:spMkLst>
        </pc:spChg>
        <pc:spChg chg="add">
          <ac:chgData name="MIFTAH B. (972100)" userId="088aa544-328a-440b-8f77-84bbb4ae80b7" providerId="ADAL" clId="{16FC4758-3CAE-4EA4-BE4F-282756239DDF}" dt="2022-04-16T15:50:14.189" v="915" actId="26606"/>
          <ac:spMkLst>
            <pc:docMk/>
            <pc:sldMk cId="1536776797" sldId="270"/>
            <ac:spMk id="11" creationId="{CD9FE4EF-C4D8-49A0-B2FF-81D8DB7D8A24}"/>
          </ac:spMkLst>
        </pc:spChg>
        <pc:spChg chg="add">
          <ac:chgData name="MIFTAH B. (972100)" userId="088aa544-328a-440b-8f77-84bbb4ae80b7" providerId="ADAL" clId="{16FC4758-3CAE-4EA4-BE4F-282756239DDF}" dt="2022-04-16T15:50:14.189" v="915" actId="26606"/>
          <ac:spMkLst>
            <pc:docMk/>
            <pc:sldMk cId="1536776797" sldId="270"/>
            <ac:spMk id="13" creationId="{4300840D-0A0B-4512-BACA-B439D5B9C57C}"/>
          </ac:spMkLst>
        </pc:spChg>
        <pc:spChg chg="add">
          <ac:chgData name="MIFTAH B. (972100)" userId="088aa544-328a-440b-8f77-84bbb4ae80b7" providerId="ADAL" clId="{16FC4758-3CAE-4EA4-BE4F-282756239DDF}" dt="2022-04-16T15:50:14.189" v="915" actId="26606"/>
          <ac:spMkLst>
            <pc:docMk/>
            <pc:sldMk cId="1536776797" sldId="270"/>
            <ac:spMk id="15" creationId="{D2B78728-A580-49A7-84F9-6EF6F583ADE0}"/>
          </ac:spMkLst>
        </pc:spChg>
        <pc:spChg chg="add">
          <ac:chgData name="MIFTAH B. (972100)" userId="088aa544-328a-440b-8f77-84bbb4ae80b7" providerId="ADAL" clId="{16FC4758-3CAE-4EA4-BE4F-282756239DDF}" dt="2022-04-16T15:50:14.189" v="915" actId="26606"/>
          <ac:spMkLst>
            <pc:docMk/>
            <pc:sldMk cId="1536776797" sldId="270"/>
            <ac:spMk id="17" creationId="{38FAA1A1-D861-433F-88FA-1E9D6FD31D11}"/>
          </ac:spMkLst>
        </pc:spChg>
        <pc:spChg chg="add">
          <ac:chgData name="MIFTAH B. (972100)" userId="088aa544-328a-440b-8f77-84bbb4ae80b7" providerId="ADAL" clId="{16FC4758-3CAE-4EA4-BE4F-282756239DDF}" dt="2022-04-16T15:50:14.189" v="915" actId="26606"/>
          <ac:spMkLst>
            <pc:docMk/>
            <pc:sldMk cId="1536776797" sldId="270"/>
            <ac:spMk id="19" creationId="{8D71EDA1-87BF-4D5D-AB79-F346FD19278A}"/>
          </ac:spMkLst>
        </pc:spChg>
        <pc:picChg chg="add">
          <ac:chgData name="MIFTAH B. (972100)" userId="088aa544-328a-440b-8f77-84bbb4ae80b7" providerId="ADAL" clId="{16FC4758-3CAE-4EA4-BE4F-282756239DDF}" dt="2022-04-16T15:50:14.189" v="915" actId="26606"/>
          <ac:picMkLst>
            <pc:docMk/>
            <pc:sldMk cId="1536776797" sldId="270"/>
            <ac:picMk id="5" creationId="{A63C6FF5-6CE8-A97B-E8A3-0B615983D1D6}"/>
          </ac:picMkLst>
        </pc:picChg>
      </pc:sldChg>
      <pc:sldChg chg="addSp delSp modSp new mod setBg">
        <pc:chgData name="MIFTAH B. (972100)" userId="088aa544-328a-440b-8f77-84bbb4ae80b7" providerId="ADAL" clId="{16FC4758-3CAE-4EA4-BE4F-282756239DDF}" dt="2022-04-16T15:50:30.702" v="920" actId="26606"/>
        <pc:sldMkLst>
          <pc:docMk/>
          <pc:sldMk cId="3184439751" sldId="271"/>
        </pc:sldMkLst>
        <pc:spChg chg="mod">
          <ac:chgData name="MIFTAH B. (972100)" userId="088aa544-328a-440b-8f77-84bbb4ae80b7" providerId="ADAL" clId="{16FC4758-3CAE-4EA4-BE4F-282756239DDF}" dt="2022-04-16T15:50:30.702" v="920" actId="26606"/>
          <ac:spMkLst>
            <pc:docMk/>
            <pc:sldMk cId="3184439751" sldId="271"/>
            <ac:spMk id="2" creationId="{ECA53B43-C0AA-45B5-A0E7-8D822F55BEBB}"/>
          </ac:spMkLst>
        </pc:spChg>
        <pc:spChg chg="mod">
          <ac:chgData name="MIFTAH B. (972100)" userId="088aa544-328a-440b-8f77-84bbb4ae80b7" providerId="ADAL" clId="{16FC4758-3CAE-4EA4-BE4F-282756239DDF}" dt="2022-04-16T15:50:30.702" v="920" actId="26606"/>
          <ac:spMkLst>
            <pc:docMk/>
            <pc:sldMk cId="3184439751" sldId="271"/>
            <ac:spMk id="3" creationId="{35B2C406-67BF-4092-B157-8A7635FF441F}"/>
          </ac:spMkLst>
        </pc:spChg>
        <pc:spChg chg="add del">
          <ac:chgData name="MIFTAH B. (972100)" userId="088aa544-328a-440b-8f77-84bbb4ae80b7" providerId="ADAL" clId="{16FC4758-3CAE-4EA4-BE4F-282756239DDF}" dt="2022-04-16T15:50:26.774" v="917" actId="26606"/>
          <ac:spMkLst>
            <pc:docMk/>
            <pc:sldMk cId="3184439751" sldId="271"/>
            <ac:spMk id="8" creationId="{1B15ED52-F352-441B-82BF-E0EA34836D08}"/>
          </ac:spMkLst>
        </pc:spChg>
        <pc:spChg chg="add del">
          <ac:chgData name="MIFTAH B. (972100)" userId="088aa544-328a-440b-8f77-84bbb4ae80b7" providerId="ADAL" clId="{16FC4758-3CAE-4EA4-BE4F-282756239DDF}" dt="2022-04-16T15:50:26.774" v="917" actId="26606"/>
          <ac:spMkLst>
            <pc:docMk/>
            <pc:sldMk cId="3184439751" sldId="271"/>
            <ac:spMk id="10" creationId="{3B2E3793-BFE6-45A2-9B7B-E18844431C99}"/>
          </ac:spMkLst>
        </pc:spChg>
        <pc:spChg chg="add del">
          <ac:chgData name="MIFTAH B. (972100)" userId="088aa544-328a-440b-8f77-84bbb4ae80b7" providerId="ADAL" clId="{16FC4758-3CAE-4EA4-BE4F-282756239DDF}" dt="2022-04-16T15:50:26.774" v="917" actId="26606"/>
          <ac:spMkLst>
            <pc:docMk/>
            <pc:sldMk cId="3184439751" sldId="271"/>
            <ac:spMk id="12" creationId="{BC4C4868-CB8F-4AF9-9CDB-8108F2C19B67}"/>
          </ac:spMkLst>
        </pc:spChg>
        <pc:spChg chg="add del">
          <ac:chgData name="MIFTAH B. (972100)" userId="088aa544-328a-440b-8f77-84bbb4ae80b7" providerId="ADAL" clId="{16FC4758-3CAE-4EA4-BE4F-282756239DDF}" dt="2022-04-16T15:50:26.774" v="917" actId="26606"/>
          <ac:spMkLst>
            <pc:docMk/>
            <pc:sldMk cId="3184439751" sldId="271"/>
            <ac:spMk id="14" creationId="{375E0459-6403-40CD-989D-56A4407CA12E}"/>
          </ac:spMkLst>
        </pc:spChg>
        <pc:spChg chg="add del">
          <ac:chgData name="MIFTAH B. (972100)" userId="088aa544-328a-440b-8f77-84bbb4ae80b7" providerId="ADAL" clId="{16FC4758-3CAE-4EA4-BE4F-282756239DDF}" dt="2022-04-16T15:50:26.774" v="917" actId="26606"/>
          <ac:spMkLst>
            <pc:docMk/>
            <pc:sldMk cId="3184439751" sldId="271"/>
            <ac:spMk id="16" creationId="{53E5B1A8-3AC9-4BD1-9BBC-78CA94F2D1BA}"/>
          </ac:spMkLst>
        </pc:spChg>
        <pc:spChg chg="add del">
          <ac:chgData name="MIFTAH B. (972100)" userId="088aa544-328a-440b-8f77-84bbb4ae80b7" providerId="ADAL" clId="{16FC4758-3CAE-4EA4-BE4F-282756239DDF}" dt="2022-04-16T15:50:30.693" v="919" actId="26606"/>
          <ac:spMkLst>
            <pc:docMk/>
            <pc:sldMk cId="3184439751" sldId="271"/>
            <ac:spMk id="18" creationId="{A09989E4-EFDC-4A90-A633-E0525FB4139E}"/>
          </ac:spMkLst>
        </pc:spChg>
        <pc:spChg chg="add del">
          <ac:chgData name="MIFTAH B. (972100)" userId="088aa544-328a-440b-8f77-84bbb4ae80b7" providerId="ADAL" clId="{16FC4758-3CAE-4EA4-BE4F-282756239DDF}" dt="2022-04-16T15:50:30.693" v="919" actId="26606"/>
          <ac:spMkLst>
            <pc:docMk/>
            <pc:sldMk cId="3184439751" sldId="271"/>
            <ac:spMk id="19" creationId="{DEE2AD96-B495-4E06-9291-B71706F728CB}"/>
          </ac:spMkLst>
        </pc:spChg>
        <pc:spChg chg="add del">
          <ac:chgData name="MIFTAH B. (972100)" userId="088aa544-328a-440b-8f77-84bbb4ae80b7" providerId="ADAL" clId="{16FC4758-3CAE-4EA4-BE4F-282756239DDF}" dt="2022-04-16T15:50:30.693" v="919" actId="26606"/>
          <ac:spMkLst>
            <pc:docMk/>
            <pc:sldMk cId="3184439751" sldId="271"/>
            <ac:spMk id="20" creationId="{53CF6D67-C5A8-4ADD-9E8E-1E38CA1D3166}"/>
          </ac:spMkLst>
        </pc:spChg>
        <pc:spChg chg="add del">
          <ac:chgData name="MIFTAH B. (972100)" userId="088aa544-328a-440b-8f77-84bbb4ae80b7" providerId="ADAL" clId="{16FC4758-3CAE-4EA4-BE4F-282756239DDF}" dt="2022-04-16T15:50:30.693" v="919" actId="26606"/>
          <ac:spMkLst>
            <pc:docMk/>
            <pc:sldMk cId="3184439751" sldId="271"/>
            <ac:spMk id="21" creationId="{86909FA0-B515-4681-B7A8-FA281D133B94}"/>
          </ac:spMkLst>
        </pc:spChg>
        <pc:spChg chg="add del">
          <ac:chgData name="MIFTAH B. (972100)" userId="088aa544-328a-440b-8f77-84bbb4ae80b7" providerId="ADAL" clId="{16FC4758-3CAE-4EA4-BE4F-282756239DDF}" dt="2022-04-16T15:50:30.693" v="919" actId="26606"/>
          <ac:spMkLst>
            <pc:docMk/>
            <pc:sldMk cId="3184439751" sldId="271"/>
            <ac:spMk id="22" creationId="{21C9FE86-FCC3-4A31-AA1C-C882262B7FE7}"/>
          </ac:spMkLst>
        </pc:spChg>
        <pc:spChg chg="add del">
          <ac:chgData name="MIFTAH B. (972100)" userId="088aa544-328a-440b-8f77-84bbb4ae80b7" providerId="ADAL" clId="{16FC4758-3CAE-4EA4-BE4F-282756239DDF}" dt="2022-04-16T15:50:30.693" v="919" actId="26606"/>
          <ac:spMkLst>
            <pc:docMk/>
            <pc:sldMk cId="3184439751" sldId="271"/>
            <ac:spMk id="23" creationId="{7D96243B-ECED-4B71-8E06-AE9A285EAD20}"/>
          </ac:spMkLst>
        </pc:spChg>
        <pc:spChg chg="add">
          <ac:chgData name="MIFTAH B. (972100)" userId="088aa544-328a-440b-8f77-84bbb4ae80b7" providerId="ADAL" clId="{16FC4758-3CAE-4EA4-BE4F-282756239DDF}" dt="2022-04-16T15:50:30.702" v="920" actId="26606"/>
          <ac:spMkLst>
            <pc:docMk/>
            <pc:sldMk cId="3184439751" sldId="271"/>
            <ac:spMk id="25" creationId="{1B15ED52-F352-441B-82BF-E0EA34836D08}"/>
          </ac:spMkLst>
        </pc:spChg>
        <pc:spChg chg="add">
          <ac:chgData name="MIFTAH B. (972100)" userId="088aa544-328a-440b-8f77-84bbb4ae80b7" providerId="ADAL" clId="{16FC4758-3CAE-4EA4-BE4F-282756239DDF}" dt="2022-04-16T15:50:30.702" v="920" actId="26606"/>
          <ac:spMkLst>
            <pc:docMk/>
            <pc:sldMk cId="3184439751" sldId="271"/>
            <ac:spMk id="26" creationId="{3B2E3793-BFE6-45A2-9B7B-E18844431C99}"/>
          </ac:spMkLst>
        </pc:spChg>
        <pc:spChg chg="add">
          <ac:chgData name="MIFTAH B. (972100)" userId="088aa544-328a-440b-8f77-84bbb4ae80b7" providerId="ADAL" clId="{16FC4758-3CAE-4EA4-BE4F-282756239DDF}" dt="2022-04-16T15:50:30.702" v="920" actId="26606"/>
          <ac:spMkLst>
            <pc:docMk/>
            <pc:sldMk cId="3184439751" sldId="271"/>
            <ac:spMk id="27" creationId="{BC4C4868-CB8F-4AF9-9CDB-8108F2C19B67}"/>
          </ac:spMkLst>
        </pc:spChg>
        <pc:spChg chg="add">
          <ac:chgData name="MIFTAH B. (972100)" userId="088aa544-328a-440b-8f77-84bbb4ae80b7" providerId="ADAL" clId="{16FC4758-3CAE-4EA4-BE4F-282756239DDF}" dt="2022-04-16T15:50:30.702" v="920" actId="26606"/>
          <ac:spMkLst>
            <pc:docMk/>
            <pc:sldMk cId="3184439751" sldId="271"/>
            <ac:spMk id="28" creationId="{375E0459-6403-40CD-989D-56A4407CA12E}"/>
          </ac:spMkLst>
        </pc:spChg>
        <pc:spChg chg="add">
          <ac:chgData name="MIFTAH B. (972100)" userId="088aa544-328a-440b-8f77-84bbb4ae80b7" providerId="ADAL" clId="{16FC4758-3CAE-4EA4-BE4F-282756239DDF}" dt="2022-04-16T15:50:30.702" v="920" actId="26606"/>
          <ac:spMkLst>
            <pc:docMk/>
            <pc:sldMk cId="3184439751" sldId="271"/>
            <ac:spMk id="29" creationId="{53E5B1A8-3AC9-4BD1-9BBC-78CA94F2D1BA}"/>
          </ac:spMkLst>
        </pc:spChg>
      </pc:sldChg>
      <pc:sldChg chg="addSp delSp modSp new mod setBg">
        <pc:chgData name="MIFTAH B. (972100)" userId="088aa544-328a-440b-8f77-84bbb4ae80b7" providerId="ADAL" clId="{16FC4758-3CAE-4EA4-BE4F-282756239DDF}" dt="2022-04-16T15:50:46.156" v="927" actId="26606"/>
        <pc:sldMkLst>
          <pc:docMk/>
          <pc:sldMk cId="1754672919" sldId="272"/>
        </pc:sldMkLst>
        <pc:spChg chg="mod">
          <ac:chgData name="MIFTAH B. (972100)" userId="088aa544-328a-440b-8f77-84bbb4ae80b7" providerId="ADAL" clId="{16FC4758-3CAE-4EA4-BE4F-282756239DDF}" dt="2022-04-16T15:50:46.156" v="927" actId="26606"/>
          <ac:spMkLst>
            <pc:docMk/>
            <pc:sldMk cId="1754672919" sldId="272"/>
            <ac:spMk id="2" creationId="{5577A32F-FA5B-41A3-ACEA-EBCC8F351912}"/>
          </ac:spMkLst>
        </pc:spChg>
        <pc:spChg chg="mod">
          <ac:chgData name="MIFTAH B. (972100)" userId="088aa544-328a-440b-8f77-84bbb4ae80b7" providerId="ADAL" clId="{16FC4758-3CAE-4EA4-BE4F-282756239DDF}" dt="2022-04-16T15:50:46.156" v="927" actId="26606"/>
          <ac:spMkLst>
            <pc:docMk/>
            <pc:sldMk cId="1754672919" sldId="272"/>
            <ac:spMk id="3" creationId="{A60E90CB-647C-43E9-A1BF-E0DBC777BBB9}"/>
          </ac:spMkLst>
        </pc:spChg>
        <pc:spChg chg="add del">
          <ac:chgData name="MIFTAH B. (972100)" userId="088aa544-328a-440b-8f77-84bbb4ae80b7" providerId="ADAL" clId="{16FC4758-3CAE-4EA4-BE4F-282756239DDF}" dt="2022-04-16T15:50:43.790" v="922" actId="26606"/>
          <ac:spMkLst>
            <pc:docMk/>
            <pc:sldMk cId="1754672919" sldId="272"/>
            <ac:spMk id="9" creationId="{12609869-9E80-471B-A487-A53288E0E791}"/>
          </ac:spMkLst>
        </pc:spChg>
        <pc:spChg chg="add del">
          <ac:chgData name="MIFTAH B. (972100)" userId="088aa544-328a-440b-8f77-84bbb4ae80b7" providerId="ADAL" clId="{16FC4758-3CAE-4EA4-BE4F-282756239DDF}" dt="2022-04-16T15:50:43.790" v="922" actId="26606"/>
          <ac:spMkLst>
            <pc:docMk/>
            <pc:sldMk cId="1754672919" sldId="272"/>
            <ac:spMk id="11" creationId="{7004738A-9D34-43E8-97D2-CA0EED4F8BE0}"/>
          </ac:spMkLst>
        </pc:spChg>
        <pc:spChg chg="add del">
          <ac:chgData name="MIFTAH B. (972100)" userId="088aa544-328a-440b-8f77-84bbb4ae80b7" providerId="ADAL" clId="{16FC4758-3CAE-4EA4-BE4F-282756239DDF}" dt="2022-04-16T15:50:43.790" v="922" actId="26606"/>
          <ac:spMkLst>
            <pc:docMk/>
            <pc:sldMk cId="1754672919" sldId="272"/>
            <ac:spMk id="13" creationId="{B8B8D07F-F13E-443E-BA68-2D26672D76B9}"/>
          </ac:spMkLst>
        </pc:spChg>
        <pc:spChg chg="add del">
          <ac:chgData name="MIFTAH B. (972100)" userId="088aa544-328a-440b-8f77-84bbb4ae80b7" providerId="ADAL" clId="{16FC4758-3CAE-4EA4-BE4F-282756239DDF}" dt="2022-04-16T15:50:43.790" v="922" actId="26606"/>
          <ac:spMkLst>
            <pc:docMk/>
            <pc:sldMk cId="1754672919" sldId="272"/>
            <ac:spMk id="15" creationId="{2813A4FA-24A5-41ED-A534-3807D1B2F344}"/>
          </ac:spMkLst>
        </pc:spChg>
        <pc:spChg chg="add del">
          <ac:chgData name="MIFTAH B. (972100)" userId="088aa544-328a-440b-8f77-84bbb4ae80b7" providerId="ADAL" clId="{16FC4758-3CAE-4EA4-BE4F-282756239DDF}" dt="2022-04-16T15:50:43.790" v="922" actId="26606"/>
          <ac:spMkLst>
            <pc:docMk/>
            <pc:sldMk cId="1754672919" sldId="272"/>
            <ac:spMk id="17" creationId="{C3944F27-CA70-4E84-A51A-E6BF89558979}"/>
          </ac:spMkLst>
        </pc:spChg>
        <pc:spChg chg="add del">
          <ac:chgData name="MIFTAH B. (972100)" userId="088aa544-328a-440b-8f77-84bbb4ae80b7" providerId="ADAL" clId="{16FC4758-3CAE-4EA4-BE4F-282756239DDF}" dt="2022-04-16T15:50:45.180" v="924" actId="26606"/>
          <ac:spMkLst>
            <pc:docMk/>
            <pc:sldMk cId="1754672919" sldId="272"/>
            <ac:spMk id="19" creationId="{8D71EDA1-87BF-4D5D-AB79-F346FD19278A}"/>
          </ac:spMkLst>
        </pc:spChg>
        <pc:spChg chg="add del">
          <ac:chgData name="MIFTAH B. (972100)" userId="088aa544-328a-440b-8f77-84bbb4ae80b7" providerId="ADAL" clId="{16FC4758-3CAE-4EA4-BE4F-282756239DDF}" dt="2022-04-16T15:50:45.180" v="924" actId="26606"/>
          <ac:spMkLst>
            <pc:docMk/>
            <pc:sldMk cId="1754672919" sldId="272"/>
            <ac:spMk id="20" creationId="{2E17E911-875F-4DE5-8699-99D9F1805A5D}"/>
          </ac:spMkLst>
        </pc:spChg>
        <pc:spChg chg="add del">
          <ac:chgData name="MIFTAH B. (972100)" userId="088aa544-328a-440b-8f77-84bbb4ae80b7" providerId="ADAL" clId="{16FC4758-3CAE-4EA4-BE4F-282756239DDF}" dt="2022-04-16T15:50:45.180" v="924" actId="26606"/>
          <ac:spMkLst>
            <pc:docMk/>
            <pc:sldMk cId="1754672919" sldId="272"/>
            <ac:spMk id="21" creationId="{CD9FE4EF-C4D8-49A0-B2FF-81D8DB7D8A24}"/>
          </ac:spMkLst>
        </pc:spChg>
        <pc:spChg chg="add del">
          <ac:chgData name="MIFTAH B. (972100)" userId="088aa544-328a-440b-8f77-84bbb4ae80b7" providerId="ADAL" clId="{16FC4758-3CAE-4EA4-BE4F-282756239DDF}" dt="2022-04-16T15:50:45.180" v="924" actId="26606"/>
          <ac:spMkLst>
            <pc:docMk/>
            <pc:sldMk cId="1754672919" sldId="272"/>
            <ac:spMk id="22" creationId="{4300840D-0A0B-4512-BACA-B439D5B9C57C}"/>
          </ac:spMkLst>
        </pc:spChg>
        <pc:spChg chg="add del">
          <ac:chgData name="MIFTAH B. (972100)" userId="088aa544-328a-440b-8f77-84bbb4ae80b7" providerId="ADAL" clId="{16FC4758-3CAE-4EA4-BE4F-282756239DDF}" dt="2022-04-16T15:50:45.180" v="924" actId="26606"/>
          <ac:spMkLst>
            <pc:docMk/>
            <pc:sldMk cId="1754672919" sldId="272"/>
            <ac:spMk id="23" creationId="{D2B78728-A580-49A7-84F9-6EF6F583ADE0}"/>
          </ac:spMkLst>
        </pc:spChg>
        <pc:spChg chg="add del">
          <ac:chgData name="MIFTAH B. (972100)" userId="088aa544-328a-440b-8f77-84bbb4ae80b7" providerId="ADAL" clId="{16FC4758-3CAE-4EA4-BE4F-282756239DDF}" dt="2022-04-16T15:50:45.180" v="924" actId="26606"/>
          <ac:spMkLst>
            <pc:docMk/>
            <pc:sldMk cId="1754672919" sldId="272"/>
            <ac:spMk id="24" creationId="{38FAA1A1-D861-433F-88FA-1E9D6FD31D11}"/>
          </ac:spMkLst>
        </pc:spChg>
        <pc:spChg chg="add del">
          <ac:chgData name="MIFTAH B. (972100)" userId="088aa544-328a-440b-8f77-84bbb4ae80b7" providerId="ADAL" clId="{16FC4758-3CAE-4EA4-BE4F-282756239DDF}" dt="2022-04-16T15:50:46.148" v="926" actId="26606"/>
          <ac:spMkLst>
            <pc:docMk/>
            <pc:sldMk cId="1754672919" sldId="272"/>
            <ac:spMk id="26" creationId="{0CCC4BA0-1298-4DBD-86F1-B51D8C9D3437}"/>
          </ac:spMkLst>
        </pc:spChg>
        <pc:spChg chg="add del">
          <ac:chgData name="MIFTAH B. (972100)" userId="088aa544-328a-440b-8f77-84bbb4ae80b7" providerId="ADAL" clId="{16FC4758-3CAE-4EA4-BE4F-282756239DDF}" dt="2022-04-16T15:50:46.148" v="926" actId="26606"/>
          <ac:spMkLst>
            <pc:docMk/>
            <pc:sldMk cId="1754672919" sldId="272"/>
            <ac:spMk id="27" creationId="{EEBF1590-3B36-48EE-A89D-3B6F3CB256AB}"/>
          </ac:spMkLst>
        </pc:spChg>
        <pc:spChg chg="add del">
          <ac:chgData name="MIFTAH B. (972100)" userId="088aa544-328a-440b-8f77-84bbb4ae80b7" providerId="ADAL" clId="{16FC4758-3CAE-4EA4-BE4F-282756239DDF}" dt="2022-04-16T15:50:46.148" v="926" actId="26606"/>
          <ac:spMkLst>
            <pc:docMk/>
            <pc:sldMk cId="1754672919" sldId="272"/>
            <ac:spMk id="28" creationId="{AC8F6C8C-AB5A-4548-942D-E3FD40ACBC49}"/>
          </ac:spMkLst>
        </pc:spChg>
        <pc:spChg chg="add">
          <ac:chgData name="MIFTAH B. (972100)" userId="088aa544-328a-440b-8f77-84bbb4ae80b7" providerId="ADAL" clId="{16FC4758-3CAE-4EA4-BE4F-282756239DDF}" dt="2022-04-16T15:50:46.156" v="927" actId="26606"/>
          <ac:spMkLst>
            <pc:docMk/>
            <pc:sldMk cId="1754672919" sldId="272"/>
            <ac:spMk id="30" creationId="{45D37F4E-DDB4-456B-97E0-9937730A039F}"/>
          </ac:spMkLst>
        </pc:spChg>
        <pc:spChg chg="add">
          <ac:chgData name="MIFTAH B. (972100)" userId="088aa544-328a-440b-8f77-84bbb4ae80b7" providerId="ADAL" clId="{16FC4758-3CAE-4EA4-BE4F-282756239DDF}" dt="2022-04-16T15:50:46.156" v="927" actId="26606"/>
          <ac:spMkLst>
            <pc:docMk/>
            <pc:sldMk cId="1754672919" sldId="272"/>
            <ac:spMk id="31" creationId="{B2DD41CD-8F47-4F56-AD12-4E2FF7696987}"/>
          </ac:spMkLst>
        </pc:spChg>
        <pc:picChg chg="add mod">
          <ac:chgData name="MIFTAH B. (972100)" userId="088aa544-328a-440b-8f77-84bbb4ae80b7" providerId="ADAL" clId="{16FC4758-3CAE-4EA4-BE4F-282756239DDF}" dt="2022-04-16T15:50:46.156" v="927" actId="26606"/>
          <ac:picMkLst>
            <pc:docMk/>
            <pc:sldMk cId="1754672919" sldId="272"/>
            <ac:picMk id="4" creationId="{EDE97D8C-F84F-444E-86E9-74E99DFFFECB}"/>
          </ac:picMkLst>
        </pc:picChg>
      </pc:sldChg>
      <pc:sldChg chg="addSp delSp modSp new mod setBg">
        <pc:chgData name="MIFTAH B. (972100)" userId="088aa544-328a-440b-8f77-84bbb4ae80b7" providerId="ADAL" clId="{16FC4758-3CAE-4EA4-BE4F-282756239DDF}" dt="2022-04-16T17:08:28.142" v="1044" actId="20577"/>
        <pc:sldMkLst>
          <pc:docMk/>
          <pc:sldMk cId="1414080595" sldId="273"/>
        </pc:sldMkLst>
        <pc:spChg chg="mod">
          <ac:chgData name="MIFTAH B. (972100)" userId="088aa544-328a-440b-8f77-84bbb4ae80b7" providerId="ADAL" clId="{16FC4758-3CAE-4EA4-BE4F-282756239DDF}" dt="2022-04-16T15:50:55.043" v="928" actId="26606"/>
          <ac:spMkLst>
            <pc:docMk/>
            <pc:sldMk cId="1414080595" sldId="273"/>
            <ac:spMk id="2" creationId="{4A6B397E-985A-4C4B-83B8-68DEBF58F05E}"/>
          </ac:spMkLst>
        </pc:spChg>
        <pc:spChg chg="del mod">
          <ac:chgData name="MIFTAH B. (972100)" userId="088aa544-328a-440b-8f77-84bbb4ae80b7" providerId="ADAL" clId="{16FC4758-3CAE-4EA4-BE4F-282756239DDF}" dt="2022-04-16T15:50:55.043" v="928" actId="26606"/>
          <ac:spMkLst>
            <pc:docMk/>
            <pc:sldMk cId="1414080595" sldId="273"/>
            <ac:spMk id="3" creationId="{CDDD17F8-0F05-4B33-A700-B8196E9F4876}"/>
          </ac:spMkLst>
        </pc:spChg>
        <pc:spChg chg="add">
          <ac:chgData name="MIFTAH B. (972100)" userId="088aa544-328a-440b-8f77-84bbb4ae80b7" providerId="ADAL" clId="{16FC4758-3CAE-4EA4-BE4F-282756239DDF}" dt="2022-04-16T15:50:55.043" v="928" actId="26606"/>
          <ac:spMkLst>
            <pc:docMk/>
            <pc:sldMk cId="1414080595" sldId="273"/>
            <ac:spMk id="9" creationId="{BACC6370-2D7E-4714-9D71-7542949D7D5D}"/>
          </ac:spMkLst>
        </pc:spChg>
        <pc:spChg chg="add">
          <ac:chgData name="MIFTAH B. (972100)" userId="088aa544-328a-440b-8f77-84bbb4ae80b7" providerId="ADAL" clId="{16FC4758-3CAE-4EA4-BE4F-282756239DDF}" dt="2022-04-16T15:50:55.043" v="928" actId="26606"/>
          <ac:spMkLst>
            <pc:docMk/>
            <pc:sldMk cId="1414080595" sldId="273"/>
            <ac:spMk id="11" creationId="{256B2C21-A230-48C0-8DF1-C46611373C44}"/>
          </ac:spMkLst>
        </pc:spChg>
        <pc:spChg chg="add">
          <ac:chgData name="MIFTAH B. (972100)" userId="088aa544-328a-440b-8f77-84bbb4ae80b7" providerId="ADAL" clId="{16FC4758-3CAE-4EA4-BE4F-282756239DDF}" dt="2022-04-16T15:50:55.043" v="928" actId="26606"/>
          <ac:spMkLst>
            <pc:docMk/>
            <pc:sldMk cId="1414080595" sldId="273"/>
            <ac:spMk id="13" creationId="{3847E18C-932D-4C95-AABA-FEC7C9499AD7}"/>
          </ac:spMkLst>
        </pc:spChg>
        <pc:spChg chg="add">
          <ac:chgData name="MIFTAH B. (972100)" userId="088aa544-328a-440b-8f77-84bbb4ae80b7" providerId="ADAL" clId="{16FC4758-3CAE-4EA4-BE4F-282756239DDF}" dt="2022-04-16T15:50:55.043" v="928" actId="26606"/>
          <ac:spMkLst>
            <pc:docMk/>
            <pc:sldMk cId="1414080595" sldId="273"/>
            <ac:spMk id="15" creationId="{3150CB11-0C61-439E-910F-5787759E72A0}"/>
          </ac:spMkLst>
        </pc:spChg>
        <pc:spChg chg="add">
          <ac:chgData name="MIFTAH B. (972100)" userId="088aa544-328a-440b-8f77-84bbb4ae80b7" providerId="ADAL" clId="{16FC4758-3CAE-4EA4-BE4F-282756239DDF}" dt="2022-04-16T15:50:55.043" v="928" actId="26606"/>
          <ac:spMkLst>
            <pc:docMk/>
            <pc:sldMk cId="1414080595" sldId="273"/>
            <ac:spMk id="17" creationId="{43F8A58B-5155-44CE-A5FF-7647B47D0A7A}"/>
          </ac:spMkLst>
        </pc:spChg>
        <pc:spChg chg="add">
          <ac:chgData name="MIFTAH B. (972100)" userId="088aa544-328a-440b-8f77-84bbb4ae80b7" providerId="ADAL" clId="{16FC4758-3CAE-4EA4-BE4F-282756239DDF}" dt="2022-04-16T15:50:55.043" v="928" actId="26606"/>
          <ac:spMkLst>
            <pc:docMk/>
            <pc:sldMk cId="1414080595" sldId="273"/>
            <ac:spMk id="19" creationId="{443F2ACA-E6D6-4028-82DD-F03C262D5DE6}"/>
          </ac:spMkLst>
        </pc:spChg>
        <pc:graphicFrameChg chg="add mod modGraphic">
          <ac:chgData name="MIFTAH B. (972100)" userId="088aa544-328a-440b-8f77-84bbb4ae80b7" providerId="ADAL" clId="{16FC4758-3CAE-4EA4-BE4F-282756239DDF}" dt="2022-04-16T17:08:28.142" v="1044" actId="20577"/>
          <ac:graphicFrameMkLst>
            <pc:docMk/>
            <pc:sldMk cId="1414080595" sldId="273"/>
            <ac:graphicFrameMk id="5" creationId="{828D1F38-226A-1F00-01E2-E76E01E82C95}"/>
          </ac:graphicFrameMkLst>
        </pc:graphicFrameChg>
      </pc:sldChg>
      <pc:sldChg chg="addSp delSp modSp new mod setBg">
        <pc:chgData name="MIFTAH B. (972100)" userId="088aa544-328a-440b-8f77-84bbb4ae80b7" providerId="ADAL" clId="{16FC4758-3CAE-4EA4-BE4F-282756239DDF}" dt="2022-04-16T15:51:10.645" v="931" actId="26606"/>
        <pc:sldMkLst>
          <pc:docMk/>
          <pc:sldMk cId="1748647466" sldId="274"/>
        </pc:sldMkLst>
        <pc:spChg chg="mod">
          <ac:chgData name="MIFTAH B. (972100)" userId="088aa544-328a-440b-8f77-84bbb4ae80b7" providerId="ADAL" clId="{16FC4758-3CAE-4EA4-BE4F-282756239DDF}" dt="2022-04-16T15:51:10.645" v="931" actId="26606"/>
          <ac:spMkLst>
            <pc:docMk/>
            <pc:sldMk cId="1748647466" sldId="274"/>
            <ac:spMk id="2" creationId="{7E092350-8BAE-498F-8EAC-344956B9E2F0}"/>
          </ac:spMkLst>
        </pc:spChg>
        <pc:spChg chg="mod">
          <ac:chgData name="MIFTAH B. (972100)" userId="088aa544-328a-440b-8f77-84bbb4ae80b7" providerId="ADAL" clId="{16FC4758-3CAE-4EA4-BE4F-282756239DDF}" dt="2022-04-16T15:51:10.645" v="931" actId="26606"/>
          <ac:spMkLst>
            <pc:docMk/>
            <pc:sldMk cId="1748647466" sldId="274"/>
            <ac:spMk id="3" creationId="{99003D80-5A91-4621-8CBC-CD072013E8F1}"/>
          </ac:spMkLst>
        </pc:spChg>
        <pc:spChg chg="add del">
          <ac:chgData name="MIFTAH B. (972100)" userId="088aa544-328a-440b-8f77-84bbb4ae80b7" providerId="ADAL" clId="{16FC4758-3CAE-4EA4-BE4F-282756239DDF}" dt="2022-04-16T15:51:10.638" v="930" actId="26606"/>
          <ac:spMkLst>
            <pc:docMk/>
            <pc:sldMk cId="1748647466" sldId="274"/>
            <ac:spMk id="8" creationId="{1B15ED52-F352-441B-82BF-E0EA34836D08}"/>
          </ac:spMkLst>
        </pc:spChg>
        <pc:spChg chg="add del">
          <ac:chgData name="MIFTAH B. (972100)" userId="088aa544-328a-440b-8f77-84bbb4ae80b7" providerId="ADAL" clId="{16FC4758-3CAE-4EA4-BE4F-282756239DDF}" dt="2022-04-16T15:51:10.638" v="930" actId="26606"/>
          <ac:spMkLst>
            <pc:docMk/>
            <pc:sldMk cId="1748647466" sldId="274"/>
            <ac:spMk id="10" creationId="{3B2E3793-BFE6-45A2-9B7B-E18844431C99}"/>
          </ac:spMkLst>
        </pc:spChg>
        <pc:spChg chg="add del">
          <ac:chgData name="MIFTAH B. (972100)" userId="088aa544-328a-440b-8f77-84bbb4ae80b7" providerId="ADAL" clId="{16FC4758-3CAE-4EA4-BE4F-282756239DDF}" dt="2022-04-16T15:51:10.638" v="930" actId="26606"/>
          <ac:spMkLst>
            <pc:docMk/>
            <pc:sldMk cId="1748647466" sldId="274"/>
            <ac:spMk id="12" creationId="{BC4C4868-CB8F-4AF9-9CDB-8108F2C19B67}"/>
          </ac:spMkLst>
        </pc:spChg>
        <pc:spChg chg="add del">
          <ac:chgData name="MIFTAH B. (972100)" userId="088aa544-328a-440b-8f77-84bbb4ae80b7" providerId="ADAL" clId="{16FC4758-3CAE-4EA4-BE4F-282756239DDF}" dt="2022-04-16T15:51:10.638" v="930" actId="26606"/>
          <ac:spMkLst>
            <pc:docMk/>
            <pc:sldMk cId="1748647466" sldId="274"/>
            <ac:spMk id="14" creationId="{375E0459-6403-40CD-989D-56A4407CA12E}"/>
          </ac:spMkLst>
        </pc:spChg>
        <pc:spChg chg="add del">
          <ac:chgData name="MIFTAH B. (972100)" userId="088aa544-328a-440b-8f77-84bbb4ae80b7" providerId="ADAL" clId="{16FC4758-3CAE-4EA4-BE4F-282756239DDF}" dt="2022-04-16T15:51:10.638" v="930" actId="26606"/>
          <ac:spMkLst>
            <pc:docMk/>
            <pc:sldMk cId="1748647466" sldId="274"/>
            <ac:spMk id="16" creationId="{53E5B1A8-3AC9-4BD1-9BBC-78CA94F2D1BA}"/>
          </ac:spMkLst>
        </pc:spChg>
        <pc:spChg chg="add">
          <ac:chgData name="MIFTAH B. (972100)" userId="088aa544-328a-440b-8f77-84bbb4ae80b7" providerId="ADAL" clId="{16FC4758-3CAE-4EA4-BE4F-282756239DDF}" dt="2022-04-16T15:51:10.645" v="931" actId="26606"/>
          <ac:spMkLst>
            <pc:docMk/>
            <pc:sldMk cId="1748647466" sldId="274"/>
            <ac:spMk id="18" creationId="{38FAA1A1-D861-433F-88FA-1E9D6FD31D11}"/>
          </ac:spMkLst>
        </pc:spChg>
        <pc:spChg chg="add">
          <ac:chgData name="MIFTAH B. (972100)" userId="088aa544-328a-440b-8f77-84bbb4ae80b7" providerId="ADAL" clId="{16FC4758-3CAE-4EA4-BE4F-282756239DDF}" dt="2022-04-16T15:51:10.645" v="931" actId="26606"/>
          <ac:spMkLst>
            <pc:docMk/>
            <pc:sldMk cId="1748647466" sldId="274"/>
            <ac:spMk id="19" creationId="{09588DA8-065E-4F6F-8EFD-43104AB2E0CF}"/>
          </ac:spMkLst>
        </pc:spChg>
        <pc:spChg chg="add">
          <ac:chgData name="MIFTAH B. (972100)" userId="088aa544-328a-440b-8f77-84bbb4ae80b7" providerId="ADAL" clId="{16FC4758-3CAE-4EA4-BE4F-282756239DDF}" dt="2022-04-16T15:51:10.645" v="931" actId="26606"/>
          <ac:spMkLst>
            <pc:docMk/>
            <pc:sldMk cId="1748647466" sldId="274"/>
            <ac:spMk id="20" creationId="{8D71EDA1-87BF-4D5D-AB79-F346FD19278A}"/>
          </ac:spMkLst>
        </pc:spChg>
        <pc:spChg chg="add">
          <ac:chgData name="MIFTAH B. (972100)" userId="088aa544-328a-440b-8f77-84bbb4ae80b7" providerId="ADAL" clId="{16FC4758-3CAE-4EA4-BE4F-282756239DDF}" dt="2022-04-16T15:51:10.645" v="931" actId="26606"/>
          <ac:spMkLst>
            <pc:docMk/>
            <pc:sldMk cId="1748647466" sldId="274"/>
            <ac:spMk id="21" creationId="{C4285719-470E-454C-AF62-8323075F1F5B}"/>
          </ac:spMkLst>
        </pc:spChg>
        <pc:spChg chg="add">
          <ac:chgData name="MIFTAH B. (972100)" userId="088aa544-328a-440b-8f77-84bbb4ae80b7" providerId="ADAL" clId="{16FC4758-3CAE-4EA4-BE4F-282756239DDF}" dt="2022-04-16T15:51:10.645" v="931" actId="26606"/>
          <ac:spMkLst>
            <pc:docMk/>
            <pc:sldMk cId="1748647466" sldId="274"/>
            <ac:spMk id="22" creationId="{CD9FE4EF-C4D8-49A0-B2FF-81D8DB7D8A24}"/>
          </ac:spMkLst>
        </pc:spChg>
        <pc:spChg chg="add">
          <ac:chgData name="MIFTAH B. (972100)" userId="088aa544-328a-440b-8f77-84bbb4ae80b7" providerId="ADAL" clId="{16FC4758-3CAE-4EA4-BE4F-282756239DDF}" dt="2022-04-16T15:51:10.645" v="931" actId="26606"/>
          <ac:spMkLst>
            <pc:docMk/>
            <pc:sldMk cId="1748647466" sldId="274"/>
            <ac:spMk id="23" creationId="{4300840D-0A0B-4512-BACA-B439D5B9C57C}"/>
          </ac:spMkLst>
        </pc:spChg>
        <pc:spChg chg="add">
          <ac:chgData name="MIFTAH B. (972100)" userId="088aa544-328a-440b-8f77-84bbb4ae80b7" providerId="ADAL" clId="{16FC4758-3CAE-4EA4-BE4F-282756239DDF}" dt="2022-04-16T15:51:10.645" v="931" actId="26606"/>
          <ac:spMkLst>
            <pc:docMk/>
            <pc:sldMk cId="1748647466" sldId="274"/>
            <ac:spMk id="24" creationId="{D2B78728-A580-49A7-84F9-6EF6F583ADE0}"/>
          </ac:spMkLst>
        </pc:spChg>
      </pc:sldChg>
      <pc:sldChg chg="addSp delSp modSp new mod setBg">
        <pc:chgData name="MIFTAH B. (972100)" userId="088aa544-328a-440b-8f77-84bbb4ae80b7" providerId="ADAL" clId="{16FC4758-3CAE-4EA4-BE4F-282756239DDF}" dt="2022-04-16T15:51:40.860" v="946" actId="26606"/>
        <pc:sldMkLst>
          <pc:docMk/>
          <pc:sldMk cId="4030819027" sldId="275"/>
        </pc:sldMkLst>
        <pc:spChg chg="mod">
          <ac:chgData name="MIFTAH B. (972100)" userId="088aa544-328a-440b-8f77-84bbb4ae80b7" providerId="ADAL" clId="{16FC4758-3CAE-4EA4-BE4F-282756239DDF}" dt="2022-04-16T15:51:40.860" v="946" actId="26606"/>
          <ac:spMkLst>
            <pc:docMk/>
            <pc:sldMk cId="4030819027" sldId="275"/>
            <ac:spMk id="2" creationId="{855C65B5-F455-445B-9E23-39DF414FECEE}"/>
          </ac:spMkLst>
        </pc:spChg>
        <pc:spChg chg="mod ord">
          <ac:chgData name="MIFTAH B. (972100)" userId="088aa544-328a-440b-8f77-84bbb4ae80b7" providerId="ADAL" clId="{16FC4758-3CAE-4EA4-BE4F-282756239DDF}" dt="2022-04-16T15:51:40.860" v="946" actId="26606"/>
          <ac:spMkLst>
            <pc:docMk/>
            <pc:sldMk cId="4030819027" sldId="275"/>
            <ac:spMk id="3" creationId="{093774BD-F621-4782-8BA2-EA9CDDA327C0}"/>
          </ac:spMkLst>
        </pc:spChg>
        <pc:spChg chg="add del">
          <ac:chgData name="MIFTAH B. (972100)" userId="088aa544-328a-440b-8f77-84bbb4ae80b7" providerId="ADAL" clId="{16FC4758-3CAE-4EA4-BE4F-282756239DDF}" dt="2022-04-16T15:51:21.789" v="933" actId="26606"/>
          <ac:spMkLst>
            <pc:docMk/>
            <pc:sldMk cId="4030819027" sldId="275"/>
            <ac:spMk id="9" creationId="{2B566528-1B12-4246-9431-5C2D7D081168}"/>
          </ac:spMkLst>
        </pc:spChg>
        <pc:spChg chg="add del">
          <ac:chgData name="MIFTAH B. (972100)" userId="088aa544-328a-440b-8f77-84bbb4ae80b7" providerId="ADAL" clId="{16FC4758-3CAE-4EA4-BE4F-282756239DDF}" dt="2022-04-16T15:51:30.211" v="937" actId="26606"/>
          <ac:spMkLst>
            <pc:docMk/>
            <pc:sldMk cId="4030819027" sldId="275"/>
            <ac:spMk id="13" creationId="{4300840D-0A0B-4512-BACA-B439D5B9C57C}"/>
          </ac:spMkLst>
        </pc:spChg>
        <pc:spChg chg="add del">
          <ac:chgData name="MIFTAH B. (972100)" userId="088aa544-328a-440b-8f77-84bbb4ae80b7" providerId="ADAL" clId="{16FC4758-3CAE-4EA4-BE4F-282756239DDF}" dt="2022-04-16T15:51:30.211" v="937" actId="26606"/>
          <ac:spMkLst>
            <pc:docMk/>
            <pc:sldMk cId="4030819027" sldId="275"/>
            <ac:spMk id="17" creationId="{38FAA1A1-D861-433F-88FA-1E9D6FD31D11}"/>
          </ac:spMkLst>
        </pc:spChg>
        <pc:spChg chg="add del">
          <ac:chgData name="MIFTAH B. (972100)" userId="088aa544-328a-440b-8f77-84bbb4ae80b7" providerId="ADAL" clId="{16FC4758-3CAE-4EA4-BE4F-282756239DDF}" dt="2022-04-16T15:51:27.708" v="935" actId="26606"/>
          <ac:spMkLst>
            <pc:docMk/>
            <pc:sldMk cId="4030819027" sldId="275"/>
            <ac:spMk id="36" creationId="{1C574E90-1949-4924-B663-AEA13DB7910B}"/>
          </ac:spMkLst>
        </pc:spChg>
        <pc:spChg chg="add del">
          <ac:chgData name="MIFTAH B. (972100)" userId="088aa544-328a-440b-8f77-84bbb4ae80b7" providerId="ADAL" clId="{16FC4758-3CAE-4EA4-BE4F-282756239DDF}" dt="2022-04-16T15:51:27.708" v="935" actId="26606"/>
          <ac:spMkLst>
            <pc:docMk/>
            <pc:sldMk cId="4030819027" sldId="275"/>
            <ac:spMk id="37" creationId="{A5271697-90F1-4A23-8EF2-0179F2EAFACB}"/>
          </ac:spMkLst>
        </pc:spChg>
        <pc:spChg chg="add del">
          <ac:chgData name="MIFTAH B. (972100)" userId="088aa544-328a-440b-8f77-84bbb4ae80b7" providerId="ADAL" clId="{16FC4758-3CAE-4EA4-BE4F-282756239DDF}" dt="2022-04-16T15:51:27.708" v="935" actId="26606"/>
          <ac:spMkLst>
            <pc:docMk/>
            <pc:sldMk cId="4030819027" sldId="275"/>
            <ac:spMk id="38" creationId="{3CD1EA40-7116-4FCB-9369-70F29FAA91EC}"/>
          </ac:spMkLst>
        </pc:spChg>
        <pc:spChg chg="add del">
          <ac:chgData name="MIFTAH B. (972100)" userId="088aa544-328a-440b-8f77-84bbb4ae80b7" providerId="ADAL" clId="{16FC4758-3CAE-4EA4-BE4F-282756239DDF}" dt="2022-04-16T15:51:27.708" v="935" actId="26606"/>
          <ac:spMkLst>
            <pc:docMk/>
            <pc:sldMk cId="4030819027" sldId="275"/>
            <ac:spMk id="39" creationId="{D9F5512A-48E1-4C07-B75E-3CCC517B6804}"/>
          </ac:spMkLst>
        </pc:spChg>
        <pc:spChg chg="add del">
          <ac:chgData name="MIFTAH B. (972100)" userId="088aa544-328a-440b-8f77-84bbb4ae80b7" providerId="ADAL" clId="{16FC4758-3CAE-4EA4-BE4F-282756239DDF}" dt="2022-04-16T15:51:30.211" v="937" actId="26606"/>
          <ac:spMkLst>
            <pc:docMk/>
            <pc:sldMk cId="4030819027" sldId="275"/>
            <ac:spMk id="44" creationId="{C4285719-470E-454C-AF62-8323075F1F5B}"/>
          </ac:spMkLst>
        </pc:spChg>
        <pc:spChg chg="add del">
          <ac:chgData name="MIFTAH B. (972100)" userId="088aa544-328a-440b-8f77-84bbb4ae80b7" providerId="ADAL" clId="{16FC4758-3CAE-4EA4-BE4F-282756239DDF}" dt="2022-04-16T15:51:30.211" v="937" actId="26606"/>
          <ac:spMkLst>
            <pc:docMk/>
            <pc:sldMk cId="4030819027" sldId="275"/>
            <ac:spMk id="45" creationId="{CD9FE4EF-C4D8-49A0-B2FF-81D8DB7D8A24}"/>
          </ac:spMkLst>
        </pc:spChg>
        <pc:spChg chg="add del">
          <ac:chgData name="MIFTAH B. (972100)" userId="088aa544-328a-440b-8f77-84bbb4ae80b7" providerId="ADAL" clId="{16FC4758-3CAE-4EA4-BE4F-282756239DDF}" dt="2022-04-16T15:51:30.211" v="937" actId="26606"/>
          <ac:spMkLst>
            <pc:docMk/>
            <pc:sldMk cId="4030819027" sldId="275"/>
            <ac:spMk id="46" creationId="{D2B78728-A580-49A7-84F9-6EF6F583ADE0}"/>
          </ac:spMkLst>
        </pc:spChg>
        <pc:spChg chg="add del">
          <ac:chgData name="MIFTAH B. (972100)" userId="088aa544-328a-440b-8f77-84bbb4ae80b7" providerId="ADAL" clId="{16FC4758-3CAE-4EA4-BE4F-282756239DDF}" dt="2022-04-16T15:51:30.211" v="937" actId="26606"/>
          <ac:spMkLst>
            <pc:docMk/>
            <pc:sldMk cId="4030819027" sldId="275"/>
            <ac:spMk id="47" creationId="{8D71EDA1-87BF-4D5D-AB79-F346FD19278A}"/>
          </ac:spMkLst>
        </pc:spChg>
        <pc:spChg chg="add del">
          <ac:chgData name="MIFTAH B. (972100)" userId="088aa544-328a-440b-8f77-84bbb4ae80b7" providerId="ADAL" clId="{16FC4758-3CAE-4EA4-BE4F-282756239DDF}" dt="2022-04-16T15:51:31.436" v="939" actId="26606"/>
          <ac:spMkLst>
            <pc:docMk/>
            <pc:sldMk cId="4030819027" sldId="275"/>
            <ac:spMk id="49" creationId="{2596F992-698C-48C0-9D89-70DA4CE927EF}"/>
          </ac:spMkLst>
        </pc:spChg>
        <pc:spChg chg="add del">
          <ac:chgData name="MIFTAH B. (972100)" userId="088aa544-328a-440b-8f77-84bbb4ae80b7" providerId="ADAL" clId="{16FC4758-3CAE-4EA4-BE4F-282756239DDF}" dt="2022-04-16T15:51:31.436" v="939" actId="26606"/>
          <ac:spMkLst>
            <pc:docMk/>
            <pc:sldMk cId="4030819027" sldId="275"/>
            <ac:spMk id="50" creationId="{A344AAA5-41F4-4862-97EF-688D31DC7567}"/>
          </ac:spMkLst>
        </pc:spChg>
        <pc:spChg chg="add del">
          <ac:chgData name="MIFTAH B. (972100)" userId="088aa544-328a-440b-8f77-84bbb4ae80b7" providerId="ADAL" clId="{16FC4758-3CAE-4EA4-BE4F-282756239DDF}" dt="2022-04-16T15:51:31.436" v="939" actId="26606"/>
          <ac:spMkLst>
            <pc:docMk/>
            <pc:sldMk cId="4030819027" sldId="275"/>
            <ac:spMk id="51" creationId="{69E1A62C-2AAF-4B3E-8CDB-65E237080997}"/>
          </ac:spMkLst>
        </pc:spChg>
        <pc:spChg chg="add del">
          <ac:chgData name="MIFTAH B. (972100)" userId="088aa544-328a-440b-8f77-84bbb4ae80b7" providerId="ADAL" clId="{16FC4758-3CAE-4EA4-BE4F-282756239DDF}" dt="2022-04-16T15:51:32.821" v="941" actId="26606"/>
          <ac:spMkLst>
            <pc:docMk/>
            <pc:sldMk cId="4030819027" sldId="275"/>
            <ac:spMk id="53" creationId="{1B15ED52-F352-441B-82BF-E0EA34836D08}"/>
          </ac:spMkLst>
        </pc:spChg>
        <pc:spChg chg="add del">
          <ac:chgData name="MIFTAH B. (972100)" userId="088aa544-328a-440b-8f77-84bbb4ae80b7" providerId="ADAL" clId="{16FC4758-3CAE-4EA4-BE4F-282756239DDF}" dt="2022-04-16T15:51:32.821" v="941" actId="26606"/>
          <ac:spMkLst>
            <pc:docMk/>
            <pc:sldMk cId="4030819027" sldId="275"/>
            <ac:spMk id="54" creationId="{3B2E3793-BFE6-45A2-9B7B-E18844431C99}"/>
          </ac:spMkLst>
        </pc:spChg>
        <pc:spChg chg="add del">
          <ac:chgData name="MIFTAH B. (972100)" userId="088aa544-328a-440b-8f77-84bbb4ae80b7" providerId="ADAL" clId="{16FC4758-3CAE-4EA4-BE4F-282756239DDF}" dt="2022-04-16T15:51:32.821" v="941" actId="26606"/>
          <ac:spMkLst>
            <pc:docMk/>
            <pc:sldMk cId="4030819027" sldId="275"/>
            <ac:spMk id="55" creationId="{BC4C4868-CB8F-4AF9-9CDB-8108F2C19B67}"/>
          </ac:spMkLst>
        </pc:spChg>
        <pc:spChg chg="add del">
          <ac:chgData name="MIFTAH B. (972100)" userId="088aa544-328a-440b-8f77-84bbb4ae80b7" providerId="ADAL" clId="{16FC4758-3CAE-4EA4-BE4F-282756239DDF}" dt="2022-04-16T15:51:32.821" v="941" actId="26606"/>
          <ac:spMkLst>
            <pc:docMk/>
            <pc:sldMk cId="4030819027" sldId="275"/>
            <ac:spMk id="56" creationId="{375E0459-6403-40CD-989D-56A4407CA12E}"/>
          </ac:spMkLst>
        </pc:spChg>
        <pc:spChg chg="add del">
          <ac:chgData name="MIFTAH B. (972100)" userId="088aa544-328a-440b-8f77-84bbb4ae80b7" providerId="ADAL" clId="{16FC4758-3CAE-4EA4-BE4F-282756239DDF}" dt="2022-04-16T15:51:32.821" v="941" actId="26606"/>
          <ac:spMkLst>
            <pc:docMk/>
            <pc:sldMk cId="4030819027" sldId="275"/>
            <ac:spMk id="57" creationId="{53E5B1A8-3AC9-4BD1-9BBC-78CA94F2D1BA}"/>
          </ac:spMkLst>
        </pc:spChg>
        <pc:spChg chg="add del">
          <ac:chgData name="MIFTAH B. (972100)" userId="088aa544-328a-440b-8f77-84bbb4ae80b7" providerId="ADAL" clId="{16FC4758-3CAE-4EA4-BE4F-282756239DDF}" dt="2022-04-16T15:51:33.755" v="943" actId="26606"/>
          <ac:spMkLst>
            <pc:docMk/>
            <pc:sldMk cId="4030819027" sldId="275"/>
            <ac:spMk id="59" creationId="{1C574E90-1949-4924-B663-AEA13DB7910B}"/>
          </ac:spMkLst>
        </pc:spChg>
        <pc:spChg chg="add del">
          <ac:chgData name="MIFTAH B. (972100)" userId="088aa544-328a-440b-8f77-84bbb4ae80b7" providerId="ADAL" clId="{16FC4758-3CAE-4EA4-BE4F-282756239DDF}" dt="2022-04-16T15:51:33.755" v="943" actId="26606"/>
          <ac:spMkLst>
            <pc:docMk/>
            <pc:sldMk cId="4030819027" sldId="275"/>
            <ac:spMk id="60" creationId="{3CD1EA40-7116-4FCB-9369-70F29FAA91EC}"/>
          </ac:spMkLst>
        </pc:spChg>
        <pc:spChg chg="add del">
          <ac:chgData name="MIFTAH B. (972100)" userId="088aa544-328a-440b-8f77-84bbb4ae80b7" providerId="ADAL" clId="{16FC4758-3CAE-4EA4-BE4F-282756239DDF}" dt="2022-04-16T15:51:33.755" v="943" actId="26606"/>
          <ac:spMkLst>
            <pc:docMk/>
            <pc:sldMk cId="4030819027" sldId="275"/>
            <ac:spMk id="61" creationId="{D9F5512A-48E1-4C07-B75E-3CCC517B6804}"/>
          </ac:spMkLst>
        </pc:spChg>
        <pc:spChg chg="add del">
          <ac:chgData name="MIFTAH B. (972100)" userId="088aa544-328a-440b-8f77-84bbb4ae80b7" providerId="ADAL" clId="{16FC4758-3CAE-4EA4-BE4F-282756239DDF}" dt="2022-04-16T15:51:33.755" v="943" actId="26606"/>
          <ac:spMkLst>
            <pc:docMk/>
            <pc:sldMk cId="4030819027" sldId="275"/>
            <ac:spMk id="64" creationId="{A5271697-90F1-4A23-8EF2-0179F2EAFACB}"/>
          </ac:spMkLst>
        </pc:spChg>
        <pc:spChg chg="add del">
          <ac:chgData name="MIFTAH B. (972100)" userId="088aa544-328a-440b-8f77-84bbb4ae80b7" providerId="ADAL" clId="{16FC4758-3CAE-4EA4-BE4F-282756239DDF}" dt="2022-04-16T15:51:40.852" v="945" actId="26606"/>
          <ac:spMkLst>
            <pc:docMk/>
            <pc:sldMk cId="4030819027" sldId="275"/>
            <ac:spMk id="66" creationId="{1B15ED52-F352-441B-82BF-E0EA34836D08}"/>
          </ac:spMkLst>
        </pc:spChg>
        <pc:spChg chg="add del">
          <ac:chgData name="MIFTAH B. (972100)" userId="088aa544-328a-440b-8f77-84bbb4ae80b7" providerId="ADAL" clId="{16FC4758-3CAE-4EA4-BE4F-282756239DDF}" dt="2022-04-16T15:51:40.852" v="945" actId="26606"/>
          <ac:spMkLst>
            <pc:docMk/>
            <pc:sldMk cId="4030819027" sldId="275"/>
            <ac:spMk id="67" creationId="{3B2E3793-BFE6-45A2-9B7B-E18844431C99}"/>
          </ac:spMkLst>
        </pc:spChg>
        <pc:spChg chg="add del">
          <ac:chgData name="MIFTAH B. (972100)" userId="088aa544-328a-440b-8f77-84bbb4ae80b7" providerId="ADAL" clId="{16FC4758-3CAE-4EA4-BE4F-282756239DDF}" dt="2022-04-16T15:51:40.852" v="945" actId="26606"/>
          <ac:spMkLst>
            <pc:docMk/>
            <pc:sldMk cId="4030819027" sldId="275"/>
            <ac:spMk id="68" creationId="{BC4C4868-CB8F-4AF9-9CDB-8108F2C19B67}"/>
          </ac:spMkLst>
        </pc:spChg>
        <pc:spChg chg="add del">
          <ac:chgData name="MIFTAH B. (972100)" userId="088aa544-328a-440b-8f77-84bbb4ae80b7" providerId="ADAL" clId="{16FC4758-3CAE-4EA4-BE4F-282756239DDF}" dt="2022-04-16T15:51:40.852" v="945" actId="26606"/>
          <ac:spMkLst>
            <pc:docMk/>
            <pc:sldMk cId="4030819027" sldId="275"/>
            <ac:spMk id="69" creationId="{375E0459-6403-40CD-989D-56A4407CA12E}"/>
          </ac:spMkLst>
        </pc:spChg>
        <pc:spChg chg="add del">
          <ac:chgData name="MIFTAH B. (972100)" userId="088aa544-328a-440b-8f77-84bbb4ae80b7" providerId="ADAL" clId="{16FC4758-3CAE-4EA4-BE4F-282756239DDF}" dt="2022-04-16T15:51:40.852" v="945" actId="26606"/>
          <ac:spMkLst>
            <pc:docMk/>
            <pc:sldMk cId="4030819027" sldId="275"/>
            <ac:spMk id="70" creationId="{53E5B1A8-3AC9-4BD1-9BBC-78CA94F2D1BA}"/>
          </ac:spMkLst>
        </pc:spChg>
        <pc:spChg chg="add">
          <ac:chgData name="MIFTAH B. (972100)" userId="088aa544-328a-440b-8f77-84bbb4ae80b7" providerId="ADAL" clId="{16FC4758-3CAE-4EA4-BE4F-282756239DDF}" dt="2022-04-16T15:51:40.860" v="946" actId="26606"/>
          <ac:spMkLst>
            <pc:docMk/>
            <pc:sldMk cId="4030819027" sldId="275"/>
            <ac:spMk id="72" creationId="{2B97F24A-32CE-4C1C-A50D-3016B394DCFB}"/>
          </ac:spMkLst>
        </pc:spChg>
        <pc:spChg chg="add">
          <ac:chgData name="MIFTAH B. (972100)" userId="088aa544-328a-440b-8f77-84bbb4ae80b7" providerId="ADAL" clId="{16FC4758-3CAE-4EA4-BE4F-282756239DDF}" dt="2022-04-16T15:51:40.860" v="946" actId="26606"/>
          <ac:spMkLst>
            <pc:docMk/>
            <pc:sldMk cId="4030819027" sldId="275"/>
            <ac:spMk id="73" creationId="{CD8B4F24-440B-49E9-B85D-733523DC064B}"/>
          </ac:spMkLst>
        </pc:spChg>
        <pc:grpChg chg="add del">
          <ac:chgData name="MIFTAH B. (972100)" userId="088aa544-328a-440b-8f77-84bbb4ae80b7" providerId="ADAL" clId="{16FC4758-3CAE-4EA4-BE4F-282756239DDF}" dt="2022-04-16T15:51:21.789" v="933" actId="26606"/>
          <ac:grpSpMkLst>
            <pc:docMk/>
            <pc:sldMk cId="4030819027" sldId="275"/>
            <ac:grpSpMk id="11" creationId="{828A5161-06F1-46CF-8AD7-844680A59E13}"/>
          </ac:grpSpMkLst>
        </pc:grpChg>
        <pc:grpChg chg="add del">
          <ac:chgData name="MIFTAH B. (972100)" userId="088aa544-328a-440b-8f77-84bbb4ae80b7" providerId="ADAL" clId="{16FC4758-3CAE-4EA4-BE4F-282756239DDF}" dt="2022-04-16T15:51:21.789" v="933" actId="26606"/>
          <ac:grpSpMkLst>
            <pc:docMk/>
            <pc:sldMk cId="4030819027" sldId="275"/>
            <ac:grpSpMk id="15" creationId="{5995D10D-E9C9-47DB-AE7E-801FEF38F5C9}"/>
          </ac:grpSpMkLst>
        </pc:grpChg>
        <pc:grpChg chg="add del">
          <ac:chgData name="MIFTAH B. (972100)" userId="088aa544-328a-440b-8f77-84bbb4ae80b7" providerId="ADAL" clId="{16FC4758-3CAE-4EA4-BE4F-282756239DDF}" dt="2022-04-16T15:51:27.708" v="935" actId="26606"/>
          <ac:grpSpMkLst>
            <pc:docMk/>
            <pc:sldMk cId="4030819027" sldId="275"/>
            <ac:grpSpMk id="40" creationId="{9CF1CD8B-D430-49E7-8630-84152C414EAC}"/>
          </ac:grpSpMkLst>
        </pc:grpChg>
        <pc:grpChg chg="add del">
          <ac:chgData name="MIFTAH B. (972100)" userId="088aa544-328a-440b-8f77-84bbb4ae80b7" providerId="ADAL" clId="{16FC4758-3CAE-4EA4-BE4F-282756239DDF}" dt="2022-04-16T15:51:33.755" v="943" actId="26606"/>
          <ac:grpSpMkLst>
            <pc:docMk/>
            <pc:sldMk cId="4030819027" sldId="275"/>
            <ac:grpSpMk id="62" creationId="{9CF1CD8B-D430-49E7-8630-84152C414EAC}"/>
          </ac:grpSpMkLst>
        </pc:grpChg>
        <pc:picChg chg="add mod">
          <ac:chgData name="MIFTAH B. (972100)" userId="088aa544-328a-440b-8f77-84bbb4ae80b7" providerId="ADAL" clId="{16FC4758-3CAE-4EA4-BE4F-282756239DDF}" dt="2022-04-16T15:51:40.860" v="946" actId="26606"/>
          <ac:picMkLst>
            <pc:docMk/>
            <pc:sldMk cId="4030819027" sldId="275"/>
            <ac:picMk id="4" creationId="{4525B474-22AE-4837-8C88-299F61AB50FB}"/>
          </ac:picMkLst>
        </pc:picChg>
      </pc:sldChg>
      <pc:sldChg chg="addSp modSp new mod setBg">
        <pc:chgData name="MIFTAH B. (972100)" userId="088aa544-328a-440b-8f77-84bbb4ae80b7" providerId="ADAL" clId="{16FC4758-3CAE-4EA4-BE4F-282756239DDF}" dt="2022-04-16T15:52:01.942" v="948" actId="26606"/>
        <pc:sldMkLst>
          <pc:docMk/>
          <pc:sldMk cId="2260507804" sldId="276"/>
        </pc:sldMkLst>
        <pc:spChg chg="mod">
          <ac:chgData name="MIFTAH B. (972100)" userId="088aa544-328a-440b-8f77-84bbb4ae80b7" providerId="ADAL" clId="{16FC4758-3CAE-4EA4-BE4F-282756239DDF}" dt="2022-04-16T15:52:01.942" v="948" actId="26606"/>
          <ac:spMkLst>
            <pc:docMk/>
            <pc:sldMk cId="2260507804" sldId="276"/>
            <ac:spMk id="2" creationId="{671C4659-A63D-416F-A8E6-B42CC6867388}"/>
          </ac:spMkLst>
        </pc:spChg>
        <pc:spChg chg="mod">
          <ac:chgData name="MIFTAH B. (972100)" userId="088aa544-328a-440b-8f77-84bbb4ae80b7" providerId="ADAL" clId="{16FC4758-3CAE-4EA4-BE4F-282756239DDF}" dt="2022-04-16T15:52:01.942" v="948" actId="26606"/>
          <ac:spMkLst>
            <pc:docMk/>
            <pc:sldMk cId="2260507804" sldId="276"/>
            <ac:spMk id="3" creationId="{05197617-0224-4C8B-96FB-50AB5EF9DC28}"/>
          </ac:spMkLst>
        </pc:spChg>
        <pc:spChg chg="add">
          <ac:chgData name="MIFTAH B. (972100)" userId="088aa544-328a-440b-8f77-84bbb4ae80b7" providerId="ADAL" clId="{16FC4758-3CAE-4EA4-BE4F-282756239DDF}" dt="2022-04-16T15:52:01.942" v="948" actId="26606"/>
          <ac:spMkLst>
            <pc:docMk/>
            <pc:sldMk cId="2260507804" sldId="276"/>
            <ac:spMk id="9" creationId="{73DE2CFE-42F2-48F0-8706-5264E012B10C}"/>
          </ac:spMkLst>
        </pc:spChg>
        <pc:picChg chg="add mod">
          <ac:chgData name="MIFTAH B. (972100)" userId="088aa544-328a-440b-8f77-84bbb4ae80b7" providerId="ADAL" clId="{16FC4758-3CAE-4EA4-BE4F-282756239DDF}" dt="2022-04-16T15:52:01.942" v="948" actId="26606"/>
          <ac:picMkLst>
            <pc:docMk/>
            <pc:sldMk cId="2260507804" sldId="276"/>
            <ac:picMk id="4" creationId="{00DE7F49-99BB-448F-BF9D-575D4A3A0CC5}"/>
          </ac:picMkLst>
        </pc:picChg>
      </pc:sldChg>
      <pc:sldChg chg="addSp modSp new mod setBg">
        <pc:chgData name="MIFTAH B. (972100)" userId="088aa544-328a-440b-8f77-84bbb4ae80b7" providerId="ADAL" clId="{16FC4758-3CAE-4EA4-BE4F-282756239DDF}" dt="2022-04-16T17:14:05.384" v="1050" actId="114"/>
        <pc:sldMkLst>
          <pc:docMk/>
          <pc:sldMk cId="2457277409" sldId="277"/>
        </pc:sldMkLst>
        <pc:spChg chg="mod">
          <ac:chgData name="MIFTAH B. (972100)" userId="088aa544-328a-440b-8f77-84bbb4ae80b7" providerId="ADAL" clId="{16FC4758-3CAE-4EA4-BE4F-282756239DDF}" dt="2022-04-16T15:52:08.239" v="949" actId="26606"/>
          <ac:spMkLst>
            <pc:docMk/>
            <pc:sldMk cId="2457277409" sldId="277"/>
            <ac:spMk id="2" creationId="{07517D29-6714-4FFA-990F-6DA44333CBFD}"/>
          </ac:spMkLst>
        </pc:spChg>
        <pc:spChg chg="mod">
          <ac:chgData name="MIFTAH B. (972100)" userId="088aa544-328a-440b-8f77-84bbb4ae80b7" providerId="ADAL" clId="{16FC4758-3CAE-4EA4-BE4F-282756239DDF}" dt="2022-04-16T17:14:05.384" v="1050" actId="114"/>
          <ac:spMkLst>
            <pc:docMk/>
            <pc:sldMk cId="2457277409" sldId="277"/>
            <ac:spMk id="3" creationId="{9788B03E-1D96-4FFE-975B-306324138150}"/>
          </ac:spMkLst>
        </pc:spChg>
        <pc:picChg chg="add mod">
          <ac:chgData name="MIFTAH B. (972100)" userId="088aa544-328a-440b-8f77-84bbb4ae80b7" providerId="ADAL" clId="{16FC4758-3CAE-4EA4-BE4F-282756239DDF}" dt="2022-04-16T15:52:29.195" v="958" actId="14100"/>
          <ac:picMkLst>
            <pc:docMk/>
            <pc:sldMk cId="2457277409" sldId="277"/>
            <ac:picMk id="5" creationId="{384078BD-D3E0-0561-DB36-132101B1309E}"/>
          </ac:picMkLst>
        </pc:picChg>
      </pc:sldChg>
      <pc:sldChg chg="addSp modSp new mod setBg">
        <pc:chgData name="MIFTAH B. (972100)" userId="088aa544-328a-440b-8f77-84bbb4ae80b7" providerId="ADAL" clId="{16FC4758-3CAE-4EA4-BE4F-282756239DDF}" dt="2022-04-16T17:17:28.146" v="1053"/>
        <pc:sldMkLst>
          <pc:docMk/>
          <pc:sldMk cId="686425487" sldId="278"/>
        </pc:sldMkLst>
        <pc:spChg chg="mod">
          <ac:chgData name="MIFTAH B. (972100)" userId="088aa544-328a-440b-8f77-84bbb4ae80b7" providerId="ADAL" clId="{16FC4758-3CAE-4EA4-BE4F-282756239DDF}" dt="2022-04-16T15:52:40.685" v="961" actId="26606"/>
          <ac:spMkLst>
            <pc:docMk/>
            <pc:sldMk cId="686425487" sldId="278"/>
            <ac:spMk id="2" creationId="{1C6336E7-8046-47E0-BF63-419B433FE3A6}"/>
          </ac:spMkLst>
        </pc:spChg>
        <pc:spChg chg="mod">
          <ac:chgData name="MIFTAH B. (972100)" userId="088aa544-328a-440b-8f77-84bbb4ae80b7" providerId="ADAL" clId="{16FC4758-3CAE-4EA4-BE4F-282756239DDF}" dt="2022-04-16T17:17:28.146" v="1053"/>
          <ac:spMkLst>
            <pc:docMk/>
            <pc:sldMk cId="686425487" sldId="278"/>
            <ac:spMk id="3" creationId="{83E6D207-74A5-45D0-97E7-9D17E9B35FEF}"/>
          </ac:spMkLst>
        </pc:spChg>
        <pc:spChg chg="add">
          <ac:chgData name="MIFTAH B. (972100)" userId="088aa544-328a-440b-8f77-84bbb4ae80b7" providerId="ADAL" clId="{16FC4758-3CAE-4EA4-BE4F-282756239DDF}" dt="2022-04-16T15:52:40.685" v="961" actId="26606"/>
          <ac:spMkLst>
            <pc:docMk/>
            <pc:sldMk cId="686425487" sldId="278"/>
            <ac:spMk id="9" creationId="{201CC55D-ED54-4C5C-95E6-10947BD1103B}"/>
          </ac:spMkLst>
        </pc:spChg>
        <pc:spChg chg="add">
          <ac:chgData name="MIFTAH B. (972100)" userId="088aa544-328a-440b-8f77-84bbb4ae80b7" providerId="ADAL" clId="{16FC4758-3CAE-4EA4-BE4F-282756239DDF}" dt="2022-04-16T15:52:40.685" v="961" actId="26606"/>
          <ac:spMkLst>
            <pc:docMk/>
            <pc:sldMk cId="686425487" sldId="278"/>
            <ac:spMk id="15" creationId="{3873B707-463F-40B0-8227-E8CC6C67EB25}"/>
          </ac:spMkLst>
        </pc:spChg>
        <pc:spChg chg="add">
          <ac:chgData name="MIFTAH B. (972100)" userId="088aa544-328a-440b-8f77-84bbb4ae80b7" providerId="ADAL" clId="{16FC4758-3CAE-4EA4-BE4F-282756239DDF}" dt="2022-04-16T15:52:40.685" v="961" actId="26606"/>
          <ac:spMkLst>
            <pc:docMk/>
            <pc:sldMk cId="686425487" sldId="278"/>
            <ac:spMk id="17" creationId="{C13237C8-E62C-4F0D-A318-BD6FB6C2D138}"/>
          </ac:spMkLst>
        </pc:spChg>
        <pc:spChg chg="add">
          <ac:chgData name="MIFTAH B. (972100)" userId="088aa544-328a-440b-8f77-84bbb4ae80b7" providerId="ADAL" clId="{16FC4758-3CAE-4EA4-BE4F-282756239DDF}" dt="2022-04-16T15:52:40.685" v="961" actId="26606"/>
          <ac:spMkLst>
            <pc:docMk/>
            <pc:sldMk cId="686425487" sldId="278"/>
            <ac:spMk id="19" creationId="{19C9EAEA-39D0-4B0E-A0EB-51E7B26740B1}"/>
          </ac:spMkLst>
        </pc:spChg>
        <pc:grpChg chg="add">
          <ac:chgData name="MIFTAH B. (972100)" userId="088aa544-328a-440b-8f77-84bbb4ae80b7" providerId="ADAL" clId="{16FC4758-3CAE-4EA4-BE4F-282756239DDF}" dt="2022-04-16T15:52:40.685" v="961" actId="26606"/>
          <ac:grpSpMkLst>
            <pc:docMk/>
            <pc:sldMk cId="686425487" sldId="278"/>
            <ac:grpSpMk id="11" creationId="{1DE889C7-FAD6-4397-98E2-05D503484459}"/>
          </ac:grpSpMkLst>
        </pc:grpChg>
        <pc:picChg chg="add mod">
          <ac:chgData name="MIFTAH B. (972100)" userId="088aa544-328a-440b-8f77-84bbb4ae80b7" providerId="ADAL" clId="{16FC4758-3CAE-4EA4-BE4F-282756239DDF}" dt="2022-04-16T15:52:40.685" v="961" actId="26606"/>
          <ac:picMkLst>
            <pc:docMk/>
            <pc:sldMk cId="686425487" sldId="278"/>
            <ac:picMk id="4" creationId="{6BB754CA-0CDE-4484-A015-1B4B5ADB8CE6}"/>
          </ac:picMkLst>
        </pc:picChg>
      </pc:sldChg>
      <pc:sldChg chg="addSp modSp new mod setBg">
        <pc:chgData name="MIFTAH B. (972100)" userId="088aa544-328a-440b-8f77-84bbb4ae80b7" providerId="ADAL" clId="{16FC4758-3CAE-4EA4-BE4F-282756239DDF}" dt="2022-04-16T17:18:02.980" v="1056" actId="20577"/>
        <pc:sldMkLst>
          <pc:docMk/>
          <pc:sldMk cId="3861952337" sldId="279"/>
        </pc:sldMkLst>
        <pc:spChg chg="mod">
          <ac:chgData name="MIFTAH B. (972100)" userId="088aa544-328a-440b-8f77-84bbb4ae80b7" providerId="ADAL" clId="{16FC4758-3CAE-4EA4-BE4F-282756239DDF}" dt="2022-04-16T15:52:56.954" v="962" actId="26606"/>
          <ac:spMkLst>
            <pc:docMk/>
            <pc:sldMk cId="3861952337" sldId="279"/>
            <ac:spMk id="2" creationId="{0B0E912F-D674-4CB4-B5BD-B0A82CED6AB9}"/>
          </ac:spMkLst>
        </pc:spChg>
        <pc:spChg chg="mod">
          <ac:chgData name="MIFTAH B. (972100)" userId="088aa544-328a-440b-8f77-84bbb4ae80b7" providerId="ADAL" clId="{16FC4758-3CAE-4EA4-BE4F-282756239DDF}" dt="2022-04-16T17:18:02.980" v="1056" actId="20577"/>
          <ac:spMkLst>
            <pc:docMk/>
            <pc:sldMk cId="3861952337" sldId="279"/>
            <ac:spMk id="3" creationId="{48422F9B-BE7B-4C00-9D15-4D9A9A7603BC}"/>
          </ac:spMkLst>
        </pc:spChg>
        <pc:spChg chg="add">
          <ac:chgData name="MIFTAH B. (972100)" userId="088aa544-328a-440b-8f77-84bbb4ae80b7" providerId="ADAL" clId="{16FC4758-3CAE-4EA4-BE4F-282756239DDF}" dt="2022-04-16T15:52:56.954" v="962" actId="26606"/>
          <ac:spMkLst>
            <pc:docMk/>
            <pc:sldMk cId="3861952337" sldId="279"/>
            <ac:spMk id="8" creationId="{B6CDA21F-E7AF-4C75-8395-33F58D5B0E45}"/>
          </ac:spMkLst>
        </pc:spChg>
        <pc:spChg chg="add">
          <ac:chgData name="MIFTAH B. (972100)" userId="088aa544-328a-440b-8f77-84bbb4ae80b7" providerId="ADAL" clId="{16FC4758-3CAE-4EA4-BE4F-282756239DDF}" dt="2022-04-16T15:52:56.954" v="962" actId="26606"/>
          <ac:spMkLst>
            <pc:docMk/>
            <pc:sldMk cId="3861952337" sldId="279"/>
            <ac:spMk id="15" creationId="{D5B0017B-2ECA-49AF-B397-DC140825DF8D}"/>
          </ac:spMkLst>
        </pc:spChg>
        <pc:grpChg chg="add">
          <ac:chgData name="MIFTAH B. (972100)" userId="088aa544-328a-440b-8f77-84bbb4ae80b7" providerId="ADAL" clId="{16FC4758-3CAE-4EA4-BE4F-282756239DDF}" dt="2022-04-16T15:52:56.954" v="962" actId="26606"/>
          <ac:grpSpMkLst>
            <pc:docMk/>
            <pc:sldMk cId="3861952337" sldId="279"/>
            <ac:grpSpMk id="10" creationId="{AE1C45F0-260A-458C-96ED-C1F6D2151219}"/>
          </ac:grpSpMkLst>
        </pc:grpChg>
        <pc:cxnChg chg="add">
          <ac:chgData name="MIFTAH B. (972100)" userId="088aa544-328a-440b-8f77-84bbb4ae80b7" providerId="ADAL" clId="{16FC4758-3CAE-4EA4-BE4F-282756239DDF}" dt="2022-04-16T15:52:56.954" v="962" actId="26606"/>
          <ac:cxnSpMkLst>
            <pc:docMk/>
            <pc:sldMk cId="3861952337" sldId="279"/>
            <ac:cxnSpMk id="17" creationId="{6CF1BAF6-AD41-4082-B212-8A1F9A2E8779}"/>
          </ac:cxnSpMkLst>
        </pc:cxnChg>
      </pc:sldChg>
      <pc:sldChg chg="addSp modSp new mod setBg">
        <pc:chgData name="MIFTAH B. (972100)" userId="088aa544-328a-440b-8f77-84bbb4ae80b7" providerId="ADAL" clId="{16FC4758-3CAE-4EA4-BE4F-282756239DDF}" dt="2022-04-16T15:53:06.733" v="963" actId="26606"/>
        <pc:sldMkLst>
          <pc:docMk/>
          <pc:sldMk cId="250653031" sldId="280"/>
        </pc:sldMkLst>
        <pc:spChg chg="mod">
          <ac:chgData name="MIFTAH B. (972100)" userId="088aa544-328a-440b-8f77-84bbb4ae80b7" providerId="ADAL" clId="{16FC4758-3CAE-4EA4-BE4F-282756239DDF}" dt="2022-04-16T15:53:06.733" v="963" actId="26606"/>
          <ac:spMkLst>
            <pc:docMk/>
            <pc:sldMk cId="250653031" sldId="280"/>
            <ac:spMk id="2" creationId="{D811F765-B32F-470B-8D3D-8C1D3B3EF6E2}"/>
          </ac:spMkLst>
        </pc:spChg>
        <pc:spChg chg="mod">
          <ac:chgData name="MIFTAH B. (972100)" userId="088aa544-328a-440b-8f77-84bbb4ae80b7" providerId="ADAL" clId="{16FC4758-3CAE-4EA4-BE4F-282756239DDF}" dt="2022-04-16T15:53:06.733" v="963" actId="26606"/>
          <ac:spMkLst>
            <pc:docMk/>
            <pc:sldMk cId="250653031" sldId="280"/>
            <ac:spMk id="3" creationId="{CFB09711-2EE2-483D-89F9-FA27AA9369C5}"/>
          </ac:spMkLst>
        </pc:spChg>
        <pc:spChg chg="add">
          <ac:chgData name="MIFTAH B. (972100)" userId="088aa544-328a-440b-8f77-84bbb4ae80b7" providerId="ADAL" clId="{16FC4758-3CAE-4EA4-BE4F-282756239DDF}" dt="2022-04-16T15:53:06.733" v="963" actId="26606"/>
          <ac:spMkLst>
            <pc:docMk/>
            <pc:sldMk cId="250653031" sldId="280"/>
            <ac:spMk id="8" creationId="{DBF61EA3-B236-439E-9C0B-340980D56BEE}"/>
          </ac:spMkLst>
        </pc:spChg>
        <pc:spChg chg="add">
          <ac:chgData name="MIFTAH B. (972100)" userId="088aa544-328a-440b-8f77-84bbb4ae80b7" providerId="ADAL" clId="{16FC4758-3CAE-4EA4-BE4F-282756239DDF}" dt="2022-04-16T15:53:06.733" v="963" actId="26606"/>
          <ac:spMkLst>
            <pc:docMk/>
            <pc:sldMk cId="250653031" sldId="280"/>
            <ac:spMk id="14" creationId="{E659831F-0D9A-4C63-9EBB-8435B85A440F}"/>
          </ac:spMkLst>
        </pc:spChg>
        <pc:grpChg chg="add">
          <ac:chgData name="MIFTAH B. (972100)" userId="088aa544-328a-440b-8f77-84bbb4ae80b7" providerId="ADAL" clId="{16FC4758-3CAE-4EA4-BE4F-282756239DDF}" dt="2022-04-16T15:53:06.733" v="963" actId="26606"/>
          <ac:grpSpMkLst>
            <pc:docMk/>
            <pc:sldMk cId="250653031" sldId="280"/>
            <ac:grpSpMk id="10" creationId="{28FAF094-D087-493F-8DF9-A486C2D6BBAA}"/>
          </ac:grpSpMkLst>
        </pc:grpChg>
      </pc:sldChg>
      <pc:sldChg chg="addSp modSp new mod setBg">
        <pc:chgData name="MIFTAH B. (972100)" userId="088aa544-328a-440b-8f77-84bbb4ae80b7" providerId="ADAL" clId="{16FC4758-3CAE-4EA4-BE4F-282756239DDF}" dt="2022-04-16T17:22:17.492" v="1065" actId="14100"/>
        <pc:sldMkLst>
          <pc:docMk/>
          <pc:sldMk cId="3822741563" sldId="281"/>
        </pc:sldMkLst>
        <pc:spChg chg="mod">
          <ac:chgData name="MIFTAH B. (972100)" userId="088aa544-328a-440b-8f77-84bbb4ae80b7" providerId="ADAL" clId="{16FC4758-3CAE-4EA4-BE4F-282756239DDF}" dt="2022-04-16T17:22:17.492" v="1065" actId="14100"/>
          <ac:spMkLst>
            <pc:docMk/>
            <pc:sldMk cId="3822741563" sldId="281"/>
            <ac:spMk id="2" creationId="{9892E474-A141-4300-B0F5-271562757990}"/>
          </ac:spMkLst>
        </pc:spChg>
        <pc:spChg chg="mod">
          <ac:chgData name="MIFTAH B. (972100)" userId="088aa544-328a-440b-8f77-84bbb4ae80b7" providerId="ADAL" clId="{16FC4758-3CAE-4EA4-BE4F-282756239DDF}" dt="2022-04-16T17:22:14.149" v="1064" actId="14100"/>
          <ac:spMkLst>
            <pc:docMk/>
            <pc:sldMk cId="3822741563" sldId="281"/>
            <ac:spMk id="3" creationId="{720F6164-8C8C-4317-8E45-13061616BF38}"/>
          </ac:spMkLst>
        </pc:spChg>
        <pc:spChg chg="add">
          <ac:chgData name="MIFTAH B. (972100)" userId="088aa544-328a-440b-8f77-84bbb4ae80b7" providerId="ADAL" clId="{16FC4758-3CAE-4EA4-BE4F-282756239DDF}" dt="2022-04-16T15:53:17.473" v="964" actId="26606"/>
          <ac:spMkLst>
            <pc:docMk/>
            <pc:sldMk cId="3822741563" sldId="281"/>
            <ac:spMk id="8" creationId="{DBF61EA3-B236-439E-9C0B-340980D56BEE}"/>
          </ac:spMkLst>
        </pc:spChg>
        <pc:spChg chg="add">
          <ac:chgData name="MIFTAH B. (972100)" userId="088aa544-328a-440b-8f77-84bbb4ae80b7" providerId="ADAL" clId="{16FC4758-3CAE-4EA4-BE4F-282756239DDF}" dt="2022-04-16T15:53:17.473" v="964" actId="26606"/>
          <ac:spMkLst>
            <pc:docMk/>
            <pc:sldMk cId="3822741563" sldId="281"/>
            <ac:spMk id="14" creationId="{E659831F-0D9A-4C63-9EBB-8435B85A440F}"/>
          </ac:spMkLst>
        </pc:spChg>
        <pc:grpChg chg="add">
          <ac:chgData name="MIFTAH B. (972100)" userId="088aa544-328a-440b-8f77-84bbb4ae80b7" providerId="ADAL" clId="{16FC4758-3CAE-4EA4-BE4F-282756239DDF}" dt="2022-04-16T15:53:17.473" v="964" actId="26606"/>
          <ac:grpSpMkLst>
            <pc:docMk/>
            <pc:sldMk cId="3822741563" sldId="281"/>
            <ac:grpSpMk id="10" creationId="{28FAF094-D087-493F-8DF9-A486C2D6BBAA}"/>
          </ac:grpSpMkLst>
        </pc:grpChg>
      </pc:sldChg>
      <pc:sldChg chg="addSp delSp modSp new mod setBg">
        <pc:chgData name="MIFTAH B. (972100)" userId="088aa544-328a-440b-8f77-84bbb4ae80b7" providerId="ADAL" clId="{16FC4758-3CAE-4EA4-BE4F-282756239DDF}" dt="2022-04-16T15:53:29.644" v="969" actId="26606"/>
        <pc:sldMkLst>
          <pc:docMk/>
          <pc:sldMk cId="516282502" sldId="282"/>
        </pc:sldMkLst>
        <pc:spChg chg="mod">
          <ac:chgData name="MIFTAH B. (972100)" userId="088aa544-328a-440b-8f77-84bbb4ae80b7" providerId="ADAL" clId="{16FC4758-3CAE-4EA4-BE4F-282756239DDF}" dt="2022-04-16T15:53:29.644" v="969" actId="26606"/>
          <ac:spMkLst>
            <pc:docMk/>
            <pc:sldMk cId="516282502" sldId="282"/>
            <ac:spMk id="2" creationId="{7430D80F-26A1-4604-B24E-0465B439BE10}"/>
          </ac:spMkLst>
        </pc:spChg>
        <pc:spChg chg="mod ord">
          <ac:chgData name="MIFTAH B. (972100)" userId="088aa544-328a-440b-8f77-84bbb4ae80b7" providerId="ADAL" clId="{16FC4758-3CAE-4EA4-BE4F-282756239DDF}" dt="2022-04-16T15:53:29.644" v="969" actId="26606"/>
          <ac:spMkLst>
            <pc:docMk/>
            <pc:sldMk cId="516282502" sldId="282"/>
            <ac:spMk id="3" creationId="{99A9948F-EA37-416A-A53D-E48BE7909153}"/>
          </ac:spMkLst>
        </pc:spChg>
        <pc:spChg chg="add del">
          <ac:chgData name="MIFTAH B. (972100)" userId="088aa544-328a-440b-8f77-84bbb4ae80b7" providerId="ADAL" clId="{16FC4758-3CAE-4EA4-BE4F-282756239DDF}" dt="2022-04-16T15:53:28.362" v="966" actId="26606"/>
          <ac:spMkLst>
            <pc:docMk/>
            <pc:sldMk cId="516282502" sldId="282"/>
            <ac:spMk id="9" creationId="{201CC55D-ED54-4C5C-95E6-10947BD1103B}"/>
          </ac:spMkLst>
        </pc:spChg>
        <pc:spChg chg="add">
          <ac:chgData name="MIFTAH B. (972100)" userId="088aa544-328a-440b-8f77-84bbb4ae80b7" providerId="ADAL" clId="{16FC4758-3CAE-4EA4-BE4F-282756239DDF}" dt="2022-04-16T15:53:29.644" v="969" actId="26606"/>
          <ac:spMkLst>
            <pc:docMk/>
            <pc:sldMk cId="516282502" sldId="282"/>
            <ac:spMk id="13" creationId="{E659831F-0D9A-4C63-9EBB-8435B85A440F}"/>
          </ac:spMkLst>
        </pc:spChg>
        <pc:spChg chg="add del">
          <ac:chgData name="MIFTAH B. (972100)" userId="088aa544-328a-440b-8f77-84bbb4ae80b7" providerId="ADAL" clId="{16FC4758-3CAE-4EA4-BE4F-282756239DDF}" dt="2022-04-16T15:53:28.362" v="966" actId="26606"/>
          <ac:spMkLst>
            <pc:docMk/>
            <pc:sldMk cId="516282502" sldId="282"/>
            <ac:spMk id="15" creationId="{3873B707-463F-40B0-8227-E8CC6C67EB25}"/>
          </ac:spMkLst>
        </pc:spChg>
        <pc:spChg chg="add del">
          <ac:chgData name="MIFTAH B. (972100)" userId="088aa544-328a-440b-8f77-84bbb4ae80b7" providerId="ADAL" clId="{16FC4758-3CAE-4EA4-BE4F-282756239DDF}" dt="2022-04-16T15:53:28.362" v="966" actId="26606"/>
          <ac:spMkLst>
            <pc:docMk/>
            <pc:sldMk cId="516282502" sldId="282"/>
            <ac:spMk id="17" creationId="{C13237C8-E62C-4F0D-A318-BD6FB6C2D138}"/>
          </ac:spMkLst>
        </pc:spChg>
        <pc:spChg chg="add del">
          <ac:chgData name="MIFTAH B. (972100)" userId="088aa544-328a-440b-8f77-84bbb4ae80b7" providerId="ADAL" clId="{16FC4758-3CAE-4EA4-BE4F-282756239DDF}" dt="2022-04-16T15:53:28.362" v="966" actId="26606"/>
          <ac:spMkLst>
            <pc:docMk/>
            <pc:sldMk cId="516282502" sldId="282"/>
            <ac:spMk id="19" creationId="{19C9EAEA-39D0-4B0E-A0EB-51E7B26740B1}"/>
          </ac:spMkLst>
        </pc:spChg>
        <pc:spChg chg="add del">
          <ac:chgData name="MIFTAH B. (972100)" userId="088aa544-328a-440b-8f77-84bbb4ae80b7" providerId="ADAL" clId="{16FC4758-3CAE-4EA4-BE4F-282756239DDF}" dt="2022-04-16T15:53:29.636" v="968" actId="26606"/>
          <ac:spMkLst>
            <pc:docMk/>
            <pc:sldMk cId="516282502" sldId="282"/>
            <ac:spMk id="21" creationId="{7FEAE179-C525-48F3-AD47-0E9E2B6F2E2E}"/>
          </ac:spMkLst>
        </pc:spChg>
        <pc:spChg chg="add del">
          <ac:chgData name="MIFTAH B. (972100)" userId="088aa544-328a-440b-8f77-84bbb4ae80b7" providerId="ADAL" clId="{16FC4758-3CAE-4EA4-BE4F-282756239DDF}" dt="2022-04-16T15:53:29.636" v="968" actId="26606"/>
          <ac:spMkLst>
            <pc:docMk/>
            <pc:sldMk cId="516282502" sldId="282"/>
            <ac:spMk id="22" creationId="{95C8260E-968F-44E8-A823-ABB431311926}"/>
          </ac:spMkLst>
        </pc:spChg>
        <pc:spChg chg="add del">
          <ac:chgData name="MIFTAH B. (972100)" userId="088aa544-328a-440b-8f77-84bbb4ae80b7" providerId="ADAL" clId="{16FC4758-3CAE-4EA4-BE4F-282756239DDF}" dt="2022-04-16T15:53:29.636" v="968" actId="26606"/>
          <ac:spMkLst>
            <pc:docMk/>
            <pc:sldMk cId="516282502" sldId="282"/>
            <ac:spMk id="23" creationId="{2C1BBA94-3F40-40AA-8BB9-E69E25E537C1}"/>
          </ac:spMkLst>
        </pc:spChg>
        <pc:spChg chg="add del">
          <ac:chgData name="MIFTAH B. (972100)" userId="088aa544-328a-440b-8f77-84bbb4ae80b7" providerId="ADAL" clId="{16FC4758-3CAE-4EA4-BE4F-282756239DDF}" dt="2022-04-16T15:53:29.636" v="968" actId="26606"/>
          <ac:spMkLst>
            <pc:docMk/>
            <pc:sldMk cId="516282502" sldId="282"/>
            <ac:spMk id="24" creationId="{FE43805F-24A6-46A4-B19B-54F28347355C}"/>
          </ac:spMkLst>
        </pc:spChg>
        <pc:spChg chg="add">
          <ac:chgData name="MIFTAH B. (972100)" userId="088aa544-328a-440b-8f77-84bbb4ae80b7" providerId="ADAL" clId="{16FC4758-3CAE-4EA4-BE4F-282756239DDF}" dt="2022-04-16T15:53:29.644" v="969" actId="26606"/>
          <ac:spMkLst>
            <pc:docMk/>
            <pc:sldMk cId="516282502" sldId="282"/>
            <ac:spMk id="26" creationId="{FFB60E8C-7224-44A4-87A0-46A1711DD2ED}"/>
          </ac:spMkLst>
        </pc:spChg>
        <pc:spChg chg="add">
          <ac:chgData name="MIFTAH B. (972100)" userId="088aa544-328a-440b-8f77-84bbb4ae80b7" providerId="ADAL" clId="{16FC4758-3CAE-4EA4-BE4F-282756239DDF}" dt="2022-04-16T15:53:29.644" v="969" actId="26606"/>
          <ac:spMkLst>
            <pc:docMk/>
            <pc:sldMk cId="516282502" sldId="282"/>
            <ac:spMk id="27" creationId="{5DA32751-37A2-45C0-BE94-63D375E27003}"/>
          </ac:spMkLst>
        </pc:spChg>
        <pc:spChg chg="add">
          <ac:chgData name="MIFTAH B. (972100)" userId="088aa544-328a-440b-8f77-84bbb4ae80b7" providerId="ADAL" clId="{16FC4758-3CAE-4EA4-BE4F-282756239DDF}" dt="2022-04-16T15:53:29.644" v="969" actId="26606"/>
          <ac:spMkLst>
            <pc:docMk/>
            <pc:sldMk cId="516282502" sldId="282"/>
            <ac:spMk id="28" creationId="{5A55FBCD-CD42-40F5-8A1B-3203F9CAEEAA}"/>
          </ac:spMkLst>
        </pc:spChg>
        <pc:grpChg chg="add del">
          <ac:chgData name="MIFTAH B. (972100)" userId="088aa544-328a-440b-8f77-84bbb4ae80b7" providerId="ADAL" clId="{16FC4758-3CAE-4EA4-BE4F-282756239DDF}" dt="2022-04-16T15:53:28.362" v="966" actId="26606"/>
          <ac:grpSpMkLst>
            <pc:docMk/>
            <pc:sldMk cId="516282502" sldId="282"/>
            <ac:grpSpMk id="11" creationId="{1DE889C7-FAD6-4397-98E2-05D503484459}"/>
          </ac:grpSpMkLst>
        </pc:grpChg>
        <pc:picChg chg="add mod">
          <ac:chgData name="MIFTAH B. (972100)" userId="088aa544-328a-440b-8f77-84bbb4ae80b7" providerId="ADAL" clId="{16FC4758-3CAE-4EA4-BE4F-282756239DDF}" dt="2022-04-16T15:53:29.644" v="969" actId="26606"/>
          <ac:picMkLst>
            <pc:docMk/>
            <pc:sldMk cId="516282502" sldId="282"/>
            <ac:picMk id="4" creationId="{68A50297-FB30-4520-ADDA-BD6D0F75697C}"/>
          </ac:picMkLst>
        </pc:picChg>
      </pc:sldChg>
      <pc:sldChg chg="addSp delSp modSp new mod ord setBg">
        <pc:chgData name="MIFTAH B. (972100)" userId="088aa544-328a-440b-8f77-84bbb4ae80b7" providerId="ADAL" clId="{16FC4758-3CAE-4EA4-BE4F-282756239DDF}" dt="2022-04-16T15:54:09.675" v="977" actId="26606"/>
        <pc:sldMkLst>
          <pc:docMk/>
          <pc:sldMk cId="913089316" sldId="283"/>
        </pc:sldMkLst>
        <pc:spChg chg="mod">
          <ac:chgData name="MIFTAH B. (972100)" userId="088aa544-328a-440b-8f77-84bbb4ae80b7" providerId="ADAL" clId="{16FC4758-3CAE-4EA4-BE4F-282756239DDF}" dt="2022-04-16T15:54:09.675" v="977" actId="26606"/>
          <ac:spMkLst>
            <pc:docMk/>
            <pc:sldMk cId="913089316" sldId="283"/>
            <ac:spMk id="2" creationId="{5325DD31-BA0A-4BBF-8AD0-4ABEBC1A5E07}"/>
          </ac:spMkLst>
        </pc:spChg>
        <pc:spChg chg="del">
          <ac:chgData name="MIFTAH B. (972100)" userId="088aa544-328a-440b-8f77-84bbb4ae80b7" providerId="ADAL" clId="{16FC4758-3CAE-4EA4-BE4F-282756239DDF}" dt="2022-04-16T15:30:46.424" v="620"/>
          <ac:spMkLst>
            <pc:docMk/>
            <pc:sldMk cId="913089316" sldId="283"/>
            <ac:spMk id="3" creationId="{BB247003-4C21-4B87-A076-E5A18E0E8330}"/>
          </ac:spMkLst>
        </pc:spChg>
        <pc:spChg chg="add del mod">
          <ac:chgData name="MIFTAH B. (972100)" userId="088aa544-328a-440b-8f77-84bbb4ae80b7" providerId="ADAL" clId="{16FC4758-3CAE-4EA4-BE4F-282756239DDF}" dt="2022-04-16T15:54:09.675" v="977" actId="26606"/>
          <ac:spMkLst>
            <pc:docMk/>
            <pc:sldMk cId="913089316" sldId="283"/>
            <ac:spMk id="8" creationId="{09DE705B-69A0-EFEE-4320-82A5BF1FD68D}"/>
          </ac:spMkLst>
        </pc:spChg>
        <pc:spChg chg="add del">
          <ac:chgData name="MIFTAH B. (972100)" userId="088aa544-328a-440b-8f77-84bbb4ae80b7" providerId="ADAL" clId="{16FC4758-3CAE-4EA4-BE4F-282756239DDF}" dt="2022-04-16T15:54:09.675" v="977" actId="26606"/>
          <ac:spMkLst>
            <pc:docMk/>
            <pc:sldMk cId="913089316" sldId="283"/>
            <ac:spMk id="11" creationId="{201CC55D-ED54-4C5C-95E6-10947BD1103B}"/>
          </ac:spMkLst>
        </pc:spChg>
        <pc:spChg chg="add del">
          <ac:chgData name="MIFTAH B. (972100)" userId="088aa544-328a-440b-8f77-84bbb4ae80b7" providerId="ADAL" clId="{16FC4758-3CAE-4EA4-BE4F-282756239DDF}" dt="2022-04-16T15:54:09.675" v="977" actId="26606"/>
          <ac:spMkLst>
            <pc:docMk/>
            <pc:sldMk cId="913089316" sldId="283"/>
            <ac:spMk id="17" creationId="{3873B707-463F-40B0-8227-E8CC6C67EB25}"/>
          </ac:spMkLst>
        </pc:spChg>
        <pc:spChg chg="add del">
          <ac:chgData name="MIFTAH B. (972100)" userId="088aa544-328a-440b-8f77-84bbb4ae80b7" providerId="ADAL" clId="{16FC4758-3CAE-4EA4-BE4F-282756239DDF}" dt="2022-04-16T15:54:09.675" v="977" actId="26606"/>
          <ac:spMkLst>
            <pc:docMk/>
            <pc:sldMk cId="913089316" sldId="283"/>
            <ac:spMk id="19" creationId="{C13237C8-E62C-4F0D-A318-BD6FB6C2D138}"/>
          </ac:spMkLst>
        </pc:spChg>
        <pc:spChg chg="add del">
          <ac:chgData name="MIFTAH B. (972100)" userId="088aa544-328a-440b-8f77-84bbb4ae80b7" providerId="ADAL" clId="{16FC4758-3CAE-4EA4-BE4F-282756239DDF}" dt="2022-04-16T15:54:09.675" v="977" actId="26606"/>
          <ac:spMkLst>
            <pc:docMk/>
            <pc:sldMk cId="913089316" sldId="283"/>
            <ac:spMk id="21" creationId="{19C9EAEA-39D0-4B0E-A0EB-51E7B26740B1}"/>
          </ac:spMkLst>
        </pc:spChg>
        <pc:spChg chg="add del">
          <ac:chgData name="MIFTAH B. (972100)" userId="088aa544-328a-440b-8f77-84bbb4ae80b7" providerId="ADAL" clId="{16FC4758-3CAE-4EA4-BE4F-282756239DDF}" dt="2022-04-16T15:54:08.689" v="974" actId="26606"/>
          <ac:spMkLst>
            <pc:docMk/>
            <pc:sldMk cId="913089316" sldId="283"/>
            <ac:spMk id="26" creationId="{201CC55D-ED54-4C5C-95E6-10947BD1103B}"/>
          </ac:spMkLst>
        </pc:spChg>
        <pc:spChg chg="add del">
          <ac:chgData name="MIFTAH B. (972100)" userId="088aa544-328a-440b-8f77-84bbb4ae80b7" providerId="ADAL" clId="{16FC4758-3CAE-4EA4-BE4F-282756239DDF}" dt="2022-04-16T15:54:08.689" v="974" actId="26606"/>
          <ac:spMkLst>
            <pc:docMk/>
            <pc:sldMk cId="913089316" sldId="283"/>
            <ac:spMk id="32" creationId="{3873B707-463F-40B0-8227-E8CC6C67EB25}"/>
          </ac:spMkLst>
        </pc:spChg>
        <pc:spChg chg="add">
          <ac:chgData name="MIFTAH B. (972100)" userId="088aa544-328a-440b-8f77-84bbb4ae80b7" providerId="ADAL" clId="{16FC4758-3CAE-4EA4-BE4F-282756239DDF}" dt="2022-04-16T15:54:09.675" v="977" actId="26606"/>
          <ac:spMkLst>
            <pc:docMk/>
            <pc:sldMk cId="913089316" sldId="283"/>
            <ac:spMk id="33" creationId="{B81933D1-5615-42C7-9C0B-4EB7105CCE2D}"/>
          </ac:spMkLst>
        </pc:spChg>
        <pc:spChg chg="add del">
          <ac:chgData name="MIFTAH B. (972100)" userId="088aa544-328a-440b-8f77-84bbb4ae80b7" providerId="ADAL" clId="{16FC4758-3CAE-4EA4-BE4F-282756239DDF}" dt="2022-04-16T15:54:08.689" v="974" actId="26606"/>
          <ac:spMkLst>
            <pc:docMk/>
            <pc:sldMk cId="913089316" sldId="283"/>
            <ac:spMk id="34" creationId="{C13237C8-E62C-4F0D-A318-BD6FB6C2D138}"/>
          </ac:spMkLst>
        </pc:spChg>
        <pc:spChg chg="add">
          <ac:chgData name="MIFTAH B. (972100)" userId="088aa544-328a-440b-8f77-84bbb4ae80b7" providerId="ADAL" clId="{16FC4758-3CAE-4EA4-BE4F-282756239DDF}" dt="2022-04-16T15:54:09.675" v="977" actId="26606"/>
          <ac:spMkLst>
            <pc:docMk/>
            <pc:sldMk cId="913089316" sldId="283"/>
            <ac:spMk id="35" creationId="{19C9EAEA-39D0-4B0E-A0EB-51E7B26740B1}"/>
          </ac:spMkLst>
        </pc:spChg>
        <pc:spChg chg="add del">
          <ac:chgData name="MIFTAH B. (972100)" userId="088aa544-328a-440b-8f77-84bbb4ae80b7" providerId="ADAL" clId="{16FC4758-3CAE-4EA4-BE4F-282756239DDF}" dt="2022-04-16T15:54:08.689" v="974" actId="26606"/>
          <ac:spMkLst>
            <pc:docMk/>
            <pc:sldMk cId="913089316" sldId="283"/>
            <ac:spMk id="36" creationId="{19C9EAEA-39D0-4B0E-A0EB-51E7B26740B1}"/>
          </ac:spMkLst>
        </pc:spChg>
        <pc:spChg chg="add del">
          <ac:chgData name="MIFTAH B. (972100)" userId="088aa544-328a-440b-8f77-84bbb4ae80b7" providerId="ADAL" clId="{16FC4758-3CAE-4EA4-BE4F-282756239DDF}" dt="2022-04-16T15:54:09.667" v="976" actId="26606"/>
          <ac:spMkLst>
            <pc:docMk/>
            <pc:sldMk cId="913089316" sldId="283"/>
            <ac:spMk id="38" creationId="{D4771268-CB57-404A-9271-370EB28F6090}"/>
          </ac:spMkLst>
        </pc:spChg>
        <pc:spChg chg="add">
          <ac:chgData name="MIFTAH B. (972100)" userId="088aa544-328a-440b-8f77-84bbb4ae80b7" providerId="ADAL" clId="{16FC4758-3CAE-4EA4-BE4F-282756239DDF}" dt="2022-04-16T15:54:09.675" v="977" actId="26606"/>
          <ac:spMkLst>
            <pc:docMk/>
            <pc:sldMk cId="913089316" sldId="283"/>
            <ac:spMk id="40" creationId="{47942995-B07F-4636-9A06-C6A104B260A8}"/>
          </ac:spMkLst>
        </pc:spChg>
        <pc:grpChg chg="add del">
          <ac:chgData name="MIFTAH B. (972100)" userId="088aa544-328a-440b-8f77-84bbb4ae80b7" providerId="ADAL" clId="{16FC4758-3CAE-4EA4-BE4F-282756239DDF}" dt="2022-04-16T15:54:09.675" v="977" actId="26606"/>
          <ac:grpSpMkLst>
            <pc:docMk/>
            <pc:sldMk cId="913089316" sldId="283"/>
            <ac:grpSpMk id="13" creationId="{1DE889C7-FAD6-4397-98E2-05D503484459}"/>
          </ac:grpSpMkLst>
        </pc:grpChg>
        <pc:grpChg chg="add del">
          <ac:chgData name="MIFTAH B. (972100)" userId="088aa544-328a-440b-8f77-84bbb4ae80b7" providerId="ADAL" clId="{16FC4758-3CAE-4EA4-BE4F-282756239DDF}" dt="2022-04-16T15:54:08.689" v="974" actId="26606"/>
          <ac:grpSpMkLst>
            <pc:docMk/>
            <pc:sldMk cId="913089316" sldId="283"/>
            <ac:grpSpMk id="28" creationId="{1DE889C7-FAD6-4397-98E2-05D503484459}"/>
          </ac:grpSpMkLst>
        </pc:grpChg>
        <pc:grpChg chg="add">
          <ac:chgData name="MIFTAH B. (972100)" userId="088aa544-328a-440b-8f77-84bbb4ae80b7" providerId="ADAL" clId="{16FC4758-3CAE-4EA4-BE4F-282756239DDF}" dt="2022-04-16T15:54:09.675" v="977" actId="26606"/>
          <ac:grpSpMkLst>
            <pc:docMk/>
            <pc:sldMk cId="913089316" sldId="283"/>
            <ac:grpSpMk id="41" creationId="{032D8612-31EB-44CF-A1D0-14FD4C705424}"/>
          </ac:grpSpMkLst>
        </pc:grpChg>
        <pc:picChg chg="add mod">
          <ac:chgData name="MIFTAH B. (972100)" userId="088aa544-328a-440b-8f77-84bbb4ae80b7" providerId="ADAL" clId="{16FC4758-3CAE-4EA4-BE4F-282756239DDF}" dt="2022-04-16T15:54:09.675" v="977" actId="26606"/>
          <ac:picMkLst>
            <pc:docMk/>
            <pc:sldMk cId="913089316" sldId="283"/>
            <ac:picMk id="4" creationId="{0E9166BB-FC1F-44FB-9828-1D1A89BADCED}"/>
          </ac:picMkLst>
        </pc:picChg>
      </pc:sldChg>
      <pc:sldChg chg="addSp delSp modSp new mod setBg">
        <pc:chgData name="MIFTAH B. (972100)" userId="088aa544-328a-440b-8f77-84bbb4ae80b7" providerId="ADAL" clId="{16FC4758-3CAE-4EA4-BE4F-282756239DDF}" dt="2022-04-16T15:54:46.968" v="984" actId="26606"/>
        <pc:sldMkLst>
          <pc:docMk/>
          <pc:sldMk cId="805185905" sldId="284"/>
        </pc:sldMkLst>
        <pc:spChg chg="mod">
          <ac:chgData name="MIFTAH B. (972100)" userId="088aa544-328a-440b-8f77-84bbb4ae80b7" providerId="ADAL" clId="{16FC4758-3CAE-4EA4-BE4F-282756239DDF}" dt="2022-04-16T15:54:46.968" v="984" actId="26606"/>
          <ac:spMkLst>
            <pc:docMk/>
            <pc:sldMk cId="805185905" sldId="284"/>
            <ac:spMk id="2" creationId="{69BC855F-1362-4A8A-910D-407EA56D2068}"/>
          </ac:spMkLst>
        </pc:spChg>
        <pc:spChg chg="del">
          <ac:chgData name="MIFTAH B. (972100)" userId="088aa544-328a-440b-8f77-84bbb4ae80b7" providerId="ADAL" clId="{16FC4758-3CAE-4EA4-BE4F-282756239DDF}" dt="2022-04-16T15:30:53.527" v="621"/>
          <ac:spMkLst>
            <pc:docMk/>
            <pc:sldMk cId="805185905" sldId="284"/>
            <ac:spMk id="3" creationId="{C5CB3FFF-1107-447F-96A2-9F1921CF2DDF}"/>
          </ac:spMkLst>
        </pc:spChg>
        <pc:spChg chg="add del">
          <ac:chgData name="MIFTAH B. (972100)" userId="088aa544-328a-440b-8f77-84bbb4ae80b7" providerId="ADAL" clId="{16FC4758-3CAE-4EA4-BE4F-282756239DDF}" dt="2022-04-16T15:54:31.220" v="981" actId="26606"/>
          <ac:spMkLst>
            <pc:docMk/>
            <pc:sldMk cId="805185905" sldId="284"/>
            <ac:spMk id="8" creationId="{01B67F91-F40E-CC26-BF19-585D0BA64275}"/>
          </ac:spMkLst>
        </pc:spChg>
        <pc:spChg chg="add del">
          <ac:chgData name="MIFTAH B. (972100)" userId="088aa544-328a-440b-8f77-84bbb4ae80b7" providerId="ADAL" clId="{16FC4758-3CAE-4EA4-BE4F-282756239DDF}" dt="2022-04-16T15:54:29.827" v="979" actId="26606"/>
          <ac:spMkLst>
            <pc:docMk/>
            <pc:sldMk cId="805185905" sldId="284"/>
            <ac:spMk id="9" creationId="{C6FC42E6-6C25-4922-95D2-B97B1E123559}"/>
          </ac:spMkLst>
        </pc:spChg>
        <pc:spChg chg="add del">
          <ac:chgData name="MIFTAH B. (972100)" userId="088aa544-328a-440b-8f77-84bbb4ae80b7" providerId="ADAL" clId="{16FC4758-3CAE-4EA4-BE4F-282756239DDF}" dt="2022-04-16T15:54:29.827" v="979" actId="26606"/>
          <ac:spMkLst>
            <pc:docMk/>
            <pc:sldMk cId="805185905" sldId="284"/>
            <ac:spMk id="11" creationId="{0295F874-A8A5-4A14-8CFC-828968DE64C4}"/>
          </ac:spMkLst>
        </pc:spChg>
        <pc:spChg chg="add del">
          <ac:chgData name="MIFTAH B. (972100)" userId="088aa544-328a-440b-8f77-84bbb4ae80b7" providerId="ADAL" clId="{16FC4758-3CAE-4EA4-BE4F-282756239DDF}" dt="2022-04-16T15:54:31.220" v="981" actId="26606"/>
          <ac:spMkLst>
            <pc:docMk/>
            <pc:sldMk cId="805185905" sldId="284"/>
            <ac:spMk id="13" creationId="{3A9A4357-BD1D-4622-A4FE-766E6AB8DE84}"/>
          </ac:spMkLst>
        </pc:spChg>
        <pc:spChg chg="add del">
          <ac:chgData name="MIFTAH B. (972100)" userId="088aa544-328a-440b-8f77-84bbb4ae80b7" providerId="ADAL" clId="{16FC4758-3CAE-4EA4-BE4F-282756239DDF}" dt="2022-04-16T15:54:31.220" v="981" actId="26606"/>
          <ac:spMkLst>
            <pc:docMk/>
            <pc:sldMk cId="805185905" sldId="284"/>
            <ac:spMk id="14" creationId="{058A14AF-9FB5-4CC7-BA35-E8E85D3EDF0E}"/>
          </ac:spMkLst>
        </pc:spChg>
        <pc:spChg chg="add del">
          <ac:chgData name="MIFTAH B. (972100)" userId="088aa544-328a-440b-8f77-84bbb4ae80b7" providerId="ADAL" clId="{16FC4758-3CAE-4EA4-BE4F-282756239DDF}" dt="2022-04-16T15:54:31.220" v="981" actId="26606"/>
          <ac:spMkLst>
            <pc:docMk/>
            <pc:sldMk cId="805185905" sldId="284"/>
            <ac:spMk id="15" creationId="{E659831F-0D9A-4C63-9EBB-8435B85A440F}"/>
          </ac:spMkLst>
        </pc:spChg>
        <pc:spChg chg="add del">
          <ac:chgData name="MIFTAH B. (972100)" userId="088aa544-328a-440b-8f77-84bbb4ae80b7" providerId="ADAL" clId="{16FC4758-3CAE-4EA4-BE4F-282756239DDF}" dt="2022-04-16T15:54:31.220" v="981" actId="26606"/>
          <ac:spMkLst>
            <pc:docMk/>
            <pc:sldMk cId="805185905" sldId="284"/>
            <ac:spMk id="17" creationId="{E6995CE5-F890-4ABA-82A2-26507CE8D2A3}"/>
          </ac:spMkLst>
        </pc:spChg>
        <pc:spChg chg="add del">
          <ac:chgData name="MIFTAH B. (972100)" userId="088aa544-328a-440b-8f77-84bbb4ae80b7" providerId="ADAL" clId="{16FC4758-3CAE-4EA4-BE4F-282756239DDF}" dt="2022-04-16T15:54:46.968" v="984" actId="26606"/>
          <ac:spMkLst>
            <pc:docMk/>
            <pc:sldMk cId="805185905" sldId="284"/>
            <ac:spMk id="19" creationId="{C13237C8-E62C-4F0D-A318-BD6FB6C2D138}"/>
          </ac:spMkLst>
        </pc:spChg>
        <pc:spChg chg="add del">
          <ac:chgData name="MIFTAH B. (972100)" userId="088aa544-328a-440b-8f77-84bbb4ae80b7" providerId="ADAL" clId="{16FC4758-3CAE-4EA4-BE4F-282756239DDF}" dt="2022-04-16T15:54:46.968" v="984" actId="26606"/>
          <ac:spMkLst>
            <pc:docMk/>
            <pc:sldMk cId="805185905" sldId="284"/>
            <ac:spMk id="20" creationId="{201CC55D-ED54-4C5C-95E6-10947BD1103B}"/>
          </ac:spMkLst>
        </pc:spChg>
        <pc:spChg chg="add del">
          <ac:chgData name="MIFTAH B. (972100)" userId="088aa544-328a-440b-8f77-84bbb4ae80b7" providerId="ADAL" clId="{16FC4758-3CAE-4EA4-BE4F-282756239DDF}" dt="2022-04-16T15:54:46.968" v="984" actId="26606"/>
          <ac:spMkLst>
            <pc:docMk/>
            <pc:sldMk cId="805185905" sldId="284"/>
            <ac:spMk id="21" creationId="{19C9EAEA-39D0-4B0E-A0EB-51E7B26740B1}"/>
          </ac:spMkLst>
        </pc:spChg>
        <pc:spChg chg="add del">
          <ac:chgData name="MIFTAH B. (972100)" userId="088aa544-328a-440b-8f77-84bbb4ae80b7" providerId="ADAL" clId="{16FC4758-3CAE-4EA4-BE4F-282756239DDF}" dt="2022-04-16T15:54:46.968" v="984" actId="26606"/>
          <ac:spMkLst>
            <pc:docMk/>
            <pc:sldMk cId="805185905" sldId="284"/>
            <ac:spMk id="25" creationId="{3873B707-463F-40B0-8227-E8CC6C67EB25}"/>
          </ac:spMkLst>
        </pc:spChg>
        <pc:spChg chg="add del mod">
          <ac:chgData name="MIFTAH B. (972100)" userId="088aa544-328a-440b-8f77-84bbb4ae80b7" providerId="ADAL" clId="{16FC4758-3CAE-4EA4-BE4F-282756239DDF}" dt="2022-04-16T15:54:46.968" v="984" actId="26606"/>
          <ac:spMkLst>
            <pc:docMk/>
            <pc:sldMk cId="805185905" sldId="284"/>
            <ac:spMk id="26" creationId="{31C96BC4-7D4C-FA1B-7A2D-022B388D7B5D}"/>
          </ac:spMkLst>
        </pc:spChg>
        <pc:spChg chg="add">
          <ac:chgData name="MIFTAH B. (972100)" userId="088aa544-328a-440b-8f77-84bbb4ae80b7" providerId="ADAL" clId="{16FC4758-3CAE-4EA4-BE4F-282756239DDF}" dt="2022-04-16T15:54:46.968" v="984" actId="26606"/>
          <ac:spMkLst>
            <pc:docMk/>
            <pc:sldMk cId="805185905" sldId="284"/>
            <ac:spMk id="31" creationId="{50CEED20-A22C-4FC3-BC0E-F4FE53FDEB97}"/>
          </ac:spMkLst>
        </pc:spChg>
        <pc:spChg chg="add">
          <ac:chgData name="MIFTAH B. (972100)" userId="088aa544-328a-440b-8f77-84bbb4ae80b7" providerId="ADAL" clId="{16FC4758-3CAE-4EA4-BE4F-282756239DDF}" dt="2022-04-16T15:54:46.968" v="984" actId="26606"/>
          <ac:spMkLst>
            <pc:docMk/>
            <pc:sldMk cId="805185905" sldId="284"/>
            <ac:spMk id="38" creationId="{19C9EAEA-39D0-4B0E-A0EB-51E7B26740B1}"/>
          </ac:spMkLst>
        </pc:spChg>
        <pc:spChg chg="add">
          <ac:chgData name="MIFTAH B. (972100)" userId="088aa544-328a-440b-8f77-84bbb4ae80b7" providerId="ADAL" clId="{16FC4758-3CAE-4EA4-BE4F-282756239DDF}" dt="2022-04-16T15:54:46.968" v="984" actId="26606"/>
          <ac:spMkLst>
            <pc:docMk/>
            <pc:sldMk cId="805185905" sldId="284"/>
            <ac:spMk id="40" creationId="{3873B707-463F-40B0-8227-E8CC6C67EB25}"/>
          </ac:spMkLst>
        </pc:spChg>
        <pc:grpChg chg="add del">
          <ac:chgData name="MIFTAH B. (972100)" userId="088aa544-328a-440b-8f77-84bbb4ae80b7" providerId="ADAL" clId="{16FC4758-3CAE-4EA4-BE4F-282756239DDF}" dt="2022-04-16T15:54:46.968" v="984" actId="26606"/>
          <ac:grpSpMkLst>
            <pc:docMk/>
            <pc:sldMk cId="805185905" sldId="284"/>
            <ac:grpSpMk id="22" creationId="{1DE889C7-FAD6-4397-98E2-05D503484459}"/>
          </ac:grpSpMkLst>
        </pc:grpChg>
        <pc:grpChg chg="add">
          <ac:chgData name="MIFTAH B. (972100)" userId="088aa544-328a-440b-8f77-84bbb4ae80b7" providerId="ADAL" clId="{16FC4758-3CAE-4EA4-BE4F-282756239DDF}" dt="2022-04-16T15:54:46.968" v="984" actId="26606"/>
          <ac:grpSpMkLst>
            <pc:docMk/>
            <pc:sldMk cId="805185905" sldId="284"/>
            <ac:grpSpMk id="33" creationId="{032D8612-31EB-44CF-A1D0-14FD4C705424}"/>
          </ac:grpSpMkLst>
        </pc:grpChg>
        <pc:picChg chg="add mod">
          <ac:chgData name="MIFTAH B. (972100)" userId="088aa544-328a-440b-8f77-84bbb4ae80b7" providerId="ADAL" clId="{16FC4758-3CAE-4EA4-BE4F-282756239DDF}" dt="2022-04-16T15:54:46.968" v="984" actId="26606"/>
          <ac:picMkLst>
            <pc:docMk/>
            <pc:sldMk cId="805185905" sldId="284"/>
            <ac:picMk id="4" creationId="{900DDC56-C274-4BB0-95B3-053A3BB5F99E}"/>
          </ac:picMkLst>
        </pc:picChg>
      </pc:sldChg>
      <pc:sldChg chg="addSp modSp new mod setBg">
        <pc:chgData name="MIFTAH B. (972100)" userId="088aa544-328a-440b-8f77-84bbb4ae80b7" providerId="ADAL" clId="{16FC4758-3CAE-4EA4-BE4F-282756239DDF}" dt="2022-04-16T15:55:10.147" v="985" actId="26606"/>
        <pc:sldMkLst>
          <pc:docMk/>
          <pc:sldMk cId="2048428629" sldId="285"/>
        </pc:sldMkLst>
        <pc:spChg chg="mod">
          <ac:chgData name="MIFTAH B. (972100)" userId="088aa544-328a-440b-8f77-84bbb4ae80b7" providerId="ADAL" clId="{16FC4758-3CAE-4EA4-BE4F-282756239DDF}" dt="2022-04-16T15:55:10.147" v="985" actId="26606"/>
          <ac:spMkLst>
            <pc:docMk/>
            <pc:sldMk cId="2048428629" sldId="285"/>
            <ac:spMk id="2" creationId="{3E7032DE-AC07-4D0B-AF93-7F5A0599E610}"/>
          </ac:spMkLst>
        </pc:spChg>
        <pc:spChg chg="mod">
          <ac:chgData name="MIFTAH B. (972100)" userId="088aa544-328a-440b-8f77-84bbb4ae80b7" providerId="ADAL" clId="{16FC4758-3CAE-4EA4-BE4F-282756239DDF}" dt="2022-04-16T15:55:10.147" v="985" actId="26606"/>
          <ac:spMkLst>
            <pc:docMk/>
            <pc:sldMk cId="2048428629" sldId="285"/>
            <ac:spMk id="3" creationId="{358E76B6-7C02-4C24-B588-6F5C21F23B4B}"/>
          </ac:spMkLst>
        </pc:spChg>
        <pc:spChg chg="add">
          <ac:chgData name="MIFTAH B. (972100)" userId="088aa544-328a-440b-8f77-84bbb4ae80b7" providerId="ADAL" clId="{16FC4758-3CAE-4EA4-BE4F-282756239DDF}" dt="2022-04-16T15:55:10.147" v="985" actId="26606"/>
          <ac:spMkLst>
            <pc:docMk/>
            <pc:sldMk cId="2048428629" sldId="285"/>
            <ac:spMk id="8" creationId="{18873D23-2DCF-4B31-A009-95721C06E8E1}"/>
          </ac:spMkLst>
        </pc:spChg>
        <pc:spChg chg="add">
          <ac:chgData name="MIFTAH B. (972100)" userId="088aa544-328a-440b-8f77-84bbb4ae80b7" providerId="ADAL" clId="{16FC4758-3CAE-4EA4-BE4F-282756239DDF}" dt="2022-04-16T15:55:10.147" v="985" actId="26606"/>
          <ac:spMkLst>
            <pc:docMk/>
            <pc:sldMk cId="2048428629" sldId="285"/>
            <ac:spMk id="10" creationId="{C13EF075-D4EF-4929-ADBC-91B27DA19955}"/>
          </ac:spMkLst>
        </pc:spChg>
        <pc:grpChg chg="add">
          <ac:chgData name="MIFTAH B. (972100)" userId="088aa544-328a-440b-8f77-84bbb4ae80b7" providerId="ADAL" clId="{16FC4758-3CAE-4EA4-BE4F-282756239DDF}" dt="2022-04-16T15:55:10.147" v="985" actId="26606"/>
          <ac:grpSpMkLst>
            <pc:docMk/>
            <pc:sldMk cId="2048428629" sldId="285"/>
            <ac:grpSpMk id="12" creationId="{DAA26DFA-AAB2-4973-9C17-16D587C7B198}"/>
          </ac:grpSpMkLst>
        </pc:grpChg>
      </pc:sldChg>
      <pc:sldChg chg="new del">
        <pc:chgData name="MIFTAH B. (972100)" userId="088aa544-328a-440b-8f77-84bbb4ae80b7" providerId="ADAL" clId="{16FC4758-3CAE-4EA4-BE4F-282756239DDF}" dt="2022-04-16T15:32:10.311" v="658" actId="2696"/>
        <pc:sldMkLst>
          <pc:docMk/>
          <pc:sldMk cId="1603348908" sldId="286"/>
        </pc:sldMkLst>
      </pc:sldChg>
      <pc:sldChg chg="addSp modSp new mod setBg">
        <pc:chgData name="MIFTAH B. (972100)" userId="088aa544-328a-440b-8f77-84bbb4ae80b7" providerId="ADAL" clId="{16FC4758-3CAE-4EA4-BE4F-282756239DDF}" dt="2022-04-16T17:25:29.171" v="1079" actId="27636"/>
        <pc:sldMkLst>
          <pc:docMk/>
          <pc:sldMk cId="2288572178" sldId="286"/>
        </pc:sldMkLst>
        <pc:spChg chg="mod">
          <ac:chgData name="MIFTAH B. (972100)" userId="088aa544-328a-440b-8f77-84bbb4ae80b7" providerId="ADAL" clId="{16FC4758-3CAE-4EA4-BE4F-282756239DDF}" dt="2022-04-16T15:55:17.908" v="986" actId="26606"/>
          <ac:spMkLst>
            <pc:docMk/>
            <pc:sldMk cId="2288572178" sldId="286"/>
            <ac:spMk id="2" creationId="{7D57173B-1E77-403C-B141-8FB1CDAF2B5A}"/>
          </ac:spMkLst>
        </pc:spChg>
        <pc:spChg chg="mod">
          <ac:chgData name="MIFTAH B. (972100)" userId="088aa544-328a-440b-8f77-84bbb4ae80b7" providerId="ADAL" clId="{16FC4758-3CAE-4EA4-BE4F-282756239DDF}" dt="2022-04-16T17:25:29.171" v="1079" actId="27636"/>
          <ac:spMkLst>
            <pc:docMk/>
            <pc:sldMk cId="2288572178" sldId="286"/>
            <ac:spMk id="3" creationId="{67BDE3A3-89A6-42B1-9A30-9AE1BF3F34EB}"/>
          </ac:spMkLst>
        </pc:spChg>
        <pc:spChg chg="add">
          <ac:chgData name="MIFTAH B. (972100)" userId="088aa544-328a-440b-8f77-84bbb4ae80b7" providerId="ADAL" clId="{16FC4758-3CAE-4EA4-BE4F-282756239DDF}" dt="2022-04-16T15:55:17.908" v="986" actId="26606"/>
          <ac:spMkLst>
            <pc:docMk/>
            <pc:sldMk cId="2288572178" sldId="286"/>
            <ac:spMk id="8" creationId="{889C5E17-24D0-4696-A3C5-A2261FB455FA}"/>
          </ac:spMkLst>
        </pc:spChg>
        <pc:spChg chg="add">
          <ac:chgData name="MIFTAH B. (972100)" userId="088aa544-328a-440b-8f77-84bbb4ae80b7" providerId="ADAL" clId="{16FC4758-3CAE-4EA4-BE4F-282756239DDF}" dt="2022-04-16T15:55:17.908" v="986" actId="26606"/>
          <ac:spMkLst>
            <pc:docMk/>
            <pc:sldMk cId="2288572178" sldId="286"/>
            <ac:spMk id="10" creationId="{6929B58F-2358-44CC-ACE5-EF1BD3C6C824}"/>
          </ac:spMkLst>
        </pc:spChg>
        <pc:grpChg chg="add">
          <ac:chgData name="MIFTAH B. (972100)" userId="088aa544-328a-440b-8f77-84bbb4ae80b7" providerId="ADAL" clId="{16FC4758-3CAE-4EA4-BE4F-282756239DDF}" dt="2022-04-16T15:55:17.908" v="986" actId="26606"/>
          <ac:grpSpMkLst>
            <pc:docMk/>
            <pc:sldMk cId="2288572178" sldId="286"/>
            <ac:grpSpMk id="12" creationId="{09DA5303-A1AF-4830-806C-51FCD96188B7}"/>
          </ac:grpSpMkLst>
        </pc:grpChg>
      </pc:sldChg>
      <pc:sldChg chg="addSp modSp new mod setBg">
        <pc:chgData name="MIFTAH B. (972100)" userId="088aa544-328a-440b-8f77-84bbb4ae80b7" providerId="ADAL" clId="{16FC4758-3CAE-4EA4-BE4F-282756239DDF}" dt="2022-04-16T15:55:23.851" v="987" actId="26606"/>
        <pc:sldMkLst>
          <pc:docMk/>
          <pc:sldMk cId="3829584803" sldId="287"/>
        </pc:sldMkLst>
        <pc:spChg chg="mod">
          <ac:chgData name="MIFTAH B. (972100)" userId="088aa544-328a-440b-8f77-84bbb4ae80b7" providerId="ADAL" clId="{16FC4758-3CAE-4EA4-BE4F-282756239DDF}" dt="2022-04-16T15:55:23.851" v="987" actId="26606"/>
          <ac:spMkLst>
            <pc:docMk/>
            <pc:sldMk cId="3829584803" sldId="287"/>
            <ac:spMk id="2" creationId="{78D3157D-C215-4FAC-8623-4C37979F7365}"/>
          </ac:spMkLst>
        </pc:spChg>
        <pc:spChg chg="mod">
          <ac:chgData name="MIFTAH B. (972100)" userId="088aa544-328a-440b-8f77-84bbb4ae80b7" providerId="ADAL" clId="{16FC4758-3CAE-4EA4-BE4F-282756239DDF}" dt="2022-04-16T15:55:23.851" v="987" actId="26606"/>
          <ac:spMkLst>
            <pc:docMk/>
            <pc:sldMk cId="3829584803" sldId="287"/>
            <ac:spMk id="3" creationId="{5557B58B-0D08-4B4D-A429-CB12D75D5AAD}"/>
          </ac:spMkLst>
        </pc:spChg>
        <pc:spChg chg="add">
          <ac:chgData name="MIFTAH B. (972100)" userId="088aa544-328a-440b-8f77-84bbb4ae80b7" providerId="ADAL" clId="{16FC4758-3CAE-4EA4-BE4F-282756239DDF}" dt="2022-04-16T15:55:23.851" v="987" actId="26606"/>
          <ac:spMkLst>
            <pc:docMk/>
            <pc:sldMk cId="3829584803" sldId="287"/>
            <ac:spMk id="9" creationId="{201CC55D-ED54-4C5C-95E6-10947BD1103B}"/>
          </ac:spMkLst>
        </pc:spChg>
        <pc:spChg chg="add">
          <ac:chgData name="MIFTAH B. (972100)" userId="088aa544-328a-440b-8f77-84bbb4ae80b7" providerId="ADAL" clId="{16FC4758-3CAE-4EA4-BE4F-282756239DDF}" dt="2022-04-16T15:55:23.851" v="987" actId="26606"/>
          <ac:spMkLst>
            <pc:docMk/>
            <pc:sldMk cId="3829584803" sldId="287"/>
            <ac:spMk id="15" creationId="{3873B707-463F-40B0-8227-E8CC6C67EB25}"/>
          </ac:spMkLst>
        </pc:spChg>
        <pc:spChg chg="add">
          <ac:chgData name="MIFTAH B. (972100)" userId="088aa544-328a-440b-8f77-84bbb4ae80b7" providerId="ADAL" clId="{16FC4758-3CAE-4EA4-BE4F-282756239DDF}" dt="2022-04-16T15:55:23.851" v="987" actId="26606"/>
          <ac:spMkLst>
            <pc:docMk/>
            <pc:sldMk cId="3829584803" sldId="287"/>
            <ac:spMk id="17" creationId="{C13237C8-E62C-4F0D-A318-BD6FB6C2D138}"/>
          </ac:spMkLst>
        </pc:spChg>
        <pc:spChg chg="add">
          <ac:chgData name="MIFTAH B. (972100)" userId="088aa544-328a-440b-8f77-84bbb4ae80b7" providerId="ADAL" clId="{16FC4758-3CAE-4EA4-BE4F-282756239DDF}" dt="2022-04-16T15:55:23.851" v="987" actId="26606"/>
          <ac:spMkLst>
            <pc:docMk/>
            <pc:sldMk cId="3829584803" sldId="287"/>
            <ac:spMk id="19" creationId="{19C9EAEA-39D0-4B0E-A0EB-51E7B26740B1}"/>
          </ac:spMkLst>
        </pc:spChg>
        <pc:grpChg chg="add">
          <ac:chgData name="MIFTAH B. (972100)" userId="088aa544-328a-440b-8f77-84bbb4ae80b7" providerId="ADAL" clId="{16FC4758-3CAE-4EA4-BE4F-282756239DDF}" dt="2022-04-16T15:55:23.851" v="987" actId="26606"/>
          <ac:grpSpMkLst>
            <pc:docMk/>
            <pc:sldMk cId="3829584803" sldId="287"/>
            <ac:grpSpMk id="11" creationId="{1DE889C7-FAD6-4397-98E2-05D503484459}"/>
          </ac:grpSpMkLst>
        </pc:grpChg>
        <pc:picChg chg="add mod">
          <ac:chgData name="MIFTAH B. (972100)" userId="088aa544-328a-440b-8f77-84bbb4ae80b7" providerId="ADAL" clId="{16FC4758-3CAE-4EA4-BE4F-282756239DDF}" dt="2022-04-16T15:55:23.851" v="987" actId="26606"/>
          <ac:picMkLst>
            <pc:docMk/>
            <pc:sldMk cId="3829584803" sldId="287"/>
            <ac:picMk id="4" creationId="{7FF34BCF-4D33-4C62-98AA-D3ED80716C3C}"/>
          </ac:picMkLst>
        </pc:picChg>
      </pc:sldChg>
      <pc:sldChg chg="addSp delSp modSp new mod setBg">
        <pc:chgData name="MIFTAH B. (972100)" userId="088aa544-328a-440b-8f77-84bbb4ae80b7" providerId="ADAL" clId="{16FC4758-3CAE-4EA4-BE4F-282756239DDF}" dt="2022-04-16T15:55:28.935" v="988" actId="26606"/>
        <pc:sldMkLst>
          <pc:docMk/>
          <pc:sldMk cId="1775523214" sldId="288"/>
        </pc:sldMkLst>
        <pc:spChg chg="mod">
          <ac:chgData name="MIFTAH B. (972100)" userId="088aa544-328a-440b-8f77-84bbb4ae80b7" providerId="ADAL" clId="{16FC4758-3CAE-4EA4-BE4F-282756239DDF}" dt="2022-04-16T15:55:28.935" v="988" actId="26606"/>
          <ac:spMkLst>
            <pc:docMk/>
            <pc:sldMk cId="1775523214" sldId="288"/>
            <ac:spMk id="2" creationId="{9714B6A8-E324-40D4-9A3E-A81259F7B553}"/>
          </ac:spMkLst>
        </pc:spChg>
        <pc:spChg chg="del">
          <ac:chgData name="MIFTAH B. (972100)" userId="088aa544-328a-440b-8f77-84bbb4ae80b7" providerId="ADAL" clId="{16FC4758-3CAE-4EA4-BE4F-282756239DDF}" dt="2022-04-16T15:35:32.488" v="709"/>
          <ac:spMkLst>
            <pc:docMk/>
            <pc:sldMk cId="1775523214" sldId="288"/>
            <ac:spMk id="3" creationId="{C6B489CA-570B-4B29-BCEE-574A96284AA3}"/>
          </ac:spMkLst>
        </pc:spChg>
        <pc:spChg chg="add">
          <ac:chgData name="MIFTAH B. (972100)" userId="088aa544-328a-440b-8f77-84bbb4ae80b7" providerId="ADAL" clId="{16FC4758-3CAE-4EA4-BE4F-282756239DDF}" dt="2022-04-16T15:55:28.935" v="988" actId="26606"/>
          <ac:spMkLst>
            <pc:docMk/>
            <pc:sldMk cId="1775523214" sldId="288"/>
            <ac:spMk id="9" creationId="{BA79A7CF-01AF-4178-9369-94E0C90EB046}"/>
          </ac:spMkLst>
        </pc:spChg>
        <pc:spChg chg="add">
          <ac:chgData name="MIFTAH B. (972100)" userId="088aa544-328a-440b-8f77-84bbb4ae80b7" providerId="ADAL" clId="{16FC4758-3CAE-4EA4-BE4F-282756239DDF}" dt="2022-04-16T15:55:28.935" v="988" actId="26606"/>
          <ac:spMkLst>
            <pc:docMk/>
            <pc:sldMk cId="1775523214" sldId="288"/>
            <ac:spMk id="11" creationId="{99413ED5-9ED4-4772-BCE4-2BCAE6B12E35}"/>
          </ac:spMkLst>
        </pc:spChg>
        <pc:spChg chg="add">
          <ac:chgData name="MIFTAH B. (972100)" userId="088aa544-328a-440b-8f77-84bbb4ae80b7" providerId="ADAL" clId="{16FC4758-3CAE-4EA4-BE4F-282756239DDF}" dt="2022-04-16T15:55:28.935" v="988" actId="26606"/>
          <ac:spMkLst>
            <pc:docMk/>
            <pc:sldMk cId="1775523214" sldId="288"/>
            <ac:spMk id="13" creationId="{04357C93-F0CB-4A1C-8F77-4E9063789819}"/>
          </ac:spMkLst>
        </pc:spChg>
        <pc:spChg chg="add">
          <ac:chgData name="MIFTAH B. (972100)" userId="088aa544-328a-440b-8f77-84bbb4ae80b7" providerId="ADAL" clId="{16FC4758-3CAE-4EA4-BE4F-282756239DDF}" dt="2022-04-16T15:55:28.935" v="988" actId="26606"/>
          <ac:spMkLst>
            <pc:docMk/>
            <pc:sldMk cId="1775523214" sldId="288"/>
            <ac:spMk id="15" creationId="{90F533E9-6690-41A8-A372-4C6C622D028D}"/>
          </ac:spMkLst>
        </pc:spChg>
        <pc:picChg chg="add mod">
          <ac:chgData name="MIFTAH B. (972100)" userId="088aa544-328a-440b-8f77-84bbb4ae80b7" providerId="ADAL" clId="{16FC4758-3CAE-4EA4-BE4F-282756239DDF}" dt="2022-04-16T15:55:28.935" v="988" actId="26606"/>
          <ac:picMkLst>
            <pc:docMk/>
            <pc:sldMk cId="1775523214" sldId="288"/>
            <ac:picMk id="4" creationId="{7754915A-87D5-4A1E-8DB8-56C3754B254E}"/>
          </ac:picMkLst>
        </pc:picChg>
      </pc:sldChg>
      <pc:sldChg chg="addSp delSp modSp new mod setBg addAnim delAnim">
        <pc:chgData name="MIFTAH B. (972100)" userId="088aa544-328a-440b-8f77-84bbb4ae80b7" providerId="ADAL" clId="{16FC4758-3CAE-4EA4-BE4F-282756239DDF}" dt="2022-04-16T15:56:37.442" v="1030" actId="2711"/>
        <pc:sldMkLst>
          <pc:docMk/>
          <pc:sldMk cId="824943608" sldId="289"/>
        </pc:sldMkLst>
        <pc:spChg chg="mod">
          <ac:chgData name="MIFTAH B. (972100)" userId="088aa544-328a-440b-8f77-84bbb4ae80b7" providerId="ADAL" clId="{16FC4758-3CAE-4EA4-BE4F-282756239DDF}" dt="2022-04-16T15:56:33.946" v="1029" actId="2711"/>
          <ac:spMkLst>
            <pc:docMk/>
            <pc:sldMk cId="824943608" sldId="289"/>
            <ac:spMk id="2" creationId="{AAB71D52-B7E0-4C3A-8623-F7762A71BB3F}"/>
          </ac:spMkLst>
        </pc:spChg>
        <pc:spChg chg="mod">
          <ac:chgData name="MIFTAH B. (972100)" userId="088aa544-328a-440b-8f77-84bbb4ae80b7" providerId="ADAL" clId="{16FC4758-3CAE-4EA4-BE4F-282756239DDF}" dt="2022-04-16T15:56:37.442" v="1030" actId="2711"/>
          <ac:spMkLst>
            <pc:docMk/>
            <pc:sldMk cId="824943608" sldId="289"/>
            <ac:spMk id="3" creationId="{99E24DCC-87BD-4FE9-AB97-3A9C56D778D6}"/>
          </ac:spMkLst>
        </pc:spChg>
        <pc:spChg chg="add del">
          <ac:chgData name="MIFTAH B. (972100)" userId="088aa544-328a-440b-8f77-84bbb4ae80b7" providerId="ADAL" clId="{16FC4758-3CAE-4EA4-BE4F-282756239DDF}" dt="2022-04-16T15:56:06.405" v="1016" actId="26606"/>
          <ac:spMkLst>
            <pc:docMk/>
            <pc:sldMk cId="824943608" sldId="289"/>
            <ac:spMk id="8" creationId="{577D6B2E-37A3-429E-A37C-F30ED6487282}"/>
          </ac:spMkLst>
        </pc:spChg>
        <pc:spChg chg="add del">
          <ac:chgData name="MIFTAH B. (972100)" userId="088aa544-328a-440b-8f77-84bbb4ae80b7" providerId="ADAL" clId="{16FC4758-3CAE-4EA4-BE4F-282756239DDF}" dt="2022-04-16T15:56:03.040" v="1014" actId="26606"/>
          <ac:spMkLst>
            <pc:docMk/>
            <pc:sldMk cId="824943608" sldId="289"/>
            <ac:spMk id="10" creationId="{BA79A7CF-01AF-4178-9369-94E0C90EB046}"/>
          </ac:spMkLst>
        </pc:spChg>
        <pc:spChg chg="add del">
          <ac:chgData name="MIFTAH B. (972100)" userId="088aa544-328a-440b-8f77-84bbb4ae80b7" providerId="ADAL" clId="{16FC4758-3CAE-4EA4-BE4F-282756239DDF}" dt="2022-04-16T15:56:03.040" v="1014" actId="26606"/>
          <ac:spMkLst>
            <pc:docMk/>
            <pc:sldMk cId="824943608" sldId="289"/>
            <ac:spMk id="12" creationId="{99413ED5-9ED4-4772-BCE4-2BCAE6B12E35}"/>
          </ac:spMkLst>
        </pc:spChg>
        <pc:spChg chg="add del">
          <ac:chgData name="MIFTAH B. (972100)" userId="088aa544-328a-440b-8f77-84bbb4ae80b7" providerId="ADAL" clId="{16FC4758-3CAE-4EA4-BE4F-282756239DDF}" dt="2022-04-16T15:56:03.040" v="1014" actId="26606"/>
          <ac:spMkLst>
            <pc:docMk/>
            <pc:sldMk cId="824943608" sldId="289"/>
            <ac:spMk id="14" creationId="{04357C93-F0CB-4A1C-8F77-4E9063789819}"/>
          </ac:spMkLst>
        </pc:spChg>
        <pc:spChg chg="add del">
          <ac:chgData name="MIFTAH B. (972100)" userId="088aa544-328a-440b-8f77-84bbb4ae80b7" providerId="ADAL" clId="{16FC4758-3CAE-4EA4-BE4F-282756239DDF}" dt="2022-04-16T15:56:03.040" v="1014" actId="26606"/>
          <ac:spMkLst>
            <pc:docMk/>
            <pc:sldMk cId="824943608" sldId="289"/>
            <ac:spMk id="16" creationId="{90F533E9-6690-41A8-A372-4C6C622D028D}"/>
          </ac:spMkLst>
        </pc:spChg>
        <pc:spChg chg="add del">
          <ac:chgData name="MIFTAH B. (972100)" userId="088aa544-328a-440b-8f77-84bbb4ae80b7" providerId="ADAL" clId="{16FC4758-3CAE-4EA4-BE4F-282756239DDF}" dt="2022-04-16T15:56:06.405" v="1016" actId="26606"/>
          <ac:spMkLst>
            <pc:docMk/>
            <pc:sldMk cId="824943608" sldId="289"/>
            <ac:spMk id="18" creationId="{646B67A4-D328-4747-A82B-65E84FA46368}"/>
          </ac:spMkLst>
        </pc:spChg>
        <pc:spChg chg="add del">
          <ac:chgData name="MIFTAH B. (972100)" userId="088aa544-328a-440b-8f77-84bbb4ae80b7" providerId="ADAL" clId="{16FC4758-3CAE-4EA4-BE4F-282756239DDF}" dt="2022-04-16T15:56:06.405" v="1016" actId="26606"/>
          <ac:spMkLst>
            <pc:docMk/>
            <pc:sldMk cId="824943608" sldId="289"/>
            <ac:spMk id="19" creationId="{5CEAD642-85CF-4750-8432-7C80C901F001}"/>
          </ac:spMkLst>
        </pc:spChg>
        <pc:spChg chg="add del">
          <ac:chgData name="MIFTAH B. (972100)" userId="088aa544-328a-440b-8f77-84bbb4ae80b7" providerId="ADAL" clId="{16FC4758-3CAE-4EA4-BE4F-282756239DDF}" dt="2022-04-16T15:56:06.405" v="1016" actId="26606"/>
          <ac:spMkLst>
            <pc:docMk/>
            <pc:sldMk cId="824943608" sldId="289"/>
            <ac:spMk id="20" creationId="{B5A1B09C-1565-46F8-B70F-621C5EB48A09}"/>
          </ac:spMkLst>
        </pc:spChg>
        <pc:spChg chg="add del">
          <ac:chgData name="MIFTAH B. (972100)" userId="088aa544-328a-440b-8f77-84bbb4ae80b7" providerId="ADAL" clId="{16FC4758-3CAE-4EA4-BE4F-282756239DDF}" dt="2022-04-16T15:56:06.405" v="1016" actId="26606"/>
          <ac:spMkLst>
            <pc:docMk/>
            <pc:sldMk cId="824943608" sldId="289"/>
            <ac:spMk id="21" creationId="{FA33EEAE-15D5-4119-8C1E-89D943F911EF}"/>
          </ac:spMkLst>
        </pc:spChg>
        <pc:spChg chg="add del">
          <ac:chgData name="MIFTAH B. (972100)" userId="088aa544-328a-440b-8f77-84bbb4ae80b7" providerId="ADAL" clId="{16FC4758-3CAE-4EA4-BE4F-282756239DDF}" dt="2022-04-16T15:56:06.405" v="1016" actId="26606"/>
          <ac:spMkLst>
            <pc:docMk/>
            <pc:sldMk cId="824943608" sldId="289"/>
            <ac:spMk id="22" creationId="{8C516CC8-80AC-446C-A56E-9F54B7210402}"/>
          </ac:spMkLst>
        </pc:spChg>
        <pc:spChg chg="add del">
          <ac:chgData name="MIFTAH B. (972100)" userId="088aa544-328a-440b-8f77-84bbb4ae80b7" providerId="ADAL" clId="{16FC4758-3CAE-4EA4-BE4F-282756239DDF}" dt="2022-04-16T15:56:06.405" v="1016" actId="26606"/>
          <ac:spMkLst>
            <pc:docMk/>
            <pc:sldMk cId="824943608" sldId="289"/>
            <ac:spMk id="23" creationId="{730D8B3B-9B80-4025-B934-26DC7D7CD231}"/>
          </ac:spMkLst>
        </pc:spChg>
        <pc:spChg chg="add del">
          <ac:chgData name="MIFTAH B. (972100)" userId="088aa544-328a-440b-8f77-84bbb4ae80b7" providerId="ADAL" clId="{16FC4758-3CAE-4EA4-BE4F-282756239DDF}" dt="2022-04-16T15:56:06.405" v="1016" actId="26606"/>
          <ac:spMkLst>
            <pc:docMk/>
            <pc:sldMk cId="824943608" sldId="289"/>
            <ac:spMk id="24" creationId="{1064D5D5-227B-4F66-9AEA-46F570E793BD}"/>
          </ac:spMkLst>
        </pc:spChg>
        <pc:spChg chg="add del">
          <ac:chgData name="MIFTAH B. (972100)" userId="088aa544-328a-440b-8f77-84bbb4ae80b7" providerId="ADAL" clId="{16FC4758-3CAE-4EA4-BE4F-282756239DDF}" dt="2022-04-16T15:56:10.804" v="1018" actId="26606"/>
          <ac:spMkLst>
            <pc:docMk/>
            <pc:sldMk cId="824943608" sldId="289"/>
            <ac:spMk id="26" creationId="{A3363022-C969-41E9-8EB2-E4C94908C1FA}"/>
          </ac:spMkLst>
        </pc:spChg>
        <pc:spChg chg="add del">
          <ac:chgData name="MIFTAH B. (972100)" userId="088aa544-328a-440b-8f77-84bbb4ae80b7" providerId="ADAL" clId="{16FC4758-3CAE-4EA4-BE4F-282756239DDF}" dt="2022-04-16T15:56:10.804" v="1018" actId="26606"/>
          <ac:spMkLst>
            <pc:docMk/>
            <pc:sldMk cId="824943608" sldId="289"/>
            <ac:spMk id="27" creationId="{8D1AD6B3-BE88-4CEB-BA17-790657CC4729}"/>
          </ac:spMkLst>
        </pc:spChg>
        <pc:spChg chg="add del">
          <ac:chgData name="MIFTAH B. (972100)" userId="088aa544-328a-440b-8f77-84bbb4ae80b7" providerId="ADAL" clId="{16FC4758-3CAE-4EA4-BE4F-282756239DDF}" dt="2022-04-16T15:56:27.283" v="1028" actId="26606"/>
          <ac:spMkLst>
            <pc:docMk/>
            <pc:sldMk cId="824943608" sldId="289"/>
            <ac:spMk id="32" creationId="{BA79A7CF-01AF-4178-9369-94E0C90EB046}"/>
          </ac:spMkLst>
        </pc:spChg>
        <pc:spChg chg="add del">
          <ac:chgData name="MIFTAH B. (972100)" userId="088aa544-328a-440b-8f77-84bbb4ae80b7" providerId="ADAL" clId="{16FC4758-3CAE-4EA4-BE4F-282756239DDF}" dt="2022-04-16T15:56:27.283" v="1028" actId="26606"/>
          <ac:spMkLst>
            <pc:docMk/>
            <pc:sldMk cId="824943608" sldId="289"/>
            <ac:spMk id="33" creationId="{99413ED5-9ED4-4772-BCE4-2BCAE6B12E35}"/>
          </ac:spMkLst>
        </pc:spChg>
        <pc:spChg chg="add del">
          <ac:chgData name="MIFTAH B. (972100)" userId="088aa544-328a-440b-8f77-84bbb4ae80b7" providerId="ADAL" clId="{16FC4758-3CAE-4EA4-BE4F-282756239DDF}" dt="2022-04-16T15:56:27.283" v="1028" actId="26606"/>
          <ac:spMkLst>
            <pc:docMk/>
            <pc:sldMk cId="824943608" sldId="289"/>
            <ac:spMk id="34" creationId="{04357C93-F0CB-4A1C-8F77-4E9063789819}"/>
          </ac:spMkLst>
        </pc:spChg>
        <pc:spChg chg="add del">
          <ac:chgData name="MIFTAH B. (972100)" userId="088aa544-328a-440b-8f77-84bbb4ae80b7" providerId="ADAL" clId="{16FC4758-3CAE-4EA4-BE4F-282756239DDF}" dt="2022-04-16T15:56:27.283" v="1028" actId="26606"/>
          <ac:spMkLst>
            <pc:docMk/>
            <pc:sldMk cId="824943608" sldId="289"/>
            <ac:spMk id="36" creationId="{90F533E9-6690-41A8-A372-4C6C622D028D}"/>
          </ac:spMkLst>
        </pc:spChg>
        <pc:spChg chg="add del">
          <ac:chgData name="MIFTAH B. (972100)" userId="088aa544-328a-440b-8f77-84bbb4ae80b7" providerId="ADAL" clId="{16FC4758-3CAE-4EA4-BE4F-282756239DDF}" dt="2022-04-16T15:56:25.070" v="1025" actId="26606"/>
          <ac:spMkLst>
            <pc:docMk/>
            <pc:sldMk cId="824943608" sldId="289"/>
            <ac:spMk id="41" creationId="{47942995-B07F-4636-9A06-C6A104B260A8}"/>
          </ac:spMkLst>
        </pc:spChg>
        <pc:spChg chg="add del">
          <ac:chgData name="MIFTAH B. (972100)" userId="088aa544-328a-440b-8f77-84bbb4ae80b7" providerId="ADAL" clId="{16FC4758-3CAE-4EA4-BE4F-282756239DDF}" dt="2022-04-16T15:56:25.070" v="1025" actId="26606"/>
          <ac:spMkLst>
            <pc:docMk/>
            <pc:sldMk cId="824943608" sldId="289"/>
            <ac:spMk id="48" creationId="{B81933D1-5615-42C7-9C0B-4EB7105CCE2D}"/>
          </ac:spMkLst>
        </pc:spChg>
        <pc:spChg chg="add del">
          <ac:chgData name="MIFTAH B. (972100)" userId="088aa544-328a-440b-8f77-84bbb4ae80b7" providerId="ADAL" clId="{16FC4758-3CAE-4EA4-BE4F-282756239DDF}" dt="2022-04-16T15:56:25.070" v="1025" actId="26606"/>
          <ac:spMkLst>
            <pc:docMk/>
            <pc:sldMk cId="824943608" sldId="289"/>
            <ac:spMk id="50" creationId="{19C9EAEA-39D0-4B0E-A0EB-51E7B26740B1}"/>
          </ac:spMkLst>
        </pc:spChg>
        <pc:spChg chg="add del">
          <ac:chgData name="MIFTAH B. (972100)" userId="088aa544-328a-440b-8f77-84bbb4ae80b7" providerId="ADAL" clId="{16FC4758-3CAE-4EA4-BE4F-282756239DDF}" dt="2022-04-16T15:56:27.275" v="1027" actId="26606"/>
          <ac:spMkLst>
            <pc:docMk/>
            <pc:sldMk cId="824943608" sldId="289"/>
            <ac:spMk id="52" creationId="{11C59EDF-5A1E-404D-B55D-8AEA5D8D6D62}"/>
          </ac:spMkLst>
        </pc:spChg>
        <pc:spChg chg="add del">
          <ac:chgData name="MIFTAH B. (972100)" userId="088aa544-328a-440b-8f77-84bbb4ae80b7" providerId="ADAL" clId="{16FC4758-3CAE-4EA4-BE4F-282756239DDF}" dt="2022-04-16T15:56:27.275" v="1027" actId="26606"/>
          <ac:spMkLst>
            <pc:docMk/>
            <pc:sldMk cId="824943608" sldId="289"/>
            <ac:spMk id="53" creationId="{FEE0385D-4151-43AA-9C6B-0365E103172D}"/>
          </ac:spMkLst>
        </pc:spChg>
        <pc:spChg chg="add">
          <ac:chgData name="MIFTAH B. (972100)" userId="088aa544-328a-440b-8f77-84bbb4ae80b7" providerId="ADAL" clId="{16FC4758-3CAE-4EA4-BE4F-282756239DDF}" dt="2022-04-16T15:56:27.283" v="1028" actId="26606"/>
          <ac:spMkLst>
            <pc:docMk/>
            <pc:sldMk cId="824943608" sldId="289"/>
            <ac:spMk id="55" creationId="{3E443FD7-A66B-4AA0-872D-B088B9BC5F17}"/>
          </ac:spMkLst>
        </pc:spChg>
        <pc:spChg chg="add">
          <ac:chgData name="MIFTAH B. (972100)" userId="088aa544-328a-440b-8f77-84bbb4ae80b7" providerId="ADAL" clId="{16FC4758-3CAE-4EA4-BE4F-282756239DDF}" dt="2022-04-16T15:56:27.283" v="1028" actId="26606"/>
          <ac:spMkLst>
            <pc:docMk/>
            <pc:sldMk cId="824943608" sldId="289"/>
            <ac:spMk id="56" creationId="{C04BE0EF-3561-49B4-9A29-F283168A91C7}"/>
          </ac:spMkLst>
        </pc:spChg>
        <pc:grpChg chg="add del">
          <ac:chgData name="MIFTAH B. (972100)" userId="088aa544-328a-440b-8f77-84bbb4ae80b7" providerId="ADAL" clId="{16FC4758-3CAE-4EA4-BE4F-282756239DDF}" dt="2022-04-16T15:56:10.804" v="1018" actId="26606"/>
          <ac:grpSpMkLst>
            <pc:docMk/>
            <pc:sldMk cId="824943608" sldId="289"/>
            <ac:grpSpMk id="29" creationId="{89D1390B-7E13-4B4F-9CB2-391063412E54}"/>
          </ac:grpSpMkLst>
        </pc:grpChg>
        <pc:grpChg chg="add del">
          <ac:chgData name="MIFTAH B. (972100)" userId="088aa544-328a-440b-8f77-84bbb4ae80b7" providerId="ADAL" clId="{16FC4758-3CAE-4EA4-BE4F-282756239DDF}" dt="2022-04-16T15:56:25.070" v="1025" actId="26606"/>
          <ac:grpSpMkLst>
            <pc:docMk/>
            <pc:sldMk cId="824943608" sldId="289"/>
            <ac:grpSpMk id="43" creationId="{032D8612-31EB-44CF-A1D0-14FD4C705424}"/>
          </ac:grpSpMkLst>
        </pc:grpChg>
        <pc:picChg chg="add del">
          <ac:chgData name="MIFTAH B. (972100)" userId="088aa544-328a-440b-8f77-84bbb4ae80b7" providerId="ADAL" clId="{16FC4758-3CAE-4EA4-BE4F-282756239DDF}" dt="2022-04-16T15:56:03.040" v="1014" actId="26606"/>
          <ac:picMkLst>
            <pc:docMk/>
            <pc:sldMk cId="824943608" sldId="289"/>
            <ac:picMk id="7" creationId="{3A053A81-3927-3841-1806-2C4EC2E70D02}"/>
          </ac:picMkLst>
        </pc:picChg>
        <pc:picChg chg="add del">
          <ac:chgData name="MIFTAH B. (972100)" userId="088aa544-328a-440b-8f77-84bbb4ae80b7" providerId="ADAL" clId="{16FC4758-3CAE-4EA4-BE4F-282756239DDF}" dt="2022-04-16T15:56:10.804" v="1018" actId="26606"/>
          <ac:picMkLst>
            <pc:docMk/>
            <pc:sldMk cId="824943608" sldId="289"/>
            <ac:picMk id="28" creationId="{3A053A81-3927-3841-1806-2C4EC2E70D02}"/>
          </ac:picMkLst>
        </pc:picChg>
        <pc:picChg chg="add mod">
          <ac:chgData name="MIFTAH B. (972100)" userId="088aa544-328a-440b-8f77-84bbb4ae80b7" providerId="ADAL" clId="{16FC4758-3CAE-4EA4-BE4F-282756239DDF}" dt="2022-04-16T15:56:27.283" v="1028" actId="26606"/>
          <ac:picMkLst>
            <pc:docMk/>
            <pc:sldMk cId="824943608" sldId="289"/>
            <ac:picMk id="35" creationId="{3A053A81-3927-3841-1806-2C4EC2E70D02}"/>
          </ac:picMkLst>
        </pc:picChg>
      </pc:sldChg>
      <pc:sldChg chg="new del">
        <pc:chgData name="MIFTAH B. (972100)" userId="088aa544-328a-440b-8f77-84bbb4ae80b7" providerId="ADAL" clId="{16FC4758-3CAE-4EA4-BE4F-282756239DDF}" dt="2022-04-16T16:29:34.740" v="1032" actId="2696"/>
        <pc:sldMkLst>
          <pc:docMk/>
          <pc:sldMk cId="972313329" sldId="29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ECA373-5A20-46DF-B7DA-9FE8AEC0228E}"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022AE2EC-3757-46B9-B075-335380F9CAD6}">
      <dgm:prSet/>
      <dgm:spPr/>
      <dgm:t>
        <a:bodyPr/>
        <a:lstStyle/>
        <a:p>
          <a:r>
            <a:rPr lang="en-GB" dirty="0"/>
            <a:t>A balance sheet has three main components: </a:t>
          </a:r>
          <a:r>
            <a:rPr lang="en-GB" b="1" i="1" dirty="0"/>
            <a:t>assets, liabilities, owner's (stockholders') equity</a:t>
          </a:r>
          <a:r>
            <a:rPr lang="en-GB" dirty="0"/>
            <a:t>.  </a:t>
          </a:r>
          <a:endParaRPr lang="en-US" dirty="0"/>
        </a:p>
      </dgm:t>
    </dgm:pt>
    <dgm:pt modelId="{10671769-01D3-454B-BBC8-272EA22B88EF}" type="parTrans" cxnId="{02FC7915-C382-4CCA-997B-DACCE14C2A92}">
      <dgm:prSet/>
      <dgm:spPr/>
      <dgm:t>
        <a:bodyPr/>
        <a:lstStyle/>
        <a:p>
          <a:endParaRPr lang="en-US"/>
        </a:p>
      </dgm:t>
    </dgm:pt>
    <dgm:pt modelId="{55793537-BFFE-4850-A048-B8794C41C45E}" type="sibTrans" cxnId="{02FC7915-C382-4CCA-997B-DACCE14C2A92}">
      <dgm:prSet/>
      <dgm:spPr/>
      <dgm:t>
        <a:bodyPr/>
        <a:lstStyle/>
        <a:p>
          <a:endParaRPr lang="en-US"/>
        </a:p>
      </dgm:t>
    </dgm:pt>
    <dgm:pt modelId="{494B39B2-A27F-4FE5-BC0B-A614C69CFFD2}">
      <dgm:prSet/>
      <dgm:spPr/>
      <dgm:t>
        <a:bodyPr/>
        <a:lstStyle/>
        <a:p>
          <a:r>
            <a:rPr lang="en-GB" b="1" i="1" dirty="0"/>
            <a:t>Assets: </a:t>
          </a:r>
          <a:r>
            <a:rPr lang="en-GB" dirty="0"/>
            <a:t>An asset is anything owned by a company that holds some quantifiable value.  If necessary, assets can be converted into cash through a process known as liquidation. </a:t>
          </a:r>
          <a:endParaRPr lang="en-US" dirty="0"/>
        </a:p>
      </dgm:t>
    </dgm:pt>
    <dgm:pt modelId="{09FF9CD4-6C64-4EE7-B46A-A34DE9AB2478}" type="parTrans" cxnId="{37536AE3-A3FE-4239-812B-72F1F3A1B180}">
      <dgm:prSet/>
      <dgm:spPr/>
      <dgm:t>
        <a:bodyPr/>
        <a:lstStyle/>
        <a:p>
          <a:endParaRPr lang="en-US"/>
        </a:p>
      </dgm:t>
    </dgm:pt>
    <dgm:pt modelId="{827E1ED4-0BB9-4842-9C3C-531A27080B65}" type="sibTrans" cxnId="{37536AE3-A3FE-4239-812B-72F1F3A1B180}">
      <dgm:prSet/>
      <dgm:spPr/>
      <dgm:t>
        <a:bodyPr/>
        <a:lstStyle/>
        <a:p>
          <a:endParaRPr lang="en-US"/>
        </a:p>
      </dgm:t>
    </dgm:pt>
    <dgm:pt modelId="{BE672D43-D76C-455B-BC7B-3E86CC386B25}">
      <dgm:prSet/>
      <dgm:spPr/>
      <dgm:t>
        <a:bodyPr/>
        <a:lstStyle/>
        <a:p>
          <a:r>
            <a:rPr lang="en-GB" dirty="0"/>
            <a:t>The asset section of the balance sheet breaks down what your business owns of value that can be converted into cash. In other words, where has the business been using the money that it sourced?  </a:t>
          </a:r>
        </a:p>
        <a:p>
          <a:r>
            <a:rPr lang="en-GB" dirty="0"/>
            <a:t>Additionally, the balance sheet will list assets in order of liquidity or how easily they can be turned into cash, sold, or consumed.</a:t>
          </a:r>
          <a:endParaRPr lang="en-US" dirty="0"/>
        </a:p>
      </dgm:t>
    </dgm:pt>
    <dgm:pt modelId="{FC5DF914-1E42-4AA0-98C6-8665719E825E}" type="parTrans" cxnId="{303B469D-1CBF-4EDA-86D5-D9DD3FC71C65}">
      <dgm:prSet/>
      <dgm:spPr/>
      <dgm:t>
        <a:bodyPr/>
        <a:lstStyle/>
        <a:p>
          <a:endParaRPr lang="en-US"/>
        </a:p>
      </dgm:t>
    </dgm:pt>
    <dgm:pt modelId="{7337EFC3-9092-4270-8899-EE0754489B93}" type="sibTrans" cxnId="{303B469D-1CBF-4EDA-86D5-D9DD3FC71C65}">
      <dgm:prSet/>
      <dgm:spPr/>
      <dgm:t>
        <a:bodyPr/>
        <a:lstStyle/>
        <a:p>
          <a:endParaRPr lang="en-US"/>
        </a:p>
      </dgm:t>
    </dgm:pt>
    <dgm:pt modelId="{FF539381-E1D1-451A-94CE-CF2DE54F06EC}" type="pres">
      <dgm:prSet presAssocID="{6DECA373-5A20-46DF-B7DA-9FE8AEC0228E}" presName="vert0" presStyleCnt="0">
        <dgm:presLayoutVars>
          <dgm:dir/>
          <dgm:animOne val="branch"/>
          <dgm:animLvl val="lvl"/>
        </dgm:presLayoutVars>
      </dgm:prSet>
      <dgm:spPr/>
    </dgm:pt>
    <dgm:pt modelId="{F7208441-FBB1-478E-B284-9E883A56AEFE}" type="pres">
      <dgm:prSet presAssocID="{022AE2EC-3757-46B9-B075-335380F9CAD6}" presName="thickLine" presStyleLbl="alignNode1" presStyleIdx="0" presStyleCnt="3"/>
      <dgm:spPr/>
    </dgm:pt>
    <dgm:pt modelId="{5DFFC5F7-935C-4C3C-A6F1-9A8004430F73}" type="pres">
      <dgm:prSet presAssocID="{022AE2EC-3757-46B9-B075-335380F9CAD6}" presName="horz1" presStyleCnt="0"/>
      <dgm:spPr/>
    </dgm:pt>
    <dgm:pt modelId="{DE7C0D7B-D370-437A-9AD5-D8BE88F44211}" type="pres">
      <dgm:prSet presAssocID="{022AE2EC-3757-46B9-B075-335380F9CAD6}" presName="tx1" presStyleLbl="revTx" presStyleIdx="0" presStyleCnt="3"/>
      <dgm:spPr/>
    </dgm:pt>
    <dgm:pt modelId="{B44866BB-ED7F-4F27-88F5-E5CA735FEDB3}" type="pres">
      <dgm:prSet presAssocID="{022AE2EC-3757-46B9-B075-335380F9CAD6}" presName="vert1" presStyleCnt="0"/>
      <dgm:spPr/>
    </dgm:pt>
    <dgm:pt modelId="{FF46DEFB-20D1-429B-9E92-D0416D148B2E}" type="pres">
      <dgm:prSet presAssocID="{494B39B2-A27F-4FE5-BC0B-A614C69CFFD2}" presName="thickLine" presStyleLbl="alignNode1" presStyleIdx="1" presStyleCnt="3"/>
      <dgm:spPr/>
    </dgm:pt>
    <dgm:pt modelId="{B7291D1B-0474-439A-A19D-F4AA39AC2BDF}" type="pres">
      <dgm:prSet presAssocID="{494B39B2-A27F-4FE5-BC0B-A614C69CFFD2}" presName="horz1" presStyleCnt="0"/>
      <dgm:spPr/>
    </dgm:pt>
    <dgm:pt modelId="{C7DE6B1F-F96E-477D-B640-C1D4A7667076}" type="pres">
      <dgm:prSet presAssocID="{494B39B2-A27F-4FE5-BC0B-A614C69CFFD2}" presName="tx1" presStyleLbl="revTx" presStyleIdx="1" presStyleCnt="3"/>
      <dgm:spPr/>
    </dgm:pt>
    <dgm:pt modelId="{1E8EE20F-9899-4342-93D6-D5769E895FEE}" type="pres">
      <dgm:prSet presAssocID="{494B39B2-A27F-4FE5-BC0B-A614C69CFFD2}" presName="vert1" presStyleCnt="0"/>
      <dgm:spPr/>
    </dgm:pt>
    <dgm:pt modelId="{713E4F3B-841C-48E2-A986-727DDC19629A}" type="pres">
      <dgm:prSet presAssocID="{BE672D43-D76C-455B-BC7B-3E86CC386B25}" presName="thickLine" presStyleLbl="alignNode1" presStyleIdx="2" presStyleCnt="3"/>
      <dgm:spPr/>
    </dgm:pt>
    <dgm:pt modelId="{650D2159-F945-4040-8460-10648BB24296}" type="pres">
      <dgm:prSet presAssocID="{BE672D43-D76C-455B-BC7B-3E86CC386B25}" presName="horz1" presStyleCnt="0"/>
      <dgm:spPr/>
    </dgm:pt>
    <dgm:pt modelId="{30A34340-A989-4D03-B661-E1E654F0BC7D}" type="pres">
      <dgm:prSet presAssocID="{BE672D43-D76C-455B-BC7B-3E86CC386B25}" presName="tx1" presStyleLbl="revTx" presStyleIdx="2" presStyleCnt="3"/>
      <dgm:spPr/>
    </dgm:pt>
    <dgm:pt modelId="{81C1D2A2-69DA-409E-B9B6-F3159B70FCF8}" type="pres">
      <dgm:prSet presAssocID="{BE672D43-D76C-455B-BC7B-3E86CC386B25}" presName="vert1" presStyleCnt="0"/>
      <dgm:spPr/>
    </dgm:pt>
  </dgm:ptLst>
  <dgm:cxnLst>
    <dgm:cxn modelId="{02FC7915-C382-4CCA-997B-DACCE14C2A92}" srcId="{6DECA373-5A20-46DF-B7DA-9FE8AEC0228E}" destId="{022AE2EC-3757-46B9-B075-335380F9CAD6}" srcOrd="0" destOrd="0" parTransId="{10671769-01D3-454B-BBC8-272EA22B88EF}" sibTransId="{55793537-BFFE-4850-A048-B8794C41C45E}"/>
    <dgm:cxn modelId="{E56BDC6A-D768-1349-BCA5-1C539A38DEE3}" type="presOf" srcId="{022AE2EC-3757-46B9-B075-335380F9CAD6}" destId="{DE7C0D7B-D370-437A-9AD5-D8BE88F44211}" srcOrd="0" destOrd="0" presId="urn:microsoft.com/office/officeart/2008/layout/LinedList"/>
    <dgm:cxn modelId="{D41FDE8F-290D-C44F-84BC-F308341255F5}" type="presOf" srcId="{494B39B2-A27F-4FE5-BC0B-A614C69CFFD2}" destId="{C7DE6B1F-F96E-477D-B640-C1D4A7667076}" srcOrd="0" destOrd="0" presId="urn:microsoft.com/office/officeart/2008/layout/LinedList"/>
    <dgm:cxn modelId="{303B469D-1CBF-4EDA-86D5-D9DD3FC71C65}" srcId="{6DECA373-5A20-46DF-B7DA-9FE8AEC0228E}" destId="{BE672D43-D76C-455B-BC7B-3E86CC386B25}" srcOrd="2" destOrd="0" parTransId="{FC5DF914-1E42-4AA0-98C6-8665719E825E}" sibTransId="{7337EFC3-9092-4270-8899-EE0754489B93}"/>
    <dgm:cxn modelId="{588419CD-20AE-A042-B6E7-29A0455F8033}" type="presOf" srcId="{BE672D43-D76C-455B-BC7B-3E86CC386B25}" destId="{30A34340-A989-4D03-B661-E1E654F0BC7D}" srcOrd="0" destOrd="0" presId="urn:microsoft.com/office/officeart/2008/layout/LinedList"/>
    <dgm:cxn modelId="{37536AE3-A3FE-4239-812B-72F1F3A1B180}" srcId="{6DECA373-5A20-46DF-B7DA-9FE8AEC0228E}" destId="{494B39B2-A27F-4FE5-BC0B-A614C69CFFD2}" srcOrd="1" destOrd="0" parTransId="{09FF9CD4-6C64-4EE7-B46A-A34DE9AB2478}" sibTransId="{827E1ED4-0BB9-4842-9C3C-531A27080B65}"/>
    <dgm:cxn modelId="{FF0810EC-BFB5-FC4D-8F1E-D443F1A5B587}" type="presOf" srcId="{6DECA373-5A20-46DF-B7DA-9FE8AEC0228E}" destId="{FF539381-E1D1-451A-94CE-CF2DE54F06EC}" srcOrd="0" destOrd="0" presId="urn:microsoft.com/office/officeart/2008/layout/LinedList"/>
    <dgm:cxn modelId="{3F358F2B-A5DA-8847-B80A-3B853EA97ABF}" type="presParOf" srcId="{FF539381-E1D1-451A-94CE-CF2DE54F06EC}" destId="{F7208441-FBB1-478E-B284-9E883A56AEFE}" srcOrd="0" destOrd="0" presId="urn:microsoft.com/office/officeart/2008/layout/LinedList"/>
    <dgm:cxn modelId="{8AFF13AC-5093-F242-984E-157FF58DDF58}" type="presParOf" srcId="{FF539381-E1D1-451A-94CE-CF2DE54F06EC}" destId="{5DFFC5F7-935C-4C3C-A6F1-9A8004430F73}" srcOrd="1" destOrd="0" presId="urn:microsoft.com/office/officeart/2008/layout/LinedList"/>
    <dgm:cxn modelId="{ECC52EC6-EAA1-0547-9B59-DC216BEFB937}" type="presParOf" srcId="{5DFFC5F7-935C-4C3C-A6F1-9A8004430F73}" destId="{DE7C0D7B-D370-437A-9AD5-D8BE88F44211}" srcOrd="0" destOrd="0" presId="urn:microsoft.com/office/officeart/2008/layout/LinedList"/>
    <dgm:cxn modelId="{78AFE32C-9484-5E41-A145-7BC13443336C}" type="presParOf" srcId="{5DFFC5F7-935C-4C3C-A6F1-9A8004430F73}" destId="{B44866BB-ED7F-4F27-88F5-E5CA735FEDB3}" srcOrd="1" destOrd="0" presId="urn:microsoft.com/office/officeart/2008/layout/LinedList"/>
    <dgm:cxn modelId="{F119A0A2-2CAA-2244-BBDD-37A6EAF8CF12}" type="presParOf" srcId="{FF539381-E1D1-451A-94CE-CF2DE54F06EC}" destId="{FF46DEFB-20D1-429B-9E92-D0416D148B2E}" srcOrd="2" destOrd="0" presId="urn:microsoft.com/office/officeart/2008/layout/LinedList"/>
    <dgm:cxn modelId="{A886178E-A9D7-AF40-8C81-80CE247CC14B}" type="presParOf" srcId="{FF539381-E1D1-451A-94CE-CF2DE54F06EC}" destId="{B7291D1B-0474-439A-A19D-F4AA39AC2BDF}" srcOrd="3" destOrd="0" presId="urn:microsoft.com/office/officeart/2008/layout/LinedList"/>
    <dgm:cxn modelId="{C2B8A97E-F1D4-8F45-BAD2-F9E852528FE0}" type="presParOf" srcId="{B7291D1B-0474-439A-A19D-F4AA39AC2BDF}" destId="{C7DE6B1F-F96E-477D-B640-C1D4A7667076}" srcOrd="0" destOrd="0" presId="urn:microsoft.com/office/officeart/2008/layout/LinedList"/>
    <dgm:cxn modelId="{A3B10DCA-B1F0-2246-8108-1F740A8B6621}" type="presParOf" srcId="{B7291D1B-0474-439A-A19D-F4AA39AC2BDF}" destId="{1E8EE20F-9899-4342-93D6-D5769E895FEE}" srcOrd="1" destOrd="0" presId="urn:microsoft.com/office/officeart/2008/layout/LinedList"/>
    <dgm:cxn modelId="{8E6A6D2F-F332-F14E-A363-D13D1528A47D}" type="presParOf" srcId="{FF539381-E1D1-451A-94CE-CF2DE54F06EC}" destId="{713E4F3B-841C-48E2-A986-727DDC19629A}" srcOrd="4" destOrd="0" presId="urn:microsoft.com/office/officeart/2008/layout/LinedList"/>
    <dgm:cxn modelId="{FB69F7D3-1019-EF43-AA67-A07B8AAA17F1}" type="presParOf" srcId="{FF539381-E1D1-451A-94CE-CF2DE54F06EC}" destId="{650D2159-F945-4040-8460-10648BB24296}" srcOrd="5" destOrd="0" presId="urn:microsoft.com/office/officeart/2008/layout/LinedList"/>
    <dgm:cxn modelId="{9E01A97E-7E6E-E449-A1FF-909680053DB2}" type="presParOf" srcId="{650D2159-F945-4040-8460-10648BB24296}" destId="{30A34340-A989-4D03-B661-E1E654F0BC7D}" srcOrd="0" destOrd="0" presId="urn:microsoft.com/office/officeart/2008/layout/LinedList"/>
    <dgm:cxn modelId="{472490AD-A538-2446-8C3F-FD6F5A3EF08A}" type="presParOf" srcId="{650D2159-F945-4040-8460-10648BB24296}" destId="{81C1D2A2-69DA-409E-B9B6-F3159B70FC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08441-FBB1-478E-B284-9E883A56AEFE}">
      <dsp:nvSpPr>
        <dsp:cNvPr id="0" name=""/>
        <dsp:cNvSpPr/>
      </dsp:nvSpPr>
      <dsp:spPr>
        <a:xfrm>
          <a:off x="0" y="2663"/>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7C0D7B-D370-437A-9AD5-D8BE88F4421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A balance sheet has three main components: </a:t>
          </a:r>
          <a:r>
            <a:rPr lang="en-GB" sz="1800" b="1" i="1" kern="1200" dirty="0"/>
            <a:t>assets, liabilities, owner's (stockholders') equity</a:t>
          </a:r>
          <a:r>
            <a:rPr lang="en-GB" sz="1800" kern="1200" dirty="0"/>
            <a:t>.  </a:t>
          </a:r>
          <a:endParaRPr lang="en-US" sz="1800" kern="1200" dirty="0"/>
        </a:p>
      </dsp:txBody>
      <dsp:txXfrm>
        <a:off x="0" y="2663"/>
        <a:ext cx="6666833" cy="1816197"/>
      </dsp:txXfrm>
    </dsp:sp>
    <dsp:sp modelId="{FF46DEFB-20D1-429B-9E92-D0416D148B2E}">
      <dsp:nvSpPr>
        <dsp:cNvPr id="0" name=""/>
        <dsp:cNvSpPr/>
      </dsp:nvSpPr>
      <dsp:spPr>
        <a:xfrm>
          <a:off x="0" y="1818861"/>
          <a:ext cx="6666833"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7DE6B1F-F96E-477D-B640-C1D4A7667076}">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i="1" kern="1200" dirty="0"/>
            <a:t>Assets: </a:t>
          </a:r>
          <a:r>
            <a:rPr lang="en-GB" sz="1800" kern="1200" dirty="0"/>
            <a:t>An asset is anything owned by a company that holds some quantifiable value.  If necessary, assets can be converted into cash through a process known as liquidation. </a:t>
          </a:r>
          <a:endParaRPr lang="en-US" sz="1800" kern="1200" dirty="0"/>
        </a:p>
      </dsp:txBody>
      <dsp:txXfrm>
        <a:off x="0" y="1818861"/>
        <a:ext cx="6666833" cy="1816197"/>
      </dsp:txXfrm>
    </dsp:sp>
    <dsp:sp modelId="{713E4F3B-841C-48E2-A986-727DDC19629A}">
      <dsp:nvSpPr>
        <dsp:cNvPr id="0" name=""/>
        <dsp:cNvSpPr/>
      </dsp:nvSpPr>
      <dsp:spPr>
        <a:xfrm>
          <a:off x="0" y="3635058"/>
          <a:ext cx="6666833"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0A34340-A989-4D03-B661-E1E654F0BC7D}">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The asset section of the balance sheet breaks down what your business owns of value that can be converted into cash. In other words, where has the business been using the money that it sourced?  </a:t>
          </a:r>
        </a:p>
        <a:p>
          <a:pPr marL="0" lvl="0" indent="0" algn="l" defTabSz="800100">
            <a:lnSpc>
              <a:spcPct val="90000"/>
            </a:lnSpc>
            <a:spcBef>
              <a:spcPct val="0"/>
            </a:spcBef>
            <a:spcAft>
              <a:spcPct val="35000"/>
            </a:spcAft>
            <a:buNone/>
          </a:pPr>
          <a:r>
            <a:rPr lang="en-GB" sz="1800" kern="1200" dirty="0"/>
            <a:t>Additionally, the balance sheet will list assets in order of liquidity or how easily they can be turned into cash, sold, or consumed.</a:t>
          </a:r>
          <a:endParaRPr lang="en-US" sz="1800" kern="1200" dirty="0"/>
        </a:p>
      </dsp:txBody>
      <dsp:txXfrm>
        <a:off x="0" y="3635058"/>
        <a:ext cx="6666833" cy="181619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1234CC-4739-C448-A6F0-1B384F203C6D}" type="datetimeFigureOut">
              <a:rPr lang="en-US" smtClean="0"/>
              <a:t>1/30/23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29DF7D-1A61-E04E-BD10-82557483EED4}" type="slidenum">
              <a:rPr lang="en-US" smtClean="0"/>
              <a:t>‹#›</a:t>
            </a:fld>
            <a:endParaRPr lang="en-US"/>
          </a:p>
        </p:txBody>
      </p:sp>
    </p:spTree>
    <p:extLst>
      <p:ext uri="{BB962C8B-B14F-4D97-AF65-F5344CB8AC3E}">
        <p14:creationId xmlns:p14="http://schemas.microsoft.com/office/powerpoint/2010/main" val="1002582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08A744B-DF6D-49B7-93A5-186F165A4ADB}" type="slidenum">
              <a:rPr lang="en-GB"/>
              <a:pPr/>
              <a:t>3</a:t>
            </a:fld>
            <a:endParaRPr lang="en-GB"/>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867487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37B1C8-934B-4923-86E8-BBEF0BD69EA5}" type="slidenum">
              <a:rPr lang="en-GB"/>
              <a:pPr/>
              <a:t>5</a:t>
            </a:fld>
            <a:endParaRPr lang="en-GB"/>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11627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37B1C8-934B-4923-86E8-BBEF0BD69EA5}" type="slidenum">
              <a:rPr lang="en-GB"/>
              <a:pPr/>
              <a:t>6</a:t>
            </a:fld>
            <a:endParaRPr lang="en-GB"/>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2468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37B1C8-934B-4923-86E8-BBEF0BD69EA5}" type="slidenum">
              <a:rPr lang="en-GB"/>
              <a:pPr/>
              <a:t>7</a:t>
            </a:fld>
            <a:endParaRPr lang="en-GB"/>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509233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029DF7D-1A61-E04E-BD10-82557483EED4}" type="slidenum">
              <a:rPr lang="en-US" smtClean="0"/>
              <a:t>32</a:t>
            </a:fld>
            <a:endParaRPr lang="en-US"/>
          </a:p>
        </p:txBody>
      </p:sp>
    </p:spTree>
    <p:extLst>
      <p:ext uri="{BB962C8B-B14F-4D97-AF65-F5344CB8AC3E}">
        <p14:creationId xmlns:p14="http://schemas.microsoft.com/office/powerpoint/2010/main" val="2196868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F2B78-B640-4D8E-91C4-5977416B68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75B12B-84B1-487E-B90D-E95291944C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4D0851-B717-4D2B-BA45-A1DE10B1A4FC}"/>
              </a:ext>
            </a:extLst>
          </p:cNvPr>
          <p:cNvSpPr>
            <a:spLocks noGrp="1"/>
          </p:cNvSpPr>
          <p:nvPr>
            <p:ph type="dt" sz="half" idx="10"/>
          </p:nvPr>
        </p:nvSpPr>
        <p:spPr/>
        <p:txBody>
          <a:bodyPr/>
          <a:lstStyle/>
          <a:p>
            <a:fld id="{473C39A7-6AD9-524D-88A0-771A7DDB42F5}" type="datetime1">
              <a:rPr lang="en-GB" smtClean="0"/>
              <a:t>30/01/2023</a:t>
            </a:fld>
            <a:endParaRPr lang="en-GB"/>
          </a:p>
        </p:txBody>
      </p:sp>
      <p:sp>
        <p:nvSpPr>
          <p:cNvPr id="5" name="Footer Placeholder 4">
            <a:extLst>
              <a:ext uri="{FF2B5EF4-FFF2-40B4-BE49-F238E27FC236}">
                <a16:creationId xmlns:a16="http://schemas.microsoft.com/office/drawing/2014/main" id="{685D5BE5-B866-4476-BE77-A88DFB265F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B1426-24CF-4783-8022-F8D18CF8F98C}"/>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3294123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795EB-A452-4CBC-BADE-B25C662166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A15D4F-8FF3-4824-9078-82B898AA77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DA8BBC-A167-44E5-B3CD-A5C98FFB8D1A}"/>
              </a:ext>
            </a:extLst>
          </p:cNvPr>
          <p:cNvSpPr>
            <a:spLocks noGrp="1"/>
          </p:cNvSpPr>
          <p:nvPr>
            <p:ph type="dt" sz="half" idx="10"/>
          </p:nvPr>
        </p:nvSpPr>
        <p:spPr/>
        <p:txBody>
          <a:bodyPr/>
          <a:lstStyle/>
          <a:p>
            <a:fld id="{564B8F71-C6AB-584B-A301-58627FF40226}" type="datetime1">
              <a:rPr lang="en-GB" smtClean="0"/>
              <a:t>30/01/2023</a:t>
            </a:fld>
            <a:endParaRPr lang="en-GB"/>
          </a:p>
        </p:txBody>
      </p:sp>
      <p:sp>
        <p:nvSpPr>
          <p:cNvPr id="5" name="Footer Placeholder 4">
            <a:extLst>
              <a:ext uri="{FF2B5EF4-FFF2-40B4-BE49-F238E27FC236}">
                <a16:creationId xmlns:a16="http://schemas.microsoft.com/office/drawing/2014/main" id="{B40D6ED8-0B4F-4B5E-8DFD-A8807C4A8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06924B-6BC3-419C-A3EE-F76D7B905294}"/>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933322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6059D-2884-4EA6-88A7-22F0BC3DF8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D27055-FE9C-4B28-950D-D56B1B1138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044A46-C428-45DF-B535-6D583B1B7E39}"/>
              </a:ext>
            </a:extLst>
          </p:cNvPr>
          <p:cNvSpPr>
            <a:spLocks noGrp="1"/>
          </p:cNvSpPr>
          <p:nvPr>
            <p:ph type="dt" sz="half" idx="10"/>
          </p:nvPr>
        </p:nvSpPr>
        <p:spPr/>
        <p:txBody>
          <a:bodyPr/>
          <a:lstStyle/>
          <a:p>
            <a:fld id="{FDA620AE-4481-704B-95E4-1B218A55415E}" type="datetime1">
              <a:rPr lang="en-GB" smtClean="0"/>
              <a:t>30/01/2023</a:t>
            </a:fld>
            <a:endParaRPr lang="en-GB"/>
          </a:p>
        </p:txBody>
      </p:sp>
      <p:sp>
        <p:nvSpPr>
          <p:cNvPr id="5" name="Footer Placeholder 4">
            <a:extLst>
              <a:ext uri="{FF2B5EF4-FFF2-40B4-BE49-F238E27FC236}">
                <a16:creationId xmlns:a16="http://schemas.microsoft.com/office/drawing/2014/main" id="{410F8543-7EF8-4EC1-945F-69F419BE9D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324674-639B-439B-A96B-1FCAAA19B8DD}"/>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3855158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4AA59-0F3D-41FF-AD5B-CDECEE1E92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9DF1B9-7B5A-47DE-9719-30398F077D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FA3381-64FF-4D6F-ACF8-1C8E6BE6E4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517045-8860-4AD7-968D-4CD7B8FABD00}"/>
              </a:ext>
            </a:extLst>
          </p:cNvPr>
          <p:cNvSpPr>
            <a:spLocks noGrp="1"/>
          </p:cNvSpPr>
          <p:nvPr>
            <p:ph type="dt" sz="half" idx="10"/>
          </p:nvPr>
        </p:nvSpPr>
        <p:spPr/>
        <p:txBody>
          <a:bodyPr/>
          <a:lstStyle/>
          <a:p>
            <a:fld id="{96C744B4-3F8B-774E-88A5-CA7FBFA1D481}" type="datetime1">
              <a:rPr lang="en-GB" smtClean="0"/>
              <a:t>30/01/2023</a:t>
            </a:fld>
            <a:endParaRPr lang="en-GB"/>
          </a:p>
        </p:txBody>
      </p:sp>
      <p:sp>
        <p:nvSpPr>
          <p:cNvPr id="6" name="Footer Placeholder 5">
            <a:extLst>
              <a:ext uri="{FF2B5EF4-FFF2-40B4-BE49-F238E27FC236}">
                <a16:creationId xmlns:a16="http://schemas.microsoft.com/office/drawing/2014/main" id="{6E0EF0B8-92E5-412C-A572-04480EE65E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5B0C21-249E-4D59-A0BA-34CFCDF7A0A9}"/>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075772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B7AAC-47D0-4F1A-8166-25F4E83040E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450B6E-01A6-4CC3-8E08-D489D120C3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205A44-6443-41D9-A491-1EE6D7B2CB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16AB3E-3DF2-4FB1-B1AD-68FD002F59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752439-D213-4961-AFB3-47969AE956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313AF2-C12B-4214-99DC-59917A3EE5F3}"/>
              </a:ext>
            </a:extLst>
          </p:cNvPr>
          <p:cNvSpPr>
            <a:spLocks noGrp="1"/>
          </p:cNvSpPr>
          <p:nvPr>
            <p:ph type="dt" sz="half" idx="10"/>
          </p:nvPr>
        </p:nvSpPr>
        <p:spPr/>
        <p:txBody>
          <a:bodyPr/>
          <a:lstStyle/>
          <a:p>
            <a:fld id="{E5CAB4EE-977A-A448-95FC-C03F1D104558}" type="datetime1">
              <a:rPr lang="en-GB" smtClean="0"/>
              <a:t>30/01/2023</a:t>
            </a:fld>
            <a:endParaRPr lang="en-GB"/>
          </a:p>
        </p:txBody>
      </p:sp>
      <p:sp>
        <p:nvSpPr>
          <p:cNvPr id="8" name="Footer Placeholder 7">
            <a:extLst>
              <a:ext uri="{FF2B5EF4-FFF2-40B4-BE49-F238E27FC236}">
                <a16:creationId xmlns:a16="http://schemas.microsoft.com/office/drawing/2014/main" id="{833B96D7-602B-462F-9A00-7DF5868F0C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870C1B-620B-4366-80A7-5E1D66F8E68B}"/>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478237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4282D-51B8-4D72-BE15-2568BFF3B0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DEDB9A-BF90-47DC-B6D9-5AA570376068}"/>
              </a:ext>
            </a:extLst>
          </p:cNvPr>
          <p:cNvSpPr>
            <a:spLocks noGrp="1"/>
          </p:cNvSpPr>
          <p:nvPr>
            <p:ph type="dt" sz="half" idx="10"/>
          </p:nvPr>
        </p:nvSpPr>
        <p:spPr/>
        <p:txBody>
          <a:bodyPr/>
          <a:lstStyle/>
          <a:p>
            <a:fld id="{473BC736-2E69-764E-B980-7502F1983986}" type="datetime1">
              <a:rPr lang="en-GB" smtClean="0"/>
              <a:t>30/01/2023</a:t>
            </a:fld>
            <a:endParaRPr lang="en-GB"/>
          </a:p>
        </p:txBody>
      </p:sp>
      <p:sp>
        <p:nvSpPr>
          <p:cNvPr id="4" name="Footer Placeholder 3">
            <a:extLst>
              <a:ext uri="{FF2B5EF4-FFF2-40B4-BE49-F238E27FC236}">
                <a16:creationId xmlns:a16="http://schemas.microsoft.com/office/drawing/2014/main" id="{29F67FAD-A24C-4138-A712-2F18B359A9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94628D-1AF8-413D-B2C0-9DB963C3F7E6}"/>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06635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1B6A59-BFE5-44EB-BD33-2DF9DCED6CEF}"/>
              </a:ext>
            </a:extLst>
          </p:cNvPr>
          <p:cNvSpPr>
            <a:spLocks noGrp="1"/>
          </p:cNvSpPr>
          <p:nvPr>
            <p:ph type="dt" sz="half" idx="10"/>
          </p:nvPr>
        </p:nvSpPr>
        <p:spPr/>
        <p:txBody>
          <a:bodyPr/>
          <a:lstStyle/>
          <a:p>
            <a:fld id="{9ACCC69A-761A-EC40-A258-90E1775B861B}" type="datetime1">
              <a:rPr lang="en-GB" smtClean="0"/>
              <a:t>30/01/2023</a:t>
            </a:fld>
            <a:endParaRPr lang="en-GB"/>
          </a:p>
        </p:txBody>
      </p:sp>
      <p:sp>
        <p:nvSpPr>
          <p:cNvPr id="3" name="Footer Placeholder 2">
            <a:extLst>
              <a:ext uri="{FF2B5EF4-FFF2-40B4-BE49-F238E27FC236}">
                <a16:creationId xmlns:a16="http://schemas.microsoft.com/office/drawing/2014/main" id="{1ACBBCDA-5DF5-413D-9684-9A9F5F4CAD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F35EE4-188B-4989-939F-3C0622BFDF02}"/>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3171128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44D8B-9DE0-4638-93E9-0CE893B9B9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3CEABD-A486-4AAD-8EF4-44C90AFE10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9A0EA0-0662-41E0-94E4-339321EBFF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A6CD41-B605-45A4-BF14-CDAD6B134A9C}"/>
              </a:ext>
            </a:extLst>
          </p:cNvPr>
          <p:cNvSpPr>
            <a:spLocks noGrp="1"/>
          </p:cNvSpPr>
          <p:nvPr>
            <p:ph type="dt" sz="half" idx="10"/>
          </p:nvPr>
        </p:nvSpPr>
        <p:spPr/>
        <p:txBody>
          <a:bodyPr/>
          <a:lstStyle/>
          <a:p>
            <a:fld id="{A15FDB1C-1719-8643-AD26-8E02938C3ABA}" type="datetime1">
              <a:rPr lang="en-GB" smtClean="0"/>
              <a:t>30/01/2023</a:t>
            </a:fld>
            <a:endParaRPr lang="en-GB"/>
          </a:p>
        </p:txBody>
      </p:sp>
      <p:sp>
        <p:nvSpPr>
          <p:cNvPr id="6" name="Footer Placeholder 5">
            <a:extLst>
              <a:ext uri="{FF2B5EF4-FFF2-40B4-BE49-F238E27FC236}">
                <a16:creationId xmlns:a16="http://schemas.microsoft.com/office/drawing/2014/main" id="{8B255A11-A7FC-4629-BAFE-DB77100BC7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B3F260-9EDF-4259-A497-4C9BFA1E657B}"/>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998379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B4AEA-193C-453B-A658-FC09CA74FF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3D87F0-2E9A-4B2D-B25E-099483483B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F9E18B-3C12-428C-9E7C-365E024788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CD8C59-B53A-4000-A7BA-3E4E45EBEBFB}"/>
              </a:ext>
            </a:extLst>
          </p:cNvPr>
          <p:cNvSpPr>
            <a:spLocks noGrp="1"/>
          </p:cNvSpPr>
          <p:nvPr>
            <p:ph type="dt" sz="half" idx="10"/>
          </p:nvPr>
        </p:nvSpPr>
        <p:spPr/>
        <p:txBody>
          <a:bodyPr/>
          <a:lstStyle/>
          <a:p>
            <a:fld id="{DAA11F0A-2587-1742-A8B6-09EB1FC1D5C7}" type="datetime1">
              <a:rPr lang="en-GB" smtClean="0"/>
              <a:t>30/01/2023</a:t>
            </a:fld>
            <a:endParaRPr lang="en-GB"/>
          </a:p>
        </p:txBody>
      </p:sp>
      <p:sp>
        <p:nvSpPr>
          <p:cNvPr id="6" name="Footer Placeholder 5">
            <a:extLst>
              <a:ext uri="{FF2B5EF4-FFF2-40B4-BE49-F238E27FC236}">
                <a16:creationId xmlns:a16="http://schemas.microsoft.com/office/drawing/2014/main" id="{0DA04F3A-B4D4-431A-81AD-D26768FD2E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66AFC3-337C-4C20-8286-27739E2B8542}"/>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27452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9A111-F66C-4917-B802-C809B2E994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60FEF2-3AFA-47CA-A116-FCF6EF53E0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034863-0726-4471-A9D8-1DF6016596AC}"/>
              </a:ext>
            </a:extLst>
          </p:cNvPr>
          <p:cNvSpPr>
            <a:spLocks noGrp="1"/>
          </p:cNvSpPr>
          <p:nvPr>
            <p:ph type="dt" sz="half" idx="10"/>
          </p:nvPr>
        </p:nvSpPr>
        <p:spPr/>
        <p:txBody>
          <a:bodyPr/>
          <a:lstStyle/>
          <a:p>
            <a:fld id="{117F1C1B-A88F-0846-BB21-638B62B5BA34}" type="datetime1">
              <a:rPr lang="en-GB" smtClean="0"/>
              <a:t>30/01/2023</a:t>
            </a:fld>
            <a:endParaRPr lang="en-GB"/>
          </a:p>
        </p:txBody>
      </p:sp>
      <p:sp>
        <p:nvSpPr>
          <p:cNvPr id="5" name="Footer Placeholder 4">
            <a:extLst>
              <a:ext uri="{FF2B5EF4-FFF2-40B4-BE49-F238E27FC236}">
                <a16:creationId xmlns:a16="http://schemas.microsoft.com/office/drawing/2014/main" id="{3CB3543D-3FD2-49D4-93FB-715A673ED5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9F4F8-E180-40BE-ACBD-E79BAD1AF596}"/>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2384770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0B352D-BA51-4D5A-A3E5-FE807F939A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546A0E-A51D-4DBA-8A7A-6FC7C2094E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B6B415-208B-4591-968C-7AEEC7CC85AC}"/>
              </a:ext>
            </a:extLst>
          </p:cNvPr>
          <p:cNvSpPr>
            <a:spLocks noGrp="1"/>
          </p:cNvSpPr>
          <p:nvPr>
            <p:ph type="dt" sz="half" idx="10"/>
          </p:nvPr>
        </p:nvSpPr>
        <p:spPr/>
        <p:txBody>
          <a:bodyPr/>
          <a:lstStyle/>
          <a:p>
            <a:fld id="{1C09351F-62E0-964B-AA51-3561F26BDCA9}" type="datetime1">
              <a:rPr lang="en-GB" smtClean="0"/>
              <a:t>30/01/2023</a:t>
            </a:fld>
            <a:endParaRPr lang="en-GB"/>
          </a:p>
        </p:txBody>
      </p:sp>
      <p:sp>
        <p:nvSpPr>
          <p:cNvPr id="5" name="Footer Placeholder 4">
            <a:extLst>
              <a:ext uri="{FF2B5EF4-FFF2-40B4-BE49-F238E27FC236}">
                <a16:creationId xmlns:a16="http://schemas.microsoft.com/office/drawing/2014/main" id="{C13965E8-7D17-45CC-A5C9-9FB46D6D90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3D2D17-A5CE-4AB0-8615-33AB8B86BE44}"/>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000675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2A20D2-E8B1-432A-816A-B3868C4950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6F741F-6B6B-4746-998F-4F975938F5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3CCFB1-0A3E-40E3-954B-1D00F8EA03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366734-053B-4840-9072-FAAB4882D82E}" type="datetime1">
              <a:rPr lang="en-GB" smtClean="0"/>
              <a:t>30/01/2023</a:t>
            </a:fld>
            <a:endParaRPr lang="en-GB"/>
          </a:p>
        </p:txBody>
      </p:sp>
      <p:sp>
        <p:nvSpPr>
          <p:cNvPr id="5" name="Footer Placeholder 4">
            <a:extLst>
              <a:ext uri="{FF2B5EF4-FFF2-40B4-BE49-F238E27FC236}">
                <a16:creationId xmlns:a16="http://schemas.microsoft.com/office/drawing/2014/main" id="{36B7E77F-3B9F-4003-A3F1-CDC4540299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753634A-7955-436B-A2E0-D5D4D9C4BE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0A09A3-96B8-4178-A0F9-EC62A2BD4C26}" type="slidenum">
              <a:rPr lang="en-GB" smtClean="0"/>
              <a:t>‹#›</a:t>
            </a:fld>
            <a:endParaRPr lang="en-GB"/>
          </a:p>
        </p:txBody>
      </p:sp>
    </p:spTree>
    <p:extLst>
      <p:ext uri="{BB962C8B-B14F-4D97-AF65-F5344CB8AC3E}">
        <p14:creationId xmlns:p14="http://schemas.microsoft.com/office/powerpoint/2010/main" val="32074741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hyperlink" Target="mailto:b.miftah@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8" Type="http://schemas.openxmlformats.org/officeDocument/2006/relationships/hyperlink" Target="http://www.cimaglobal.com/" TargetMode="External"/><Relationship Id="rId3" Type="http://schemas.openxmlformats.org/officeDocument/2006/relationships/hyperlink" Target="http://www.bized.co.uk/" TargetMode="External"/><Relationship Id="rId7" Type="http://schemas.openxmlformats.org/officeDocument/2006/relationships/hyperlink" Target="http://www.accaglobal.co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www.hescott.com/" TargetMode="External"/><Relationship Id="rId5" Type="http://schemas.openxmlformats.org/officeDocument/2006/relationships/hyperlink" Target="http://www.ft.com/" TargetMode="External"/><Relationship Id="rId10" Type="http://schemas.openxmlformats.org/officeDocument/2006/relationships/hyperlink" Target="http://www.baa.group,shef.ac.uk/" TargetMode="External"/><Relationship Id="rId4" Type="http://schemas.openxmlformats.org/officeDocument/2006/relationships/hyperlink" Target="http://www.ftmanagement.com/" TargetMode="External"/><Relationship Id="rId9" Type="http://schemas.openxmlformats.org/officeDocument/2006/relationships/hyperlink" Target="http://www.fma.org/"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a:extLst>
              <a:ext uri="{FF2B5EF4-FFF2-40B4-BE49-F238E27FC236}">
                <a16:creationId xmlns:a16="http://schemas.microsoft.com/office/drawing/2014/main" id="{58A70F38-ED9E-C79A-FB91-0083AF843F5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2" name="Title 1">
            <a:extLst>
              <a:ext uri="{FF2B5EF4-FFF2-40B4-BE49-F238E27FC236}">
                <a16:creationId xmlns:a16="http://schemas.microsoft.com/office/drawing/2014/main" id="{AB807B59-5B77-4E44-B225-42A5E7FFC2ED}"/>
              </a:ext>
            </a:extLst>
          </p:cNvPr>
          <p:cNvSpPr>
            <a:spLocks noGrp="1"/>
          </p:cNvSpPr>
          <p:nvPr>
            <p:ph type="ctrTitle"/>
          </p:nvPr>
        </p:nvSpPr>
        <p:spPr>
          <a:xfrm>
            <a:off x="1097280" y="1"/>
            <a:ext cx="10058400" cy="4057044"/>
          </a:xfrm>
          <a:effectLst>
            <a:outerShdw blurRad="50800" dist="38100" dir="2700000" algn="tl" rotWithShape="0">
              <a:prstClr val="black">
                <a:alpha val="40000"/>
              </a:prstClr>
            </a:outerShdw>
          </a:effectLst>
        </p:spPr>
        <p:txBody>
          <a:bodyPr>
            <a:normAutofit/>
          </a:bodyPr>
          <a:lstStyle/>
          <a:p>
            <a:r>
              <a:rPr lang="en-GB" sz="5200" dirty="0">
                <a:solidFill>
                  <a:srgbClr val="FFFFFF"/>
                </a:solidFill>
                <a:latin typeface="Times New Roman" panose="02020603050405020304" pitchFamily="18" charset="0"/>
                <a:cs typeface="Times New Roman" panose="02020603050405020304" pitchFamily="18" charset="0"/>
              </a:rPr>
              <a:t>BMMB7005 Finance for </a:t>
            </a:r>
            <a:r>
              <a:rPr lang="en-GB" sz="5200">
                <a:solidFill>
                  <a:srgbClr val="FFFFFF"/>
                </a:solidFill>
                <a:latin typeface="Times New Roman" panose="02020603050405020304" pitchFamily="18" charset="0"/>
                <a:cs typeface="Times New Roman" panose="02020603050405020304" pitchFamily="18" charset="0"/>
              </a:rPr>
              <a:t>Business Managers  </a:t>
            </a:r>
            <a:r>
              <a:rPr lang="en-GB" sz="5200" dirty="0">
                <a:solidFill>
                  <a:srgbClr val="FFFFFF"/>
                </a:solidFill>
                <a:latin typeface="Times New Roman" panose="02020603050405020304" pitchFamily="18" charset="0"/>
                <a:cs typeface="Times New Roman" panose="02020603050405020304" pitchFamily="18" charset="0"/>
              </a:rPr>
              <a:t>Term 2, 2023</a:t>
            </a:r>
          </a:p>
        </p:txBody>
      </p:sp>
      <p:sp>
        <p:nvSpPr>
          <p:cNvPr id="3" name="Subtitle 2">
            <a:extLst>
              <a:ext uri="{FF2B5EF4-FFF2-40B4-BE49-F238E27FC236}">
                <a16:creationId xmlns:a16="http://schemas.microsoft.com/office/drawing/2014/main" id="{DE028C84-0F4E-4783-85E6-2043D96A38DF}"/>
              </a:ext>
            </a:extLst>
          </p:cNvPr>
          <p:cNvSpPr>
            <a:spLocks noGrp="1"/>
          </p:cNvSpPr>
          <p:nvPr>
            <p:ph type="subTitle" idx="1"/>
          </p:nvPr>
        </p:nvSpPr>
        <p:spPr>
          <a:xfrm>
            <a:off x="1100051" y="4572000"/>
            <a:ext cx="10058400" cy="782750"/>
          </a:xfrm>
          <a:effectLst>
            <a:outerShdw blurRad="50800" dist="38100" dir="2700000" algn="tl" rotWithShape="0">
              <a:prstClr val="black">
                <a:alpha val="40000"/>
              </a:prstClr>
            </a:outerShdw>
          </a:effectLst>
        </p:spPr>
        <p:txBody>
          <a:bodyPr>
            <a:normAutofit/>
          </a:bodyPr>
          <a:lstStyle/>
          <a:p>
            <a:r>
              <a:rPr lang="en-GB" dirty="0">
                <a:solidFill>
                  <a:srgbClr val="FFFFFF"/>
                </a:solidFill>
                <a:latin typeface="Times New Roman" panose="02020603050405020304" pitchFamily="18" charset="0"/>
                <a:cs typeface="Times New Roman" panose="02020603050405020304" pitchFamily="18" charset="0"/>
              </a:rPr>
              <a:t>Lecture 1</a:t>
            </a:r>
          </a:p>
          <a:p>
            <a:endParaRPr lang="en-GB" dirty="0">
              <a:solidFill>
                <a:srgbClr val="FFFFFF"/>
              </a:solidFill>
            </a:endParaRPr>
          </a:p>
        </p:txBody>
      </p:sp>
      <p:pic>
        <p:nvPicPr>
          <p:cNvPr id="4" name="Picture 3">
            <a:extLst>
              <a:ext uri="{FF2B5EF4-FFF2-40B4-BE49-F238E27FC236}">
                <a16:creationId xmlns:a16="http://schemas.microsoft.com/office/drawing/2014/main" id="{9368206B-5DAE-E762-AF35-1126185188DC}"/>
              </a:ext>
            </a:extLst>
          </p:cNvPr>
          <p:cNvPicPr>
            <a:picLocks noChangeAspect="1"/>
          </p:cNvPicPr>
          <p:nvPr/>
        </p:nvPicPr>
        <p:blipFill>
          <a:blip r:embed="rId5" cstate="print"/>
          <a:stretch>
            <a:fillRect/>
          </a:stretch>
        </p:blipFill>
        <p:spPr>
          <a:xfrm>
            <a:off x="7064655" y="22820"/>
            <a:ext cx="5124296" cy="2161963"/>
          </a:xfrm>
          <a:prstGeom prst="rect">
            <a:avLst/>
          </a:prstGeom>
        </p:spPr>
      </p:pic>
      <p:sp>
        <p:nvSpPr>
          <p:cNvPr id="6" name="Slide Number Placeholder 5">
            <a:extLst>
              <a:ext uri="{FF2B5EF4-FFF2-40B4-BE49-F238E27FC236}">
                <a16:creationId xmlns:a16="http://schemas.microsoft.com/office/drawing/2014/main" id="{DEE4E0B9-2BBE-39EC-18D4-485EB728D4C2}"/>
              </a:ext>
            </a:extLst>
          </p:cNvPr>
          <p:cNvSpPr>
            <a:spLocks noGrp="1"/>
          </p:cNvSpPr>
          <p:nvPr>
            <p:ph type="sldNum" sz="quarter" idx="12"/>
          </p:nvPr>
        </p:nvSpPr>
        <p:spPr/>
        <p:txBody>
          <a:bodyPr/>
          <a:lstStyle/>
          <a:p>
            <a:fld id="{5F0A09A3-96B8-4178-A0F9-EC62A2BD4C26}" type="slidenum">
              <a:rPr lang="en-GB" smtClean="0"/>
              <a:t>1</a:t>
            </a:fld>
            <a:endParaRPr lang="en-GB"/>
          </a:p>
        </p:txBody>
      </p:sp>
    </p:spTree>
    <p:extLst>
      <p:ext uri="{BB962C8B-B14F-4D97-AF65-F5344CB8AC3E}">
        <p14:creationId xmlns:p14="http://schemas.microsoft.com/office/powerpoint/2010/main" val="3114603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100000">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A0EB4-CA3D-7CDD-57B7-40CC4A90E64D}"/>
              </a:ext>
            </a:extLst>
          </p:cNvPr>
          <p:cNvSpPr>
            <a:spLocks noGrp="1"/>
          </p:cNvSpPr>
          <p:nvPr>
            <p:ph type="title"/>
          </p:nvPr>
        </p:nvSpPr>
        <p:spPr>
          <a:xfrm>
            <a:off x="1033272" y="954284"/>
            <a:ext cx="10513106" cy="2943432"/>
          </a:xfrm>
        </p:spPr>
        <p:txBody>
          <a:bodyPr vert="horz" lIns="91440" tIns="45720" rIns="91440" bIns="45720" rtlCol="0" anchor="b">
            <a:normAutofit/>
          </a:bodyPr>
          <a:lstStyle/>
          <a:p>
            <a:r>
              <a:rPr lang="en-US" sz="8000" kern="1200" dirty="0" err="1">
                <a:solidFill>
                  <a:schemeClr val="tx1"/>
                </a:solidFill>
                <a:latin typeface="+mj-lt"/>
                <a:ea typeface="+mj-ea"/>
                <a:cs typeface="+mj-cs"/>
              </a:rPr>
              <a:t>Badir</a:t>
            </a:r>
            <a:r>
              <a:rPr lang="en-US" sz="8000" kern="1200" dirty="0">
                <a:solidFill>
                  <a:schemeClr val="tx1"/>
                </a:solidFill>
                <a:latin typeface="+mj-lt"/>
                <a:ea typeface="+mj-ea"/>
                <a:cs typeface="+mj-cs"/>
              </a:rPr>
              <a:t> Miftah- contact Details </a:t>
            </a:r>
          </a:p>
        </p:txBody>
      </p:sp>
      <p:sp>
        <p:nvSpPr>
          <p:cNvPr id="3" name="Content Placeholder 2">
            <a:extLst>
              <a:ext uri="{FF2B5EF4-FFF2-40B4-BE49-F238E27FC236}">
                <a16:creationId xmlns:a16="http://schemas.microsoft.com/office/drawing/2014/main" id="{2EE0260F-31C3-2EF2-8162-473C55B42FDF}"/>
              </a:ext>
            </a:extLst>
          </p:cNvPr>
          <p:cNvSpPr>
            <a:spLocks noGrp="1"/>
          </p:cNvSpPr>
          <p:nvPr>
            <p:ph idx="1"/>
          </p:nvPr>
        </p:nvSpPr>
        <p:spPr>
          <a:xfrm>
            <a:off x="1033272" y="4262016"/>
            <a:ext cx="10513106" cy="1242688"/>
          </a:xfrm>
        </p:spPr>
        <p:txBody>
          <a:bodyPr vert="horz" lIns="91440" tIns="45720" rIns="91440" bIns="45720" rtlCol="0" anchor="t">
            <a:normAutofit/>
          </a:bodyPr>
          <a:lstStyle/>
          <a:p>
            <a:pPr marL="0" indent="0">
              <a:buNone/>
            </a:pPr>
            <a:r>
              <a:rPr lang="en-US" sz="3200" dirty="0">
                <a:hlinkClick r:id="rId2"/>
              </a:rPr>
              <a:t>b</a:t>
            </a:r>
            <a:r>
              <a:rPr lang="en-US" sz="3200" kern="1200" dirty="0">
                <a:solidFill>
                  <a:schemeClr val="tx1"/>
                </a:solidFill>
                <a:hlinkClick r:id="rId2"/>
              </a:rPr>
              <a:t>.miftah@uwtsd.ac.uk</a:t>
            </a:r>
            <a:r>
              <a:rPr lang="en-US" sz="3200" kern="1200" dirty="0">
                <a:solidFill>
                  <a:schemeClr val="tx1"/>
                </a:solidFill>
                <a:latin typeface="+mn-lt"/>
                <a:ea typeface="+mn-ea"/>
                <a:cs typeface="+mn-cs"/>
              </a:rPr>
              <a:t> </a:t>
            </a:r>
          </a:p>
        </p:txBody>
      </p:sp>
      <p:sp>
        <p:nvSpPr>
          <p:cNvPr id="10" name="Rectangle 9">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3"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8801842B-ED76-AC08-E150-42E85CB6B49B}"/>
              </a:ext>
            </a:extLst>
          </p:cNvPr>
          <p:cNvSpPr>
            <a:spLocks noGrp="1"/>
          </p:cNvSpPr>
          <p:nvPr>
            <p:ph type="sldNum" sz="quarter" idx="12"/>
          </p:nvPr>
        </p:nvSpPr>
        <p:spPr/>
        <p:txBody>
          <a:bodyPr/>
          <a:lstStyle/>
          <a:p>
            <a:fld id="{5F0A09A3-96B8-4178-A0F9-EC62A2BD4C26}" type="slidenum">
              <a:rPr lang="en-GB" smtClean="0"/>
              <a:t>2</a:t>
            </a:fld>
            <a:endParaRPr lang="en-GB"/>
          </a:p>
        </p:txBody>
      </p:sp>
    </p:spTree>
    <p:extLst>
      <p:ext uri="{BB962C8B-B14F-4D97-AF65-F5344CB8AC3E}">
        <p14:creationId xmlns:p14="http://schemas.microsoft.com/office/powerpoint/2010/main" val="1147019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2" name="Rectangle 1639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4" name="Freeform: Shape 1639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6" name="Arc 1639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387" name="Rectangle 3"/>
          <p:cNvSpPr>
            <a:spLocks noGrp="1" noChangeArrowheads="1"/>
          </p:cNvSpPr>
          <p:nvPr>
            <p:ph type="body" idx="1"/>
          </p:nvPr>
        </p:nvSpPr>
        <p:spPr>
          <a:xfrm>
            <a:off x="4447308" y="591344"/>
            <a:ext cx="6906491" cy="5585619"/>
          </a:xfrm>
        </p:spPr>
        <p:txBody>
          <a:bodyPr anchor="ctr">
            <a:normAutofit/>
          </a:bodyPr>
          <a:lstStyle/>
          <a:p>
            <a:pPr>
              <a:buFontTx/>
              <a:buNone/>
            </a:pPr>
            <a:r>
              <a:rPr lang="en-GB" b="1" u="sng" dirty="0"/>
              <a:t>Learning outcomes of the Module </a:t>
            </a:r>
            <a:endParaRPr lang="en-GB" dirty="0"/>
          </a:p>
          <a:p>
            <a:r>
              <a:rPr lang="en-GB" dirty="0"/>
              <a:t>Research, apply and evaluate a variety of financial assessment techniques for application to a case study. </a:t>
            </a:r>
          </a:p>
          <a:p>
            <a:r>
              <a:rPr lang="en-GB" dirty="0"/>
              <a:t>Research, evaluate and critically discuss various issues and theoretical frameworks used in the management and control of financial resources.</a:t>
            </a:r>
          </a:p>
          <a:p>
            <a:r>
              <a:rPr lang="en-GB" dirty="0"/>
              <a:t>Submission in: 29</a:t>
            </a:r>
            <a:r>
              <a:rPr lang="en-GB" baseline="30000" dirty="0"/>
              <a:t>th </a:t>
            </a:r>
            <a:r>
              <a:rPr lang="en-GB" dirty="0"/>
              <a:t> March 2023</a:t>
            </a:r>
          </a:p>
          <a:p>
            <a:pPr marL="0" indent="0">
              <a:buNone/>
            </a:pPr>
            <a:endParaRPr lang="en-GB" dirty="0"/>
          </a:p>
          <a:p>
            <a:pPr lvl="1">
              <a:buFont typeface="Wingdings" pitchFamily="2" charset="2"/>
              <a:buChar char="Ø"/>
            </a:pPr>
            <a:r>
              <a:rPr lang="en-GB" dirty="0"/>
              <a:t>Assessed by 5000 word assignment.</a:t>
            </a:r>
          </a:p>
          <a:p>
            <a:pPr marL="457200" lvl="1" indent="0">
              <a:buNone/>
            </a:pPr>
            <a:endParaRPr lang="en-GB" dirty="0"/>
          </a:p>
          <a:p>
            <a:endParaRPr lang="en-GB" dirty="0"/>
          </a:p>
        </p:txBody>
      </p:sp>
      <p:sp>
        <p:nvSpPr>
          <p:cNvPr id="5" name="Slide Number Placeholder 4"/>
          <p:cNvSpPr>
            <a:spLocks noGrp="1"/>
          </p:cNvSpPr>
          <p:nvPr>
            <p:ph type="sldNum" sz="quarter" idx="12"/>
          </p:nvPr>
        </p:nvSpPr>
        <p:spPr>
          <a:xfrm>
            <a:off x="9541564" y="6356350"/>
            <a:ext cx="1812235" cy="365125"/>
          </a:xfrm>
        </p:spPr>
        <p:txBody>
          <a:bodyPr>
            <a:normAutofit/>
          </a:bodyPr>
          <a:lstStyle/>
          <a:p>
            <a:pPr>
              <a:spcAft>
                <a:spcPts val="600"/>
              </a:spcAft>
            </a:pPr>
            <a:fld id="{6E72C5C1-6ADF-42E4-AC1A-894460DFEA4B}" type="slidenum">
              <a:rPr lang="en-GB"/>
              <a:pPr>
                <a:spcAft>
                  <a:spcPts val="600"/>
                </a:spcAft>
              </a:pPr>
              <a:t>3</a:t>
            </a:fld>
            <a:endParaRPr lang="en-GB"/>
          </a:p>
        </p:txBody>
      </p:sp>
    </p:spTree>
    <p:extLst>
      <p:ext uri="{BB962C8B-B14F-4D97-AF65-F5344CB8AC3E}">
        <p14:creationId xmlns:p14="http://schemas.microsoft.com/office/powerpoint/2010/main" val="3680554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196" name="Rectangle 4"/>
          <p:cNvSpPr>
            <a:spLocks noGrp="1" noChangeArrowheads="1"/>
          </p:cNvSpPr>
          <p:nvPr>
            <p:ph type="title"/>
          </p:nvPr>
        </p:nvSpPr>
        <p:spPr>
          <a:xfrm>
            <a:off x="838201" y="365125"/>
            <a:ext cx="5393360" cy="1325563"/>
          </a:xfrm>
        </p:spPr>
        <p:txBody>
          <a:bodyPr vert="horz" lIns="91440" tIns="45720" rIns="91440" bIns="45720" rtlCol="0" anchor="ctr">
            <a:normAutofit/>
          </a:bodyPr>
          <a:lstStyle/>
          <a:p>
            <a:r>
              <a:rPr lang="en-US"/>
              <a:t>Key Topics Covered</a:t>
            </a:r>
          </a:p>
        </p:txBody>
      </p:sp>
      <p:sp>
        <p:nvSpPr>
          <p:cNvPr id="8205" name="Freeform: Shape 8204">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p:cNvSpPr txBox="1"/>
          <p:nvPr/>
        </p:nvSpPr>
        <p:spPr>
          <a:xfrm>
            <a:off x="838200" y="1825625"/>
            <a:ext cx="5393361"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t>Financial Statements – analysis &amp; interpretation</a:t>
            </a:r>
          </a:p>
          <a:p>
            <a:pPr indent="-228600">
              <a:lnSpc>
                <a:spcPct val="90000"/>
              </a:lnSpc>
              <a:spcAft>
                <a:spcPts val="600"/>
              </a:spcAft>
              <a:buFont typeface="Arial" panose="020B0604020202020204" pitchFamily="34" charset="0"/>
              <a:buChar char="•"/>
            </a:pPr>
            <a:endParaRPr lang="en-US"/>
          </a:p>
          <a:p>
            <a:pPr marL="285750" indent="-228600">
              <a:lnSpc>
                <a:spcPct val="90000"/>
              </a:lnSpc>
              <a:spcAft>
                <a:spcPts val="600"/>
              </a:spcAft>
              <a:buFont typeface="Arial" panose="020B0604020202020204" pitchFamily="34" charset="0"/>
              <a:buChar char="•"/>
            </a:pPr>
            <a:r>
              <a:rPr lang="en-US"/>
              <a:t>	The Balance Sheet</a:t>
            </a:r>
          </a:p>
          <a:p>
            <a:pPr marL="285750" indent="-228600">
              <a:lnSpc>
                <a:spcPct val="90000"/>
              </a:lnSpc>
              <a:spcAft>
                <a:spcPts val="600"/>
              </a:spcAft>
              <a:buFont typeface="Arial" panose="020B0604020202020204" pitchFamily="34" charset="0"/>
              <a:buChar char="•"/>
            </a:pPr>
            <a:r>
              <a:rPr lang="en-US"/>
              <a:t>	The Profit &amp; Loss Account</a:t>
            </a:r>
          </a:p>
          <a:p>
            <a:pPr marL="285750" indent="-228600">
              <a:lnSpc>
                <a:spcPct val="90000"/>
              </a:lnSpc>
              <a:spcAft>
                <a:spcPts val="600"/>
              </a:spcAft>
              <a:buFont typeface="Arial" panose="020B0604020202020204" pitchFamily="34" charset="0"/>
              <a:buChar char="•"/>
            </a:pPr>
            <a:r>
              <a:rPr lang="en-US"/>
              <a:t>	The Cash Flow Statement</a:t>
            </a:r>
          </a:p>
          <a:p>
            <a:pPr marL="285750" indent="-228600">
              <a:lnSpc>
                <a:spcPct val="90000"/>
              </a:lnSpc>
              <a:spcAft>
                <a:spcPts val="600"/>
              </a:spcAft>
              <a:buFont typeface="Arial" panose="020B0604020202020204" pitchFamily="34" charset="0"/>
              <a:buChar char="•"/>
            </a:pPr>
            <a:r>
              <a:rPr lang="en-US"/>
              <a:t>	Ratios</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Capital Appraisal &amp; Rationing</a:t>
            </a:r>
          </a:p>
          <a:p>
            <a:pPr indent="-228600">
              <a:lnSpc>
                <a:spcPct val="90000"/>
              </a:lnSpc>
              <a:spcAft>
                <a:spcPts val="600"/>
              </a:spcAft>
              <a:buFont typeface="Arial" panose="020B0604020202020204" pitchFamily="34" charset="0"/>
              <a:buChar char="•"/>
            </a:pPr>
            <a:endParaRPr lang="en-US"/>
          </a:p>
          <a:p>
            <a:pPr marL="285750" indent="-228600">
              <a:lnSpc>
                <a:spcPct val="90000"/>
              </a:lnSpc>
              <a:spcAft>
                <a:spcPts val="600"/>
              </a:spcAft>
              <a:buFont typeface="Arial" panose="020B0604020202020204" pitchFamily="34" charset="0"/>
              <a:buChar char="•"/>
            </a:pPr>
            <a:r>
              <a:rPr lang="en-US"/>
              <a:t>	NPV</a:t>
            </a:r>
          </a:p>
          <a:p>
            <a:pPr marL="285750" indent="-228600">
              <a:lnSpc>
                <a:spcPct val="90000"/>
              </a:lnSpc>
              <a:spcAft>
                <a:spcPts val="600"/>
              </a:spcAft>
              <a:buFont typeface="Arial" panose="020B0604020202020204" pitchFamily="34" charset="0"/>
              <a:buChar char="•"/>
            </a:pPr>
            <a:r>
              <a:rPr lang="en-US"/>
              <a:t>	IRR</a:t>
            </a:r>
          </a:p>
          <a:p>
            <a:pPr marL="285750" indent="-228600">
              <a:lnSpc>
                <a:spcPct val="90000"/>
              </a:lnSpc>
              <a:spcAft>
                <a:spcPts val="600"/>
              </a:spcAft>
              <a:buFont typeface="Arial" panose="020B0604020202020204" pitchFamily="34" charset="0"/>
              <a:buChar char="•"/>
            </a:pPr>
            <a:r>
              <a:rPr lang="en-US"/>
              <a:t>	Payback period </a:t>
            </a:r>
          </a:p>
        </p:txBody>
      </p:sp>
      <p:sp>
        <p:nvSpPr>
          <p:cNvPr id="8207" name="Oval 8206">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Freeform: Shape 8208">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8198" name="Picture 8197" descr="Calculator, pen, compass, money and a paper with graphs printed on it">
            <a:extLst>
              <a:ext uri="{FF2B5EF4-FFF2-40B4-BE49-F238E27FC236}">
                <a16:creationId xmlns:a16="http://schemas.microsoft.com/office/drawing/2014/main" id="{33BECDB0-E1BD-2205-889C-5B0003C1DF6B}"/>
              </a:ext>
            </a:extLst>
          </p:cNvPr>
          <p:cNvPicPr>
            <a:picLocks noChangeAspect="1"/>
          </p:cNvPicPr>
          <p:nvPr/>
        </p:nvPicPr>
        <p:blipFill rotWithShape="1">
          <a:blip r:embed="rId2"/>
          <a:srcRect l="20589" r="19161" b="-1"/>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8211" name="Freeform: Shape 8210">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8213" name="Straight Connector 8212">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8215" name="Freeform: Shape 8214">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Slide Number Placeholder 5"/>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6E72C5C1-6ADF-42E4-AC1A-894460DFEA4B}" type="slidenum">
              <a:rPr lang="en-US">
                <a:solidFill>
                  <a:prstClr val="black">
                    <a:tint val="75000"/>
                  </a:prstClr>
                </a:solidFill>
                <a:latin typeface="Calibri" panose="020F0502020204030204"/>
              </a:rPr>
              <a:pPr>
                <a:spcAft>
                  <a:spcPts val="600"/>
                </a:spcAft>
                <a:defRPr/>
              </a:pPr>
              <a:t>4</a:t>
            </a:fld>
            <a:endParaRPr lang="en-US">
              <a:solidFill>
                <a:prstClr val="black">
                  <a:tint val="75000"/>
                </a:prstClr>
              </a:solidFill>
              <a:latin typeface="Calibri" panose="020F0502020204030204"/>
            </a:endParaRPr>
          </a:p>
        </p:txBody>
      </p:sp>
      <p:sp>
        <p:nvSpPr>
          <p:cNvPr id="8217" name="Freeform: Shape 8216">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194" name="Text Box 2"/>
          <p:cNvSpPr txBox="1">
            <a:spLocks noChangeArrowheads="1"/>
          </p:cNvSpPr>
          <p:nvPr/>
        </p:nvSpPr>
        <p:spPr bwMode="auto">
          <a:xfrm>
            <a:off x="2351089"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8" name="Rectangle 20487">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0" name="Freeform: Shape 20489">
            <a:extLst>
              <a:ext uri="{FF2B5EF4-FFF2-40B4-BE49-F238E27FC236}">
                <a16:creationId xmlns:a16="http://schemas.microsoft.com/office/drawing/2014/main" id="{9B38642C-62C4-4E31-A5D3-BB1DD8CA3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663583" cy="6858478"/>
          </a:xfrm>
          <a:custGeom>
            <a:avLst/>
            <a:gdLst>
              <a:gd name="connsiteX0" fmla="*/ 0 w 8663583"/>
              <a:gd name="connsiteY0" fmla="*/ 0 h 6858478"/>
              <a:gd name="connsiteX1" fmla="*/ 480486 w 8663583"/>
              <a:gd name="connsiteY1" fmla="*/ 0 h 6858478"/>
              <a:gd name="connsiteX2" fmla="*/ 4415403 w 8663583"/>
              <a:gd name="connsiteY2" fmla="*/ 0 h 6858478"/>
              <a:gd name="connsiteX3" fmla="*/ 5481631 w 8663583"/>
              <a:gd name="connsiteY3" fmla="*/ 0 h 6858478"/>
              <a:gd name="connsiteX4" fmla="*/ 5487208 w 8663583"/>
              <a:gd name="connsiteY4" fmla="*/ 0 h 6858478"/>
              <a:gd name="connsiteX5" fmla="*/ 8663583 w 8663583"/>
              <a:gd name="connsiteY5" fmla="*/ 6858478 h 6858478"/>
              <a:gd name="connsiteX6" fmla="*/ 1239028 w 8663583"/>
              <a:gd name="connsiteY6" fmla="*/ 6858478 h 6858478"/>
              <a:gd name="connsiteX7" fmla="*/ 1239288 w 8663583"/>
              <a:gd name="connsiteY7" fmla="*/ 6857916 h 6858478"/>
              <a:gd name="connsiteX8" fmla="*/ 480486 w 8663583"/>
              <a:gd name="connsiteY8" fmla="*/ 6857916 h 6858478"/>
              <a:gd name="connsiteX9" fmla="*/ 480486 w 8663583"/>
              <a:gd name="connsiteY9" fmla="*/ 6858000 h 6858478"/>
              <a:gd name="connsiteX10" fmla="*/ 0 w 8663583"/>
              <a:gd name="connsiteY10"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63583" h="6858478">
                <a:moveTo>
                  <a:pt x="0" y="0"/>
                </a:moveTo>
                <a:lnTo>
                  <a:pt x="480486" y="0"/>
                </a:lnTo>
                <a:lnTo>
                  <a:pt x="4415403" y="0"/>
                </a:lnTo>
                <a:lnTo>
                  <a:pt x="5481631" y="0"/>
                </a:lnTo>
                <a:lnTo>
                  <a:pt x="5487208" y="0"/>
                </a:lnTo>
                <a:lnTo>
                  <a:pt x="8663583" y="6858478"/>
                </a:lnTo>
                <a:lnTo>
                  <a:pt x="1239028" y="6858478"/>
                </a:lnTo>
                <a:lnTo>
                  <a:pt x="1239288" y="6857916"/>
                </a:lnTo>
                <a:lnTo>
                  <a:pt x="480486" y="6857916"/>
                </a:lnTo>
                <a:lnTo>
                  <a:pt x="48048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492" name="Freeform: Shape 20491">
            <a:extLst>
              <a:ext uri="{FF2B5EF4-FFF2-40B4-BE49-F238E27FC236}">
                <a16:creationId xmlns:a16="http://schemas.microsoft.com/office/drawing/2014/main" id="{A9F66240-8C38-4069-A5C9-2D3FCD97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234957" cy="6858478"/>
          </a:xfrm>
          <a:custGeom>
            <a:avLst/>
            <a:gdLst>
              <a:gd name="connsiteX0" fmla="*/ 156905 w 8234957"/>
              <a:gd name="connsiteY0" fmla="*/ 0 h 6858478"/>
              <a:gd name="connsiteX1" fmla="*/ 3986777 w 8234957"/>
              <a:gd name="connsiteY1" fmla="*/ 0 h 6858478"/>
              <a:gd name="connsiteX2" fmla="*/ 5053005 w 8234957"/>
              <a:gd name="connsiteY2" fmla="*/ 0 h 6858478"/>
              <a:gd name="connsiteX3" fmla="*/ 5058582 w 8234957"/>
              <a:gd name="connsiteY3" fmla="*/ 0 h 6858478"/>
              <a:gd name="connsiteX4" fmla="*/ 8234957 w 8234957"/>
              <a:gd name="connsiteY4" fmla="*/ 6858478 h 6858478"/>
              <a:gd name="connsiteX5" fmla="*/ 810402 w 8234957"/>
              <a:gd name="connsiteY5" fmla="*/ 6858478 h 6858478"/>
              <a:gd name="connsiteX6" fmla="*/ 810662 w 8234957"/>
              <a:gd name="connsiteY6" fmla="*/ 6857916 h 6858478"/>
              <a:gd name="connsiteX7" fmla="*/ 156905 w 8234957"/>
              <a:gd name="connsiteY7" fmla="*/ 6857916 h 6858478"/>
              <a:gd name="connsiteX8" fmla="*/ 156905 w 8234957"/>
              <a:gd name="connsiteY8" fmla="*/ 6858478 h 6858478"/>
              <a:gd name="connsiteX9" fmla="*/ 0 w 8234957"/>
              <a:gd name="connsiteY9" fmla="*/ 6858478 h 6858478"/>
              <a:gd name="connsiteX10" fmla="*/ 0 w 8234957"/>
              <a:gd name="connsiteY10" fmla="*/ 479 h 6858478"/>
              <a:gd name="connsiteX11" fmla="*/ 156905 w 8234957"/>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34957" h="6858478">
                <a:moveTo>
                  <a:pt x="156905" y="0"/>
                </a:moveTo>
                <a:lnTo>
                  <a:pt x="3986777" y="0"/>
                </a:lnTo>
                <a:lnTo>
                  <a:pt x="5053005" y="0"/>
                </a:lnTo>
                <a:lnTo>
                  <a:pt x="5058582" y="0"/>
                </a:lnTo>
                <a:lnTo>
                  <a:pt x="8234957" y="6858478"/>
                </a:lnTo>
                <a:lnTo>
                  <a:pt x="810402" y="6858478"/>
                </a:lnTo>
                <a:lnTo>
                  <a:pt x="810662" y="6857916"/>
                </a:lnTo>
                <a:lnTo>
                  <a:pt x="156905" y="6857916"/>
                </a:lnTo>
                <a:lnTo>
                  <a:pt x="156905" y="6858478"/>
                </a:lnTo>
                <a:lnTo>
                  <a:pt x="0" y="6858478"/>
                </a:lnTo>
                <a:lnTo>
                  <a:pt x="0" y="479"/>
                </a:lnTo>
                <a:lnTo>
                  <a:pt x="15690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483" name="Rectangle 3"/>
          <p:cNvSpPr>
            <a:spLocks noGrp="1" noChangeArrowheads="1"/>
          </p:cNvSpPr>
          <p:nvPr>
            <p:ph type="body" idx="1"/>
          </p:nvPr>
        </p:nvSpPr>
        <p:spPr>
          <a:xfrm>
            <a:off x="804672" y="2020824"/>
            <a:ext cx="5076090" cy="4151376"/>
          </a:xfrm>
        </p:spPr>
        <p:txBody>
          <a:bodyPr>
            <a:normAutofit/>
          </a:bodyPr>
          <a:lstStyle/>
          <a:p>
            <a:pPr>
              <a:buFontTx/>
              <a:buNone/>
            </a:pPr>
            <a:r>
              <a:rPr lang="en-GB" sz="2000" b="1" u="sng" dirty="0"/>
              <a:t>Essential text</a:t>
            </a:r>
          </a:p>
          <a:p>
            <a:endParaRPr lang="en-GB" sz="2000" dirty="0"/>
          </a:p>
          <a:p>
            <a:r>
              <a:rPr lang="en-GB" sz="2000" b="1" dirty="0"/>
              <a:t>Accounting &amp; Finance for Non-Specialists </a:t>
            </a:r>
          </a:p>
          <a:p>
            <a:pPr>
              <a:buFontTx/>
              <a:buNone/>
            </a:pPr>
            <a:r>
              <a:rPr lang="en-GB" sz="2000" b="1" dirty="0"/>
              <a:t>	Authors: Peter </a:t>
            </a:r>
            <a:r>
              <a:rPr lang="en-GB" sz="2000" b="1"/>
              <a:t>Atrill</a:t>
            </a:r>
            <a:r>
              <a:rPr lang="en-GB" sz="2000" b="1" dirty="0"/>
              <a:t> &amp; Eddie McLaney</a:t>
            </a:r>
          </a:p>
          <a:p>
            <a:pPr>
              <a:buFontTx/>
              <a:buNone/>
            </a:pPr>
            <a:r>
              <a:rPr lang="en-GB" sz="2000" b="1" dirty="0"/>
              <a:t>	(Note: each chapter contains review questions and exercises, for which many have answers in the relevant appendices)</a:t>
            </a:r>
          </a:p>
          <a:p>
            <a:endParaRPr lang="en-GB" sz="2000" b="1" dirty="0"/>
          </a:p>
          <a:p>
            <a:r>
              <a:rPr lang="en-GB" sz="2000" b="1" dirty="0"/>
              <a:t>Edition 9 is out but older versions are still suitable</a:t>
            </a:r>
          </a:p>
          <a:p>
            <a:pPr>
              <a:buNone/>
            </a:pPr>
            <a:endParaRPr lang="en-GB" sz="2000" b="1" dirty="0"/>
          </a:p>
          <a:p>
            <a:pPr>
              <a:buFontTx/>
              <a:buNone/>
            </a:pPr>
            <a:endParaRPr lang="en-GB" sz="2000" dirty="0"/>
          </a:p>
          <a:p>
            <a:pPr>
              <a:buFontTx/>
              <a:buNone/>
            </a:pPr>
            <a:endParaRPr lang="en-GB" sz="2000" b="1" dirty="0"/>
          </a:p>
        </p:txBody>
      </p:sp>
      <p:pic>
        <p:nvPicPr>
          <p:cNvPr id="10" name="Picture 9"/>
          <p:cNvPicPr>
            <a:picLocks noChangeAspect="1" noChangeArrowheads="1"/>
          </p:cNvPicPr>
          <p:nvPr/>
        </p:nvPicPr>
        <p:blipFill>
          <a:blip r:embed="rId3" cstate="print"/>
          <a:stretch>
            <a:fillRect/>
          </a:stretch>
        </p:blipFill>
        <p:spPr bwMode="auto">
          <a:xfrm>
            <a:off x="9573588" y="365125"/>
            <a:ext cx="2305668" cy="2820389"/>
          </a:xfrm>
          <a:prstGeom prst="rect">
            <a:avLst/>
          </a:prstGeom>
          <a:noFill/>
        </p:spPr>
      </p:pic>
      <p:pic>
        <p:nvPicPr>
          <p:cNvPr id="7" name="Picture 6" descr="Diagram&#10;&#10;Description automatically generated"/>
          <p:cNvPicPr>
            <a:picLocks noChangeAspect="1" noChangeArrowheads="1"/>
          </p:cNvPicPr>
          <p:nvPr/>
        </p:nvPicPr>
        <p:blipFill>
          <a:blip r:embed="rId4" cstate="print"/>
          <a:stretch>
            <a:fillRect/>
          </a:stretch>
        </p:blipFill>
        <p:spPr bwMode="auto">
          <a:xfrm>
            <a:off x="9911833" y="3429000"/>
            <a:ext cx="1967423" cy="2414016"/>
          </a:xfrm>
          <a:prstGeom prst="rect">
            <a:avLst/>
          </a:prstGeom>
          <a:noFill/>
        </p:spPr>
      </p:pic>
      <p:sp>
        <p:nvSpPr>
          <p:cNvPr id="5" name="Slide Number Placeholder 4"/>
          <p:cNvSpPr>
            <a:spLocks noGrp="1"/>
          </p:cNvSpPr>
          <p:nvPr>
            <p:ph type="sldNum" sz="quarter" idx="12"/>
          </p:nvPr>
        </p:nvSpPr>
        <p:spPr>
          <a:xfrm>
            <a:off x="10243456" y="6356350"/>
            <a:ext cx="1110343" cy="365125"/>
          </a:xfrm>
        </p:spPr>
        <p:txBody>
          <a:bodyPr>
            <a:normAutofit/>
          </a:bodyPr>
          <a:lstStyle/>
          <a:p>
            <a:pPr>
              <a:spcAft>
                <a:spcPts val="600"/>
              </a:spcAft>
            </a:pPr>
            <a:fld id="{6E72C5C1-6ADF-42E4-AC1A-894460DFEA4B}" type="slidenum">
              <a:rPr lang="en-GB">
                <a:solidFill>
                  <a:schemeClr val="bg1">
                    <a:alpha val="80000"/>
                  </a:schemeClr>
                </a:solidFill>
              </a:rPr>
              <a:pPr>
                <a:spcAft>
                  <a:spcPts val="600"/>
                </a:spcAft>
              </a:pPr>
              <a:t>5</a:t>
            </a:fld>
            <a:endParaRPr lang="en-GB">
              <a:solidFill>
                <a:schemeClr val="bg1">
                  <a:alpha val="80000"/>
                </a:schemeClr>
              </a:solidFill>
            </a:endParaRPr>
          </a:p>
        </p:txBody>
      </p:sp>
    </p:spTree>
    <p:extLst>
      <p:ext uri="{BB962C8B-B14F-4D97-AF65-F5344CB8AC3E}">
        <p14:creationId xmlns:p14="http://schemas.microsoft.com/office/powerpoint/2010/main" val="203533263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92" name="Rectangle 20491">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494" name="Freeform: Shape 20493">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483" name="Rectangle 3"/>
          <p:cNvSpPr>
            <a:spLocks noGrp="1" noChangeArrowheads="1"/>
          </p:cNvSpPr>
          <p:nvPr>
            <p:ph type="body" idx="1"/>
          </p:nvPr>
        </p:nvSpPr>
        <p:spPr>
          <a:xfrm>
            <a:off x="53254" y="350874"/>
            <a:ext cx="6643094" cy="6113721"/>
          </a:xfrm>
        </p:spPr>
        <p:txBody>
          <a:bodyPr>
            <a:normAutofit fontScale="77500" lnSpcReduction="20000"/>
          </a:bodyPr>
          <a:lstStyle/>
          <a:p>
            <a:pPr>
              <a:buFontTx/>
              <a:buNone/>
            </a:pPr>
            <a:r>
              <a:rPr lang="en-GB" sz="2000" b="1" u="sng" dirty="0"/>
              <a:t>Supporting texts &amp; resources</a:t>
            </a:r>
          </a:p>
          <a:p>
            <a:endParaRPr lang="en-GB" sz="2000" dirty="0"/>
          </a:p>
          <a:p>
            <a:pPr marL="0" indent="0">
              <a:buNone/>
            </a:pPr>
            <a:r>
              <a:rPr lang="en-GB" sz="2000" b="1" dirty="0"/>
              <a:t>Background reading:</a:t>
            </a:r>
          </a:p>
          <a:p>
            <a:endParaRPr lang="en-GB" sz="2000" b="1" dirty="0"/>
          </a:p>
          <a:p>
            <a:r>
              <a:rPr lang="en-GB" sz="2000" dirty="0"/>
              <a:t>Arnold, G . (2013) </a:t>
            </a:r>
            <a:r>
              <a:rPr lang="en-GB" sz="2000" u="sng" dirty="0"/>
              <a:t>Essentials of Corporate Financial Management,, </a:t>
            </a:r>
            <a:r>
              <a:rPr lang="en-GB" sz="2000" dirty="0"/>
              <a:t>(2nd Ed). Pearson</a:t>
            </a:r>
          </a:p>
          <a:p>
            <a:pPr>
              <a:buNone/>
            </a:pPr>
            <a:r>
              <a:rPr lang="en-GB" sz="2000" dirty="0"/>
              <a:t> </a:t>
            </a:r>
          </a:p>
          <a:p>
            <a:r>
              <a:rPr lang="en-GB" sz="2000" dirty="0" err="1"/>
              <a:t>Atrill</a:t>
            </a:r>
            <a:r>
              <a:rPr lang="en-GB" sz="2000" dirty="0"/>
              <a:t>, P. (2014) </a:t>
            </a:r>
            <a:r>
              <a:rPr lang="en-GB" sz="2000" u="sng" dirty="0"/>
              <a:t>Financial Management for Decision Makers, </a:t>
            </a:r>
            <a:r>
              <a:rPr lang="en-GB" sz="2000" dirty="0"/>
              <a:t>(7th Ed), Financial Times/Prentice Hall</a:t>
            </a:r>
          </a:p>
          <a:p>
            <a:pPr>
              <a:buNone/>
            </a:pPr>
            <a:r>
              <a:rPr lang="en-GB" sz="2000" dirty="0"/>
              <a:t> </a:t>
            </a:r>
          </a:p>
          <a:p>
            <a:r>
              <a:rPr lang="en-GB" sz="2000" dirty="0" err="1"/>
              <a:t>Mclaney</a:t>
            </a:r>
            <a:r>
              <a:rPr lang="en-GB" sz="2000" dirty="0"/>
              <a:t>, E.I. (2014) </a:t>
            </a:r>
            <a:r>
              <a:rPr lang="en-GB" sz="2000" u="sng" dirty="0"/>
              <a:t>Business Finance Theory and Practice, </a:t>
            </a:r>
            <a:r>
              <a:rPr lang="en-GB" sz="2000" dirty="0"/>
              <a:t>(10</a:t>
            </a:r>
            <a:r>
              <a:rPr lang="en-GB" sz="2000" baseline="30000" dirty="0"/>
              <a:t>th</a:t>
            </a:r>
            <a:r>
              <a:rPr lang="en-GB" sz="2000" dirty="0"/>
              <a:t> Ed). Financial Times/Prentice Hall</a:t>
            </a:r>
          </a:p>
          <a:p>
            <a:pPr>
              <a:buNone/>
            </a:pPr>
            <a:r>
              <a:rPr lang="en-GB" sz="2000" b="1" dirty="0"/>
              <a:t> </a:t>
            </a:r>
            <a:endParaRPr lang="en-GB" sz="2000" dirty="0"/>
          </a:p>
          <a:p>
            <a:r>
              <a:rPr lang="en-GB" sz="2000" dirty="0"/>
              <a:t>Collier, Paul M. (2013), Accounting for Managers, 5th Edition, Wiley</a:t>
            </a:r>
          </a:p>
          <a:p>
            <a:endParaRPr lang="en-GB" sz="2000" dirty="0"/>
          </a:p>
          <a:p>
            <a:r>
              <a:rPr lang="en-GB" sz="2000" dirty="0"/>
              <a:t>Davies, T. and Crawford, I. (2011) Business Accounting and Finance, FT Prentice Hall</a:t>
            </a:r>
          </a:p>
          <a:p>
            <a:endParaRPr lang="en-GB" sz="2000" dirty="0"/>
          </a:p>
          <a:p>
            <a:r>
              <a:rPr lang="en-GB" sz="2000" dirty="0"/>
              <a:t>Dyson, R, (2010), Accounting for Non-Accounting Students, 8th Edition, Pearson</a:t>
            </a:r>
          </a:p>
          <a:p>
            <a:endParaRPr lang="en-GB" sz="2000" dirty="0"/>
          </a:p>
          <a:p>
            <a:r>
              <a:rPr lang="en-GB" sz="2000" dirty="0" err="1"/>
              <a:t>Weetman</a:t>
            </a:r>
            <a:r>
              <a:rPr lang="en-GB" sz="2000" dirty="0"/>
              <a:t>, P.  ( 2011), Financial and Management Accounting,   5th Edition  FT Prentice Hall</a:t>
            </a:r>
          </a:p>
          <a:p>
            <a:pPr>
              <a:buFontTx/>
              <a:buNone/>
            </a:pPr>
            <a:endParaRPr lang="en-GB" sz="2000" dirty="0"/>
          </a:p>
          <a:p>
            <a:pPr>
              <a:buFontTx/>
              <a:buNone/>
            </a:pPr>
            <a:endParaRPr lang="en-GB" sz="900" b="1" dirty="0"/>
          </a:p>
        </p:txBody>
      </p:sp>
      <p:sp>
        <p:nvSpPr>
          <p:cNvPr id="20496" name="Oval 20495">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7" name="Graphic 20486" descr="Books">
            <a:extLst>
              <a:ext uri="{FF2B5EF4-FFF2-40B4-BE49-F238E27FC236}">
                <a16:creationId xmlns:a16="http://schemas.microsoft.com/office/drawing/2014/main" id="{83DA30D1-6A7F-A3A1-E554-DD73B8A276A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0498" name="Freeform: Shape 20497">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500" name="Straight Connector 20499">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502" name="Freeform: Shape 20501">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0504" name="Freeform: Shape 20503">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4"/>
          <p:cNvSpPr>
            <a:spLocks noGrp="1"/>
          </p:cNvSpPr>
          <p:nvPr>
            <p:ph type="sldNum" sz="quarter" idx="12"/>
          </p:nvPr>
        </p:nvSpPr>
        <p:spPr>
          <a:xfrm>
            <a:off x="10030244" y="6356350"/>
            <a:ext cx="1323555" cy="365125"/>
          </a:xfrm>
          <a:prstGeom prst="ellipse">
            <a:avLst/>
          </a:prstGeom>
        </p:spPr>
        <p:txBody>
          <a:bodyPr>
            <a:normAutofit/>
          </a:bodyPr>
          <a:lstStyle/>
          <a:p>
            <a:pPr>
              <a:lnSpc>
                <a:spcPct val="90000"/>
              </a:lnSpc>
              <a:spcAft>
                <a:spcPts val="600"/>
              </a:spcAft>
            </a:pPr>
            <a:fld id="{6E72C5C1-6ADF-42E4-AC1A-894460DFEA4B}" type="slidenum">
              <a:rPr lang="en-GB"/>
              <a:pPr>
                <a:lnSpc>
                  <a:spcPct val="90000"/>
                </a:lnSpc>
                <a:spcAft>
                  <a:spcPts val="600"/>
                </a:spcAft>
              </a:pPr>
              <a:t>6</a:t>
            </a:fld>
            <a:endParaRPr lang="en-GB"/>
          </a:p>
        </p:txBody>
      </p:sp>
      <p:sp>
        <p:nvSpPr>
          <p:cNvPr id="20506" name="Freeform: Shape 20505">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595439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490" name="Rectangle 2048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2" name="Rectangle 2049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4" name="Rectangle 2049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6" name="Rectangle 2049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98" name="Freeform: Shape 2049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500" name="Rectangle 2049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Rectangle 3"/>
          <p:cNvSpPr>
            <a:spLocks noGrp="1" noChangeArrowheads="1"/>
          </p:cNvSpPr>
          <p:nvPr>
            <p:ph type="body" idx="1"/>
          </p:nvPr>
        </p:nvSpPr>
        <p:spPr>
          <a:xfrm>
            <a:off x="4221127" y="340242"/>
            <a:ext cx="7144480" cy="6480547"/>
          </a:xfrm>
        </p:spPr>
        <p:txBody>
          <a:bodyPr anchor="ctr">
            <a:normAutofit fontScale="92500" lnSpcReduction="20000"/>
          </a:bodyPr>
          <a:lstStyle/>
          <a:p>
            <a:pPr>
              <a:buFontTx/>
              <a:buNone/>
            </a:pPr>
            <a:r>
              <a:rPr lang="en-GB" sz="2200" b="1" u="sng" dirty="0"/>
              <a:t>Supporting texts &amp; resources</a:t>
            </a:r>
          </a:p>
          <a:p>
            <a:pPr>
              <a:buNone/>
            </a:pPr>
            <a:endParaRPr lang="en-GB" sz="1000" dirty="0"/>
          </a:p>
          <a:p>
            <a:pPr>
              <a:buNone/>
            </a:pPr>
            <a:r>
              <a:rPr lang="en-GB" sz="1800" b="1" dirty="0"/>
              <a:t>Journals</a:t>
            </a:r>
            <a:r>
              <a:rPr lang="en-GB" sz="1800" dirty="0"/>
              <a:t>:</a:t>
            </a:r>
          </a:p>
          <a:p>
            <a:r>
              <a:rPr lang="en-GB" sz="1800" dirty="0"/>
              <a:t>Accounting</a:t>
            </a:r>
          </a:p>
          <a:p>
            <a:r>
              <a:rPr lang="en-GB" sz="1800" dirty="0"/>
              <a:t>Accounting and Business</a:t>
            </a:r>
          </a:p>
          <a:p>
            <a:r>
              <a:rPr lang="en-GB" sz="1800" dirty="0"/>
              <a:t>Accounting and Business Research</a:t>
            </a:r>
          </a:p>
          <a:p>
            <a:r>
              <a:rPr lang="en-GB" sz="1800" dirty="0"/>
              <a:t>Harvard Business Review</a:t>
            </a:r>
          </a:p>
          <a:p>
            <a:r>
              <a:rPr lang="en-GB" sz="1800" dirty="0"/>
              <a:t>Financial Management</a:t>
            </a:r>
          </a:p>
          <a:p>
            <a:r>
              <a:rPr lang="en-GB" sz="1800" dirty="0"/>
              <a:t>The British Accounting Review</a:t>
            </a:r>
          </a:p>
          <a:p>
            <a:r>
              <a:rPr lang="en-GB" sz="1800" dirty="0"/>
              <a:t>International Financial Management and Accounting</a:t>
            </a:r>
          </a:p>
          <a:p>
            <a:r>
              <a:rPr lang="en-GB" sz="1800" dirty="0"/>
              <a:t>Accounting and Finance</a:t>
            </a:r>
          </a:p>
          <a:p>
            <a:r>
              <a:rPr lang="en-GB" sz="1800" dirty="0"/>
              <a:t>Business Finance and Accounting</a:t>
            </a:r>
          </a:p>
          <a:p>
            <a:pPr>
              <a:buNone/>
            </a:pPr>
            <a:r>
              <a:rPr lang="en-GB" sz="1800" b="1" dirty="0"/>
              <a:t>Useful Websites:</a:t>
            </a:r>
            <a:r>
              <a:rPr lang="en-GB" sz="1800" dirty="0"/>
              <a:t>	</a:t>
            </a:r>
          </a:p>
          <a:p>
            <a:r>
              <a:rPr lang="en-GB" sz="1800" u="sng" dirty="0">
                <a:hlinkClick r:id="rId3"/>
              </a:rPr>
              <a:t>www.bized.co.uk</a:t>
            </a:r>
            <a:endParaRPr lang="en-GB" sz="1800" dirty="0"/>
          </a:p>
          <a:p>
            <a:r>
              <a:rPr lang="en-GB" sz="1800" u="sng" dirty="0">
                <a:hlinkClick r:id="rId4"/>
              </a:rPr>
              <a:t>www.ftmanagement.com</a:t>
            </a:r>
            <a:endParaRPr lang="en-GB" sz="1800" dirty="0"/>
          </a:p>
          <a:p>
            <a:r>
              <a:rPr lang="en-GB" sz="1800" u="sng" dirty="0">
                <a:hlinkClick r:id="rId5"/>
              </a:rPr>
              <a:t>www.ft.com</a:t>
            </a:r>
            <a:endParaRPr lang="en-GB" sz="1800" dirty="0"/>
          </a:p>
          <a:p>
            <a:r>
              <a:rPr lang="en-GB" sz="1800" u="sng" dirty="0">
                <a:hlinkClick r:id="rId6"/>
              </a:rPr>
              <a:t>www.hescott.com</a:t>
            </a:r>
            <a:endParaRPr lang="en-GB" sz="1800" dirty="0"/>
          </a:p>
          <a:p>
            <a:r>
              <a:rPr lang="en-GB" sz="1800" u="sng" dirty="0">
                <a:hlinkClick r:id="rId7"/>
              </a:rPr>
              <a:t>www.accaglobal.com</a:t>
            </a:r>
            <a:endParaRPr lang="en-GB" sz="1800" dirty="0"/>
          </a:p>
          <a:p>
            <a:r>
              <a:rPr lang="en-GB" sz="1800" u="sng" dirty="0">
                <a:hlinkClick r:id="rId8"/>
              </a:rPr>
              <a:t>www.cimaglobal.com</a:t>
            </a:r>
            <a:endParaRPr lang="en-GB" sz="1800" dirty="0"/>
          </a:p>
          <a:p>
            <a:r>
              <a:rPr lang="en-GB" sz="1800" u="sng" dirty="0">
                <a:hlinkClick r:id="rId9"/>
              </a:rPr>
              <a:t>www.fma.org</a:t>
            </a:r>
            <a:endParaRPr lang="en-GB" sz="1800" dirty="0"/>
          </a:p>
          <a:p>
            <a:r>
              <a:rPr lang="en-GB" sz="1800" u="sng" dirty="0">
                <a:hlinkClick r:id="rId10"/>
              </a:rPr>
              <a:t>www.baa.group,shef.ac.uk</a:t>
            </a:r>
            <a:r>
              <a:rPr lang="en-GB" sz="1800" dirty="0"/>
              <a:t> </a:t>
            </a:r>
          </a:p>
          <a:p>
            <a:endParaRPr lang="en-GB" sz="1000" dirty="0"/>
          </a:p>
          <a:p>
            <a:pPr>
              <a:buFontTx/>
              <a:buNone/>
            </a:pPr>
            <a:endParaRPr lang="en-GB" sz="1000" dirty="0"/>
          </a:p>
          <a:p>
            <a:pPr>
              <a:buFontTx/>
              <a:buNone/>
            </a:pPr>
            <a:endParaRPr lang="en-GB" sz="1000" b="1" dirty="0"/>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6E72C5C1-6ADF-42E4-AC1A-894460DFEA4B}" type="slidenum">
              <a:rPr lang="en-GB" sz="1100">
                <a:solidFill>
                  <a:schemeClr val="tx1">
                    <a:lumMod val="50000"/>
                    <a:lumOff val="50000"/>
                  </a:schemeClr>
                </a:solidFill>
              </a:rPr>
              <a:pPr>
                <a:spcAft>
                  <a:spcPts val="600"/>
                </a:spcAft>
              </a:pPr>
              <a:t>7</a:t>
            </a:fld>
            <a:endParaRPr lang="en-GB" sz="1100">
              <a:solidFill>
                <a:schemeClr val="tx1">
                  <a:lumMod val="50000"/>
                  <a:lumOff val="50000"/>
                </a:schemeClr>
              </a:solidFill>
            </a:endParaRPr>
          </a:p>
        </p:txBody>
      </p:sp>
    </p:spTree>
    <p:extLst>
      <p:ext uri="{BB962C8B-B14F-4D97-AF65-F5344CB8AC3E}">
        <p14:creationId xmlns:p14="http://schemas.microsoft.com/office/powerpoint/2010/main" val="2099911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925CE-48F1-1728-5F64-307CDD925D5E}"/>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altLang="en-US" sz="5400"/>
              <a:t>Week 1:</a:t>
            </a:r>
            <a:endParaRPr lang="en-US" sz="5400"/>
          </a:p>
        </p:txBody>
      </p:sp>
      <p:sp>
        <p:nvSpPr>
          <p:cNvPr id="3" name="Content Placeholder 2">
            <a:extLst>
              <a:ext uri="{FF2B5EF4-FFF2-40B4-BE49-F238E27FC236}">
                <a16:creationId xmlns:a16="http://schemas.microsoft.com/office/drawing/2014/main" id="{21983B21-6EC1-A7FF-DC4B-0005602E7A73}"/>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altLang="en-US" sz="2400" dirty="0"/>
              <a:t>Introduction to the Financial Statements</a:t>
            </a:r>
            <a:endParaRPr lang="en-US" sz="2400" dirty="0"/>
          </a:p>
        </p:txBody>
      </p:sp>
      <p:sp>
        <p:nvSpPr>
          <p:cNvPr id="13"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4" descr="Calculator, pen, compass, money and a paper with graphs printed on it">
            <a:extLst>
              <a:ext uri="{FF2B5EF4-FFF2-40B4-BE49-F238E27FC236}">
                <a16:creationId xmlns:a16="http://schemas.microsoft.com/office/drawing/2014/main" id="{B3BC4B57-E953-7372-E927-3CBFE36FB16E}"/>
              </a:ext>
            </a:extLst>
          </p:cNvPr>
          <p:cNvPicPr>
            <a:picLocks noChangeAspect="1"/>
          </p:cNvPicPr>
          <p:nvPr/>
        </p:nvPicPr>
        <p:blipFill rotWithShape="1">
          <a:blip r:embed="rId2"/>
          <a:srcRect l="21237" r="17014"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4" name="Slide Number Placeholder 3">
            <a:extLst>
              <a:ext uri="{FF2B5EF4-FFF2-40B4-BE49-F238E27FC236}">
                <a16:creationId xmlns:a16="http://schemas.microsoft.com/office/drawing/2014/main" id="{4CB701C1-B95F-7EE4-E07F-D8F5C71E2123}"/>
              </a:ext>
            </a:extLst>
          </p:cNvPr>
          <p:cNvSpPr>
            <a:spLocks noGrp="1"/>
          </p:cNvSpPr>
          <p:nvPr>
            <p:ph type="sldNum" sz="quarter" idx="12"/>
          </p:nvPr>
        </p:nvSpPr>
        <p:spPr/>
        <p:txBody>
          <a:bodyPr/>
          <a:lstStyle/>
          <a:p>
            <a:fld id="{5F0A09A3-96B8-4178-A0F9-EC62A2BD4C26}" type="slidenum">
              <a:rPr lang="en-GB" smtClean="0"/>
              <a:t>8</a:t>
            </a:fld>
            <a:endParaRPr lang="en-GB"/>
          </a:p>
        </p:txBody>
      </p:sp>
    </p:spTree>
    <p:extLst>
      <p:ext uri="{BB962C8B-B14F-4D97-AF65-F5344CB8AC3E}">
        <p14:creationId xmlns:p14="http://schemas.microsoft.com/office/powerpoint/2010/main" val="42933398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Sticky notes on a wall">
            <a:extLst>
              <a:ext uri="{FF2B5EF4-FFF2-40B4-BE49-F238E27FC236}">
                <a16:creationId xmlns:a16="http://schemas.microsoft.com/office/drawing/2014/main" id="{7B353A72-7051-1B9F-CF9F-49202D10DB9C}"/>
              </a:ext>
            </a:extLst>
          </p:cNvPr>
          <p:cNvPicPr>
            <a:picLocks noChangeAspect="1"/>
          </p:cNvPicPr>
          <p:nvPr/>
        </p:nvPicPr>
        <p:blipFill rotWithShape="1">
          <a:blip r:embed="rId2"/>
          <a:srcRect l="14222" r="14485" b="2"/>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FBC857-92A0-7BF9-5CE2-1314FC996403}"/>
              </a:ext>
            </a:extLst>
          </p:cNvPr>
          <p:cNvSpPr>
            <a:spLocks noGrp="1"/>
          </p:cNvSpPr>
          <p:nvPr>
            <p:ph type="title"/>
          </p:nvPr>
        </p:nvSpPr>
        <p:spPr>
          <a:xfrm>
            <a:off x="6801436" y="1396289"/>
            <a:ext cx="4819952" cy="1325563"/>
          </a:xfrm>
        </p:spPr>
        <p:txBody>
          <a:bodyPr>
            <a:normAutofit/>
          </a:bodyPr>
          <a:lstStyle/>
          <a:p>
            <a:r>
              <a:rPr lang="en-GB" dirty="0"/>
              <a:t>Delivery</a:t>
            </a:r>
            <a:endParaRPr lang="en-US" dirty="0"/>
          </a:p>
        </p:txBody>
      </p:sp>
      <p:sp>
        <p:nvSpPr>
          <p:cNvPr id="3" name="Content Placeholder 2">
            <a:extLst>
              <a:ext uri="{FF2B5EF4-FFF2-40B4-BE49-F238E27FC236}">
                <a16:creationId xmlns:a16="http://schemas.microsoft.com/office/drawing/2014/main" id="{59C73AA1-C3EA-8CFC-4E15-D8B1CD1C289E}"/>
              </a:ext>
            </a:extLst>
          </p:cNvPr>
          <p:cNvSpPr>
            <a:spLocks noGrp="1"/>
          </p:cNvSpPr>
          <p:nvPr>
            <p:ph idx="1"/>
          </p:nvPr>
        </p:nvSpPr>
        <p:spPr>
          <a:xfrm>
            <a:off x="6801435" y="2871982"/>
            <a:ext cx="4819951" cy="3181684"/>
          </a:xfrm>
        </p:spPr>
        <p:txBody>
          <a:bodyPr anchor="t">
            <a:normAutofit/>
          </a:bodyPr>
          <a:lstStyle/>
          <a:p>
            <a:r>
              <a:rPr lang="en-GB" sz="1800" dirty="0"/>
              <a:t>Module material will be available  on Moodle prior to the lecture/seminar taking place</a:t>
            </a:r>
          </a:p>
          <a:p>
            <a:endParaRPr lang="en-GB" sz="1800" dirty="0"/>
          </a:p>
          <a:p>
            <a:r>
              <a:rPr lang="en-GB" sz="1800" dirty="0"/>
              <a:t>Announcements are sent to all students registered on the module via an email</a:t>
            </a:r>
          </a:p>
          <a:p>
            <a:endParaRPr lang="en-GB" sz="1800" dirty="0"/>
          </a:p>
          <a:p>
            <a:endParaRPr lang="en-US" sz="1800" dirty="0"/>
          </a:p>
        </p:txBody>
      </p:sp>
      <p:sp>
        <p:nvSpPr>
          <p:cNvPr id="4" name="Slide Number Placeholder 3">
            <a:extLst>
              <a:ext uri="{FF2B5EF4-FFF2-40B4-BE49-F238E27FC236}">
                <a16:creationId xmlns:a16="http://schemas.microsoft.com/office/drawing/2014/main" id="{AA5210E8-195F-88F6-C597-1DF677B9FC7C}"/>
              </a:ext>
            </a:extLst>
          </p:cNvPr>
          <p:cNvSpPr>
            <a:spLocks noGrp="1"/>
          </p:cNvSpPr>
          <p:nvPr>
            <p:ph type="sldNum" sz="quarter" idx="12"/>
          </p:nvPr>
        </p:nvSpPr>
        <p:spPr/>
        <p:txBody>
          <a:bodyPr/>
          <a:lstStyle/>
          <a:p>
            <a:fld id="{5F0A09A3-96B8-4178-A0F9-EC62A2BD4C26}" type="slidenum">
              <a:rPr lang="en-GB" smtClean="0"/>
              <a:t>9</a:t>
            </a:fld>
            <a:endParaRPr lang="en-GB"/>
          </a:p>
        </p:txBody>
      </p:sp>
    </p:spTree>
    <p:extLst>
      <p:ext uri="{BB962C8B-B14F-4D97-AF65-F5344CB8AC3E}">
        <p14:creationId xmlns:p14="http://schemas.microsoft.com/office/powerpoint/2010/main" val="236534435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A27FDC-6EF5-61CE-2223-1B614B9EB1EF}"/>
              </a:ext>
            </a:extLst>
          </p:cNvPr>
          <p:cNvSpPr>
            <a:spLocks noGrp="1"/>
          </p:cNvSpPr>
          <p:nvPr>
            <p:ph type="title"/>
          </p:nvPr>
        </p:nvSpPr>
        <p:spPr>
          <a:xfrm>
            <a:off x="1075767" y="1188637"/>
            <a:ext cx="2988234" cy="4480726"/>
          </a:xfrm>
        </p:spPr>
        <p:txBody>
          <a:bodyPr>
            <a:normAutofit/>
          </a:bodyPr>
          <a:lstStyle/>
          <a:p>
            <a:pPr algn="r"/>
            <a:r>
              <a:rPr lang="en-GB" sz="6600"/>
              <a:t>Module Format</a:t>
            </a:r>
            <a:endParaRPr lang="en-US" sz="6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4AE928-2722-5A40-DA2B-CB384E8E59DD}"/>
              </a:ext>
            </a:extLst>
          </p:cNvPr>
          <p:cNvSpPr>
            <a:spLocks noGrp="1"/>
          </p:cNvSpPr>
          <p:nvPr>
            <p:ph idx="1"/>
          </p:nvPr>
        </p:nvSpPr>
        <p:spPr>
          <a:xfrm>
            <a:off x="5255260" y="1648870"/>
            <a:ext cx="4702848" cy="3560260"/>
          </a:xfrm>
        </p:spPr>
        <p:txBody>
          <a:bodyPr anchor="ctr">
            <a:normAutofit/>
          </a:bodyPr>
          <a:lstStyle/>
          <a:p>
            <a:r>
              <a:rPr lang="en-GB" sz="2400" dirty="0"/>
              <a:t> 2-hour weekly lecture (Monday 10:00am to 12:00pm UK time)</a:t>
            </a:r>
          </a:p>
          <a:p>
            <a:endParaRPr lang="en-GB" sz="2400" dirty="0"/>
          </a:p>
          <a:p>
            <a:r>
              <a:rPr lang="en-GB" sz="2400" dirty="0"/>
              <a:t>1-hour weekly seminar (Monday 12:00pm to 13:00pm UK time)</a:t>
            </a:r>
          </a:p>
        </p:txBody>
      </p:sp>
      <p:sp>
        <p:nvSpPr>
          <p:cNvPr id="4" name="Slide Number Placeholder 3">
            <a:extLst>
              <a:ext uri="{FF2B5EF4-FFF2-40B4-BE49-F238E27FC236}">
                <a16:creationId xmlns:a16="http://schemas.microsoft.com/office/drawing/2014/main" id="{ABA948FF-912F-A3D3-80B3-E7AF1747C3E4}"/>
              </a:ext>
            </a:extLst>
          </p:cNvPr>
          <p:cNvSpPr>
            <a:spLocks noGrp="1"/>
          </p:cNvSpPr>
          <p:nvPr>
            <p:ph type="sldNum" sz="quarter" idx="12"/>
          </p:nvPr>
        </p:nvSpPr>
        <p:spPr/>
        <p:txBody>
          <a:bodyPr/>
          <a:lstStyle/>
          <a:p>
            <a:fld id="{5F0A09A3-96B8-4178-A0F9-EC62A2BD4C26}" type="slidenum">
              <a:rPr lang="en-GB" smtClean="0"/>
              <a:t>10</a:t>
            </a:fld>
            <a:endParaRPr lang="en-GB"/>
          </a:p>
        </p:txBody>
      </p:sp>
    </p:spTree>
    <p:extLst>
      <p:ext uri="{BB962C8B-B14F-4D97-AF65-F5344CB8AC3E}">
        <p14:creationId xmlns:p14="http://schemas.microsoft.com/office/powerpoint/2010/main" val="31304600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0ECFF-9E52-F5DE-5B83-7D336C56426E}"/>
              </a:ext>
            </a:extLst>
          </p:cNvPr>
          <p:cNvSpPr>
            <a:spLocks noGrp="1"/>
          </p:cNvSpPr>
          <p:nvPr>
            <p:ph type="title"/>
          </p:nvPr>
        </p:nvSpPr>
        <p:spPr>
          <a:xfrm>
            <a:off x="6053668" y="803325"/>
            <a:ext cx="5314536" cy="1325563"/>
          </a:xfrm>
        </p:spPr>
        <p:txBody>
          <a:bodyPr>
            <a:normAutofit/>
          </a:bodyPr>
          <a:lstStyle/>
          <a:p>
            <a:r>
              <a:rPr lang="en-GB" altLang="en-US" dirty="0"/>
              <a:t>Assessment:</a:t>
            </a:r>
            <a:endParaRPr lang="en-US" dirty="0"/>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Light Bulb and Gear">
            <a:extLst>
              <a:ext uri="{FF2B5EF4-FFF2-40B4-BE49-F238E27FC236}">
                <a16:creationId xmlns:a16="http://schemas.microsoft.com/office/drawing/2014/main" id="{F1D245F1-DB74-6C65-26B7-3AF502E23F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FA4C08CF-FDE9-C240-3A57-BE5E8453FA94}"/>
              </a:ext>
            </a:extLst>
          </p:cNvPr>
          <p:cNvSpPr>
            <a:spLocks noGrp="1"/>
          </p:cNvSpPr>
          <p:nvPr>
            <p:ph idx="1"/>
          </p:nvPr>
        </p:nvSpPr>
        <p:spPr>
          <a:xfrm>
            <a:off x="6053667" y="2279018"/>
            <a:ext cx="5314543" cy="3375920"/>
          </a:xfrm>
        </p:spPr>
        <p:txBody>
          <a:bodyPr anchor="t">
            <a:normAutofit/>
          </a:bodyPr>
          <a:lstStyle/>
          <a:p>
            <a:r>
              <a:rPr lang="en-GB" sz="1800" dirty="0"/>
              <a:t>Part 1 – Financial Statement Analysis 40%</a:t>
            </a:r>
          </a:p>
          <a:p>
            <a:endParaRPr lang="en-GB" sz="1800" u="sng" dirty="0"/>
          </a:p>
          <a:p>
            <a:r>
              <a:rPr lang="en-GB" sz="1800" dirty="0"/>
              <a:t>Task 2: Financial Statement Presentation 10%</a:t>
            </a:r>
          </a:p>
          <a:p>
            <a:endParaRPr lang="en-US" sz="1800" dirty="0"/>
          </a:p>
          <a:p>
            <a:r>
              <a:rPr lang="en-GB" sz="1800" dirty="0"/>
              <a:t>Task 3: Wales Company- Investment Programme 50%</a:t>
            </a:r>
          </a:p>
          <a:p>
            <a:endParaRPr lang="en-US" sz="1800" dirty="0"/>
          </a:p>
        </p:txBody>
      </p:sp>
      <p:sp>
        <p:nvSpPr>
          <p:cNvPr id="4" name="Slide Number Placeholder 3">
            <a:extLst>
              <a:ext uri="{FF2B5EF4-FFF2-40B4-BE49-F238E27FC236}">
                <a16:creationId xmlns:a16="http://schemas.microsoft.com/office/drawing/2014/main" id="{8A4E0962-BF67-DA7C-7ACC-288EC8C41826}"/>
              </a:ext>
            </a:extLst>
          </p:cNvPr>
          <p:cNvSpPr>
            <a:spLocks noGrp="1"/>
          </p:cNvSpPr>
          <p:nvPr>
            <p:ph type="sldNum" sz="quarter" idx="12"/>
          </p:nvPr>
        </p:nvSpPr>
        <p:spPr/>
        <p:txBody>
          <a:bodyPr/>
          <a:lstStyle/>
          <a:p>
            <a:fld id="{5F0A09A3-96B8-4178-A0F9-EC62A2BD4C26}" type="slidenum">
              <a:rPr lang="en-GB" smtClean="0"/>
              <a:t>11</a:t>
            </a:fld>
            <a:endParaRPr lang="en-GB"/>
          </a:p>
        </p:txBody>
      </p:sp>
    </p:spTree>
    <p:extLst>
      <p:ext uri="{BB962C8B-B14F-4D97-AF65-F5344CB8AC3E}">
        <p14:creationId xmlns:p14="http://schemas.microsoft.com/office/powerpoint/2010/main" val="348580182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50B8E7-571D-421D-9DAE-72E82753538C}"/>
              </a:ext>
            </a:extLst>
          </p:cNvPr>
          <p:cNvSpPr>
            <a:spLocks noGrp="1"/>
          </p:cNvSpPr>
          <p:nvPr>
            <p:ph type="title"/>
          </p:nvPr>
        </p:nvSpPr>
        <p:spPr>
          <a:xfrm>
            <a:off x="1371599" y="294538"/>
            <a:ext cx="9895951" cy="1033669"/>
          </a:xfrm>
        </p:spPr>
        <p:txBody>
          <a:bodyPr>
            <a:normAutofit/>
          </a:bodyPr>
          <a:lstStyle/>
          <a:p>
            <a:r>
              <a:rPr lang="en-GB" sz="4000">
                <a:solidFill>
                  <a:srgbClr val="FFFFFF"/>
                </a:solidFill>
                <a:latin typeface="Times New Roman" panose="02020603050405020304" pitchFamily="18" charset="0"/>
                <a:cs typeface="Times New Roman" panose="02020603050405020304" pitchFamily="18" charset="0"/>
              </a:rPr>
              <a:t>Chapter Overview </a:t>
            </a:r>
          </a:p>
        </p:txBody>
      </p:sp>
      <p:sp>
        <p:nvSpPr>
          <p:cNvPr id="3" name="Content Placeholder 2">
            <a:extLst>
              <a:ext uri="{FF2B5EF4-FFF2-40B4-BE49-F238E27FC236}">
                <a16:creationId xmlns:a16="http://schemas.microsoft.com/office/drawing/2014/main" id="{56329CFD-4D59-4C00-BA3B-F543C4BEC33E}"/>
              </a:ext>
            </a:extLst>
          </p:cNvPr>
          <p:cNvSpPr>
            <a:spLocks noGrp="1"/>
          </p:cNvSpPr>
          <p:nvPr>
            <p:ph idx="1"/>
          </p:nvPr>
        </p:nvSpPr>
        <p:spPr>
          <a:xfrm>
            <a:off x="1371599" y="1885279"/>
            <a:ext cx="9724031" cy="4116276"/>
          </a:xfrm>
        </p:spPr>
        <p:txBody>
          <a:bodyPr anchor="ctr">
            <a:normAutofit fontScale="92500" lnSpcReduction="10000"/>
          </a:bodyPr>
          <a:lstStyle/>
          <a:p>
            <a:endParaRPr lang="en-GB" sz="1700" dirty="0">
              <a:latin typeface="Times New Roman" panose="02020603050405020304" pitchFamily="18" charset="0"/>
              <a:cs typeface="Times New Roman" panose="02020603050405020304" pitchFamily="18" charset="0"/>
            </a:endParaRPr>
          </a:p>
          <a:p>
            <a:endParaRPr lang="en-GB"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Have you ever had to make a strategic business decision involving a large financial investment?</a:t>
            </a:r>
          </a:p>
          <a:p>
            <a:r>
              <a:rPr lang="en-GB" sz="1700" dirty="0">
                <a:latin typeface="Times New Roman" panose="02020603050405020304" pitchFamily="18" charset="0"/>
                <a:cs typeface="Times New Roman" panose="02020603050405020304" pitchFamily="18" charset="0"/>
              </a:rPr>
              <a:t>Did so without completely understanding the financial impact your decision will have on the company? </a:t>
            </a:r>
          </a:p>
          <a:p>
            <a:r>
              <a:rPr lang="en-GB" sz="1700" dirty="0">
                <a:latin typeface="Times New Roman" panose="02020603050405020304" pitchFamily="18" charset="0"/>
                <a:cs typeface="Times New Roman" panose="02020603050405020304" pitchFamily="18" charset="0"/>
              </a:rPr>
              <a:t> By understanding a company's financial position, you can weigh the affect certain business decisions will have on a business and make investment decisions based on sound reasoning. </a:t>
            </a:r>
          </a:p>
          <a:p>
            <a:r>
              <a:rPr lang="en-GB" sz="1700" dirty="0">
                <a:latin typeface="Times New Roman" panose="02020603050405020304" pitchFamily="18" charset="0"/>
                <a:cs typeface="Times New Roman" panose="02020603050405020304" pitchFamily="18" charset="0"/>
              </a:rPr>
              <a:t>In this chapter, you'll learn the differences between accounting and finance and review some common financial vocabulary. </a:t>
            </a:r>
          </a:p>
          <a:p>
            <a:r>
              <a:rPr lang="en-GB" sz="1700" dirty="0">
                <a:latin typeface="Times New Roman" panose="02020603050405020304" pitchFamily="18" charset="0"/>
                <a:cs typeface="Times New Roman" panose="02020603050405020304" pitchFamily="18" charset="0"/>
              </a:rPr>
              <a:t> Then you'll be introduced to three key financial statements including </a:t>
            </a:r>
            <a:r>
              <a:rPr lang="ar-SA" sz="1700" dirty="0">
                <a:latin typeface="Times New Roman" panose="02020603050405020304" pitchFamily="18" charset="0"/>
                <a:cs typeface="Times New Roman" panose="02020603050405020304" pitchFamily="18" charset="0"/>
              </a:rPr>
              <a:t>:</a:t>
            </a:r>
          </a:p>
          <a:p>
            <a:pPr>
              <a:buFont typeface="Wingdings" pitchFamily="2" charset="2"/>
              <a:buChar char="v"/>
            </a:pPr>
            <a:r>
              <a:rPr lang="en-GB" sz="1700" dirty="0">
                <a:latin typeface="Times New Roman" panose="02020603050405020304" pitchFamily="18" charset="0"/>
                <a:cs typeface="Times New Roman" panose="02020603050405020304" pitchFamily="18" charset="0"/>
              </a:rPr>
              <a:t> Balance sheet, </a:t>
            </a:r>
            <a:endParaRPr lang="ar-SA" sz="1700" dirty="0">
              <a:latin typeface="Times New Roman" panose="02020603050405020304" pitchFamily="18" charset="0"/>
              <a:cs typeface="Times New Roman" panose="02020603050405020304" pitchFamily="18" charset="0"/>
            </a:endParaRPr>
          </a:p>
          <a:p>
            <a:pPr>
              <a:buFont typeface="Wingdings" pitchFamily="2" charset="2"/>
              <a:buChar char="v"/>
            </a:pPr>
            <a:r>
              <a:rPr lang="en-GB" sz="1700" dirty="0">
                <a:latin typeface="Times New Roman" panose="02020603050405020304" pitchFamily="18" charset="0"/>
                <a:cs typeface="Times New Roman" panose="02020603050405020304" pitchFamily="18" charset="0"/>
              </a:rPr>
              <a:t>Profit &amp; loss statement, </a:t>
            </a:r>
            <a:endParaRPr lang="ar-SA" sz="1700" dirty="0">
              <a:latin typeface="Times New Roman" panose="02020603050405020304" pitchFamily="18" charset="0"/>
              <a:cs typeface="Times New Roman" panose="02020603050405020304" pitchFamily="18" charset="0"/>
            </a:endParaRPr>
          </a:p>
          <a:p>
            <a:pPr>
              <a:buFont typeface="Wingdings" pitchFamily="2" charset="2"/>
              <a:buChar char="v"/>
            </a:pPr>
            <a:r>
              <a:rPr lang="en-GB" sz="1700" dirty="0">
                <a:latin typeface="Times New Roman" panose="02020603050405020304" pitchFamily="18" charset="0"/>
                <a:cs typeface="Times New Roman" panose="02020603050405020304" pitchFamily="18" charset="0"/>
              </a:rPr>
              <a:t>Cash flow statements.</a:t>
            </a:r>
          </a:p>
          <a:p>
            <a:r>
              <a:rPr lang="en-GB" sz="1700" dirty="0">
                <a:latin typeface="Times New Roman" panose="02020603050405020304" pitchFamily="18" charset="0"/>
                <a:cs typeface="Times New Roman" panose="02020603050405020304" pitchFamily="18" charset="0"/>
              </a:rPr>
              <a:t>  We'll review the individual components of each of these financial statements and how they are used to conduct financial analysis. </a:t>
            </a:r>
          </a:p>
          <a:p>
            <a:endParaRPr lang="en-GB" sz="1700" dirty="0">
              <a:latin typeface="Times New Roman" panose="02020603050405020304" pitchFamily="18" charset="0"/>
              <a:cs typeface="Times New Roman" panose="02020603050405020304" pitchFamily="18" charset="0"/>
            </a:endParaRPr>
          </a:p>
          <a:p>
            <a:endParaRPr lang="en-GB" sz="1700" dirty="0">
              <a:latin typeface="Times New Roman" panose="02020603050405020304" pitchFamily="18" charset="0"/>
              <a:cs typeface="Times New Roman" panose="02020603050405020304" pitchFamily="18" charset="0"/>
            </a:endParaRPr>
          </a:p>
          <a:p>
            <a:endParaRPr lang="en-GB" sz="17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A48ECB1-6F42-B006-AE79-FCC1CE32B335}"/>
              </a:ext>
            </a:extLst>
          </p:cNvPr>
          <p:cNvSpPr>
            <a:spLocks noGrp="1"/>
          </p:cNvSpPr>
          <p:nvPr>
            <p:ph type="sldNum" sz="quarter" idx="12"/>
          </p:nvPr>
        </p:nvSpPr>
        <p:spPr/>
        <p:txBody>
          <a:bodyPr/>
          <a:lstStyle/>
          <a:p>
            <a:fld id="{5F0A09A3-96B8-4178-A0F9-EC62A2BD4C26}" type="slidenum">
              <a:rPr lang="en-GB" smtClean="0"/>
              <a:t>12</a:t>
            </a:fld>
            <a:endParaRPr lang="en-GB"/>
          </a:p>
        </p:txBody>
      </p:sp>
    </p:spTree>
    <p:extLst>
      <p:ext uri="{BB962C8B-B14F-4D97-AF65-F5344CB8AC3E}">
        <p14:creationId xmlns:p14="http://schemas.microsoft.com/office/powerpoint/2010/main" val="661262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EE58487-6856-404F-9BE9-499A075EC196}"/>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latin typeface="Times New Roman" panose="02020603050405020304" pitchFamily="18" charset="0"/>
                <a:cs typeface="Times New Roman" panose="02020603050405020304" pitchFamily="18" charset="0"/>
              </a:rPr>
              <a:t>What You Will Learn</a:t>
            </a:r>
          </a:p>
        </p:txBody>
      </p:sp>
      <p:sp>
        <p:nvSpPr>
          <p:cNvPr id="3" name="Content Placeholder 2">
            <a:extLst>
              <a:ext uri="{FF2B5EF4-FFF2-40B4-BE49-F238E27FC236}">
                <a16:creationId xmlns:a16="http://schemas.microsoft.com/office/drawing/2014/main" id="{16200A1D-6444-4479-A0DF-42AD06E682CA}"/>
              </a:ext>
            </a:extLst>
          </p:cNvPr>
          <p:cNvSpPr>
            <a:spLocks noGrp="1"/>
          </p:cNvSpPr>
          <p:nvPr>
            <p:ph idx="1"/>
          </p:nvPr>
        </p:nvSpPr>
        <p:spPr>
          <a:xfrm>
            <a:off x="6095999" y="882315"/>
            <a:ext cx="5254754" cy="5294647"/>
          </a:xfrm>
        </p:spPr>
        <p:txBody>
          <a:bodyPr>
            <a:normAutofit/>
          </a:bodyPr>
          <a:lstStyle/>
          <a:p>
            <a:r>
              <a:rPr lang="en-GB" sz="2200" dirty="0">
                <a:latin typeface="Times New Roman" panose="02020603050405020304" pitchFamily="18" charset="0"/>
                <a:cs typeface="Times New Roman" panose="02020603050405020304" pitchFamily="18" charset="0"/>
              </a:rPr>
              <a:t>After completing this chapter, you should be able to:</a:t>
            </a:r>
          </a:p>
          <a:p>
            <a:endParaRPr lang="en-GB" sz="2200" dirty="0">
              <a:latin typeface="Times New Roman" panose="02020603050405020304" pitchFamily="18" charset="0"/>
              <a:cs typeface="Times New Roman" panose="02020603050405020304" pitchFamily="18" charset="0"/>
            </a:endParaRPr>
          </a:p>
          <a:p>
            <a:pPr>
              <a:buFont typeface="Wingdings" pitchFamily="2" charset="2"/>
              <a:buChar char="ü"/>
            </a:pPr>
            <a:r>
              <a:rPr lang="en-GB" sz="2200" dirty="0">
                <a:latin typeface="Times New Roman" panose="02020603050405020304" pitchFamily="18" charset="0"/>
                <a:cs typeface="Times New Roman" panose="02020603050405020304" pitchFamily="18" charset="0"/>
              </a:rPr>
              <a:t>Contrast the differences between accounting and finance</a:t>
            </a:r>
          </a:p>
          <a:p>
            <a:pPr marL="0" indent="0">
              <a:buNone/>
            </a:pPr>
            <a:endParaRPr lang="en-GB" sz="2200" dirty="0">
              <a:latin typeface="Times New Roman" panose="02020603050405020304" pitchFamily="18" charset="0"/>
              <a:cs typeface="Times New Roman" panose="02020603050405020304" pitchFamily="18" charset="0"/>
            </a:endParaRPr>
          </a:p>
          <a:p>
            <a:pPr>
              <a:buFont typeface="Wingdings" pitchFamily="2" charset="2"/>
              <a:buChar char="ü"/>
            </a:pPr>
            <a:r>
              <a:rPr lang="en-GB" sz="2200" dirty="0">
                <a:latin typeface="Times New Roman" panose="02020603050405020304" pitchFamily="18" charset="0"/>
                <a:cs typeface="Times New Roman" panose="02020603050405020304" pitchFamily="18" charset="0"/>
              </a:rPr>
              <a:t>Define key financial terminology </a:t>
            </a:r>
          </a:p>
          <a:p>
            <a:pPr marL="0" indent="0">
              <a:buNone/>
            </a:pPr>
            <a:endParaRPr lang="en-GB" sz="2200" dirty="0">
              <a:latin typeface="Times New Roman" panose="02020603050405020304" pitchFamily="18" charset="0"/>
              <a:cs typeface="Times New Roman" panose="02020603050405020304" pitchFamily="18" charset="0"/>
            </a:endParaRPr>
          </a:p>
          <a:p>
            <a:pPr>
              <a:buFont typeface="Wingdings" pitchFamily="2" charset="2"/>
              <a:buChar char="ü"/>
            </a:pPr>
            <a:r>
              <a:rPr lang="en-GB" sz="2200" dirty="0">
                <a:latin typeface="Times New Roman" panose="02020603050405020304" pitchFamily="18" charset="0"/>
                <a:cs typeface="Times New Roman" panose="02020603050405020304" pitchFamily="18" charset="0"/>
              </a:rPr>
              <a:t>Identify the components of a balance sheet, profit and loss statement, and cash flow statements</a:t>
            </a:r>
          </a:p>
        </p:txBody>
      </p:sp>
      <p:sp>
        <p:nvSpPr>
          <p:cNvPr id="4" name="Slide Number Placeholder 3">
            <a:extLst>
              <a:ext uri="{FF2B5EF4-FFF2-40B4-BE49-F238E27FC236}">
                <a16:creationId xmlns:a16="http://schemas.microsoft.com/office/drawing/2014/main" id="{719F65DC-5BE7-87F8-646F-94A361A0961D}"/>
              </a:ext>
            </a:extLst>
          </p:cNvPr>
          <p:cNvSpPr>
            <a:spLocks noGrp="1"/>
          </p:cNvSpPr>
          <p:nvPr>
            <p:ph type="sldNum" sz="quarter" idx="12"/>
          </p:nvPr>
        </p:nvSpPr>
        <p:spPr/>
        <p:txBody>
          <a:bodyPr/>
          <a:lstStyle/>
          <a:p>
            <a:fld id="{5F0A09A3-96B8-4178-A0F9-EC62A2BD4C26}" type="slidenum">
              <a:rPr lang="en-GB" smtClean="0"/>
              <a:t>13</a:t>
            </a:fld>
            <a:endParaRPr lang="en-GB"/>
          </a:p>
        </p:txBody>
      </p:sp>
    </p:spTree>
    <p:extLst>
      <p:ext uri="{BB962C8B-B14F-4D97-AF65-F5344CB8AC3E}">
        <p14:creationId xmlns:p14="http://schemas.microsoft.com/office/powerpoint/2010/main" val="1040571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7CCF7-9AA6-4671-9B29-6079846211AA}"/>
              </a:ext>
            </a:extLst>
          </p:cNvPr>
          <p:cNvSpPr>
            <a:spLocks noGrp="1"/>
          </p:cNvSpPr>
          <p:nvPr>
            <p:ph type="title"/>
          </p:nvPr>
        </p:nvSpPr>
        <p:spPr>
          <a:xfrm>
            <a:off x="804672" y="802955"/>
            <a:ext cx="4977976" cy="1454051"/>
          </a:xfrm>
        </p:spPr>
        <p:txBody>
          <a:bodyPr>
            <a:normAutofit/>
          </a:bodyPr>
          <a:lstStyle/>
          <a:p>
            <a:r>
              <a:rPr lang="en-GB" sz="3600">
                <a:solidFill>
                  <a:schemeClr val="tx2"/>
                </a:solidFill>
                <a:latin typeface="Times New Roman" panose="02020603050405020304" pitchFamily="18" charset="0"/>
                <a:cs typeface="Times New Roman" panose="02020603050405020304" pitchFamily="18" charset="0"/>
              </a:rPr>
              <a:t>Discussion: Introductions</a:t>
            </a:r>
          </a:p>
        </p:txBody>
      </p:sp>
      <p:sp>
        <p:nvSpPr>
          <p:cNvPr id="3" name="Content Placeholder 2">
            <a:extLst>
              <a:ext uri="{FF2B5EF4-FFF2-40B4-BE49-F238E27FC236}">
                <a16:creationId xmlns:a16="http://schemas.microsoft.com/office/drawing/2014/main" id="{C22C1621-6A0D-44CC-A61F-1C81DDFD8D51}"/>
              </a:ext>
            </a:extLst>
          </p:cNvPr>
          <p:cNvSpPr>
            <a:spLocks noGrp="1"/>
          </p:cNvSpPr>
          <p:nvPr>
            <p:ph idx="1"/>
          </p:nvPr>
        </p:nvSpPr>
        <p:spPr>
          <a:xfrm>
            <a:off x="804672" y="2421682"/>
            <a:ext cx="4977578" cy="3639289"/>
          </a:xfrm>
        </p:spPr>
        <p:txBody>
          <a:bodyPr anchor="ctr">
            <a:normAutofit/>
          </a:bodyPr>
          <a:lstStyle/>
          <a:p>
            <a:r>
              <a:rPr lang="en-GB" sz="1300">
                <a:solidFill>
                  <a:schemeClr val="tx2"/>
                </a:solidFill>
                <a:latin typeface="Times New Roman" panose="02020603050405020304" pitchFamily="18" charset="0"/>
                <a:cs typeface="Times New Roman" panose="02020603050405020304" pitchFamily="18" charset="0"/>
              </a:rPr>
              <a:t>Welcome to Finance for Managers.  </a:t>
            </a:r>
          </a:p>
          <a:p>
            <a:pPr marL="0" indent="0">
              <a:buNone/>
            </a:pPr>
            <a:endParaRPr lang="en-GB" sz="1300">
              <a:solidFill>
                <a:schemeClr val="tx2"/>
              </a:solidFill>
              <a:latin typeface="Times New Roman" panose="02020603050405020304" pitchFamily="18" charset="0"/>
              <a:cs typeface="Times New Roman" panose="02020603050405020304" pitchFamily="18" charset="0"/>
            </a:endParaRPr>
          </a:p>
          <a:p>
            <a:r>
              <a:rPr lang="en-GB" sz="1300">
                <a:solidFill>
                  <a:schemeClr val="tx2"/>
                </a:solidFill>
                <a:latin typeface="Times New Roman" panose="02020603050405020304" pitchFamily="18" charset="0"/>
                <a:cs typeface="Times New Roman" panose="02020603050405020304" pitchFamily="18" charset="0"/>
              </a:rPr>
              <a:t>We are excited to begin building a learning community.  To get started, we encourage you to use this introduction discussion forum to get to know the other members. </a:t>
            </a:r>
          </a:p>
          <a:p>
            <a:pPr marL="0" indent="0">
              <a:buNone/>
            </a:pPr>
            <a:endParaRPr lang="en-GB" sz="1300">
              <a:solidFill>
                <a:schemeClr val="tx2"/>
              </a:solidFill>
              <a:latin typeface="Times New Roman" panose="02020603050405020304" pitchFamily="18" charset="0"/>
              <a:cs typeface="Times New Roman" panose="02020603050405020304" pitchFamily="18" charset="0"/>
            </a:endParaRPr>
          </a:p>
          <a:p>
            <a:r>
              <a:rPr lang="en-GB" sz="1300">
                <a:solidFill>
                  <a:schemeClr val="tx2"/>
                </a:solidFill>
                <a:latin typeface="Times New Roman" panose="02020603050405020304" pitchFamily="18" charset="0"/>
                <a:cs typeface="Times New Roman" panose="02020603050405020304" pitchFamily="18" charset="0"/>
              </a:rPr>
              <a:t> You are asked to share the following information about yourself:</a:t>
            </a:r>
          </a:p>
          <a:p>
            <a:pPr marL="0" indent="0">
              <a:buNone/>
            </a:pPr>
            <a:endParaRPr lang="en-GB" sz="1300">
              <a:solidFill>
                <a:schemeClr val="tx2"/>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1300">
                <a:solidFill>
                  <a:schemeClr val="tx2"/>
                </a:solidFill>
                <a:latin typeface="Times New Roman" panose="02020603050405020304" pitchFamily="18" charset="0"/>
                <a:cs typeface="Times New Roman" panose="02020603050405020304" pitchFamily="18" charset="0"/>
              </a:rPr>
              <a:t>State your name or the name you prefer to be called.</a:t>
            </a:r>
          </a:p>
          <a:p>
            <a:pPr>
              <a:buFont typeface="Wingdings" panose="05000000000000000000" pitchFamily="2" charset="2"/>
              <a:buChar char="Ø"/>
            </a:pPr>
            <a:r>
              <a:rPr lang="en-GB" sz="1300">
                <a:solidFill>
                  <a:schemeClr val="tx2"/>
                </a:solidFill>
                <a:latin typeface="Times New Roman" panose="02020603050405020304" pitchFamily="18" charset="0"/>
                <a:cs typeface="Times New Roman" panose="02020603050405020304" pitchFamily="18" charset="0"/>
              </a:rPr>
              <a:t>Share where you currently work or what your dream job is.</a:t>
            </a:r>
          </a:p>
          <a:p>
            <a:pPr>
              <a:buFont typeface="Wingdings" panose="05000000000000000000" pitchFamily="2" charset="2"/>
              <a:buChar char="Ø"/>
            </a:pPr>
            <a:r>
              <a:rPr lang="en-GB" sz="1300">
                <a:solidFill>
                  <a:schemeClr val="tx2"/>
                </a:solidFill>
                <a:latin typeface="Times New Roman" panose="02020603050405020304" pitchFamily="18" charset="0"/>
                <a:cs typeface="Times New Roman" panose="02020603050405020304" pitchFamily="18" charset="0"/>
              </a:rPr>
              <a:t>What you hope to learn from this subject. </a:t>
            </a:r>
          </a:p>
          <a:p>
            <a:pPr>
              <a:buFont typeface="Wingdings" panose="05000000000000000000" pitchFamily="2" charset="2"/>
              <a:buChar char="Ø"/>
            </a:pPr>
            <a:r>
              <a:rPr lang="en-GB" sz="1300">
                <a:solidFill>
                  <a:schemeClr val="tx2"/>
                </a:solidFill>
                <a:latin typeface="Times New Roman" panose="02020603050405020304" pitchFamily="18" charset="0"/>
                <a:cs typeface="Times New Roman" panose="02020603050405020304" pitchFamily="18" charset="0"/>
              </a:rPr>
              <a:t>What is the one thing you would purchase if you had all the money in the world?</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oard Room">
            <a:extLst>
              <a:ext uri="{FF2B5EF4-FFF2-40B4-BE49-F238E27FC236}">
                <a16:creationId xmlns:a16="http://schemas.microsoft.com/office/drawing/2014/main" id="{E6F47957-FA62-132E-3438-A20123972BB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Slide Number Placeholder 3">
            <a:extLst>
              <a:ext uri="{FF2B5EF4-FFF2-40B4-BE49-F238E27FC236}">
                <a16:creationId xmlns:a16="http://schemas.microsoft.com/office/drawing/2014/main" id="{9821A2F5-E3CE-BD62-79D0-D1BFCF160ACF}"/>
              </a:ext>
            </a:extLst>
          </p:cNvPr>
          <p:cNvSpPr>
            <a:spLocks noGrp="1"/>
          </p:cNvSpPr>
          <p:nvPr>
            <p:ph type="sldNum" sz="quarter" idx="12"/>
          </p:nvPr>
        </p:nvSpPr>
        <p:spPr/>
        <p:txBody>
          <a:bodyPr/>
          <a:lstStyle/>
          <a:p>
            <a:fld id="{5F0A09A3-96B8-4178-A0F9-EC62A2BD4C26}" type="slidenum">
              <a:rPr lang="en-GB" smtClean="0"/>
              <a:t>14</a:t>
            </a:fld>
            <a:endParaRPr lang="en-GB"/>
          </a:p>
        </p:txBody>
      </p:sp>
    </p:spTree>
    <p:extLst>
      <p:ext uri="{BB962C8B-B14F-4D97-AF65-F5344CB8AC3E}">
        <p14:creationId xmlns:p14="http://schemas.microsoft.com/office/powerpoint/2010/main" val="2118345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77BB11-B096-4B50-9F04-3C7467C6721B}"/>
              </a:ext>
            </a:extLst>
          </p:cNvPr>
          <p:cNvSpPr>
            <a:spLocks noGrp="1"/>
          </p:cNvSpPr>
          <p:nvPr>
            <p:ph type="title"/>
          </p:nvPr>
        </p:nvSpPr>
        <p:spPr>
          <a:xfrm>
            <a:off x="804672" y="802955"/>
            <a:ext cx="4977976" cy="1454051"/>
          </a:xfrm>
        </p:spPr>
        <p:txBody>
          <a:bodyPr>
            <a:normAutofit/>
          </a:bodyPr>
          <a:lstStyle/>
          <a:p>
            <a:r>
              <a:rPr lang="en-GB" sz="3600">
                <a:solidFill>
                  <a:schemeClr val="tx2"/>
                </a:solidFill>
                <a:latin typeface="Times New Roman" panose="02020603050405020304" pitchFamily="18" charset="0"/>
                <a:cs typeface="Times New Roman" panose="02020603050405020304" pitchFamily="18" charset="0"/>
              </a:rPr>
              <a:t>Introduction to Finance</a:t>
            </a:r>
          </a:p>
        </p:txBody>
      </p:sp>
      <p:sp>
        <p:nvSpPr>
          <p:cNvPr id="3" name="Content Placeholder 2">
            <a:extLst>
              <a:ext uri="{FF2B5EF4-FFF2-40B4-BE49-F238E27FC236}">
                <a16:creationId xmlns:a16="http://schemas.microsoft.com/office/drawing/2014/main" id="{F1E348CB-F244-4BCA-A5BA-A737779DBBBB}"/>
              </a:ext>
            </a:extLst>
          </p:cNvPr>
          <p:cNvSpPr>
            <a:spLocks noGrp="1"/>
          </p:cNvSpPr>
          <p:nvPr>
            <p:ph idx="1"/>
          </p:nvPr>
        </p:nvSpPr>
        <p:spPr>
          <a:xfrm>
            <a:off x="804672" y="1888178"/>
            <a:ext cx="4977578" cy="4172794"/>
          </a:xfrm>
        </p:spPr>
        <p:txBody>
          <a:bodyPr anchor="ctr">
            <a:normAutofit/>
          </a:bodyPr>
          <a:lstStyle/>
          <a:p>
            <a:r>
              <a:rPr lang="en-GB" sz="1600" dirty="0">
                <a:solidFill>
                  <a:schemeClr val="tx2"/>
                </a:solidFill>
                <a:latin typeface="Times New Roman" panose="02020603050405020304" pitchFamily="18" charset="0"/>
                <a:cs typeface="Times New Roman" panose="02020603050405020304" pitchFamily="18" charset="0"/>
              </a:rPr>
              <a:t>As a manager, entrepreneur, or investor, every business decision you make impacts your company's financial performance. </a:t>
            </a:r>
          </a:p>
          <a:p>
            <a:pPr marL="0" indent="0">
              <a:buNone/>
            </a:pPr>
            <a:r>
              <a:rPr lang="en-GB" sz="1600" dirty="0">
                <a:solidFill>
                  <a:schemeClr val="tx2"/>
                </a:solidFill>
                <a:latin typeface="Times New Roman" panose="02020603050405020304" pitchFamily="18" charset="0"/>
                <a:cs typeface="Times New Roman" panose="02020603050405020304" pitchFamily="18" charset="0"/>
              </a:rPr>
              <a:t> </a:t>
            </a:r>
          </a:p>
          <a:p>
            <a:r>
              <a:rPr lang="en-GB" sz="1600" dirty="0">
                <a:solidFill>
                  <a:schemeClr val="tx2"/>
                </a:solidFill>
                <a:latin typeface="Times New Roman" panose="02020603050405020304" pitchFamily="18" charset="0"/>
                <a:cs typeface="Times New Roman" panose="02020603050405020304" pitchFamily="18" charset="0"/>
              </a:rPr>
              <a:t>Therefore, you must know how to maximize profits and minimize expenses while knowing when you should borrow funds from outside lenders, internal investors or partners.</a:t>
            </a:r>
          </a:p>
          <a:p>
            <a:pPr marL="0" indent="0">
              <a:buNone/>
            </a:pPr>
            <a:endParaRPr lang="en-GB" sz="1600" dirty="0">
              <a:solidFill>
                <a:schemeClr val="tx2"/>
              </a:solidFill>
              <a:latin typeface="Times New Roman" panose="02020603050405020304" pitchFamily="18" charset="0"/>
              <a:cs typeface="Times New Roman" panose="02020603050405020304" pitchFamily="18" charset="0"/>
            </a:endParaRPr>
          </a:p>
          <a:p>
            <a:r>
              <a:rPr lang="en-GB" sz="1600" dirty="0">
                <a:solidFill>
                  <a:schemeClr val="tx2"/>
                </a:solidFill>
                <a:latin typeface="Times New Roman" panose="02020603050405020304" pitchFamily="18" charset="0"/>
                <a:cs typeface="Times New Roman" panose="02020603050405020304" pitchFamily="18" charset="0"/>
              </a:rPr>
              <a:t> By expanding your knowledge in finance and accounting, you will have a greater impact on your organisation's financial health, know the rationale behind company goals, make informed decisions to purchase new equipment and technologies, and have meaningful conversations regarding your budget and long-term plans. </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Financial">
            <a:extLst>
              <a:ext uri="{FF2B5EF4-FFF2-40B4-BE49-F238E27FC236}">
                <a16:creationId xmlns:a16="http://schemas.microsoft.com/office/drawing/2014/main" id="{B8FC3731-1A17-E530-CFDA-C36E613D9DD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Slide Number Placeholder 3">
            <a:extLst>
              <a:ext uri="{FF2B5EF4-FFF2-40B4-BE49-F238E27FC236}">
                <a16:creationId xmlns:a16="http://schemas.microsoft.com/office/drawing/2014/main" id="{71D6E863-43DC-C98F-287A-49FE4F0C0AC4}"/>
              </a:ext>
            </a:extLst>
          </p:cNvPr>
          <p:cNvSpPr>
            <a:spLocks noGrp="1"/>
          </p:cNvSpPr>
          <p:nvPr>
            <p:ph type="sldNum" sz="quarter" idx="12"/>
          </p:nvPr>
        </p:nvSpPr>
        <p:spPr/>
        <p:txBody>
          <a:bodyPr/>
          <a:lstStyle/>
          <a:p>
            <a:fld id="{5F0A09A3-96B8-4178-A0F9-EC62A2BD4C26}" type="slidenum">
              <a:rPr lang="en-GB" smtClean="0"/>
              <a:t>15</a:t>
            </a:fld>
            <a:endParaRPr lang="en-GB"/>
          </a:p>
        </p:txBody>
      </p:sp>
    </p:spTree>
    <p:extLst>
      <p:ext uri="{BB962C8B-B14F-4D97-AF65-F5344CB8AC3E}">
        <p14:creationId xmlns:p14="http://schemas.microsoft.com/office/powerpoint/2010/main" val="3058367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0DFA0FD-AB28-4B25-B870-4D2BBC35B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4FAFB4F1-43C5-9328-2310-97C89BEDD64C}"/>
              </a:ext>
            </a:extLst>
          </p:cNvPr>
          <p:cNvPicPr>
            <a:picLocks noChangeAspect="1"/>
          </p:cNvPicPr>
          <p:nvPr/>
        </p:nvPicPr>
        <p:blipFill rotWithShape="1">
          <a:blip r:embed="rId2">
            <a:alphaModFix/>
          </a:blip>
          <a:srcRect l="24024" r="19801" b="-1"/>
          <a:stretch/>
        </p:blipFill>
        <p:spPr>
          <a:xfrm>
            <a:off x="5833976" y="10"/>
            <a:ext cx="6394152" cy="6857990"/>
          </a:xfrm>
          <a:prstGeom prst="rect">
            <a:avLst/>
          </a:prstGeom>
        </p:spPr>
      </p:pic>
      <p:grpSp>
        <p:nvGrpSpPr>
          <p:cNvPr id="11" name="Group 10">
            <a:extLst>
              <a:ext uri="{FF2B5EF4-FFF2-40B4-BE49-F238E27FC236}">
                <a16:creationId xmlns:a16="http://schemas.microsoft.com/office/drawing/2014/main" id="{0D628DFB-9CD1-4E2B-8B44-9FDF7E80F6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79564" y="0"/>
            <a:ext cx="6648564" cy="6858000"/>
            <a:chOff x="5705128" y="0"/>
            <a:chExt cx="6648564" cy="6858000"/>
          </a:xfrm>
        </p:grpSpPr>
        <p:sp>
          <p:nvSpPr>
            <p:cNvPr id="12" name="Freeform: Shape 11">
              <a:extLst>
                <a:ext uri="{FF2B5EF4-FFF2-40B4-BE49-F238E27FC236}">
                  <a16:creationId xmlns:a16="http://schemas.microsoft.com/office/drawing/2014/main" id="{4CB07514-66C4-498E-85FA-6CCDFB2531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8018" y="0"/>
              <a:ext cx="6485674" cy="6858000"/>
            </a:xfrm>
            <a:custGeom>
              <a:avLst/>
              <a:gdLst>
                <a:gd name="connsiteX0" fmla="*/ 1720317 w 6237794"/>
                <a:gd name="connsiteY0" fmla="*/ 0 h 6858000"/>
                <a:gd name="connsiteX1" fmla="*/ 2433560 w 6237794"/>
                <a:gd name="connsiteY1" fmla="*/ 0 h 6858000"/>
                <a:gd name="connsiteX2" fmla="*/ 2351473 w 6237794"/>
                <a:gd name="connsiteY2" fmla="*/ 41605 h 6858000"/>
                <a:gd name="connsiteX3" fmla="*/ 1473152 w 6237794"/>
                <a:gd name="connsiteY3" fmla="*/ 667521 h 6858000"/>
                <a:gd name="connsiteX4" fmla="*/ 982876 w 6237794"/>
                <a:gd name="connsiteY4" fmla="*/ 1193803 h 6858000"/>
                <a:gd name="connsiteX5" fmla="*/ 595242 w 6237794"/>
                <a:gd name="connsiteY5" fmla="*/ 1798192 h 6858000"/>
                <a:gd name="connsiteX6" fmla="*/ 332174 w 6237794"/>
                <a:gd name="connsiteY6" fmla="*/ 2466315 h 6858000"/>
                <a:gd name="connsiteX7" fmla="*/ 236500 w 6237794"/>
                <a:gd name="connsiteY7" fmla="*/ 3178573 h 6858000"/>
                <a:gd name="connsiteX8" fmla="*/ 276860 w 6237794"/>
                <a:gd name="connsiteY8" fmla="*/ 3527298 h 6858000"/>
                <a:gd name="connsiteX9" fmla="*/ 396054 w 6237794"/>
                <a:gd name="connsiteY9" fmla="*/ 3853520 h 6858000"/>
                <a:gd name="connsiteX10" fmla="*/ 479243 w 6237794"/>
                <a:gd name="connsiteY10" fmla="*/ 4007121 h 6858000"/>
                <a:gd name="connsiteX11" fmla="*/ 574772 w 6237794"/>
                <a:gd name="connsiteY11" fmla="*/ 4155787 h 6858000"/>
                <a:gd name="connsiteX12" fmla="*/ 795447 w 6237794"/>
                <a:gd name="connsiteY12" fmla="*/ 4443100 h 6858000"/>
                <a:gd name="connsiteX13" fmla="*/ 1034270 w 6237794"/>
                <a:gd name="connsiteY13" fmla="*/ 4732591 h 6858000"/>
                <a:gd name="connsiteX14" fmla="*/ 1153028 w 6237794"/>
                <a:gd name="connsiteY14" fmla="*/ 4883725 h 6858000"/>
                <a:gd name="connsiteX15" fmla="*/ 1210084 w 6237794"/>
                <a:gd name="connsiteY15" fmla="*/ 4957912 h 6858000"/>
                <a:gd name="connsiteX16" fmla="*/ 1265979 w 6237794"/>
                <a:gd name="connsiteY16" fmla="*/ 5028906 h 6858000"/>
                <a:gd name="connsiteX17" fmla="*/ 1746238 w 6237794"/>
                <a:gd name="connsiteY17" fmla="*/ 5553590 h 6858000"/>
                <a:gd name="connsiteX18" fmla="*/ 2001611 w 6237794"/>
                <a:gd name="connsiteY18" fmla="*/ 5789654 h 6858000"/>
                <a:gd name="connsiteX19" fmla="*/ 2269035 w 6237794"/>
                <a:gd name="connsiteY19" fmla="*/ 6007280 h 6858000"/>
                <a:gd name="connsiteX20" fmla="*/ 2866455 w 6237794"/>
                <a:gd name="connsiteY20" fmla="*/ 6351505 h 6858000"/>
                <a:gd name="connsiteX21" fmla="*/ 3200661 w 6237794"/>
                <a:gd name="connsiteY21" fmla="*/ 6448777 h 6858000"/>
                <a:gd name="connsiteX22" fmla="*/ 3286318 w 6237794"/>
                <a:gd name="connsiteY22" fmla="*/ 6465908 h 6858000"/>
                <a:gd name="connsiteX23" fmla="*/ 3372701 w 6237794"/>
                <a:gd name="connsiteY23" fmla="*/ 6480281 h 6858000"/>
                <a:gd name="connsiteX24" fmla="*/ 3547063 w 6237794"/>
                <a:gd name="connsiteY24" fmla="*/ 6500896 h 6858000"/>
                <a:gd name="connsiteX25" fmla="*/ 3634753 w 6237794"/>
                <a:gd name="connsiteY25" fmla="*/ 6507575 h 6858000"/>
                <a:gd name="connsiteX26" fmla="*/ 3722733 w 6237794"/>
                <a:gd name="connsiteY26" fmla="*/ 6512221 h 6858000"/>
                <a:gd name="connsiteX27" fmla="*/ 3811003 w 6237794"/>
                <a:gd name="connsiteY27" fmla="*/ 6514253 h 6858000"/>
                <a:gd name="connsiteX28" fmla="*/ 3899418 w 6237794"/>
                <a:gd name="connsiteY28" fmla="*/ 6513817 h 6858000"/>
                <a:gd name="connsiteX29" fmla="*/ 3943698 w 6237794"/>
                <a:gd name="connsiteY29" fmla="*/ 6513381 h 6858000"/>
                <a:gd name="connsiteX30" fmla="*/ 3986381 w 6237794"/>
                <a:gd name="connsiteY30" fmla="*/ 6511495 h 6858000"/>
                <a:gd name="connsiteX31" fmla="*/ 4028919 w 6237794"/>
                <a:gd name="connsiteY31" fmla="*/ 6509317 h 6858000"/>
                <a:gd name="connsiteX32" fmla="*/ 4071312 w 6237794"/>
                <a:gd name="connsiteY32" fmla="*/ 6505833 h 6858000"/>
                <a:gd name="connsiteX33" fmla="*/ 4239432 w 6237794"/>
                <a:gd name="connsiteY33" fmla="*/ 6485072 h 6858000"/>
                <a:gd name="connsiteX34" fmla="*/ 4879826 w 6237794"/>
                <a:gd name="connsiteY34" fmla="*/ 6274849 h 6858000"/>
                <a:gd name="connsiteX35" fmla="*/ 5471439 w 6237794"/>
                <a:gd name="connsiteY35" fmla="*/ 5906235 h 6858000"/>
                <a:gd name="connsiteX36" fmla="*/ 5614877 w 6237794"/>
                <a:gd name="connsiteY36" fmla="*/ 5797930 h 6858000"/>
                <a:gd name="connsiteX37" fmla="*/ 5758316 w 6237794"/>
                <a:gd name="connsiteY37" fmla="*/ 5685995 h 6858000"/>
                <a:gd name="connsiteX38" fmla="*/ 6048824 w 6237794"/>
                <a:gd name="connsiteY38" fmla="*/ 5453705 h 6858000"/>
                <a:gd name="connsiteX39" fmla="*/ 6237794 w 6237794"/>
                <a:gd name="connsiteY39" fmla="*/ 5308644 h 6858000"/>
                <a:gd name="connsiteX40" fmla="*/ 6237794 w 6237794"/>
                <a:gd name="connsiteY40" fmla="*/ 6081399 h 6858000"/>
                <a:gd name="connsiteX41" fmla="*/ 6123011 w 6237794"/>
                <a:gd name="connsiteY41" fmla="*/ 6166399 h 6858000"/>
                <a:gd name="connsiteX42" fmla="*/ 5965925 w 6237794"/>
                <a:gd name="connsiteY42" fmla="*/ 6278479 h 6858000"/>
                <a:gd name="connsiteX43" fmla="*/ 5803903 w 6237794"/>
                <a:gd name="connsiteY43" fmla="*/ 6387364 h 6858000"/>
                <a:gd name="connsiteX44" fmla="*/ 5463744 w 6237794"/>
                <a:gd name="connsiteY44" fmla="*/ 6591780 h 6858000"/>
                <a:gd name="connsiteX45" fmla="*/ 5097888 w 6237794"/>
                <a:gd name="connsiteY45" fmla="*/ 6765562 h 6858000"/>
                <a:gd name="connsiteX46" fmla="*/ 4905602 w 6237794"/>
                <a:gd name="connsiteY46" fmla="*/ 6836446 h 6858000"/>
                <a:gd name="connsiteX47" fmla="*/ 4831447 w 6237794"/>
                <a:gd name="connsiteY47" fmla="*/ 6858000 h 6858000"/>
                <a:gd name="connsiteX48" fmla="*/ 3036485 w 6237794"/>
                <a:gd name="connsiteY48" fmla="*/ 6858000 h 6858000"/>
                <a:gd name="connsiteX49" fmla="*/ 2911533 w 6237794"/>
                <a:gd name="connsiteY49" fmla="*/ 6825558 h 6858000"/>
                <a:gd name="connsiteX50" fmla="*/ 2719386 w 6237794"/>
                <a:gd name="connsiteY50" fmla="*/ 6767158 h 6858000"/>
                <a:gd name="connsiteX51" fmla="*/ 1980415 w 6237794"/>
                <a:gd name="connsiteY51" fmla="*/ 6440210 h 6858000"/>
                <a:gd name="connsiteX52" fmla="*/ 1357588 w 6237794"/>
                <a:gd name="connsiteY52" fmla="*/ 5931206 h 6858000"/>
                <a:gd name="connsiteX53" fmla="*/ 1105118 w 6237794"/>
                <a:gd name="connsiteY53" fmla="*/ 5624874 h 6858000"/>
                <a:gd name="connsiteX54" fmla="*/ 884588 w 6237794"/>
                <a:gd name="connsiteY54" fmla="*/ 5300539 h 6858000"/>
                <a:gd name="connsiteX55" fmla="*/ 833049 w 6237794"/>
                <a:gd name="connsiteY55" fmla="*/ 5217931 h 6858000"/>
                <a:gd name="connsiteX56" fmla="*/ 783833 w 6237794"/>
                <a:gd name="connsiteY56" fmla="*/ 5137791 h 6858000"/>
                <a:gd name="connsiteX57" fmla="*/ 686706 w 6237794"/>
                <a:gd name="connsiteY57" fmla="*/ 4982447 h 6858000"/>
                <a:gd name="connsiteX58" fmla="*/ 485485 w 6237794"/>
                <a:gd name="connsiteY58" fmla="*/ 4665082 h 6858000"/>
                <a:gd name="connsiteX59" fmla="*/ 289055 w 6237794"/>
                <a:gd name="connsiteY59" fmla="*/ 4329568 h 6858000"/>
                <a:gd name="connsiteX60" fmla="*/ 200495 w 6237794"/>
                <a:gd name="connsiteY60" fmla="*/ 4151721 h 6858000"/>
                <a:gd name="connsiteX61" fmla="*/ 125291 w 6237794"/>
                <a:gd name="connsiteY61" fmla="*/ 3965600 h 6858000"/>
                <a:gd name="connsiteX62" fmla="*/ 67654 w 6237794"/>
                <a:gd name="connsiteY62" fmla="*/ 3772509 h 6858000"/>
                <a:gd name="connsiteX63" fmla="*/ 46168 w 6237794"/>
                <a:gd name="connsiteY63" fmla="*/ 3674076 h 6858000"/>
                <a:gd name="connsiteX64" fmla="*/ 36731 w 6237794"/>
                <a:gd name="connsiteY64" fmla="*/ 3624714 h 6858000"/>
                <a:gd name="connsiteX65" fmla="*/ 28891 w 6237794"/>
                <a:gd name="connsiteY65" fmla="*/ 3575208 h 6858000"/>
                <a:gd name="connsiteX66" fmla="*/ 0 w 6237794"/>
                <a:gd name="connsiteY66" fmla="*/ 3178573 h 6858000"/>
                <a:gd name="connsiteX67" fmla="*/ 80575 w 6237794"/>
                <a:gd name="connsiteY67" fmla="*/ 2405774 h 6858000"/>
                <a:gd name="connsiteX68" fmla="*/ 322737 w 6237794"/>
                <a:gd name="connsiteY68" fmla="*/ 1665351 h 6858000"/>
                <a:gd name="connsiteX69" fmla="*/ 1230700 w 6237794"/>
                <a:gd name="connsiteY69" fmla="*/ 407938 h 6858000"/>
                <a:gd name="connsiteX70" fmla="*/ 1521825 w 6237794"/>
                <a:gd name="connsiteY70" fmla="*/ 1494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6237794" h="6858000">
                  <a:moveTo>
                    <a:pt x="1720317" y="0"/>
                  </a:moveTo>
                  <a:lnTo>
                    <a:pt x="2433560" y="0"/>
                  </a:lnTo>
                  <a:lnTo>
                    <a:pt x="2351473" y="41605"/>
                  </a:lnTo>
                  <a:cubicBezTo>
                    <a:pt x="2036528" y="216271"/>
                    <a:pt x="1740794" y="426339"/>
                    <a:pt x="1473152" y="667521"/>
                  </a:cubicBezTo>
                  <a:cubicBezTo>
                    <a:pt x="1295305" y="828818"/>
                    <a:pt x="1130525" y="1004777"/>
                    <a:pt x="982876" y="1193803"/>
                  </a:cubicBezTo>
                  <a:cubicBezTo>
                    <a:pt x="834936" y="1382538"/>
                    <a:pt x="704418" y="1584921"/>
                    <a:pt x="595242" y="1798192"/>
                  </a:cubicBezTo>
                  <a:cubicBezTo>
                    <a:pt x="486066" y="2011317"/>
                    <a:pt x="395183" y="2234461"/>
                    <a:pt x="332174" y="2466315"/>
                  </a:cubicBezTo>
                  <a:cubicBezTo>
                    <a:pt x="269166" y="2697588"/>
                    <a:pt x="236355" y="2938008"/>
                    <a:pt x="236500" y="3178573"/>
                  </a:cubicBezTo>
                  <a:cubicBezTo>
                    <a:pt x="237807" y="3296751"/>
                    <a:pt x="249421" y="3414057"/>
                    <a:pt x="276860" y="3527298"/>
                  </a:cubicBezTo>
                  <a:cubicBezTo>
                    <a:pt x="303864" y="3640684"/>
                    <a:pt x="345821" y="3749135"/>
                    <a:pt x="396054" y="3853520"/>
                  </a:cubicBezTo>
                  <a:cubicBezTo>
                    <a:pt x="421461" y="3905640"/>
                    <a:pt x="449626" y="3956743"/>
                    <a:pt x="479243" y="4007121"/>
                  </a:cubicBezTo>
                  <a:cubicBezTo>
                    <a:pt x="509295" y="4057354"/>
                    <a:pt x="541380" y="4106861"/>
                    <a:pt x="574772" y="4155787"/>
                  </a:cubicBezTo>
                  <a:cubicBezTo>
                    <a:pt x="642426" y="4253348"/>
                    <a:pt x="717630" y="4348007"/>
                    <a:pt x="795447" y="4443100"/>
                  </a:cubicBezTo>
                  <a:cubicBezTo>
                    <a:pt x="873264" y="4538339"/>
                    <a:pt x="954565" y="4633577"/>
                    <a:pt x="1034270" y="4732591"/>
                  </a:cubicBezTo>
                  <a:cubicBezTo>
                    <a:pt x="1074195" y="4781952"/>
                    <a:pt x="1113684" y="4832476"/>
                    <a:pt x="1153028" y="4883725"/>
                  </a:cubicBezTo>
                  <a:lnTo>
                    <a:pt x="1210084" y="4957912"/>
                  </a:lnTo>
                  <a:cubicBezTo>
                    <a:pt x="1228813" y="4981576"/>
                    <a:pt x="1246670" y="5005822"/>
                    <a:pt x="1265979" y="5028906"/>
                  </a:cubicBezTo>
                  <a:cubicBezTo>
                    <a:pt x="1416677" y="5216770"/>
                    <a:pt x="1580151" y="5389681"/>
                    <a:pt x="1746238" y="5553590"/>
                  </a:cubicBezTo>
                  <a:cubicBezTo>
                    <a:pt x="1829717" y="5635182"/>
                    <a:pt x="1914648" y="5714015"/>
                    <a:pt x="2001611" y="5789654"/>
                  </a:cubicBezTo>
                  <a:cubicBezTo>
                    <a:pt x="2088575" y="5865293"/>
                    <a:pt x="2177135" y="5938465"/>
                    <a:pt x="2269035" y="6007280"/>
                  </a:cubicBezTo>
                  <a:cubicBezTo>
                    <a:pt x="2452108" y="6145202"/>
                    <a:pt x="2649554" y="6268461"/>
                    <a:pt x="2866455" y="6351505"/>
                  </a:cubicBezTo>
                  <a:cubicBezTo>
                    <a:pt x="2974615" y="6393027"/>
                    <a:pt x="3086694" y="6424821"/>
                    <a:pt x="3200661" y="6448777"/>
                  </a:cubicBezTo>
                  <a:cubicBezTo>
                    <a:pt x="3229262" y="6454438"/>
                    <a:pt x="3257572" y="6460971"/>
                    <a:pt x="3286318" y="6465908"/>
                  </a:cubicBezTo>
                  <a:lnTo>
                    <a:pt x="3372701" y="6480281"/>
                  </a:lnTo>
                  <a:cubicBezTo>
                    <a:pt x="3430628" y="6487975"/>
                    <a:pt x="3488556" y="6496106"/>
                    <a:pt x="3547063" y="6500896"/>
                  </a:cubicBezTo>
                  <a:cubicBezTo>
                    <a:pt x="3576245" y="6503654"/>
                    <a:pt x="3605426" y="6506268"/>
                    <a:pt x="3634753" y="6507575"/>
                  </a:cubicBezTo>
                  <a:cubicBezTo>
                    <a:pt x="3664079" y="6509026"/>
                    <a:pt x="3693261" y="6511350"/>
                    <a:pt x="3722733" y="6512221"/>
                  </a:cubicBezTo>
                  <a:lnTo>
                    <a:pt x="3811003" y="6514253"/>
                  </a:lnTo>
                  <a:cubicBezTo>
                    <a:pt x="3840329" y="6514979"/>
                    <a:pt x="3869946" y="6513963"/>
                    <a:pt x="3899418" y="6513817"/>
                  </a:cubicBezTo>
                  <a:lnTo>
                    <a:pt x="3943698" y="6513381"/>
                  </a:lnTo>
                  <a:cubicBezTo>
                    <a:pt x="3958071" y="6512946"/>
                    <a:pt x="3972154" y="6512075"/>
                    <a:pt x="3986381" y="6511495"/>
                  </a:cubicBezTo>
                  <a:cubicBezTo>
                    <a:pt x="4000609" y="6510768"/>
                    <a:pt x="4014837" y="6510333"/>
                    <a:pt x="4028919" y="6509317"/>
                  </a:cubicBezTo>
                  <a:lnTo>
                    <a:pt x="4071312" y="6505833"/>
                  </a:lnTo>
                  <a:cubicBezTo>
                    <a:pt x="4127788" y="6501332"/>
                    <a:pt x="4183828" y="6493782"/>
                    <a:pt x="4239432" y="6485072"/>
                  </a:cubicBezTo>
                  <a:cubicBezTo>
                    <a:pt x="4461994" y="6448195"/>
                    <a:pt x="4675992" y="6376041"/>
                    <a:pt x="4879826" y="6274849"/>
                  </a:cubicBezTo>
                  <a:cubicBezTo>
                    <a:pt x="5084386" y="6174820"/>
                    <a:pt x="5279074" y="6046770"/>
                    <a:pt x="5471439" y="5906235"/>
                  </a:cubicBezTo>
                  <a:cubicBezTo>
                    <a:pt x="5519494" y="5871246"/>
                    <a:pt x="5567258" y="5834806"/>
                    <a:pt x="5614877" y="5797930"/>
                  </a:cubicBezTo>
                  <a:cubicBezTo>
                    <a:pt x="5662787" y="5761199"/>
                    <a:pt x="5710551" y="5723887"/>
                    <a:pt x="5758316" y="5685995"/>
                  </a:cubicBezTo>
                  <a:lnTo>
                    <a:pt x="6048824" y="5453705"/>
                  </a:lnTo>
                  <a:lnTo>
                    <a:pt x="6237794" y="5308644"/>
                  </a:lnTo>
                  <a:lnTo>
                    <a:pt x="6237794" y="6081399"/>
                  </a:lnTo>
                  <a:lnTo>
                    <a:pt x="6123011" y="6166399"/>
                  </a:lnTo>
                  <a:cubicBezTo>
                    <a:pt x="6071326" y="6204001"/>
                    <a:pt x="6019061" y="6241458"/>
                    <a:pt x="5965925" y="6278479"/>
                  </a:cubicBezTo>
                  <a:cubicBezTo>
                    <a:pt x="5912644" y="6315210"/>
                    <a:pt x="5858927" y="6351650"/>
                    <a:pt x="5803903" y="6387364"/>
                  </a:cubicBezTo>
                  <a:cubicBezTo>
                    <a:pt x="5694437" y="6458938"/>
                    <a:pt x="5581486" y="6528335"/>
                    <a:pt x="5463744" y="6591780"/>
                  </a:cubicBezTo>
                  <a:cubicBezTo>
                    <a:pt x="5346147" y="6655514"/>
                    <a:pt x="5224486" y="6714748"/>
                    <a:pt x="5097888" y="6765562"/>
                  </a:cubicBezTo>
                  <a:cubicBezTo>
                    <a:pt x="5034879" y="6791332"/>
                    <a:pt x="4970700" y="6815005"/>
                    <a:pt x="4905602" y="6836446"/>
                  </a:cubicBezTo>
                  <a:lnTo>
                    <a:pt x="4831447" y="6858000"/>
                  </a:lnTo>
                  <a:lnTo>
                    <a:pt x="3036485" y="6858000"/>
                  </a:lnTo>
                  <a:lnTo>
                    <a:pt x="2911533" y="6825558"/>
                  </a:lnTo>
                  <a:cubicBezTo>
                    <a:pt x="2847182" y="6807410"/>
                    <a:pt x="2783121" y="6787919"/>
                    <a:pt x="2719386" y="6767158"/>
                  </a:cubicBezTo>
                  <a:cubicBezTo>
                    <a:pt x="2464884" y="6683389"/>
                    <a:pt x="2213285" y="6579149"/>
                    <a:pt x="1980415" y="6440210"/>
                  </a:cubicBezTo>
                  <a:cubicBezTo>
                    <a:pt x="1747399" y="6301563"/>
                    <a:pt x="1539355" y="6125749"/>
                    <a:pt x="1357588" y="5931206"/>
                  </a:cubicBezTo>
                  <a:cubicBezTo>
                    <a:pt x="1266269" y="5834080"/>
                    <a:pt x="1183226" y="5730711"/>
                    <a:pt x="1105118" y="5624874"/>
                  </a:cubicBezTo>
                  <a:cubicBezTo>
                    <a:pt x="1027446" y="5518601"/>
                    <a:pt x="953549" y="5410732"/>
                    <a:pt x="884588" y="5300539"/>
                  </a:cubicBezTo>
                  <a:cubicBezTo>
                    <a:pt x="866876" y="5273245"/>
                    <a:pt x="850180" y="5245516"/>
                    <a:pt x="833049" y="5217931"/>
                  </a:cubicBezTo>
                  <a:lnTo>
                    <a:pt x="783833" y="5137791"/>
                  </a:lnTo>
                  <a:cubicBezTo>
                    <a:pt x="752328" y="5085962"/>
                    <a:pt x="719662" y="5034567"/>
                    <a:pt x="686706" y="4982447"/>
                  </a:cubicBezTo>
                  <a:lnTo>
                    <a:pt x="485485" y="4665082"/>
                  </a:lnTo>
                  <a:cubicBezTo>
                    <a:pt x="417976" y="4556922"/>
                    <a:pt x="351338" y="4445568"/>
                    <a:pt x="289055" y="4329568"/>
                  </a:cubicBezTo>
                  <a:cubicBezTo>
                    <a:pt x="257987" y="4271496"/>
                    <a:pt x="227934" y="4212408"/>
                    <a:pt x="200495" y="4151721"/>
                  </a:cubicBezTo>
                  <a:cubicBezTo>
                    <a:pt x="173201" y="4090891"/>
                    <a:pt x="147794" y="4028898"/>
                    <a:pt x="125291" y="3965600"/>
                  </a:cubicBezTo>
                  <a:cubicBezTo>
                    <a:pt x="103224" y="3902155"/>
                    <a:pt x="83624" y="3837840"/>
                    <a:pt x="67654" y="3772509"/>
                  </a:cubicBezTo>
                  <a:cubicBezTo>
                    <a:pt x="60105" y="3739843"/>
                    <a:pt x="52410" y="3707032"/>
                    <a:pt x="46168" y="3674076"/>
                  </a:cubicBezTo>
                  <a:lnTo>
                    <a:pt x="36731" y="3624714"/>
                  </a:lnTo>
                  <a:lnTo>
                    <a:pt x="28891" y="3575208"/>
                  </a:lnTo>
                  <a:cubicBezTo>
                    <a:pt x="8566" y="3442948"/>
                    <a:pt x="0" y="3310252"/>
                    <a:pt x="0" y="3178573"/>
                  </a:cubicBezTo>
                  <a:cubicBezTo>
                    <a:pt x="726" y="2919425"/>
                    <a:pt x="27730" y="2660277"/>
                    <a:pt x="80575" y="2405774"/>
                  </a:cubicBezTo>
                  <a:cubicBezTo>
                    <a:pt x="133276" y="2151417"/>
                    <a:pt x="213997" y="1901996"/>
                    <a:pt x="322737" y="1665351"/>
                  </a:cubicBezTo>
                  <a:cubicBezTo>
                    <a:pt x="541235" y="1192061"/>
                    <a:pt x="857875" y="768568"/>
                    <a:pt x="1230700" y="407938"/>
                  </a:cubicBezTo>
                  <a:cubicBezTo>
                    <a:pt x="1324124" y="317781"/>
                    <a:pt x="1421323" y="231579"/>
                    <a:pt x="1521825" y="14944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3BFB38F-216C-4A75-8C1C-DAF998A5C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698" y="0"/>
              <a:ext cx="6477994" cy="6858000"/>
            </a:xfrm>
            <a:custGeom>
              <a:avLst/>
              <a:gdLst>
                <a:gd name="connsiteX0" fmla="*/ 5634917 w 6230407"/>
                <a:gd name="connsiteY0" fmla="*/ 0 h 6858000"/>
                <a:gd name="connsiteX1" fmla="*/ 6230407 w 6230407"/>
                <a:gd name="connsiteY1" fmla="*/ 0 h 6858000"/>
                <a:gd name="connsiteX2" fmla="*/ 6230407 w 6230407"/>
                <a:gd name="connsiteY2" fmla="*/ 322046 h 6858000"/>
                <a:gd name="connsiteX3" fmla="*/ 6061915 w 6230407"/>
                <a:gd name="connsiteY3" fmla="*/ 206288 h 6858000"/>
                <a:gd name="connsiteX4" fmla="*/ 5814792 w 6230407"/>
                <a:gd name="connsiteY4" fmla="*/ 74312 h 6858000"/>
                <a:gd name="connsiteX5" fmla="*/ 5676576 w 6230407"/>
                <a:gd name="connsiteY5" fmla="*/ 15049 h 6858000"/>
                <a:gd name="connsiteX6" fmla="*/ 1821847 w 6230407"/>
                <a:gd name="connsiteY6" fmla="*/ 0 h 6858000"/>
                <a:gd name="connsiteX7" fmla="*/ 3449591 w 6230407"/>
                <a:gd name="connsiteY7" fmla="*/ 0 h 6858000"/>
                <a:gd name="connsiteX8" fmla="*/ 3354111 w 6230407"/>
                <a:gd name="connsiteY8" fmla="*/ 29819 h 6858000"/>
                <a:gd name="connsiteX9" fmla="*/ 3177287 w 6230407"/>
                <a:gd name="connsiteY9" fmla="*/ 93621 h 6858000"/>
                <a:gd name="connsiteX10" fmla="*/ 1915374 w 6230407"/>
                <a:gd name="connsiteY10" fmla="*/ 844207 h 6858000"/>
                <a:gd name="connsiteX11" fmla="*/ 1042545 w 6230407"/>
                <a:gd name="connsiteY11" fmla="*/ 1926532 h 6858000"/>
                <a:gd name="connsiteX12" fmla="*/ 726050 w 6230407"/>
                <a:gd name="connsiteY12" fmla="*/ 3186123 h 6858000"/>
                <a:gd name="connsiteX13" fmla="*/ 1249864 w 6230407"/>
                <a:gd name="connsiteY13" fmla="*/ 4355701 h 6858000"/>
                <a:gd name="connsiteX14" fmla="*/ 1513803 w 6230407"/>
                <a:gd name="connsiteY14" fmla="*/ 4726929 h 6858000"/>
                <a:gd name="connsiteX15" fmla="*/ 3990446 w 6230407"/>
                <a:gd name="connsiteY15" fmla="*/ 6178014 h 6858000"/>
                <a:gd name="connsiteX16" fmla="*/ 5870541 w 6230407"/>
                <a:gd name="connsiteY16" fmla="*/ 5285296 h 6858000"/>
                <a:gd name="connsiteX17" fmla="*/ 6099347 w 6230407"/>
                <a:gd name="connsiteY17" fmla="*/ 5108030 h 6858000"/>
                <a:gd name="connsiteX18" fmla="*/ 6230407 w 6230407"/>
                <a:gd name="connsiteY18" fmla="*/ 5006078 h 6858000"/>
                <a:gd name="connsiteX19" fmla="*/ 6230407 w 6230407"/>
                <a:gd name="connsiteY19" fmla="*/ 5924458 h 6858000"/>
                <a:gd name="connsiteX20" fmla="*/ 6056186 w 6230407"/>
                <a:gd name="connsiteY20" fmla="*/ 6058925 h 6858000"/>
                <a:gd name="connsiteX21" fmla="*/ 4500343 w 6230407"/>
                <a:gd name="connsiteY21" fmla="*/ 6854086 h 6858000"/>
                <a:gd name="connsiteX22" fmla="*/ 4476760 w 6230407"/>
                <a:gd name="connsiteY22" fmla="*/ 6858000 h 6858000"/>
                <a:gd name="connsiteX23" fmla="*/ 3391617 w 6230407"/>
                <a:gd name="connsiteY23" fmla="*/ 6858000 h 6858000"/>
                <a:gd name="connsiteX24" fmla="*/ 3242986 w 6230407"/>
                <a:gd name="connsiteY24" fmla="*/ 6833894 h 6858000"/>
                <a:gd name="connsiteX25" fmla="*/ 913044 w 6230407"/>
                <a:gd name="connsiteY25" fmla="*/ 5134452 h 6858000"/>
                <a:gd name="connsiteX26" fmla="*/ 0 w 6230407"/>
                <a:gd name="connsiteY26" fmla="*/ 3186123 h 6858000"/>
                <a:gd name="connsiteX27" fmla="*/ 1779764 w 6230407"/>
                <a:gd name="connsiteY27" fmla="*/ 288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30407" h="6858000">
                  <a:moveTo>
                    <a:pt x="5634917" y="0"/>
                  </a:moveTo>
                  <a:lnTo>
                    <a:pt x="6230407" y="0"/>
                  </a:lnTo>
                  <a:lnTo>
                    <a:pt x="6230407" y="322046"/>
                  </a:lnTo>
                  <a:lnTo>
                    <a:pt x="6061915" y="206288"/>
                  </a:lnTo>
                  <a:cubicBezTo>
                    <a:pt x="5982213" y="157828"/>
                    <a:pt x="5899796" y="113801"/>
                    <a:pt x="5814792" y="74312"/>
                  </a:cubicBezTo>
                  <a:cubicBezTo>
                    <a:pt x="5769441" y="53261"/>
                    <a:pt x="5723362" y="33505"/>
                    <a:pt x="5676576" y="15049"/>
                  </a:cubicBezTo>
                  <a:close/>
                  <a:moveTo>
                    <a:pt x="1821847" y="0"/>
                  </a:moveTo>
                  <a:lnTo>
                    <a:pt x="3449591" y="0"/>
                  </a:lnTo>
                  <a:lnTo>
                    <a:pt x="3354111" y="29819"/>
                  </a:lnTo>
                  <a:cubicBezTo>
                    <a:pt x="3295072" y="49686"/>
                    <a:pt x="3236122" y="70955"/>
                    <a:pt x="3177287" y="93621"/>
                  </a:cubicBezTo>
                  <a:cubicBezTo>
                    <a:pt x="2718951" y="269871"/>
                    <a:pt x="2282682" y="529455"/>
                    <a:pt x="1915374" y="844207"/>
                  </a:cubicBezTo>
                  <a:cubicBezTo>
                    <a:pt x="1541678" y="1164331"/>
                    <a:pt x="1247976" y="1528591"/>
                    <a:pt x="1042545" y="1926532"/>
                  </a:cubicBezTo>
                  <a:cubicBezTo>
                    <a:pt x="832613" y="2333329"/>
                    <a:pt x="726050" y="2757113"/>
                    <a:pt x="726050" y="3186123"/>
                  </a:cubicBezTo>
                  <a:cubicBezTo>
                    <a:pt x="726050" y="3618181"/>
                    <a:pt x="896057" y="3870506"/>
                    <a:pt x="1249864" y="4355701"/>
                  </a:cubicBezTo>
                  <a:cubicBezTo>
                    <a:pt x="1335230" y="4472717"/>
                    <a:pt x="1423500" y="4593798"/>
                    <a:pt x="1513803" y="4726929"/>
                  </a:cubicBezTo>
                  <a:cubicBezTo>
                    <a:pt x="2203848" y="5744068"/>
                    <a:pt x="2944562" y="6178014"/>
                    <a:pt x="3990446" y="6178014"/>
                  </a:cubicBezTo>
                  <a:cubicBezTo>
                    <a:pt x="4676863" y="6178014"/>
                    <a:pt x="5180496" y="5824498"/>
                    <a:pt x="5870541" y="5285296"/>
                  </a:cubicBezTo>
                  <a:cubicBezTo>
                    <a:pt x="5947632" y="5225046"/>
                    <a:pt x="6024723" y="5165521"/>
                    <a:pt x="6099347" y="5108030"/>
                  </a:cubicBezTo>
                  <a:lnTo>
                    <a:pt x="6230407" y="5006078"/>
                  </a:lnTo>
                  <a:lnTo>
                    <a:pt x="6230407" y="5924458"/>
                  </a:lnTo>
                  <a:lnTo>
                    <a:pt x="6056186" y="6058925"/>
                  </a:lnTo>
                  <a:cubicBezTo>
                    <a:pt x="5577260" y="6421454"/>
                    <a:pt x="5092142" y="6735949"/>
                    <a:pt x="4500343" y="6854086"/>
                  </a:cubicBezTo>
                  <a:lnTo>
                    <a:pt x="4476760" y="6858000"/>
                  </a:lnTo>
                  <a:lnTo>
                    <a:pt x="3391617" y="6858000"/>
                  </a:lnTo>
                  <a:lnTo>
                    <a:pt x="3242986" y="6833894"/>
                  </a:lnTo>
                  <a:cubicBezTo>
                    <a:pt x="2233307" y="6634206"/>
                    <a:pt x="1512986" y="6018796"/>
                    <a:pt x="913044" y="5134452"/>
                  </a:cubicBezTo>
                  <a:cubicBezTo>
                    <a:pt x="469951" y="4481428"/>
                    <a:pt x="0" y="4033545"/>
                    <a:pt x="0" y="3186123"/>
                  </a:cubicBezTo>
                  <a:cubicBezTo>
                    <a:pt x="0" y="1915018"/>
                    <a:pt x="732545" y="779286"/>
                    <a:pt x="1779764" y="2881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DF24F7D-73CE-4EF0-86BC-1C1C4C5CB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698" y="0"/>
              <a:ext cx="6477994" cy="6858000"/>
            </a:xfrm>
            <a:custGeom>
              <a:avLst/>
              <a:gdLst>
                <a:gd name="connsiteX0" fmla="*/ 5061392 w 6230408"/>
                <a:gd name="connsiteY0" fmla="*/ 0 h 6858000"/>
                <a:gd name="connsiteX1" fmla="*/ 6230408 w 6230408"/>
                <a:gd name="connsiteY1" fmla="*/ 0 h 6858000"/>
                <a:gd name="connsiteX2" fmla="*/ 6230408 w 6230408"/>
                <a:gd name="connsiteY2" fmla="*/ 502666 h 6858000"/>
                <a:gd name="connsiteX3" fmla="*/ 6204367 w 6230408"/>
                <a:gd name="connsiteY3" fmla="*/ 480166 h 6858000"/>
                <a:gd name="connsiteX4" fmla="*/ 5753525 w 6230408"/>
                <a:gd name="connsiteY4" fmla="*/ 205991 h 6858000"/>
                <a:gd name="connsiteX5" fmla="*/ 5205685 w 6230408"/>
                <a:gd name="connsiteY5" fmla="*/ 25948 h 6858000"/>
                <a:gd name="connsiteX6" fmla="*/ 1821847 w 6230408"/>
                <a:gd name="connsiteY6" fmla="*/ 0 h 6858000"/>
                <a:gd name="connsiteX7" fmla="*/ 4114919 w 6230408"/>
                <a:gd name="connsiteY7" fmla="*/ 0 h 6858000"/>
                <a:gd name="connsiteX8" fmla="*/ 4086206 w 6230408"/>
                <a:gd name="connsiteY8" fmla="*/ 3507 h 6858000"/>
                <a:gd name="connsiteX9" fmla="*/ 3229262 w 6230408"/>
                <a:gd name="connsiteY9" fmla="*/ 229075 h 6858000"/>
                <a:gd name="connsiteX10" fmla="*/ 2009741 w 6230408"/>
                <a:gd name="connsiteY10" fmla="*/ 954400 h 6858000"/>
                <a:gd name="connsiteX11" fmla="*/ 1171466 w 6230408"/>
                <a:gd name="connsiteY11" fmla="*/ 1993025 h 6858000"/>
                <a:gd name="connsiteX12" fmla="*/ 871086 w 6230408"/>
                <a:gd name="connsiteY12" fmla="*/ 3186123 h 6858000"/>
                <a:gd name="connsiteX13" fmla="*/ 1367025 w 6230408"/>
                <a:gd name="connsiteY13" fmla="*/ 4270190 h 6858000"/>
                <a:gd name="connsiteX14" fmla="*/ 1633868 w 6230408"/>
                <a:gd name="connsiteY14" fmla="*/ 4645483 h 6858000"/>
                <a:gd name="connsiteX15" fmla="*/ 2651877 w 6230408"/>
                <a:gd name="connsiteY15" fmla="*/ 5684689 h 6858000"/>
                <a:gd name="connsiteX16" fmla="*/ 3990301 w 6230408"/>
                <a:gd name="connsiteY16" fmla="*/ 6032833 h 6858000"/>
                <a:gd name="connsiteX17" fmla="*/ 4851225 w 6230408"/>
                <a:gd name="connsiteY17" fmla="*/ 5811141 h 6858000"/>
                <a:gd name="connsiteX18" fmla="*/ 5780965 w 6230408"/>
                <a:gd name="connsiteY18" fmla="*/ 5171038 h 6858000"/>
                <a:gd name="connsiteX19" fmla="*/ 6010496 w 6230408"/>
                <a:gd name="connsiteY19" fmla="*/ 4993191 h 6858000"/>
                <a:gd name="connsiteX20" fmla="*/ 6230408 w 6230408"/>
                <a:gd name="connsiteY20" fmla="*/ 4822117 h 6858000"/>
                <a:gd name="connsiteX21" fmla="*/ 6230408 w 6230408"/>
                <a:gd name="connsiteY21" fmla="*/ 5924457 h 6858000"/>
                <a:gd name="connsiteX22" fmla="*/ 6056186 w 6230408"/>
                <a:gd name="connsiteY22" fmla="*/ 6058925 h 6858000"/>
                <a:gd name="connsiteX23" fmla="*/ 4500343 w 6230408"/>
                <a:gd name="connsiteY23" fmla="*/ 6854086 h 6858000"/>
                <a:gd name="connsiteX24" fmla="*/ 4476760 w 6230408"/>
                <a:gd name="connsiteY24" fmla="*/ 6858000 h 6858000"/>
                <a:gd name="connsiteX25" fmla="*/ 3391617 w 6230408"/>
                <a:gd name="connsiteY25" fmla="*/ 6858000 h 6858000"/>
                <a:gd name="connsiteX26" fmla="*/ 3242986 w 6230408"/>
                <a:gd name="connsiteY26" fmla="*/ 6833894 h 6858000"/>
                <a:gd name="connsiteX27" fmla="*/ 913044 w 6230408"/>
                <a:gd name="connsiteY27" fmla="*/ 5134452 h 6858000"/>
                <a:gd name="connsiteX28" fmla="*/ 0 w 6230408"/>
                <a:gd name="connsiteY28" fmla="*/ 3186123 h 6858000"/>
                <a:gd name="connsiteX29" fmla="*/ 1779764 w 6230408"/>
                <a:gd name="connsiteY29" fmla="*/ 288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230408" h="6858000">
                  <a:moveTo>
                    <a:pt x="5061392" y="0"/>
                  </a:moveTo>
                  <a:lnTo>
                    <a:pt x="6230408" y="0"/>
                  </a:lnTo>
                  <a:lnTo>
                    <a:pt x="6230408" y="502666"/>
                  </a:lnTo>
                  <a:lnTo>
                    <a:pt x="6204367" y="480166"/>
                  </a:lnTo>
                  <a:cubicBezTo>
                    <a:pt x="6064466" y="372115"/>
                    <a:pt x="5913877" y="280469"/>
                    <a:pt x="5753525" y="205991"/>
                  </a:cubicBezTo>
                  <a:cubicBezTo>
                    <a:pt x="5581848" y="126214"/>
                    <a:pt x="5398775" y="66109"/>
                    <a:pt x="5205685" y="25948"/>
                  </a:cubicBezTo>
                  <a:close/>
                  <a:moveTo>
                    <a:pt x="1821847" y="0"/>
                  </a:moveTo>
                  <a:lnTo>
                    <a:pt x="4114919" y="0"/>
                  </a:lnTo>
                  <a:lnTo>
                    <a:pt x="4086206" y="3507"/>
                  </a:lnTo>
                  <a:cubicBezTo>
                    <a:pt x="3798985" y="45364"/>
                    <a:pt x="3509190" y="121369"/>
                    <a:pt x="3229262" y="229075"/>
                  </a:cubicBezTo>
                  <a:cubicBezTo>
                    <a:pt x="2786315" y="399518"/>
                    <a:pt x="2364564" y="650390"/>
                    <a:pt x="2009741" y="954400"/>
                  </a:cubicBezTo>
                  <a:cubicBezTo>
                    <a:pt x="1655354" y="1257973"/>
                    <a:pt x="1365573" y="1617151"/>
                    <a:pt x="1171466" y="1993025"/>
                  </a:cubicBezTo>
                  <a:cubicBezTo>
                    <a:pt x="972132" y="2379061"/>
                    <a:pt x="871086" y="2780487"/>
                    <a:pt x="871086" y="3186123"/>
                  </a:cubicBezTo>
                  <a:cubicBezTo>
                    <a:pt x="871086" y="3573756"/>
                    <a:pt x="1023091" y="3798642"/>
                    <a:pt x="1367025" y="4270190"/>
                  </a:cubicBezTo>
                  <a:cubicBezTo>
                    <a:pt x="1453117" y="4388222"/>
                    <a:pt x="1542113" y="4510319"/>
                    <a:pt x="1633868" y="4645483"/>
                  </a:cubicBezTo>
                  <a:cubicBezTo>
                    <a:pt x="1958347" y="5123709"/>
                    <a:pt x="2291248" y="5463723"/>
                    <a:pt x="2651877" y="5684689"/>
                  </a:cubicBezTo>
                  <a:cubicBezTo>
                    <a:pt x="3034139" y="5919011"/>
                    <a:pt x="3472005" y="6032833"/>
                    <a:pt x="3990301" y="6032833"/>
                  </a:cubicBezTo>
                  <a:cubicBezTo>
                    <a:pt x="4284438" y="6032833"/>
                    <a:pt x="4557959" y="5962420"/>
                    <a:pt x="4851225" y="5811141"/>
                  </a:cubicBezTo>
                  <a:cubicBezTo>
                    <a:pt x="5152330" y="5655798"/>
                    <a:pt x="5450387" y="5429315"/>
                    <a:pt x="5780965" y="5171038"/>
                  </a:cubicBezTo>
                  <a:cubicBezTo>
                    <a:pt x="5858491" y="5110498"/>
                    <a:pt x="5935727" y="5050828"/>
                    <a:pt x="6010496" y="4993191"/>
                  </a:cubicBezTo>
                  <a:lnTo>
                    <a:pt x="6230408" y="4822117"/>
                  </a:lnTo>
                  <a:lnTo>
                    <a:pt x="6230408" y="5924457"/>
                  </a:lnTo>
                  <a:lnTo>
                    <a:pt x="6056186" y="6058925"/>
                  </a:lnTo>
                  <a:cubicBezTo>
                    <a:pt x="5577260" y="6421454"/>
                    <a:pt x="5092142" y="6735949"/>
                    <a:pt x="4500343" y="6854086"/>
                  </a:cubicBezTo>
                  <a:lnTo>
                    <a:pt x="4476760" y="6858000"/>
                  </a:lnTo>
                  <a:lnTo>
                    <a:pt x="3391617" y="6858000"/>
                  </a:lnTo>
                  <a:lnTo>
                    <a:pt x="3242986" y="6833894"/>
                  </a:lnTo>
                  <a:cubicBezTo>
                    <a:pt x="2233307" y="6634206"/>
                    <a:pt x="1512986" y="6018796"/>
                    <a:pt x="913044" y="5134452"/>
                  </a:cubicBezTo>
                  <a:cubicBezTo>
                    <a:pt x="469951" y="4481428"/>
                    <a:pt x="0" y="4033545"/>
                    <a:pt x="0" y="3186123"/>
                  </a:cubicBezTo>
                  <a:cubicBezTo>
                    <a:pt x="0" y="1915018"/>
                    <a:pt x="732545" y="779286"/>
                    <a:pt x="1779764" y="2881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EC3445B6-9C0D-4865-BF68-CD74892D0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05128" y="0"/>
              <a:ext cx="6648564" cy="6858000"/>
            </a:xfrm>
            <a:custGeom>
              <a:avLst/>
              <a:gdLst>
                <a:gd name="connsiteX0" fmla="*/ 1242460 w 6394458"/>
                <a:gd name="connsiteY0" fmla="*/ 0 h 6858000"/>
                <a:gd name="connsiteX1" fmla="*/ 2160732 w 6394458"/>
                <a:gd name="connsiteY1" fmla="*/ 0 h 6858000"/>
                <a:gd name="connsiteX2" fmla="*/ 2096124 w 6394458"/>
                <a:gd name="connsiteY2" fmla="*/ 41936 h 6858000"/>
                <a:gd name="connsiteX3" fmla="*/ 1942232 w 6394458"/>
                <a:gd name="connsiteY3" fmla="*/ 154451 h 6858000"/>
                <a:gd name="connsiteX4" fmla="*/ 1941942 w 6394458"/>
                <a:gd name="connsiteY4" fmla="*/ 154741 h 6858000"/>
                <a:gd name="connsiteX5" fmla="*/ 1941652 w 6394458"/>
                <a:gd name="connsiteY5" fmla="*/ 155032 h 6858000"/>
                <a:gd name="connsiteX6" fmla="*/ 1878498 w 6394458"/>
                <a:gd name="connsiteY6" fmla="*/ 203377 h 6858000"/>
                <a:gd name="connsiteX7" fmla="*/ 1865722 w 6394458"/>
                <a:gd name="connsiteY7" fmla="*/ 213395 h 6858000"/>
                <a:gd name="connsiteX8" fmla="*/ 1791679 w 6394458"/>
                <a:gd name="connsiteY8" fmla="*/ 272483 h 6858000"/>
                <a:gd name="connsiteX9" fmla="*/ 1503495 w 6394458"/>
                <a:gd name="connsiteY9" fmla="*/ 525389 h 6858000"/>
                <a:gd name="connsiteX10" fmla="*/ 990135 w 6394458"/>
                <a:gd name="connsiteY10" fmla="*/ 1098128 h 6858000"/>
                <a:gd name="connsiteX11" fmla="*/ 771637 w 6394458"/>
                <a:gd name="connsiteY11" fmla="*/ 1416800 h 6858000"/>
                <a:gd name="connsiteX12" fmla="*/ 585660 w 6394458"/>
                <a:gd name="connsiteY12" fmla="*/ 1756960 h 6858000"/>
                <a:gd name="connsiteX13" fmla="*/ 585515 w 6394458"/>
                <a:gd name="connsiteY13" fmla="*/ 1757395 h 6858000"/>
                <a:gd name="connsiteX14" fmla="*/ 585370 w 6394458"/>
                <a:gd name="connsiteY14" fmla="*/ 1757831 h 6858000"/>
                <a:gd name="connsiteX15" fmla="*/ 544574 w 6394458"/>
                <a:gd name="connsiteY15" fmla="*/ 1845230 h 6858000"/>
                <a:gd name="connsiteX16" fmla="*/ 524539 w 6394458"/>
                <a:gd name="connsiteY16" fmla="*/ 1889510 h 6858000"/>
                <a:gd name="connsiteX17" fmla="*/ 505666 w 6394458"/>
                <a:gd name="connsiteY17" fmla="*/ 1933935 h 6858000"/>
                <a:gd name="connsiteX18" fmla="*/ 502762 w 6394458"/>
                <a:gd name="connsiteY18" fmla="*/ 1940904 h 6858000"/>
                <a:gd name="connsiteX19" fmla="*/ 469661 w 6394458"/>
                <a:gd name="connsiteY19" fmla="*/ 2023512 h 6858000"/>
                <a:gd name="connsiteX20" fmla="*/ 456885 w 6394458"/>
                <a:gd name="connsiteY20" fmla="*/ 2057049 h 6858000"/>
                <a:gd name="connsiteX21" fmla="*/ 435688 w 6394458"/>
                <a:gd name="connsiteY21" fmla="*/ 2114395 h 6858000"/>
                <a:gd name="connsiteX22" fmla="*/ 435543 w 6394458"/>
                <a:gd name="connsiteY22" fmla="*/ 2114976 h 6858000"/>
                <a:gd name="connsiteX23" fmla="*/ 435253 w 6394458"/>
                <a:gd name="connsiteY23" fmla="*/ 2115557 h 6858000"/>
                <a:gd name="connsiteX24" fmla="*/ 324770 w 6394458"/>
                <a:gd name="connsiteY24" fmla="*/ 2488382 h 6858000"/>
                <a:gd name="connsiteX25" fmla="*/ 235338 w 6394458"/>
                <a:gd name="connsiteY25" fmla="*/ 3261036 h 6858000"/>
                <a:gd name="connsiteX26" fmla="*/ 272505 w 6394458"/>
                <a:gd name="connsiteY26" fmla="*/ 3641991 h 6858000"/>
                <a:gd name="connsiteX27" fmla="*/ 385891 w 6394458"/>
                <a:gd name="connsiteY27" fmla="*/ 4006104 h 6858000"/>
                <a:gd name="connsiteX28" fmla="*/ 386182 w 6394458"/>
                <a:gd name="connsiteY28" fmla="*/ 4006685 h 6858000"/>
                <a:gd name="connsiteX29" fmla="*/ 386472 w 6394458"/>
                <a:gd name="connsiteY29" fmla="*/ 4007266 h 6858000"/>
                <a:gd name="connsiteX30" fmla="*/ 413911 w 6394458"/>
                <a:gd name="connsiteY30" fmla="*/ 4068823 h 6858000"/>
                <a:gd name="connsiteX31" fmla="*/ 425380 w 6394458"/>
                <a:gd name="connsiteY31" fmla="*/ 4093794 h 6858000"/>
                <a:gd name="connsiteX32" fmla="*/ 435834 w 6394458"/>
                <a:gd name="connsiteY32" fmla="*/ 4114845 h 6858000"/>
                <a:gd name="connsiteX33" fmla="*/ 468644 w 6394458"/>
                <a:gd name="connsiteY33" fmla="*/ 4178435 h 6858000"/>
                <a:gd name="connsiteX34" fmla="*/ 468935 w 6394458"/>
                <a:gd name="connsiteY34" fmla="*/ 4179015 h 6858000"/>
                <a:gd name="connsiteX35" fmla="*/ 469225 w 6394458"/>
                <a:gd name="connsiteY35" fmla="*/ 4179596 h 6858000"/>
                <a:gd name="connsiteX36" fmla="*/ 566496 w 6394458"/>
                <a:gd name="connsiteY36" fmla="*/ 4345828 h 6858000"/>
                <a:gd name="connsiteX37" fmla="*/ 674366 w 6394458"/>
                <a:gd name="connsiteY37" fmla="*/ 4507124 h 6858000"/>
                <a:gd name="connsiteX38" fmla="*/ 790946 w 6394458"/>
                <a:gd name="connsiteY38" fmla="*/ 4665372 h 6858000"/>
                <a:gd name="connsiteX39" fmla="*/ 938015 w 6394458"/>
                <a:gd name="connsiteY39" fmla="*/ 4855559 h 6858000"/>
                <a:gd name="connsiteX40" fmla="*/ 1035286 w 6394458"/>
                <a:gd name="connsiteY40" fmla="*/ 4980269 h 6858000"/>
                <a:gd name="connsiteX41" fmla="*/ 1158254 w 6394458"/>
                <a:gd name="connsiteY41" fmla="*/ 5140985 h 6858000"/>
                <a:gd name="connsiteX42" fmla="*/ 1221118 w 6394458"/>
                <a:gd name="connsiteY42" fmla="*/ 5226351 h 6858000"/>
                <a:gd name="connsiteX43" fmla="*/ 1277448 w 6394458"/>
                <a:gd name="connsiteY43" fmla="*/ 5303007 h 6858000"/>
                <a:gd name="connsiteX44" fmla="*/ 1277739 w 6394458"/>
                <a:gd name="connsiteY44" fmla="*/ 5303297 h 6858000"/>
                <a:gd name="connsiteX45" fmla="*/ 1278029 w 6394458"/>
                <a:gd name="connsiteY45" fmla="*/ 5303588 h 6858000"/>
                <a:gd name="connsiteX46" fmla="*/ 1376607 w 6394458"/>
                <a:gd name="connsiteY46" fmla="*/ 5433525 h 6858000"/>
                <a:gd name="connsiteX47" fmla="*/ 1395625 w 6394458"/>
                <a:gd name="connsiteY47" fmla="*/ 5458060 h 6858000"/>
                <a:gd name="connsiteX48" fmla="*/ 1405207 w 6394458"/>
                <a:gd name="connsiteY48" fmla="*/ 5469965 h 6858000"/>
                <a:gd name="connsiteX49" fmla="*/ 1518739 w 6394458"/>
                <a:gd name="connsiteY49" fmla="*/ 5607597 h 6858000"/>
                <a:gd name="connsiteX50" fmla="*/ 1779194 w 6394458"/>
                <a:gd name="connsiteY50" fmla="*/ 5888957 h 6858000"/>
                <a:gd name="connsiteX51" fmla="*/ 2361805 w 6394458"/>
                <a:gd name="connsiteY51" fmla="*/ 6356876 h 6858000"/>
                <a:gd name="connsiteX52" fmla="*/ 2682656 w 6394458"/>
                <a:gd name="connsiteY52" fmla="*/ 6532110 h 6858000"/>
                <a:gd name="connsiteX53" fmla="*/ 2682946 w 6394458"/>
                <a:gd name="connsiteY53" fmla="*/ 6532255 h 6858000"/>
                <a:gd name="connsiteX54" fmla="*/ 2683236 w 6394458"/>
                <a:gd name="connsiteY54" fmla="*/ 6532400 h 6858000"/>
                <a:gd name="connsiteX55" fmla="*/ 3021944 w 6394458"/>
                <a:gd name="connsiteY55" fmla="*/ 6664805 h 6858000"/>
                <a:gd name="connsiteX56" fmla="*/ 3375605 w 6394458"/>
                <a:gd name="connsiteY56" fmla="*/ 6756415 h 6858000"/>
                <a:gd name="connsiteX57" fmla="*/ 3555048 w 6394458"/>
                <a:gd name="connsiteY57" fmla="*/ 6786612 h 6858000"/>
                <a:gd name="connsiteX58" fmla="*/ 3735218 w 6394458"/>
                <a:gd name="connsiteY58" fmla="*/ 6807083 h 6858000"/>
                <a:gd name="connsiteX59" fmla="*/ 4108188 w 6394458"/>
                <a:gd name="connsiteY59" fmla="*/ 6823343 h 6858000"/>
                <a:gd name="connsiteX60" fmla="*/ 4126917 w 6394458"/>
                <a:gd name="connsiteY60" fmla="*/ 6823343 h 6858000"/>
                <a:gd name="connsiteX61" fmla="*/ 4151597 w 6394458"/>
                <a:gd name="connsiteY61" fmla="*/ 6823488 h 6858000"/>
                <a:gd name="connsiteX62" fmla="*/ 4199652 w 6394458"/>
                <a:gd name="connsiteY62" fmla="*/ 6822763 h 6858000"/>
                <a:gd name="connsiteX63" fmla="*/ 4200088 w 6394458"/>
                <a:gd name="connsiteY63" fmla="*/ 6822763 h 6858000"/>
                <a:gd name="connsiteX64" fmla="*/ 4200523 w 6394458"/>
                <a:gd name="connsiteY64" fmla="*/ 6822763 h 6858000"/>
                <a:gd name="connsiteX65" fmla="*/ 4245675 w 6394458"/>
                <a:gd name="connsiteY65" fmla="*/ 6821601 h 6858000"/>
                <a:gd name="connsiteX66" fmla="*/ 4291117 w 6394458"/>
                <a:gd name="connsiteY66" fmla="*/ 6819277 h 6858000"/>
                <a:gd name="connsiteX67" fmla="*/ 4469108 w 6394458"/>
                <a:gd name="connsiteY67" fmla="*/ 6803743 h 6858000"/>
                <a:gd name="connsiteX68" fmla="*/ 5157267 w 6394458"/>
                <a:gd name="connsiteY68" fmla="*/ 6617766 h 6858000"/>
                <a:gd name="connsiteX69" fmla="*/ 5484069 w 6394458"/>
                <a:gd name="connsiteY69" fmla="*/ 6455744 h 6858000"/>
                <a:gd name="connsiteX70" fmla="*/ 5801144 w 6394458"/>
                <a:gd name="connsiteY70" fmla="*/ 6257717 h 6858000"/>
                <a:gd name="connsiteX71" fmla="*/ 6111106 w 6394458"/>
                <a:gd name="connsiteY71" fmla="*/ 6032542 h 6858000"/>
                <a:gd name="connsiteX72" fmla="*/ 6264127 w 6394458"/>
                <a:gd name="connsiteY72" fmla="*/ 5913203 h 6858000"/>
                <a:gd name="connsiteX73" fmla="*/ 6394458 w 6394458"/>
                <a:gd name="connsiteY73" fmla="*/ 5808939 h 6858000"/>
                <a:gd name="connsiteX74" fmla="*/ 6394458 w 6394458"/>
                <a:gd name="connsiteY74" fmla="*/ 6858000 h 6858000"/>
                <a:gd name="connsiteX75" fmla="*/ 2234128 w 6394458"/>
                <a:gd name="connsiteY75" fmla="*/ 6858000 h 6858000"/>
                <a:gd name="connsiteX76" fmla="*/ 2151583 w 6394458"/>
                <a:gd name="connsiteY76" fmla="*/ 6802146 h 6858000"/>
                <a:gd name="connsiteX77" fmla="*/ 593791 w 6394458"/>
                <a:gd name="connsiteY77" fmla="*/ 5241450 h 6858000"/>
                <a:gd name="connsiteX78" fmla="*/ 0 w 6394458"/>
                <a:gd name="connsiteY78" fmla="*/ 3044861 h 6858000"/>
                <a:gd name="connsiteX79" fmla="*/ 342337 w 6394458"/>
                <a:gd name="connsiteY79" fmla="*/ 1349581 h 6858000"/>
                <a:gd name="connsiteX80" fmla="*/ 1129762 w 6394458"/>
                <a:gd name="connsiteY80" fmla="*/ 1181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394458" h="6858000">
                  <a:moveTo>
                    <a:pt x="1242460" y="0"/>
                  </a:moveTo>
                  <a:lnTo>
                    <a:pt x="2160732" y="0"/>
                  </a:lnTo>
                  <a:lnTo>
                    <a:pt x="2096124" y="41936"/>
                  </a:lnTo>
                  <a:cubicBezTo>
                    <a:pt x="2053586" y="71988"/>
                    <a:pt x="1997691" y="111913"/>
                    <a:pt x="1942232" y="154451"/>
                  </a:cubicBezTo>
                  <a:lnTo>
                    <a:pt x="1941942" y="154741"/>
                  </a:lnTo>
                  <a:lnTo>
                    <a:pt x="1941652" y="155032"/>
                  </a:lnTo>
                  <a:cubicBezTo>
                    <a:pt x="1920455" y="170711"/>
                    <a:pt x="1899113" y="187262"/>
                    <a:pt x="1878498" y="203377"/>
                  </a:cubicBezTo>
                  <a:lnTo>
                    <a:pt x="1865722" y="213395"/>
                  </a:lnTo>
                  <a:cubicBezTo>
                    <a:pt x="1838863" y="233865"/>
                    <a:pt x="1813311" y="254771"/>
                    <a:pt x="1791679" y="272483"/>
                  </a:cubicBezTo>
                  <a:cubicBezTo>
                    <a:pt x="1684245" y="360463"/>
                    <a:pt x="1590023" y="443216"/>
                    <a:pt x="1503495" y="525389"/>
                  </a:cubicBezTo>
                  <a:cubicBezTo>
                    <a:pt x="1315050" y="703090"/>
                    <a:pt x="1142430" y="895746"/>
                    <a:pt x="990135" y="1098128"/>
                  </a:cubicBezTo>
                  <a:cubicBezTo>
                    <a:pt x="911301" y="1202949"/>
                    <a:pt x="837695" y="1310238"/>
                    <a:pt x="771637" y="1416800"/>
                  </a:cubicBezTo>
                  <a:cubicBezTo>
                    <a:pt x="697595" y="1538898"/>
                    <a:pt x="636764" y="1650106"/>
                    <a:pt x="585660" y="1756960"/>
                  </a:cubicBezTo>
                  <a:lnTo>
                    <a:pt x="585515" y="1757395"/>
                  </a:lnTo>
                  <a:lnTo>
                    <a:pt x="585370" y="1757831"/>
                  </a:lnTo>
                  <a:cubicBezTo>
                    <a:pt x="570271" y="1788174"/>
                    <a:pt x="556334" y="1818952"/>
                    <a:pt x="544574" y="1845230"/>
                  </a:cubicBezTo>
                  <a:lnTo>
                    <a:pt x="524539" y="1889510"/>
                  </a:lnTo>
                  <a:lnTo>
                    <a:pt x="505666" y="1933935"/>
                  </a:lnTo>
                  <a:lnTo>
                    <a:pt x="502762" y="1940904"/>
                  </a:lnTo>
                  <a:cubicBezTo>
                    <a:pt x="491002" y="1969214"/>
                    <a:pt x="479823" y="1996073"/>
                    <a:pt x="469661" y="2023512"/>
                  </a:cubicBezTo>
                  <a:cubicBezTo>
                    <a:pt x="465450" y="2034691"/>
                    <a:pt x="461240" y="2045870"/>
                    <a:pt x="456885" y="2057049"/>
                  </a:cubicBezTo>
                  <a:cubicBezTo>
                    <a:pt x="449190" y="2076794"/>
                    <a:pt x="442076" y="2095522"/>
                    <a:pt x="435688" y="2114395"/>
                  </a:cubicBezTo>
                  <a:lnTo>
                    <a:pt x="435543" y="2114976"/>
                  </a:lnTo>
                  <a:lnTo>
                    <a:pt x="435253" y="2115557"/>
                  </a:lnTo>
                  <a:cubicBezTo>
                    <a:pt x="390392" y="2239687"/>
                    <a:pt x="353226" y="2365123"/>
                    <a:pt x="324770" y="2488382"/>
                  </a:cubicBezTo>
                  <a:cubicBezTo>
                    <a:pt x="265391" y="2742158"/>
                    <a:pt x="235193" y="3002178"/>
                    <a:pt x="235338" y="3261036"/>
                  </a:cubicBezTo>
                  <a:cubicBezTo>
                    <a:pt x="236210" y="3391989"/>
                    <a:pt x="248695" y="3520474"/>
                    <a:pt x="272505" y="3641991"/>
                  </a:cubicBezTo>
                  <a:cubicBezTo>
                    <a:pt x="299073" y="3770621"/>
                    <a:pt x="337110" y="3893154"/>
                    <a:pt x="385891" y="4006104"/>
                  </a:cubicBezTo>
                  <a:lnTo>
                    <a:pt x="386182" y="4006685"/>
                  </a:lnTo>
                  <a:lnTo>
                    <a:pt x="386472" y="4007266"/>
                  </a:lnTo>
                  <a:cubicBezTo>
                    <a:pt x="394747" y="4027591"/>
                    <a:pt x="404039" y="4047626"/>
                    <a:pt x="413911" y="4068823"/>
                  </a:cubicBezTo>
                  <a:cubicBezTo>
                    <a:pt x="417686" y="4077098"/>
                    <a:pt x="421606" y="4085374"/>
                    <a:pt x="425380" y="4093794"/>
                  </a:cubicBezTo>
                  <a:cubicBezTo>
                    <a:pt x="428865" y="4100908"/>
                    <a:pt x="432349" y="4107876"/>
                    <a:pt x="435834" y="4114845"/>
                  </a:cubicBezTo>
                  <a:cubicBezTo>
                    <a:pt x="446867" y="4136913"/>
                    <a:pt x="457320" y="4157819"/>
                    <a:pt x="468644" y="4178435"/>
                  </a:cubicBezTo>
                  <a:lnTo>
                    <a:pt x="468935" y="4179015"/>
                  </a:lnTo>
                  <a:lnTo>
                    <a:pt x="469225" y="4179596"/>
                  </a:lnTo>
                  <a:cubicBezTo>
                    <a:pt x="495213" y="4229103"/>
                    <a:pt x="525120" y="4280352"/>
                    <a:pt x="566496" y="4345828"/>
                  </a:cubicBezTo>
                  <a:cubicBezTo>
                    <a:pt x="598727" y="4397368"/>
                    <a:pt x="633135" y="4447745"/>
                    <a:pt x="674366" y="4507124"/>
                  </a:cubicBezTo>
                  <a:cubicBezTo>
                    <a:pt x="713129" y="4561713"/>
                    <a:pt x="753199" y="4615139"/>
                    <a:pt x="790946" y="4665372"/>
                  </a:cubicBezTo>
                  <a:cubicBezTo>
                    <a:pt x="839001" y="4729106"/>
                    <a:pt x="889379" y="4793421"/>
                    <a:pt x="938015" y="4855559"/>
                  </a:cubicBezTo>
                  <a:cubicBezTo>
                    <a:pt x="969955" y="4896355"/>
                    <a:pt x="1003056" y="4938457"/>
                    <a:pt x="1035286" y="4980269"/>
                  </a:cubicBezTo>
                  <a:cubicBezTo>
                    <a:pt x="1069113" y="5023969"/>
                    <a:pt x="1113684" y="5081606"/>
                    <a:pt x="1158254" y="5140985"/>
                  </a:cubicBezTo>
                  <a:cubicBezTo>
                    <a:pt x="1179451" y="5169005"/>
                    <a:pt x="1200647" y="5198186"/>
                    <a:pt x="1221118" y="5226351"/>
                  </a:cubicBezTo>
                  <a:cubicBezTo>
                    <a:pt x="1240572" y="5253065"/>
                    <a:pt x="1259010" y="5278471"/>
                    <a:pt x="1277448" y="5303007"/>
                  </a:cubicBezTo>
                  <a:lnTo>
                    <a:pt x="1277739" y="5303297"/>
                  </a:lnTo>
                  <a:lnTo>
                    <a:pt x="1278029" y="5303588"/>
                  </a:lnTo>
                  <a:cubicBezTo>
                    <a:pt x="1309824" y="5347287"/>
                    <a:pt x="1343796" y="5391132"/>
                    <a:pt x="1376607" y="5433525"/>
                  </a:cubicBezTo>
                  <a:lnTo>
                    <a:pt x="1395625" y="5458060"/>
                  </a:lnTo>
                  <a:lnTo>
                    <a:pt x="1405207" y="5469965"/>
                  </a:lnTo>
                  <a:cubicBezTo>
                    <a:pt x="1442083" y="5515552"/>
                    <a:pt x="1479976" y="5562736"/>
                    <a:pt x="1518739" y="5607597"/>
                  </a:cubicBezTo>
                  <a:cubicBezTo>
                    <a:pt x="1603960" y="5707481"/>
                    <a:pt x="1691650" y="5802139"/>
                    <a:pt x="1779194" y="5888957"/>
                  </a:cubicBezTo>
                  <a:cubicBezTo>
                    <a:pt x="1965606" y="6072902"/>
                    <a:pt x="2161746" y="6230423"/>
                    <a:pt x="2361805" y="6356876"/>
                  </a:cubicBezTo>
                  <a:cubicBezTo>
                    <a:pt x="2475047" y="6427870"/>
                    <a:pt x="2579867" y="6485217"/>
                    <a:pt x="2682656" y="6532110"/>
                  </a:cubicBezTo>
                  <a:lnTo>
                    <a:pt x="2682946" y="6532255"/>
                  </a:lnTo>
                  <a:lnTo>
                    <a:pt x="2683236" y="6532400"/>
                  </a:lnTo>
                  <a:cubicBezTo>
                    <a:pt x="2787767" y="6581616"/>
                    <a:pt x="2901734" y="6626187"/>
                    <a:pt x="3021944" y="6664805"/>
                  </a:cubicBezTo>
                  <a:cubicBezTo>
                    <a:pt x="3132572" y="6700374"/>
                    <a:pt x="3251620" y="6731298"/>
                    <a:pt x="3375605" y="6756415"/>
                  </a:cubicBezTo>
                  <a:cubicBezTo>
                    <a:pt x="3432661" y="6767738"/>
                    <a:pt x="3493201" y="6777901"/>
                    <a:pt x="3555048" y="6786612"/>
                  </a:cubicBezTo>
                  <a:cubicBezTo>
                    <a:pt x="3613121" y="6794742"/>
                    <a:pt x="3673807" y="6801566"/>
                    <a:pt x="3735218" y="6807083"/>
                  </a:cubicBezTo>
                  <a:cubicBezTo>
                    <a:pt x="3852670" y="6817826"/>
                    <a:pt x="3974622" y="6823052"/>
                    <a:pt x="4108188" y="6823343"/>
                  </a:cubicBezTo>
                  <a:lnTo>
                    <a:pt x="4126917" y="6823343"/>
                  </a:lnTo>
                  <a:cubicBezTo>
                    <a:pt x="4135192" y="6823488"/>
                    <a:pt x="4143322" y="6823488"/>
                    <a:pt x="4151597" y="6823488"/>
                  </a:cubicBezTo>
                  <a:cubicBezTo>
                    <a:pt x="4171487" y="6823488"/>
                    <a:pt x="4186296" y="6823343"/>
                    <a:pt x="4199652" y="6822763"/>
                  </a:cubicBezTo>
                  <a:lnTo>
                    <a:pt x="4200088" y="6822763"/>
                  </a:lnTo>
                  <a:lnTo>
                    <a:pt x="4200523" y="6822763"/>
                  </a:lnTo>
                  <a:lnTo>
                    <a:pt x="4245675" y="6821601"/>
                  </a:lnTo>
                  <a:lnTo>
                    <a:pt x="4291117" y="6819277"/>
                  </a:lnTo>
                  <a:cubicBezTo>
                    <a:pt x="4342801" y="6816955"/>
                    <a:pt x="4397825" y="6812164"/>
                    <a:pt x="4469108" y="6803743"/>
                  </a:cubicBezTo>
                  <a:cubicBezTo>
                    <a:pt x="4700672" y="6775433"/>
                    <a:pt x="4932236" y="6712860"/>
                    <a:pt x="5157267" y="6617766"/>
                  </a:cubicBezTo>
                  <a:cubicBezTo>
                    <a:pt x="5260490" y="6574648"/>
                    <a:pt x="5367344" y="6521656"/>
                    <a:pt x="5484069" y="6455744"/>
                  </a:cubicBezTo>
                  <a:cubicBezTo>
                    <a:pt x="5584535" y="6399414"/>
                    <a:pt x="5688194" y="6334663"/>
                    <a:pt x="5801144" y="6257717"/>
                  </a:cubicBezTo>
                  <a:cubicBezTo>
                    <a:pt x="5894061" y="6194419"/>
                    <a:pt x="5992638" y="6122844"/>
                    <a:pt x="6111106" y="6032542"/>
                  </a:cubicBezTo>
                  <a:cubicBezTo>
                    <a:pt x="6163081" y="5993052"/>
                    <a:pt x="6215491" y="5951676"/>
                    <a:pt x="6264127" y="5913203"/>
                  </a:cubicBezTo>
                  <a:lnTo>
                    <a:pt x="6394458" y="5808939"/>
                  </a:lnTo>
                  <a:lnTo>
                    <a:pt x="6394458" y="6858000"/>
                  </a:lnTo>
                  <a:lnTo>
                    <a:pt x="2234128" y="6858000"/>
                  </a:lnTo>
                  <a:lnTo>
                    <a:pt x="2151583" y="6802146"/>
                  </a:lnTo>
                  <a:cubicBezTo>
                    <a:pt x="1509012" y="6424386"/>
                    <a:pt x="970245" y="5884748"/>
                    <a:pt x="593791" y="5241450"/>
                  </a:cubicBezTo>
                  <a:cubicBezTo>
                    <a:pt x="205286" y="4577683"/>
                    <a:pt x="0" y="3818240"/>
                    <a:pt x="0" y="3044861"/>
                  </a:cubicBezTo>
                  <a:cubicBezTo>
                    <a:pt x="0" y="2457023"/>
                    <a:pt x="115129" y="1886606"/>
                    <a:pt x="342337" y="1349581"/>
                  </a:cubicBezTo>
                  <a:cubicBezTo>
                    <a:pt x="534284" y="895692"/>
                    <a:pt x="798705" y="482372"/>
                    <a:pt x="1129762" y="118183"/>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1905757E-C772-4187-BD34-A12DC33F3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4266" y="0"/>
              <a:ext cx="6419426" cy="6858000"/>
            </a:xfrm>
            <a:custGeom>
              <a:avLst/>
              <a:gdLst>
                <a:gd name="connsiteX0" fmla="*/ 6419426 w 6419426"/>
                <a:gd name="connsiteY0" fmla="*/ 6276207 h 6858000"/>
                <a:gd name="connsiteX1" fmla="*/ 6419426 w 6419426"/>
                <a:gd name="connsiteY1" fmla="*/ 6858000 h 6858000"/>
                <a:gd name="connsiteX2" fmla="*/ 5377226 w 6419426"/>
                <a:gd name="connsiteY2" fmla="*/ 6858000 h 6858000"/>
                <a:gd name="connsiteX3" fmla="*/ 5526079 w 6419426"/>
                <a:gd name="connsiteY3" fmla="*/ 6799309 h 6858000"/>
                <a:gd name="connsiteX4" fmla="*/ 6372097 w 6419426"/>
                <a:gd name="connsiteY4" fmla="*/ 6313400 h 6858000"/>
                <a:gd name="connsiteX5" fmla="*/ 0 w 6419426"/>
                <a:gd name="connsiteY5" fmla="*/ 3944218 h 6858000"/>
                <a:gd name="connsiteX6" fmla="*/ 31811 w 6419426"/>
                <a:gd name="connsiteY6" fmla="*/ 4082046 h 6858000"/>
                <a:gd name="connsiteX7" fmla="*/ 2375871 w 6419426"/>
                <a:gd name="connsiteY7" fmla="*/ 6799309 h 6858000"/>
                <a:gd name="connsiteX8" fmla="*/ 2524724 w 6419426"/>
                <a:gd name="connsiteY8" fmla="*/ 6858000 h 6858000"/>
                <a:gd name="connsiteX9" fmla="*/ 0 w 6419426"/>
                <a:gd name="connsiteY9" fmla="*/ 6858000 h 6858000"/>
                <a:gd name="connsiteX10" fmla="*/ 0 w 6419426"/>
                <a:gd name="connsiteY10" fmla="*/ 0 h 6858000"/>
                <a:gd name="connsiteX11" fmla="*/ 1320019 w 6419426"/>
                <a:gd name="connsiteY11" fmla="*/ 0 h 6858000"/>
                <a:gd name="connsiteX12" fmla="*/ 1089625 w 6419426"/>
                <a:gd name="connsiteY12" fmla="*/ 209396 h 6858000"/>
                <a:gd name="connsiteX13" fmla="*/ 31811 w 6419426"/>
                <a:gd name="connsiteY13" fmla="*/ 2059448 h 6858000"/>
                <a:gd name="connsiteX14" fmla="*/ 0 w 6419426"/>
                <a:gd name="connsiteY14" fmla="*/ 21972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19426" h="6858000">
                  <a:moveTo>
                    <a:pt x="6419426" y="6276207"/>
                  </a:moveTo>
                  <a:lnTo>
                    <a:pt x="6419426" y="6858000"/>
                  </a:lnTo>
                  <a:lnTo>
                    <a:pt x="5377226" y="6858000"/>
                  </a:lnTo>
                  <a:lnTo>
                    <a:pt x="5526079" y="6799309"/>
                  </a:lnTo>
                  <a:cubicBezTo>
                    <a:pt x="5828657" y="6671330"/>
                    <a:pt x="6112428" y="6507594"/>
                    <a:pt x="6372097" y="6313400"/>
                  </a:cubicBezTo>
                  <a:close/>
                  <a:moveTo>
                    <a:pt x="0" y="3944218"/>
                  </a:moveTo>
                  <a:lnTo>
                    <a:pt x="31811" y="4082046"/>
                  </a:lnTo>
                  <a:cubicBezTo>
                    <a:pt x="347839" y="5310348"/>
                    <a:pt x="1226077" y="6312987"/>
                    <a:pt x="2375871" y="6799309"/>
                  </a:cubicBezTo>
                  <a:lnTo>
                    <a:pt x="2524724" y="6858000"/>
                  </a:lnTo>
                  <a:lnTo>
                    <a:pt x="0" y="6858000"/>
                  </a:lnTo>
                  <a:close/>
                  <a:moveTo>
                    <a:pt x="0" y="0"/>
                  </a:moveTo>
                  <a:lnTo>
                    <a:pt x="1320019" y="0"/>
                  </a:lnTo>
                  <a:lnTo>
                    <a:pt x="1089625" y="209396"/>
                  </a:lnTo>
                  <a:cubicBezTo>
                    <a:pt x="586180" y="712841"/>
                    <a:pt x="214775" y="1348326"/>
                    <a:pt x="31811" y="2059448"/>
                  </a:cubicBezTo>
                  <a:lnTo>
                    <a:pt x="0" y="219727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95ACC1B-1D16-4F58-8C21-20569F14A2C9}"/>
              </a:ext>
            </a:extLst>
          </p:cNvPr>
          <p:cNvSpPr>
            <a:spLocks noGrp="1"/>
          </p:cNvSpPr>
          <p:nvPr>
            <p:ph type="title"/>
          </p:nvPr>
        </p:nvSpPr>
        <p:spPr>
          <a:xfrm>
            <a:off x="775928" y="298715"/>
            <a:ext cx="4803636" cy="1311664"/>
          </a:xfrm>
        </p:spPr>
        <p:txBody>
          <a:bodyPr anchor="b">
            <a:normAutofit/>
          </a:bodyPr>
          <a:lstStyle/>
          <a:p>
            <a:r>
              <a:rPr lang="en-GB" sz="2800" dirty="0">
                <a:solidFill>
                  <a:schemeClr val="tx2"/>
                </a:solidFill>
                <a:latin typeface="Times New Roman" panose="02020603050405020304" pitchFamily="18" charset="0"/>
                <a:cs typeface="Times New Roman" panose="02020603050405020304" pitchFamily="18" charset="0"/>
              </a:rPr>
              <a:t>What's the Difference Between Finance and Accounting</a:t>
            </a:r>
          </a:p>
        </p:txBody>
      </p:sp>
      <p:sp>
        <p:nvSpPr>
          <p:cNvPr id="3" name="Content Placeholder 2">
            <a:extLst>
              <a:ext uri="{FF2B5EF4-FFF2-40B4-BE49-F238E27FC236}">
                <a16:creationId xmlns:a16="http://schemas.microsoft.com/office/drawing/2014/main" id="{4C38577B-6C96-4983-A384-1665B4BB34EE}"/>
              </a:ext>
            </a:extLst>
          </p:cNvPr>
          <p:cNvSpPr>
            <a:spLocks noGrp="1"/>
          </p:cNvSpPr>
          <p:nvPr>
            <p:ph idx="1"/>
          </p:nvPr>
        </p:nvSpPr>
        <p:spPr>
          <a:xfrm>
            <a:off x="804672" y="1610380"/>
            <a:ext cx="4706803" cy="4822318"/>
          </a:xfrm>
        </p:spPr>
        <p:txBody>
          <a:bodyPr anchor="ctr">
            <a:normAutofit/>
          </a:bodyPr>
          <a:lstStyle/>
          <a:p>
            <a:endParaRPr lang="en-GB" sz="1300" dirty="0">
              <a:solidFill>
                <a:schemeClr val="tx2"/>
              </a:solidFill>
              <a:latin typeface="Times New Roman" panose="02020603050405020304" pitchFamily="18" charset="0"/>
              <a:cs typeface="Times New Roman" panose="02020603050405020304" pitchFamily="18" charset="0"/>
            </a:endParaRPr>
          </a:p>
          <a:p>
            <a:r>
              <a:rPr lang="en-GB" sz="1600" dirty="0">
                <a:solidFill>
                  <a:schemeClr val="tx2"/>
                </a:solidFill>
                <a:latin typeface="Times New Roman" panose="02020603050405020304" pitchFamily="18" charset="0"/>
                <a:cs typeface="Times New Roman" panose="02020603050405020304" pitchFamily="18" charset="0"/>
              </a:rPr>
              <a:t>Finance and accounting are often used interchangeably, and it's important to have a working knowledge of both disciplines when evaluating a company's financial health.  </a:t>
            </a:r>
          </a:p>
          <a:p>
            <a:r>
              <a:rPr lang="en-GB" sz="1600" dirty="0">
                <a:solidFill>
                  <a:schemeClr val="tx2"/>
                </a:solidFill>
                <a:latin typeface="Times New Roman" panose="02020603050405020304" pitchFamily="18" charset="0"/>
                <a:cs typeface="Times New Roman" panose="02020603050405020304" pitchFamily="18" charset="0"/>
              </a:rPr>
              <a:t>The greatest difference between these disciplines is they operate on different levels of asset management. </a:t>
            </a:r>
          </a:p>
          <a:p>
            <a:r>
              <a:rPr lang="en-GB" sz="1600" dirty="0">
                <a:solidFill>
                  <a:schemeClr val="tx2"/>
                </a:solidFill>
                <a:latin typeface="Times New Roman" panose="02020603050405020304" pitchFamily="18" charset="0"/>
                <a:cs typeface="Times New Roman" panose="02020603050405020304" pitchFamily="18" charset="0"/>
              </a:rPr>
              <a:t>Accounting provides a glimpse of an organisation's financial status using past and present transactional data.</a:t>
            </a:r>
          </a:p>
          <a:p>
            <a:r>
              <a:rPr lang="en-GB" sz="1600" dirty="0">
                <a:solidFill>
                  <a:schemeClr val="tx2"/>
                </a:solidFill>
                <a:latin typeface="Times New Roman" panose="02020603050405020304" pitchFamily="18" charset="0"/>
                <a:cs typeface="Times New Roman" panose="02020603050405020304" pitchFamily="18" charset="0"/>
              </a:rPr>
              <a:t> In accounting, a company's financial situation is determined by using what's known as the accounting equation. </a:t>
            </a:r>
          </a:p>
          <a:p>
            <a:r>
              <a:rPr lang="en-GB" sz="1600" dirty="0">
                <a:solidFill>
                  <a:schemeClr val="tx2"/>
                </a:solidFill>
                <a:latin typeface="Times New Roman" panose="02020603050405020304" pitchFamily="18" charset="0"/>
                <a:cs typeface="Times New Roman" panose="02020603050405020304" pitchFamily="18" charset="0"/>
              </a:rPr>
              <a:t>This equation is typically displayed as:</a:t>
            </a:r>
          </a:p>
          <a:p>
            <a:r>
              <a:rPr lang="en-GB" sz="1600" dirty="0">
                <a:solidFill>
                  <a:schemeClr val="tx2"/>
                </a:solidFill>
                <a:latin typeface="Times New Roman" panose="02020603050405020304" pitchFamily="18" charset="0"/>
                <a:cs typeface="Times New Roman" panose="02020603050405020304" pitchFamily="18" charset="0"/>
              </a:rPr>
              <a:t>                  Assets = Liabilities + Equity </a:t>
            </a:r>
          </a:p>
          <a:p>
            <a:endParaRPr lang="en-GB" sz="1300" dirty="0">
              <a:solidFill>
                <a:schemeClr val="tx2"/>
              </a:solidFill>
              <a:latin typeface="Times New Roman" panose="02020603050405020304" pitchFamily="18" charset="0"/>
              <a:cs typeface="Times New Roman" panose="02020603050405020304" pitchFamily="18" charset="0"/>
            </a:endParaRPr>
          </a:p>
          <a:p>
            <a:endParaRPr lang="en-GB" sz="1300" dirty="0">
              <a:solidFill>
                <a:schemeClr val="tx2"/>
              </a:solidFill>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DFCB46E-06CA-AAE6-AE1B-6EB308F807F5}"/>
              </a:ext>
            </a:extLst>
          </p:cNvPr>
          <p:cNvSpPr>
            <a:spLocks noGrp="1"/>
          </p:cNvSpPr>
          <p:nvPr>
            <p:ph type="sldNum" sz="quarter" idx="12"/>
          </p:nvPr>
        </p:nvSpPr>
        <p:spPr/>
        <p:txBody>
          <a:bodyPr/>
          <a:lstStyle/>
          <a:p>
            <a:fld id="{5F0A09A3-96B8-4178-A0F9-EC62A2BD4C26}" type="slidenum">
              <a:rPr lang="en-GB" smtClean="0"/>
              <a:t>16</a:t>
            </a:fld>
            <a:endParaRPr lang="en-GB"/>
          </a:p>
        </p:txBody>
      </p:sp>
    </p:spTree>
    <p:extLst>
      <p:ext uri="{BB962C8B-B14F-4D97-AF65-F5344CB8AC3E}">
        <p14:creationId xmlns:p14="http://schemas.microsoft.com/office/powerpoint/2010/main" val="8141263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5431CE3-6D64-4A75-BB85-51F3BFCA4139}"/>
              </a:ext>
            </a:extLst>
          </p:cNvPr>
          <p:cNvSpPr>
            <a:spLocks noGrp="1"/>
          </p:cNvSpPr>
          <p:nvPr>
            <p:ph type="title"/>
          </p:nvPr>
        </p:nvSpPr>
        <p:spPr>
          <a:xfrm>
            <a:off x="838200" y="401221"/>
            <a:ext cx="10515600" cy="1348065"/>
          </a:xfrm>
        </p:spPr>
        <p:txBody>
          <a:bodyPr>
            <a:normAutofit/>
          </a:bodyPr>
          <a:lstStyle/>
          <a:p>
            <a:r>
              <a:rPr lang="en-GB" sz="4200">
                <a:solidFill>
                  <a:srgbClr val="FFFFFF"/>
                </a:solidFill>
                <a:latin typeface="Times New Roman" panose="02020603050405020304" pitchFamily="18" charset="0"/>
                <a:cs typeface="Times New Roman" panose="02020603050405020304" pitchFamily="18" charset="0"/>
              </a:rPr>
              <a:t>What's the Difference Between Finance and Accounting, contd,,</a:t>
            </a:r>
          </a:p>
        </p:txBody>
      </p:sp>
      <p:sp>
        <p:nvSpPr>
          <p:cNvPr id="3" name="Content Placeholder 2">
            <a:extLst>
              <a:ext uri="{FF2B5EF4-FFF2-40B4-BE49-F238E27FC236}">
                <a16:creationId xmlns:a16="http://schemas.microsoft.com/office/drawing/2014/main" id="{838E7B2E-614C-4C59-BE2B-5E5CAB157B16}"/>
              </a:ext>
            </a:extLst>
          </p:cNvPr>
          <p:cNvSpPr>
            <a:spLocks noGrp="1"/>
          </p:cNvSpPr>
          <p:nvPr>
            <p:ph idx="1"/>
          </p:nvPr>
        </p:nvSpPr>
        <p:spPr>
          <a:xfrm>
            <a:off x="838200" y="2586789"/>
            <a:ext cx="10515600" cy="3590174"/>
          </a:xfrm>
        </p:spPr>
        <p:txBody>
          <a:bodyPr>
            <a:normAutofit fontScale="92500" lnSpcReduction="10000"/>
          </a:bodyPr>
          <a:lstStyle/>
          <a:p>
            <a:endParaRPr lang="en-GB" sz="17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Unlike </a:t>
            </a:r>
            <a:r>
              <a:rPr lang="en-GB" sz="1800" u="sng" dirty="0">
                <a:latin typeface="Times New Roman" panose="02020603050405020304" pitchFamily="18" charset="0"/>
                <a:cs typeface="Times New Roman" panose="02020603050405020304" pitchFamily="18" charset="0"/>
              </a:rPr>
              <a:t>accounting's dependence on transactional data, finance is focused on looking at the future and how effectively an organisation generates and uses cash</a:t>
            </a:r>
            <a:r>
              <a:rPr lang="en-GB" sz="1800" dirty="0">
                <a:latin typeface="Times New Roman" panose="02020603050405020304" pitchFamily="18" charset="0"/>
                <a:cs typeface="Times New Roman" panose="02020603050405020304" pitchFamily="18" charset="0"/>
              </a:rPr>
              <a:t>. </a:t>
            </a:r>
          </a:p>
          <a:p>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This is a strong indicator of profitability and is used to make present-day investment decisions based on an expected future payoff. </a:t>
            </a:r>
          </a:p>
          <a:p>
            <a:endParaRPr lang="en-GB" sz="1800" dirty="0">
              <a:latin typeface="Times New Roman" panose="02020603050405020304" pitchFamily="18" charset="0"/>
              <a:cs typeface="Times New Roman" panose="02020603050405020304" pitchFamily="18" charset="0"/>
            </a:endParaRPr>
          </a:p>
          <a:p>
            <a:r>
              <a:rPr lang="en-GB" sz="1800" u="sng" dirty="0">
                <a:latin typeface="Times New Roman" panose="02020603050405020304" pitchFamily="18" charset="0"/>
                <a:cs typeface="Times New Roman" panose="02020603050405020304" pitchFamily="18" charset="0"/>
              </a:rPr>
              <a:t>The underlying principles</a:t>
            </a:r>
            <a:r>
              <a:rPr lang="en-GB" sz="1800" dirty="0">
                <a:latin typeface="Times New Roman" panose="02020603050405020304" pitchFamily="18" charset="0"/>
                <a:cs typeface="Times New Roman" panose="02020603050405020304" pitchFamily="18" charset="0"/>
              </a:rPr>
              <a:t>.  In accounting, most organisations use </a:t>
            </a:r>
            <a:r>
              <a:rPr lang="en-GB" sz="1800" u="sng" dirty="0">
                <a:latin typeface="Times New Roman" panose="02020603050405020304" pitchFamily="18" charset="0"/>
                <a:cs typeface="Times New Roman" panose="02020603050405020304" pitchFamily="18" charset="0"/>
              </a:rPr>
              <a:t>the accrual accounting method</a:t>
            </a:r>
            <a:r>
              <a:rPr lang="en-GB" sz="1800" dirty="0">
                <a:latin typeface="Times New Roman" panose="02020603050405020304" pitchFamily="18" charset="0"/>
                <a:cs typeface="Times New Roman" panose="02020603050405020304" pitchFamily="18" charset="0"/>
              </a:rPr>
              <a:t>, which records transactions as they're agreed upon instead of when they're completed.  </a:t>
            </a:r>
          </a:p>
          <a:p>
            <a:endParaRPr lang="en-GB" sz="1800" dirty="0">
              <a:latin typeface="Times New Roman" panose="02020603050405020304" pitchFamily="18" charset="0"/>
              <a:cs typeface="Times New Roman" panose="02020603050405020304" pitchFamily="18" charset="0"/>
            </a:endParaRPr>
          </a:p>
          <a:p>
            <a:r>
              <a:rPr lang="en-GB" sz="1800" u="sng" dirty="0">
                <a:latin typeface="Times New Roman" panose="02020603050405020304" pitchFamily="18" charset="0"/>
                <a:cs typeface="Times New Roman" panose="02020603050405020304" pitchFamily="18" charset="0"/>
              </a:rPr>
              <a:t>Finance rejects this idea and believes </a:t>
            </a:r>
            <a:r>
              <a:rPr lang="en-GB" sz="1800" dirty="0">
                <a:latin typeface="Times New Roman" panose="02020603050405020304" pitchFamily="18" charset="0"/>
                <a:cs typeface="Times New Roman" panose="02020603050405020304" pitchFamily="18" charset="0"/>
              </a:rPr>
              <a:t>the best way to measure economic returns is to calculate the cash a company can produce and leverage.. </a:t>
            </a:r>
          </a:p>
        </p:txBody>
      </p:sp>
      <p:sp>
        <p:nvSpPr>
          <p:cNvPr id="4" name="Slide Number Placeholder 3">
            <a:extLst>
              <a:ext uri="{FF2B5EF4-FFF2-40B4-BE49-F238E27FC236}">
                <a16:creationId xmlns:a16="http://schemas.microsoft.com/office/drawing/2014/main" id="{18F6EFB6-ADF5-4D68-F114-7CE0344F1E4C}"/>
              </a:ext>
            </a:extLst>
          </p:cNvPr>
          <p:cNvSpPr>
            <a:spLocks noGrp="1"/>
          </p:cNvSpPr>
          <p:nvPr>
            <p:ph type="sldNum" sz="quarter" idx="12"/>
          </p:nvPr>
        </p:nvSpPr>
        <p:spPr/>
        <p:txBody>
          <a:bodyPr/>
          <a:lstStyle/>
          <a:p>
            <a:fld id="{5F0A09A3-96B8-4178-A0F9-EC62A2BD4C26}" type="slidenum">
              <a:rPr lang="en-GB" smtClean="0"/>
              <a:t>17</a:t>
            </a:fld>
            <a:endParaRPr lang="en-GB"/>
          </a:p>
        </p:txBody>
      </p:sp>
    </p:spTree>
    <p:extLst>
      <p:ext uri="{BB962C8B-B14F-4D97-AF65-F5344CB8AC3E}">
        <p14:creationId xmlns:p14="http://schemas.microsoft.com/office/powerpoint/2010/main" val="1745800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1A839B-2ACB-4468-B052-7D953E76EC82}"/>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latin typeface="Times New Roman" panose="02020603050405020304" pitchFamily="18" charset="0"/>
                <a:cs typeface="Times New Roman" panose="02020603050405020304" pitchFamily="18" charset="0"/>
              </a:rPr>
              <a:t>Financial Fluency</a:t>
            </a:r>
          </a:p>
        </p:txBody>
      </p:sp>
      <p:sp>
        <p:nvSpPr>
          <p:cNvPr id="3" name="Content Placeholder 2">
            <a:extLst>
              <a:ext uri="{FF2B5EF4-FFF2-40B4-BE49-F238E27FC236}">
                <a16:creationId xmlns:a16="http://schemas.microsoft.com/office/drawing/2014/main" id="{F3B39A5D-E471-44B9-AEDF-46A0CA3E585D}"/>
              </a:ext>
            </a:extLst>
          </p:cNvPr>
          <p:cNvSpPr>
            <a:spLocks noGrp="1"/>
          </p:cNvSpPr>
          <p:nvPr>
            <p:ph idx="1"/>
          </p:nvPr>
        </p:nvSpPr>
        <p:spPr>
          <a:xfrm>
            <a:off x="6503158" y="649480"/>
            <a:ext cx="4862447" cy="5546047"/>
          </a:xfrm>
        </p:spPr>
        <p:txBody>
          <a:bodyPr anchor="ctr">
            <a:normAutofit/>
          </a:bodyPr>
          <a:lstStyle/>
          <a:p>
            <a:r>
              <a:rPr lang="en-GB" sz="1800" dirty="0">
                <a:latin typeface="Times New Roman" panose="02020603050405020304" pitchFamily="18" charset="0"/>
                <a:cs typeface="Times New Roman" panose="02020603050405020304" pitchFamily="18" charset="0"/>
              </a:rPr>
              <a:t>Gaining financial fluency can help you clearly communicate the implications of financial decisions to stakeholders and other individuals. </a:t>
            </a:r>
          </a:p>
          <a:p>
            <a:r>
              <a:rPr lang="en-GB" sz="1800" dirty="0">
                <a:latin typeface="Times New Roman" panose="02020603050405020304" pitchFamily="18" charset="0"/>
                <a:cs typeface="Times New Roman" panose="02020603050405020304" pitchFamily="18" charset="0"/>
              </a:rPr>
              <a:t>Let's take a look at eight terms and definitions you should know:</a:t>
            </a:r>
          </a:p>
          <a:p>
            <a:r>
              <a:rPr lang="en-GB" sz="1800" b="1" i="1" dirty="0">
                <a:latin typeface="Times New Roman" panose="02020603050405020304" pitchFamily="18" charset="0"/>
                <a:cs typeface="Times New Roman" panose="02020603050405020304" pitchFamily="18" charset="0"/>
              </a:rPr>
              <a:t>Asset Allocation</a:t>
            </a:r>
            <a:r>
              <a:rPr lang="en-GB" sz="1800" dirty="0">
                <a:latin typeface="Times New Roman" panose="02020603050405020304" pitchFamily="18" charset="0"/>
                <a:cs typeface="Times New Roman" panose="02020603050405020304" pitchFamily="18" charset="0"/>
              </a:rPr>
              <a:t>: Asset allocation is how you choose to spread money across different investment types.</a:t>
            </a:r>
          </a:p>
          <a:p>
            <a:pPr marL="0" indent="0">
              <a:buNone/>
            </a:pPr>
            <a:r>
              <a:rPr lang="en-GB" sz="1800" b="1" dirty="0">
                <a:latin typeface="Times New Roman" panose="02020603050405020304" pitchFamily="18" charset="0"/>
                <a:cs typeface="Times New Roman" panose="02020603050405020304" pitchFamily="18" charset="0"/>
              </a:rPr>
              <a:t> This include:</a:t>
            </a:r>
          </a:p>
          <a:p>
            <a:endParaRPr lang="en-GB" sz="18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1800" b="1" i="1" dirty="0">
                <a:latin typeface="Times New Roman" panose="02020603050405020304" pitchFamily="18" charset="0"/>
                <a:cs typeface="Times New Roman" panose="02020603050405020304" pitchFamily="18" charset="0"/>
              </a:rPr>
              <a:t>Bonds</a:t>
            </a:r>
            <a:r>
              <a:rPr lang="en-GB" sz="1800" dirty="0">
                <a:latin typeface="Times New Roman" panose="02020603050405020304" pitchFamily="18" charset="0"/>
                <a:cs typeface="Times New Roman" panose="02020603050405020304" pitchFamily="18" charset="0"/>
              </a:rPr>
              <a:t>: Bonds are a form of borrowing.  When you purchase a bond, you are lending the seller money. </a:t>
            </a:r>
          </a:p>
          <a:p>
            <a:pPr>
              <a:buFont typeface="Wingdings" panose="05000000000000000000" pitchFamily="2" charset="2"/>
              <a:buChar char="Ø"/>
            </a:pPr>
            <a:r>
              <a:rPr lang="en-GB" sz="1800" b="1" i="1" dirty="0">
                <a:latin typeface="Times New Roman" panose="02020603050405020304" pitchFamily="18" charset="0"/>
                <a:cs typeface="Times New Roman" panose="02020603050405020304" pitchFamily="18" charset="0"/>
              </a:rPr>
              <a:t>Stocks</a:t>
            </a:r>
            <a:r>
              <a:rPr lang="en-GB" sz="1800" dirty="0">
                <a:latin typeface="Times New Roman" panose="02020603050405020304" pitchFamily="18" charset="0"/>
                <a:cs typeface="Times New Roman" panose="02020603050405020304" pitchFamily="18" charset="0"/>
              </a:rPr>
              <a:t>: A stock is a share of ownership for a public or private company.</a:t>
            </a:r>
          </a:p>
          <a:p>
            <a:pPr>
              <a:buFont typeface="Wingdings" panose="05000000000000000000" pitchFamily="2" charset="2"/>
              <a:buChar char="Ø"/>
            </a:pPr>
            <a:r>
              <a:rPr lang="en-GB" sz="1800" b="1" i="1" dirty="0">
                <a:latin typeface="Times New Roman" panose="02020603050405020304" pitchFamily="18" charset="0"/>
                <a:cs typeface="Times New Roman" panose="02020603050405020304" pitchFamily="18" charset="0"/>
              </a:rPr>
              <a:t>Cash and Cash Equivalents</a:t>
            </a:r>
            <a:r>
              <a:rPr lang="en-GB" sz="1800" dirty="0">
                <a:latin typeface="Times New Roman" panose="02020603050405020304" pitchFamily="18" charset="0"/>
                <a:cs typeface="Times New Roman" panose="02020603050405020304" pitchFamily="18" charset="0"/>
              </a:rPr>
              <a:t>: This is an asset that's in the form of cash or can be easily converted into cash.</a:t>
            </a:r>
          </a:p>
        </p:txBody>
      </p:sp>
      <p:sp>
        <p:nvSpPr>
          <p:cNvPr id="4" name="Slide Number Placeholder 3">
            <a:extLst>
              <a:ext uri="{FF2B5EF4-FFF2-40B4-BE49-F238E27FC236}">
                <a16:creationId xmlns:a16="http://schemas.microsoft.com/office/drawing/2014/main" id="{A6ABB1A4-48A2-F2C0-A197-6FCC14FC9DA7}"/>
              </a:ext>
            </a:extLst>
          </p:cNvPr>
          <p:cNvSpPr>
            <a:spLocks noGrp="1"/>
          </p:cNvSpPr>
          <p:nvPr>
            <p:ph type="sldNum" sz="quarter" idx="12"/>
          </p:nvPr>
        </p:nvSpPr>
        <p:spPr/>
        <p:txBody>
          <a:bodyPr/>
          <a:lstStyle/>
          <a:p>
            <a:fld id="{5F0A09A3-96B8-4178-A0F9-EC62A2BD4C26}" type="slidenum">
              <a:rPr lang="en-GB" smtClean="0"/>
              <a:t>18</a:t>
            </a:fld>
            <a:endParaRPr lang="en-GB"/>
          </a:p>
        </p:txBody>
      </p:sp>
    </p:spTree>
    <p:extLst>
      <p:ext uri="{BB962C8B-B14F-4D97-AF65-F5344CB8AC3E}">
        <p14:creationId xmlns:p14="http://schemas.microsoft.com/office/powerpoint/2010/main" val="3872965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02B86-DDFE-4B45-8A40-1B780169701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Financial Fluency, contd,,</a:t>
            </a:r>
          </a:p>
        </p:txBody>
      </p:sp>
      <p:sp>
        <p:nvSpPr>
          <p:cNvPr id="3" name="Content Placeholder 2">
            <a:extLst>
              <a:ext uri="{FF2B5EF4-FFF2-40B4-BE49-F238E27FC236}">
                <a16:creationId xmlns:a16="http://schemas.microsoft.com/office/drawing/2014/main" id="{2E7D53F3-79EE-4D17-A295-E3B76A1587FC}"/>
              </a:ext>
            </a:extLst>
          </p:cNvPr>
          <p:cNvSpPr>
            <a:spLocks noGrp="1"/>
          </p:cNvSpPr>
          <p:nvPr>
            <p:ph idx="1"/>
          </p:nvPr>
        </p:nvSpPr>
        <p:spPr>
          <a:xfrm>
            <a:off x="4810259" y="255182"/>
            <a:ext cx="6555347" cy="5940346"/>
          </a:xfrm>
        </p:spPr>
        <p:txBody>
          <a:bodyPr anchor="ctr">
            <a:normAutofit/>
          </a:bodyPr>
          <a:lstStyle/>
          <a:p>
            <a:r>
              <a:rPr lang="en-GB" sz="1800" b="1" i="1" dirty="0">
                <a:latin typeface="Times New Roman" panose="02020603050405020304" pitchFamily="18" charset="0"/>
                <a:cs typeface="Times New Roman" panose="02020603050405020304" pitchFamily="18" charset="0"/>
              </a:rPr>
              <a:t>Capital Gain : </a:t>
            </a:r>
            <a:r>
              <a:rPr lang="en-GB" sz="1800" dirty="0">
                <a:latin typeface="Times New Roman" panose="02020603050405020304" pitchFamily="18" charset="0"/>
                <a:cs typeface="Times New Roman" panose="02020603050405020304" pitchFamily="18" charset="0"/>
              </a:rPr>
              <a:t>A capital gain is an increase in the value of an asset or investment above the price you initially paid for it.  If you sell an asset for less than its original purchase price, you would have a capital loss.</a:t>
            </a:r>
          </a:p>
          <a:p>
            <a:endParaRPr lang="en-GB" sz="1800" dirty="0">
              <a:latin typeface="Times New Roman" panose="02020603050405020304" pitchFamily="18" charset="0"/>
              <a:cs typeface="Times New Roman" panose="02020603050405020304" pitchFamily="18" charset="0"/>
            </a:endParaRPr>
          </a:p>
          <a:p>
            <a:r>
              <a:rPr lang="en-GB" sz="1800" b="1" i="1" dirty="0">
                <a:latin typeface="Times New Roman" panose="02020603050405020304" pitchFamily="18" charset="0"/>
                <a:cs typeface="Times New Roman" panose="02020603050405020304" pitchFamily="18" charset="0"/>
              </a:rPr>
              <a:t>Compound Interest : </a:t>
            </a:r>
            <a:r>
              <a:rPr lang="en-GB" sz="1800" dirty="0">
                <a:latin typeface="Times New Roman" panose="02020603050405020304" pitchFamily="18" charset="0"/>
                <a:cs typeface="Times New Roman" panose="02020603050405020304" pitchFamily="18" charset="0"/>
              </a:rPr>
              <a:t>Compound interest is earned on the amount you deposited plus any additional interest you have accumulated.  </a:t>
            </a:r>
          </a:p>
          <a:p>
            <a:pPr marL="0" indent="0">
              <a:buNone/>
            </a:pPr>
            <a:endParaRPr lang="en-GB" sz="1800" dirty="0">
              <a:latin typeface="Times New Roman" panose="02020603050405020304" pitchFamily="18" charset="0"/>
              <a:cs typeface="Times New Roman" panose="02020603050405020304" pitchFamily="18" charset="0"/>
            </a:endParaRPr>
          </a:p>
          <a:p>
            <a:r>
              <a:rPr lang="en-GB" sz="1800" b="1" i="1" dirty="0">
                <a:latin typeface="Times New Roman" panose="02020603050405020304" pitchFamily="18" charset="0"/>
                <a:cs typeface="Times New Roman" panose="02020603050405020304" pitchFamily="18" charset="0"/>
              </a:rPr>
              <a:t>Forecasting: </a:t>
            </a:r>
            <a:r>
              <a:rPr lang="en-GB" sz="1800" dirty="0">
                <a:latin typeface="Times New Roman" panose="02020603050405020304" pitchFamily="18" charset="0"/>
                <a:cs typeface="Times New Roman" panose="02020603050405020304" pitchFamily="18" charset="0"/>
              </a:rPr>
              <a:t>Forecasting is the process of using available data and assumptions to determine future income and expenses.  </a:t>
            </a:r>
          </a:p>
          <a:p>
            <a:pPr marL="0" indent="0">
              <a:buNone/>
            </a:pPr>
            <a:endParaRPr lang="en-GB" sz="1800" dirty="0">
              <a:latin typeface="Times New Roman" panose="02020603050405020304" pitchFamily="18" charset="0"/>
              <a:cs typeface="Times New Roman" panose="02020603050405020304" pitchFamily="18" charset="0"/>
            </a:endParaRPr>
          </a:p>
          <a:p>
            <a:r>
              <a:rPr lang="en-GB" sz="1800" b="1" i="1" dirty="0">
                <a:latin typeface="Times New Roman" panose="02020603050405020304" pitchFamily="18" charset="0"/>
                <a:cs typeface="Times New Roman" panose="02020603050405020304" pitchFamily="18" charset="0"/>
              </a:rPr>
              <a:t>Liquidity: </a:t>
            </a:r>
            <a:r>
              <a:rPr lang="en-GB" sz="1800" dirty="0">
                <a:latin typeface="Times New Roman" panose="02020603050405020304" pitchFamily="18" charset="0"/>
                <a:cs typeface="Times New Roman" panose="02020603050405020304" pitchFamily="18" charset="0"/>
              </a:rPr>
              <a:t>Liquidity refers to how quickly your assets can be converted into cash.  </a:t>
            </a:r>
            <a:endParaRPr lang="en-GB" sz="1800" dirty="0"/>
          </a:p>
        </p:txBody>
      </p:sp>
      <p:sp>
        <p:nvSpPr>
          <p:cNvPr id="4" name="Slide Number Placeholder 3">
            <a:extLst>
              <a:ext uri="{FF2B5EF4-FFF2-40B4-BE49-F238E27FC236}">
                <a16:creationId xmlns:a16="http://schemas.microsoft.com/office/drawing/2014/main" id="{3292C968-2872-D776-7381-41CBE019404F}"/>
              </a:ext>
            </a:extLst>
          </p:cNvPr>
          <p:cNvSpPr>
            <a:spLocks noGrp="1"/>
          </p:cNvSpPr>
          <p:nvPr>
            <p:ph type="sldNum" sz="quarter" idx="12"/>
          </p:nvPr>
        </p:nvSpPr>
        <p:spPr/>
        <p:txBody>
          <a:bodyPr/>
          <a:lstStyle/>
          <a:p>
            <a:fld id="{5F0A09A3-96B8-4178-A0F9-EC62A2BD4C26}" type="slidenum">
              <a:rPr lang="en-GB" smtClean="0"/>
              <a:t>19</a:t>
            </a:fld>
            <a:endParaRPr lang="en-GB"/>
          </a:p>
        </p:txBody>
      </p:sp>
    </p:spTree>
    <p:extLst>
      <p:ext uri="{BB962C8B-B14F-4D97-AF65-F5344CB8AC3E}">
        <p14:creationId xmlns:p14="http://schemas.microsoft.com/office/powerpoint/2010/main" val="3050067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DA7E2E-5B4E-4BDE-B046-0451EC0B7B8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Use of Financial Statements</a:t>
            </a:r>
          </a:p>
        </p:txBody>
      </p:sp>
      <p:sp>
        <p:nvSpPr>
          <p:cNvPr id="3" name="Content Placeholder 2">
            <a:extLst>
              <a:ext uri="{FF2B5EF4-FFF2-40B4-BE49-F238E27FC236}">
                <a16:creationId xmlns:a16="http://schemas.microsoft.com/office/drawing/2014/main" id="{4F54F8C8-CA4D-46FC-8812-98DDC104C1A7}"/>
              </a:ext>
            </a:extLst>
          </p:cNvPr>
          <p:cNvSpPr>
            <a:spLocks noGrp="1"/>
          </p:cNvSpPr>
          <p:nvPr>
            <p:ph idx="1"/>
          </p:nvPr>
        </p:nvSpPr>
        <p:spPr>
          <a:xfrm>
            <a:off x="4581727" y="649480"/>
            <a:ext cx="3025303" cy="5546047"/>
          </a:xfrm>
        </p:spPr>
        <p:txBody>
          <a:bodyPr anchor="ctr">
            <a:normAutofit/>
          </a:bodyPr>
          <a:lstStyle/>
          <a:p>
            <a:r>
              <a:rPr lang="en-GB" sz="1800" dirty="0">
                <a:latin typeface="Times New Roman" panose="02020603050405020304" pitchFamily="18" charset="0"/>
                <a:cs typeface="Times New Roman" panose="02020603050405020304" pitchFamily="18" charset="0"/>
              </a:rPr>
              <a:t>The purpose of financial statements is to present a periodical review and insight into a company's financial condition.</a:t>
            </a:r>
          </a:p>
          <a:p>
            <a:r>
              <a:rPr lang="en-GB" sz="1800" dirty="0">
                <a:latin typeface="Times New Roman" panose="02020603050405020304" pitchFamily="18" charset="0"/>
                <a:cs typeface="Times New Roman" panose="02020603050405020304" pitchFamily="18" charset="0"/>
              </a:rPr>
              <a:t>To understand a company's financial position, you need to review and analyse three basic types of financial statements: </a:t>
            </a: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Balance sheets</a:t>
            </a: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Profit &amp; loss statements (also known as an income statement) </a:t>
            </a: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 Cash flow statements</a:t>
            </a:r>
          </a:p>
        </p:txBody>
      </p:sp>
      <p:pic>
        <p:nvPicPr>
          <p:cNvPr id="5" name="Picture 4" descr="Desk with productivity items">
            <a:extLst>
              <a:ext uri="{FF2B5EF4-FFF2-40B4-BE49-F238E27FC236}">
                <a16:creationId xmlns:a16="http://schemas.microsoft.com/office/drawing/2014/main" id="{662607DB-0193-BBE2-4FAB-57A070E4571E}"/>
              </a:ext>
            </a:extLst>
          </p:cNvPr>
          <p:cNvPicPr>
            <a:picLocks noChangeAspect="1"/>
          </p:cNvPicPr>
          <p:nvPr/>
        </p:nvPicPr>
        <p:blipFill rotWithShape="1">
          <a:blip r:embed="rId2"/>
          <a:srcRect l="37757" r="22507" b="-1"/>
          <a:stretch/>
        </p:blipFill>
        <p:spPr>
          <a:xfrm>
            <a:off x="8109502" y="10"/>
            <a:ext cx="4082498" cy="6857990"/>
          </a:xfrm>
          <a:prstGeom prst="rect">
            <a:avLst/>
          </a:prstGeom>
        </p:spPr>
      </p:pic>
      <p:sp>
        <p:nvSpPr>
          <p:cNvPr id="4" name="Slide Number Placeholder 3">
            <a:extLst>
              <a:ext uri="{FF2B5EF4-FFF2-40B4-BE49-F238E27FC236}">
                <a16:creationId xmlns:a16="http://schemas.microsoft.com/office/drawing/2014/main" id="{F4AE0914-A346-A65C-D1A8-39BDEFF319F9}"/>
              </a:ext>
            </a:extLst>
          </p:cNvPr>
          <p:cNvSpPr>
            <a:spLocks noGrp="1"/>
          </p:cNvSpPr>
          <p:nvPr>
            <p:ph type="sldNum" sz="quarter" idx="12"/>
          </p:nvPr>
        </p:nvSpPr>
        <p:spPr/>
        <p:txBody>
          <a:bodyPr/>
          <a:lstStyle/>
          <a:p>
            <a:fld id="{5F0A09A3-96B8-4178-A0F9-EC62A2BD4C26}" type="slidenum">
              <a:rPr lang="en-GB" smtClean="0"/>
              <a:t>20</a:t>
            </a:fld>
            <a:endParaRPr lang="en-GB"/>
          </a:p>
        </p:txBody>
      </p:sp>
    </p:spTree>
    <p:extLst>
      <p:ext uri="{BB962C8B-B14F-4D97-AF65-F5344CB8AC3E}">
        <p14:creationId xmlns:p14="http://schemas.microsoft.com/office/powerpoint/2010/main" val="39118303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52F42-6D21-4ED3-9EB2-FF255E1AA6A5}"/>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Use of Financial Statements, contd,, </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8CFCE807-038C-4128-96E2-D61EE24FD5FF}"/>
              </a:ext>
            </a:extLst>
          </p:cNvPr>
          <p:cNvPicPr>
            <a:picLocks noGrp="1" noChangeAspect="1"/>
          </p:cNvPicPr>
          <p:nvPr>
            <p:ph idx="1"/>
          </p:nvPr>
        </p:nvPicPr>
        <p:blipFill>
          <a:blip r:embed="rId2"/>
          <a:stretch>
            <a:fillRect/>
          </a:stretch>
        </p:blipFill>
        <p:spPr>
          <a:xfrm>
            <a:off x="943273" y="2427541"/>
            <a:ext cx="10250354" cy="3997637"/>
          </a:xfrm>
          <a:prstGeom prst="rect">
            <a:avLst/>
          </a:prstGeom>
        </p:spPr>
      </p:pic>
      <p:sp>
        <p:nvSpPr>
          <p:cNvPr id="3" name="Slide Number Placeholder 2">
            <a:extLst>
              <a:ext uri="{FF2B5EF4-FFF2-40B4-BE49-F238E27FC236}">
                <a16:creationId xmlns:a16="http://schemas.microsoft.com/office/drawing/2014/main" id="{5038BAA0-7147-8FC7-78B1-EE923C0E17B8}"/>
              </a:ext>
            </a:extLst>
          </p:cNvPr>
          <p:cNvSpPr>
            <a:spLocks noGrp="1"/>
          </p:cNvSpPr>
          <p:nvPr>
            <p:ph type="sldNum" sz="quarter" idx="12"/>
          </p:nvPr>
        </p:nvSpPr>
        <p:spPr/>
        <p:txBody>
          <a:bodyPr/>
          <a:lstStyle/>
          <a:p>
            <a:fld id="{5F0A09A3-96B8-4178-A0F9-EC62A2BD4C26}" type="slidenum">
              <a:rPr lang="en-GB" smtClean="0"/>
              <a:t>21</a:t>
            </a:fld>
            <a:endParaRPr lang="en-GB"/>
          </a:p>
        </p:txBody>
      </p:sp>
    </p:spTree>
    <p:extLst>
      <p:ext uri="{BB962C8B-B14F-4D97-AF65-F5344CB8AC3E}">
        <p14:creationId xmlns:p14="http://schemas.microsoft.com/office/powerpoint/2010/main" val="35792538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28204-E6C7-4FCB-824A-D7C49B5B5F6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Use of Financial Statements, contd,, </a:t>
            </a:r>
          </a:p>
        </p:txBody>
      </p:sp>
      <p:sp>
        <p:nvSpPr>
          <p:cNvPr id="3" name="Content Placeholder 2">
            <a:extLst>
              <a:ext uri="{FF2B5EF4-FFF2-40B4-BE49-F238E27FC236}">
                <a16:creationId xmlns:a16="http://schemas.microsoft.com/office/drawing/2014/main" id="{0EE879BF-99A5-4B27-8B92-62EFB211E384}"/>
              </a:ext>
            </a:extLst>
          </p:cNvPr>
          <p:cNvSpPr>
            <a:spLocks noGrp="1"/>
          </p:cNvSpPr>
          <p:nvPr>
            <p:ph idx="1"/>
          </p:nvPr>
        </p:nvSpPr>
        <p:spPr>
          <a:xfrm>
            <a:off x="4134810" y="649480"/>
            <a:ext cx="3974681" cy="5546047"/>
          </a:xfrm>
        </p:spPr>
        <p:txBody>
          <a:bodyPr anchor="ctr">
            <a:normAutofit/>
          </a:bodyPr>
          <a:lstStyle/>
          <a:p>
            <a:r>
              <a:rPr lang="en-GB" sz="1800" b="1" i="1" dirty="0">
                <a:latin typeface="Times New Roman" panose="02020603050405020304" pitchFamily="18" charset="0"/>
                <a:cs typeface="Times New Roman" panose="02020603050405020304" pitchFamily="18" charset="0"/>
              </a:rPr>
              <a:t>Balance Sheet: </a:t>
            </a:r>
            <a:r>
              <a:rPr lang="en-GB" sz="1800" dirty="0">
                <a:latin typeface="Times New Roman" panose="02020603050405020304" pitchFamily="18" charset="0"/>
                <a:cs typeface="Times New Roman" panose="02020603050405020304" pitchFamily="18" charset="0"/>
              </a:rPr>
              <a:t> This document is designed to show the financial position of a business. Information is aggregated into general classifications, including assets, liabilities, and capital or owners' equity as of a particular date. The nature and amount of a company's assets are listed on one side, and liabilities and capital are listed on the other side.</a:t>
            </a:r>
          </a:p>
          <a:p>
            <a:r>
              <a:rPr lang="en-GB" sz="1800" b="1" i="1" dirty="0">
                <a:latin typeface="Times New Roman" panose="02020603050405020304" pitchFamily="18" charset="0"/>
                <a:cs typeface="Times New Roman" panose="02020603050405020304" pitchFamily="18" charset="0"/>
              </a:rPr>
              <a:t>Profit and Loss Statement :</a:t>
            </a:r>
            <a:r>
              <a:rPr lang="en-GB" sz="1800" i="1"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This is also referred to as Income Statement, Profit &amp; Loss or P&amp;L.  This statement shows the financial performance of a company including the impact of revenue, gain, expense, and losses for a given period. </a:t>
            </a:r>
          </a:p>
          <a:p>
            <a:r>
              <a:rPr lang="en-GB" sz="1800" b="1" i="1" dirty="0">
                <a:latin typeface="Times New Roman" panose="02020603050405020304" pitchFamily="18" charset="0"/>
                <a:cs typeface="Times New Roman" panose="02020603050405020304" pitchFamily="18" charset="0"/>
              </a:rPr>
              <a:t>Statement of Cash Flows:</a:t>
            </a:r>
            <a:r>
              <a:rPr lang="en-GB" sz="1800" dirty="0">
                <a:latin typeface="Times New Roman" panose="02020603050405020304" pitchFamily="18" charset="0"/>
                <a:cs typeface="Times New Roman" panose="02020603050405020304" pitchFamily="18" charset="0"/>
              </a:rPr>
              <a:t> This statement details a companies cash during a specific duration of time, known as an accounting period. </a:t>
            </a:r>
          </a:p>
        </p:txBody>
      </p:sp>
      <p:pic>
        <p:nvPicPr>
          <p:cNvPr id="5" name="Picture 4" descr="Codes on papers">
            <a:extLst>
              <a:ext uri="{FF2B5EF4-FFF2-40B4-BE49-F238E27FC236}">
                <a16:creationId xmlns:a16="http://schemas.microsoft.com/office/drawing/2014/main" id="{A63C6FF5-6CE8-A97B-E8A3-0B615983D1D6}"/>
              </a:ext>
            </a:extLst>
          </p:cNvPr>
          <p:cNvPicPr>
            <a:picLocks noChangeAspect="1"/>
          </p:cNvPicPr>
          <p:nvPr/>
        </p:nvPicPr>
        <p:blipFill rotWithShape="1">
          <a:blip r:embed="rId2"/>
          <a:srcRect l="31106" r="29158" b="-1"/>
          <a:stretch/>
        </p:blipFill>
        <p:spPr>
          <a:xfrm>
            <a:off x="8109502" y="10"/>
            <a:ext cx="4082498" cy="6857990"/>
          </a:xfrm>
          <a:prstGeom prst="rect">
            <a:avLst/>
          </a:prstGeom>
        </p:spPr>
      </p:pic>
      <p:sp>
        <p:nvSpPr>
          <p:cNvPr id="4" name="Slide Number Placeholder 3">
            <a:extLst>
              <a:ext uri="{FF2B5EF4-FFF2-40B4-BE49-F238E27FC236}">
                <a16:creationId xmlns:a16="http://schemas.microsoft.com/office/drawing/2014/main" id="{63A4656C-B462-2CAE-03BD-B2B8369E4D6A}"/>
              </a:ext>
            </a:extLst>
          </p:cNvPr>
          <p:cNvSpPr>
            <a:spLocks noGrp="1"/>
          </p:cNvSpPr>
          <p:nvPr>
            <p:ph type="sldNum" sz="quarter" idx="12"/>
          </p:nvPr>
        </p:nvSpPr>
        <p:spPr/>
        <p:txBody>
          <a:bodyPr/>
          <a:lstStyle/>
          <a:p>
            <a:fld id="{5F0A09A3-96B8-4178-A0F9-EC62A2BD4C26}" type="slidenum">
              <a:rPr lang="en-GB" smtClean="0"/>
              <a:t>22</a:t>
            </a:fld>
            <a:endParaRPr lang="en-GB"/>
          </a:p>
        </p:txBody>
      </p:sp>
    </p:spTree>
    <p:extLst>
      <p:ext uri="{BB962C8B-B14F-4D97-AF65-F5344CB8AC3E}">
        <p14:creationId xmlns:p14="http://schemas.microsoft.com/office/powerpoint/2010/main" val="15367767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7A32F-FA5B-41A3-ACEA-EBCC8F351912}"/>
              </a:ext>
            </a:extLst>
          </p:cNvPr>
          <p:cNvSpPr>
            <a:spLocks noGrp="1"/>
          </p:cNvSpPr>
          <p:nvPr>
            <p:ph type="title"/>
          </p:nvPr>
        </p:nvSpPr>
        <p:spPr>
          <a:xfrm>
            <a:off x="572493" y="238539"/>
            <a:ext cx="11018520" cy="1434415"/>
          </a:xfrm>
        </p:spPr>
        <p:txBody>
          <a:bodyPr anchor="b">
            <a:normAutofit/>
          </a:bodyPr>
          <a:lstStyle/>
          <a:p>
            <a:r>
              <a:rPr lang="en-GB" sz="5400">
                <a:latin typeface="Times New Roman" panose="02020603050405020304" pitchFamily="18" charset="0"/>
                <a:cs typeface="Times New Roman" panose="02020603050405020304" pitchFamily="18" charset="0"/>
              </a:rPr>
              <a:t>The Balance Sheet </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0E90CB-647C-43E9-A1BF-E0DBC777BBB9}"/>
              </a:ext>
            </a:extLst>
          </p:cNvPr>
          <p:cNvSpPr>
            <a:spLocks noGrp="1"/>
          </p:cNvSpPr>
          <p:nvPr>
            <p:ph idx="1"/>
          </p:nvPr>
        </p:nvSpPr>
        <p:spPr>
          <a:xfrm>
            <a:off x="382772" y="1929781"/>
            <a:ext cx="7292885" cy="4260707"/>
          </a:xfrm>
        </p:spPr>
        <p:txBody>
          <a:bodyPr anchor="t">
            <a:normAutofit fontScale="92500" lnSpcReduction="10000"/>
          </a:bodyPr>
          <a:lstStyle/>
          <a:p>
            <a:r>
              <a:rPr lang="en-GB" sz="1800" b="1" i="1" dirty="0">
                <a:latin typeface="Times New Roman" panose="02020603050405020304" pitchFamily="18" charset="0"/>
                <a:cs typeface="Times New Roman" panose="02020603050405020304" pitchFamily="18" charset="0"/>
              </a:rPr>
              <a:t>What is the Balance Sheet?</a:t>
            </a:r>
          </a:p>
          <a:p>
            <a:r>
              <a:rPr lang="en-GB" sz="1800" dirty="0">
                <a:latin typeface="Times New Roman" panose="02020603050405020304" pitchFamily="18" charset="0"/>
                <a:cs typeface="Times New Roman" panose="02020603050405020304" pitchFamily="18" charset="0"/>
              </a:rPr>
              <a:t>A balance sheet is designed to communicate how much a company is worth by listing its' assets, liabilities, and capital.  Typically, balance sheets are prepared and distributed quarterly or monthly depending on the frequency determined by company policies or governmental laws.  </a:t>
            </a:r>
          </a:p>
          <a:p>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The purpose of a balance sheet is to give insight into where money has been borrowed and where it has been used or utilized. The information included in the balance sheet can be used to calculate key financial ratios.  These financial ratios can show the company's ability to pay its debts with equity.  You can also compare your latest balance sheet to previous ones to examine how your finances have changed over time.  </a:t>
            </a:r>
          </a:p>
          <a:p>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For potential investors, balances sheets can view what a company owns and what it owes as of a particular date.  This is valuable information for investors or banks who want to decide if they wish to invest in the company. </a:t>
            </a:r>
          </a:p>
        </p:txBody>
      </p:sp>
      <p:pic>
        <p:nvPicPr>
          <p:cNvPr id="4" name="Picture 3">
            <a:extLst>
              <a:ext uri="{FF2B5EF4-FFF2-40B4-BE49-F238E27FC236}">
                <a16:creationId xmlns:a16="http://schemas.microsoft.com/office/drawing/2014/main" id="{EDE97D8C-F84F-444E-86E9-74E99DFFFECB}"/>
              </a:ext>
            </a:extLst>
          </p:cNvPr>
          <p:cNvPicPr>
            <a:picLocks noChangeAspect="1"/>
          </p:cNvPicPr>
          <p:nvPr/>
        </p:nvPicPr>
        <p:blipFill rotWithShape="1">
          <a:blip r:embed="rId2"/>
          <a:srcRect l="1194" r="1856" b="1"/>
          <a:stretch/>
        </p:blipFill>
        <p:spPr>
          <a:xfrm>
            <a:off x="7675658" y="2093976"/>
            <a:ext cx="3941064" cy="4096512"/>
          </a:xfrm>
          <a:prstGeom prst="rect">
            <a:avLst/>
          </a:prstGeom>
        </p:spPr>
      </p:pic>
      <p:sp>
        <p:nvSpPr>
          <p:cNvPr id="5" name="Slide Number Placeholder 4">
            <a:extLst>
              <a:ext uri="{FF2B5EF4-FFF2-40B4-BE49-F238E27FC236}">
                <a16:creationId xmlns:a16="http://schemas.microsoft.com/office/drawing/2014/main" id="{E4F7DBFB-07A8-25A0-FAA7-92EE18C326EC}"/>
              </a:ext>
            </a:extLst>
          </p:cNvPr>
          <p:cNvSpPr>
            <a:spLocks noGrp="1"/>
          </p:cNvSpPr>
          <p:nvPr>
            <p:ph type="sldNum" sz="quarter" idx="12"/>
          </p:nvPr>
        </p:nvSpPr>
        <p:spPr/>
        <p:txBody>
          <a:bodyPr/>
          <a:lstStyle/>
          <a:p>
            <a:fld id="{5F0A09A3-96B8-4178-A0F9-EC62A2BD4C26}" type="slidenum">
              <a:rPr lang="en-GB" smtClean="0"/>
              <a:t>23</a:t>
            </a:fld>
            <a:endParaRPr lang="en-GB"/>
          </a:p>
        </p:txBody>
      </p:sp>
    </p:spTree>
    <p:extLst>
      <p:ext uri="{BB962C8B-B14F-4D97-AF65-F5344CB8AC3E}">
        <p14:creationId xmlns:p14="http://schemas.microsoft.com/office/powerpoint/2010/main" val="1754672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6B397E-985A-4C4B-83B8-68DEBF58F05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Balance Sheet Components</a:t>
            </a:r>
          </a:p>
        </p:txBody>
      </p:sp>
      <p:graphicFrame>
        <p:nvGraphicFramePr>
          <p:cNvPr id="5" name="Content Placeholder 2">
            <a:extLst>
              <a:ext uri="{FF2B5EF4-FFF2-40B4-BE49-F238E27FC236}">
                <a16:creationId xmlns:a16="http://schemas.microsoft.com/office/drawing/2014/main" id="{828D1F38-226A-1F00-01E2-E76E01E82C95}"/>
              </a:ext>
            </a:extLst>
          </p:cNvPr>
          <p:cNvGraphicFramePr>
            <a:graphicFrameLocks noGrp="1"/>
          </p:cNvGraphicFramePr>
          <p:nvPr>
            <p:ph idx="1"/>
            <p:extLst>
              <p:ext uri="{D42A27DB-BD31-4B8C-83A1-F6EECF244321}">
                <p14:modId xmlns:p14="http://schemas.microsoft.com/office/powerpoint/2010/main" val="38229113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1EC3AF66-7CAB-BCC2-B9AB-0E42F37E8F29}"/>
              </a:ext>
            </a:extLst>
          </p:cNvPr>
          <p:cNvSpPr>
            <a:spLocks noGrp="1"/>
          </p:cNvSpPr>
          <p:nvPr>
            <p:ph type="sldNum" sz="quarter" idx="12"/>
          </p:nvPr>
        </p:nvSpPr>
        <p:spPr/>
        <p:txBody>
          <a:bodyPr/>
          <a:lstStyle/>
          <a:p>
            <a:fld id="{5F0A09A3-96B8-4178-A0F9-EC62A2BD4C26}" type="slidenum">
              <a:rPr lang="en-GB" smtClean="0"/>
              <a:t>24</a:t>
            </a:fld>
            <a:endParaRPr lang="en-GB"/>
          </a:p>
        </p:txBody>
      </p:sp>
    </p:spTree>
    <p:extLst>
      <p:ext uri="{BB962C8B-B14F-4D97-AF65-F5344CB8AC3E}">
        <p14:creationId xmlns:p14="http://schemas.microsoft.com/office/powerpoint/2010/main" val="14140805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092350-8BAE-498F-8EAC-344956B9E2F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Balance Sheet Components, contd,,</a:t>
            </a:r>
          </a:p>
        </p:txBody>
      </p:sp>
      <p:sp>
        <p:nvSpPr>
          <p:cNvPr id="3" name="Content Placeholder 2">
            <a:extLst>
              <a:ext uri="{FF2B5EF4-FFF2-40B4-BE49-F238E27FC236}">
                <a16:creationId xmlns:a16="http://schemas.microsoft.com/office/drawing/2014/main" id="{99003D80-5A91-4621-8CBC-CD072013E8F1}"/>
              </a:ext>
            </a:extLst>
          </p:cNvPr>
          <p:cNvSpPr>
            <a:spLocks noGrp="1"/>
          </p:cNvSpPr>
          <p:nvPr>
            <p:ph idx="1"/>
          </p:nvPr>
        </p:nvSpPr>
        <p:spPr>
          <a:xfrm>
            <a:off x="4810259" y="649480"/>
            <a:ext cx="6555347" cy="5546047"/>
          </a:xfrm>
        </p:spPr>
        <p:txBody>
          <a:bodyPr anchor="ctr">
            <a:normAutofit/>
          </a:bodyPr>
          <a:lstStyle/>
          <a:p>
            <a:r>
              <a:rPr lang="en-GB" sz="1400" dirty="0">
                <a:latin typeface="Times New Roman" panose="02020603050405020304" pitchFamily="18" charset="0"/>
                <a:cs typeface="Times New Roman" panose="02020603050405020304" pitchFamily="18" charset="0"/>
              </a:rPr>
              <a:t> </a:t>
            </a:r>
            <a:r>
              <a:rPr lang="en-GB" sz="1400" b="1" i="1" dirty="0">
                <a:latin typeface="Times New Roman" panose="02020603050405020304" pitchFamily="18" charset="0"/>
                <a:cs typeface="Times New Roman" panose="02020603050405020304" pitchFamily="18" charset="0"/>
              </a:rPr>
              <a:t>Assets are broken down into two further categories</a:t>
            </a:r>
            <a:r>
              <a:rPr lang="en-GB" sz="1400" dirty="0">
                <a:latin typeface="Times New Roman" panose="02020603050405020304" pitchFamily="18" charset="0"/>
                <a:cs typeface="Times New Roman" panose="02020603050405020304" pitchFamily="18" charset="0"/>
              </a:rPr>
              <a:t>:</a:t>
            </a:r>
          </a:p>
          <a:p>
            <a:endParaRPr lang="en-GB" sz="1400" dirty="0">
              <a:latin typeface="Times New Roman" panose="02020603050405020304" pitchFamily="18" charset="0"/>
              <a:cs typeface="Times New Roman" panose="02020603050405020304" pitchFamily="18" charset="0"/>
            </a:endParaRPr>
          </a:p>
          <a:p>
            <a:pPr marL="0" indent="0">
              <a:buNone/>
            </a:pPr>
            <a:r>
              <a:rPr lang="en-GB" sz="1400" b="1" u="sng" dirty="0">
                <a:latin typeface="Times New Roman" panose="02020603050405020304" pitchFamily="18" charset="0"/>
                <a:cs typeface="Times New Roman" panose="02020603050405020304" pitchFamily="18" charset="0"/>
              </a:rPr>
              <a:t>1- Current Assets</a:t>
            </a:r>
            <a:r>
              <a:rPr lang="en-GB" sz="1400" dirty="0">
                <a:latin typeface="Times New Roman" panose="02020603050405020304" pitchFamily="18" charset="0"/>
                <a:cs typeface="Times New Roman" panose="02020603050405020304" pitchFamily="18" charset="0"/>
              </a:rPr>
              <a:t>: Current assets can be converted into cash within a financial year. such as:</a:t>
            </a:r>
          </a:p>
          <a:p>
            <a:pPr>
              <a:buFont typeface="Wingdings" panose="05000000000000000000" pitchFamily="2" charset="2"/>
              <a:buChar char="Ø"/>
            </a:pPr>
            <a:r>
              <a:rPr lang="en-GB" sz="1400" b="1" i="1" dirty="0">
                <a:latin typeface="Times New Roman" panose="02020603050405020304" pitchFamily="18" charset="0"/>
                <a:cs typeface="Times New Roman" panose="02020603050405020304" pitchFamily="18" charset="0"/>
              </a:rPr>
              <a:t>Account Receivables:</a:t>
            </a:r>
            <a:r>
              <a:rPr lang="en-GB" sz="1400" dirty="0">
                <a:latin typeface="Times New Roman" panose="02020603050405020304" pitchFamily="18" charset="0"/>
                <a:cs typeface="Times New Roman" panose="02020603050405020304" pitchFamily="18" charset="0"/>
              </a:rPr>
              <a:t> Money that your client owes you for your services will be paid in the short term. </a:t>
            </a:r>
          </a:p>
          <a:p>
            <a:pPr>
              <a:buFont typeface="Wingdings" panose="05000000000000000000" pitchFamily="2" charset="2"/>
              <a:buChar char="Ø"/>
            </a:pPr>
            <a:r>
              <a:rPr lang="en-GB" sz="1400" b="1" i="1" dirty="0">
                <a:latin typeface="Times New Roman" panose="02020603050405020304" pitchFamily="18" charset="0"/>
                <a:cs typeface="Times New Roman" panose="02020603050405020304" pitchFamily="18" charset="0"/>
              </a:rPr>
              <a:t>Inventories: </a:t>
            </a:r>
            <a:r>
              <a:rPr lang="en-GB" sz="1400" dirty="0">
                <a:latin typeface="Times New Roman" panose="02020603050405020304" pitchFamily="18" charset="0"/>
                <a:cs typeface="Times New Roman" panose="02020603050405020304" pitchFamily="18" charset="0"/>
              </a:rPr>
              <a:t>For businesses that sell goods, inventory includes finished products and raw materials.</a:t>
            </a:r>
          </a:p>
          <a:p>
            <a:pPr>
              <a:buFont typeface="Wingdings" panose="05000000000000000000" pitchFamily="2" charset="2"/>
              <a:buChar char="Ø"/>
            </a:pPr>
            <a:r>
              <a:rPr lang="en-GB" sz="1400" b="1" i="1" dirty="0">
                <a:latin typeface="Times New Roman" panose="02020603050405020304" pitchFamily="18" charset="0"/>
                <a:cs typeface="Times New Roman" panose="02020603050405020304" pitchFamily="18" charset="0"/>
              </a:rPr>
              <a:t>Cash and cash equivalents:</a:t>
            </a:r>
            <a:r>
              <a:rPr lang="en-GB" sz="1400" dirty="0">
                <a:latin typeface="Times New Roman" panose="02020603050405020304" pitchFamily="18" charset="0"/>
                <a:cs typeface="Times New Roman" panose="02020603050405020304" pitchFamily="18" charset="0"/>
              </a:rPr>
              <a:t>  These are your most liquid assets including currency, checks and money stored in your checking and savings account.</a:t>
            </a:r>
          </a:p>
          <a:p>
            <a:pPr>
              <a:buFont typeface="Wingdings" panose="05000000000000000000" pitchFamily="2" charset="2"/>
              <a:buChar char="Ø"/>
            </a:pPr>
            <a:r>
              <a:rPr lang="en-GB" sz="1400" b="1" i="1" dirty="0">
                <a:latin typeface="Times New Roman" panose="02020603050405020304" pitchFamily="18" charset="0"/>
                <a:cs typeface="Times New Roman" panose="02020603050405020304" pitchFamily="18" charset="0"/>
              </a:rPr>
              <a:t>Prepaid expenses</a:t>
            </a:r>
          </a:p>
          <a:p>
            <a:pPr>
              <a:buFont typeface="Wingdings" panose="05000000000000000000" pitchFamily="2" charset="2"/>
              <a:buChar char="Ø"/>
            </a:pPr>
            <a:r>
              <a:rPr lang="en-GB" sz="1400" b="1" i="1" dirty="0">
                <a:latin typeface="Times New Roman" panose="02020603050405020304" pitchFamily="18" charset="0"/>
                <a:cs typeface="Times New Roman" panose="02020603050405020304" pitchFamily="18" charset="0"/>
              </a:rPr>
              <a:t>Cash equivalents</a:t>
            </a:r>
            <a:r>
              <a:rPr lang="en-GB" sz="1400" dirty="0">
                <a:latin typeface="Times New Roman" panose="02020603050405020304" pitchFamily="18" charset="0"/>
                <a:cs typeface="Times New Roman" panose="02020603050405020304" pitchFamily="18" charset="0"/>
              </a:rPr>
              <a:t> (currency, stocks, bonds)</a:t>
            </a:r>
          </a:p>
          <a:p>
            <a:pPr marL="0" indent="0">
              <a:buNone/>
            </a:pPr>
            <a:r>
              <a:rPr lang="en-GB" sz="1400" b="1" u="sng" dirty="0">
                <a:latin typeface="Times New Roman" panose="02020603050405020304" pitchFamily="18" charset="0"/>
                <a:cs typeface="Times New Roman" panose="02020603050405020304" pitchFamily="18" charset="0"/>
              </a:rPr>
              <a:t>2- Long Term Assets: </a:t>
            </a:r>
            <a:r>
              <a:rPr lang="en-GB" sz="1400" dirty="0">
                <a:latin typeface="Times New Roman" panose="02020603050405020304" pitchFamily="18" charset="0"/>
                <a:cs typeface="Times New Roman" panose="02020603050405020304" pitchFamily="18" charset="0"/>
              </a:rPr>
              <a:t>Long term assets refer to assets that will not be converted to cash within a year.  This might include:</a:t>
            </a:r>
          </a:p>
          <a:p>
            <a:endParaRPr lang="en-GB" sz="1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1400" b="1" i="1" dirty="0">
                <a:latin typeface="Times New Roman" panose="02020603050405020304" pitchFamily="18" charset="0"/>
                <a:cs typeface="Times New Roman" panose="02020603050405020304" pitchFamily="18" charset="0"/>
              </a:rPr>
              <a:t>Fixed Assets:</a:t>
            </a:r>
            <a:r>
              <a:rPr lang="en-GB" sz="1400" dirty="0">
                <a:latin typeface="Times New Roman" panose="02020603050405020304" pitchFamily="18" charset="0"/>
                <a:cs typeface="Times New Roman" panose="02020603050405020304" pitchFamily="18" charset="0"/>
              </a:rPr>
              <a:t> Includes property, buildings, machinery, and equipment</a:t>
            </a:r>
          </a:p>
          <a:p>
            <a:pPr>
              <a:buFont typeface="Wingdings" panose="05000000000000000000" pitchFamily="2" charset="2"/>
              <a:buChar char="Ø"/>
            </a:pPr>
            <a:r>
              <a:rPr lang="en-GB" sz="1400" b="1" i="1" dirty="0">
                <a:latin typeface="Times New Roman" panose="02020603050405020304" pitchFamily="18" charset="0"/>
                <a:cs typeface="Times New Roman" panose="02020603050405020304" pitchFamily="18" charset="0"/>
              </a:rPr>
              <a:t>Long-term Securities: </a:t>
            </a:r>
            <a:r>
              <a:rPr lang="en-GB" sz="1400" dirty="0">
                <a:latin typeface="Times New Roman" panose="02020603050405020304" pitchFamily="18" charset="0"/>
                <a:cs typeface="Times New Roman" panose="02020603050405020304" pitchFamily="18" charset="0"/>
              </a:rPr>
              <a:t>Investments that can't be sold within one year</a:t>
            </a:r>
          </a:p>
          <a:p>
            <a:pPr>
              <a:buFont typeface="Wingdings" panose="05000000000000000000" pitchFamily="2" charset="2"/>
              <a:buChar char="Ø"/>
            </a:pPr>
            <a:r>
              <a:rPr lang="en-GB" sz="1400" b="1" i="1" dirty="0">
                <a:latin typeface="Times New Roman" panose="02020603050405020304" pitchFamily="18" charset="0"/>
                <a:cs typeface="Times New Roman" panose="02020603050405020304" pitchFamily="18" charset="0"/>
              </a:rPr>
              <a:t>Intangible Assets:</a:t>
            </a:r>
            <a:r>
              <a:rPr lang="en-GB" sz="1400" dirty="0">
                <a:latin typeface="Times New Roman" panose="02020603050405020304" pitchFamily="18" charset="0"/>
                <a:cs typeface="Times New Roman" panose="02020603050405020304" pitchFamily="18" charset="0"/>
              </a:rPr>
              <a:t>  Assets that aren't physical objects such as copyrights, franchise agreements, and patents</a:t>
            </a:r>
          </a:p>
        </p:txBody>
      </p:sp>
      <p:sp>
        <p:nvSpPr>
          <p:cNvPr id="4" name="Slide Number Placeholder 3">
            <a:extLst>
              <a:ext uri="{FF2B5EF4-FFF2-40B4-BE49-F238E27FC236}">
                <a16:creationId xmlns:a16="http://schemas.microsoft.com/office/drawing/2014/main" id="{014992AA-756A-189B-A927-A65A22C744FA}"/>
              </a:ext>
            </a:extLst>
          </p:cNvPr>
          <p:cNvSpPr>
            <a:spLocks noGrp="1"/>
          </p:cNvSpPr>
          <p:nvPr>
            <p:ph type="sldNum" sz="quarter" idx="12"/>
          </p:nvPr>
        </p:nvSpPr>
        <p:spPr/>
        <p:txBody>
          <a:bodyPr/>
          <a:lstStyle/>
          <a:p>
            <a:fld id="{5F0A09A3-96B8-4178-A0F9-EC62A2BD4C26}" type="slidenum">
              <a:rPr lang="en-GB" smtClean="0"/>
              <a:t>25</a:t>
            </a:fld>
            <a:endParaRPr lang="en-GB"/>
          </a:p>
        </p:txBody>
      </p:sp>
    </p:spTree>
    <p:extLst>
      <p:ext uri="{BB962C8B-B14F-4D97-AF65-F5344CB8AC3E}">
        <p14:creationId xmlns:p14="http://schemas.microsoft.com/office/powerpoint/2010/main" val="1748647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C65B5-F455-445B-9E23-39DF414FECEE}"/>
              </a:ext>
            </a:extLst>
          </p:cNvPr>
          <p:cNvSpPr>
            <a:spLocks noGrp="1"/>
          </p:cNvSpPr>
          <p:nvPr>
            <p:ph type="title"/>
          </p:nvPr>
        </p:nvSpPr>
        <p:spPr>
          <a:xfrm>
            <a:off x="630936" y="639520"/>
            <a:ext cx="3429000" cy="1719072"/>
          </a:xfrm>
        </p:spPr>
        <p:txBody>
          <a:bodyPr anchor="b">
            <a:normAutofit/>
          </a:bodyPr>
          <a:lstStyle/>
          <a:p>
            <a:r>
              <a:rPr lang="en-GB" sz="3800">
                <a:latin typeface="Times New Roman" panose="02020603050405020304" pitchFamily="18" charset="0"/>
                <a:cs typeface="Times New Roman" panose="02020603050405020304" pitchFamily="18" charset="0"/>
              </a:rPr>
              <a:t>Balance Sheet Components, contd,,</a:t>
            </a:r>
          </a:p>
        </p:txBody>
      </p:sp>
      <p:sp>
        <p:nvSpPr>
          <p:cNvPr id="7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3774BD-F621-4782-8BA2-EA9CDDA327C0}"/>
              </a:ext>
            </a:extLst>
          </p:cNvPr>
          <p:cNvSpPr>
            <a:spLocks noGrp="1"/>
          </p:cNvSpPr>
          <p:nvPr>
            <p:ph idx="1"/>
          </p:nvPr>
        </p:nvSpPr>
        <p:spPr>
          <a:xfrm>
            <a:off x="630936" y="2807208"/>
            <a:ext cx="3429000" cy="3410712"/>
          </a:xfrm>
        </p:spPr>
        <p:txBody>
          <a:bodyPr anchor="t">
            <a:normAutofit/>
          </a:bodyPr>
          <a:lstStyle/>
          <a:p>
            <a:r>
              <a:rPr lang="en-GB" sz="2200">
                <a:latin typeface="Times New Roman" panose="02020603050405020304" pitchFamily="18" charset="0"/>
                <a:cs typeface="Times New Roman" panose="02020603050405020304" pitchFamily="18" charset="0"/>
              </a:rPr>
              <a:t>Let's take a look at an example.  As of 31 December, your company assets are money in a checking account ($2,050), an unpaid invoice to a vendor ($6,100), and equipment worth $900.  Here is how you would list your assets on your balance sheet:</a:t>
            </a:r>
          </a:p>
          <a:p>
            <a:endParaRPr lang="en-GB" sz="2200"/>
          </a:p>
          <a:p>
            <a:endParaRPr lang="en-GB" sz="2200"/>
          </a:p>
        </p:txBody>
      </p:sp>
      <p:pic>
        <p:nvPicPr>
          <p:cNvPr id="4" name="Picture 3">
            <a:extLst>
              <a:ext uri="{FF2B5EF4-FFF2-40B4-BE49-F238E27FC236}">
                <a16:creationId xmlns:a16="http://schemas.microsoft.com/office/drawing/2014/main" id="{4525B474-22AE-4837-8C88-299F61AB50FB}"/>
              </a:ext>
            </a:extLst>
          </p:cNvPr>
          <p:cNvPicPr>
            <a:picLocks noChangeAspect="1"/>
          </p:cNvPicPr>
          <p:nvPr/>
        </p:nvPicPr>
        <p:blipFill>
          <a:blip r:embed="rId2"/>
          <a:stretch>
            <a:fillRect/>
          </a:stretch>
        </p:blipFill>
        <p:spPr>
          <a:xfrm>
            <a:off x="4654296" y="1987849"/>
            <a:ext cx="6903720" cy="2882302"/>
          </a:xfrm>
          <a:prstGeom prst="rect">
            <a:avLst/>
          </a:prstGeom>
        </p:spPr>
      </p:pic>
      <p:sp>
        <p:nvSpPr>
          <p:cNvPr id="5" name="Slide Number Placeholder 4">
            <a:extLst>
              <a:ext uri="{FF2B5EF4-FFF2-40B4-BE49-F238E27FC236}">
                <a16:creationId xmlns:a16="http://schemas.microsoft.com/office/drawing/2014/main" id="{0B947100-BC24-9CD1-9AD9-BA9B3BBA5551}"/>
              </a:ext>
            </a:extLst>
          </p:cNvPr>
          <p:cNvSpPr>
            <a:spLocks noGrp="1"/>
          </p:cNvSpPr>
          <p:nvPr>
            <p:ph type="sldNum" sz="quarter" idx="12"/>
          </p:nvPr>
        </p:nvSpPr>
        <p:spPr/>
        <p:txBody>
          <a:bodyPr/>
          <a:lstStyle/>
          <a:p>
            <a:fld id="{5F0A09A3-96B8-4178-A0F9-EC62A2BD4C26}" type="slidenum">
              <a:rPr lang="en-GB" smtClean="0"/>
              <a:t>26</a:t>
            </a:fld>
            <a:endParaRPr lang="en-GB"/>
          </a:p>
        </p:txBody>
      </p:sp>
    </p:spTree>
    <p:extLst>
      <p:ext uri="{BB962C8B-B14F-4D97-AF65-F5344CB8AC3E}">
        <p14:creationId xmlns:p14="http://schemas.microsoft.com/office/powerpoint/2010/main" val="40308190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7D36ECE-7F8F-47E5-BCAA-8081A114BEF9}"/>
              </a:ext>
            </a:extLst>
          </p:cNvPr>
          <p:cNvSpPr>
            <a:spLocks noGrp="1"/>
          </p:cNvSpPr>
          <p:nvPr>
            <p:ph type="title"/>
          </p:nvPr>
        </p:nvSpPr>
        <p:spPr>
          <a:xfrm>
            <a:off x="804672" y="640080"/>
            <a:ext cx="3282696" cy="5257800"/>
          </a:xfrm>
        </p:spPr>
        <p:txBody>
          <a:bodyPr>
            <a:normAutofit/>
          </a:bodyPr>
          <a:lstStyle/>
          <a:p>
            <a:r>
              <a:rPr lang="en-GB">
                <a:solidFill>
                  <a:schemeClr val="bg1"/>
                </a:solidFill>
                <a:latin typeface="Times New Roman" panose="02020603050405020304" pitchFamily="18" charset="0"/>
                <a:cs typeface="Times New Roman" panose="02020603050405020304" pitchFamily="18" charset="0"/>
              </a:rPr>
              <a:t>Liabilities </a:t>
            </a:r>
          </a:p>
        </p:txBody>
      </p:sp>
      <p:sp>
        <p:nvSpPr>
          <p:cNvPr id="3" name="Content Placeholder 2">
            <a:extLst>
              <a:ext uri="{FF2B5EF4-FFF2-40B4-BE49-F238E27FC236}">
                <a16:creationId xmlns:a16="http://schemas.microsoft.com/office/drawing/2014/main" id="{4EFBF656-7E81-40B4-A52F-8A0B738A5A44}"/>
              </a:ext>
            </a:extLst>
          </p:cNvPr>
          <p:cNvSpPr>
            <a:spLocks noGrp="1"/>
          </p:cNvSpPr>
          <p:nvPr>
            <p:ph idx="1"/>
          </p:nvPr>
        </p:nvSpPr>
        <p:spPr>
          <a:xfrm>
            <a:off x="5358384" y="640081"/>
            <a:ext cx="6024654" cy="5257800"/>
          </a:xfrm>
        </p:spPr>
        <p:txBody>
          <a:bodyPr anchor="ctr">
            <a:normAutofit/>
          </a:bodyPr>
          <a:lstStyle/>
          <a:p>
            <a:r>
              <a:rPr lang="en-GB" sz="2000" b="1" i="1" dirty="0">
                <a:latin typeface="Times New Roman" panose="02020603050405020304" pitchFamily="18" charset="0"/>
                <a:cs typeface="Times New Roman" panose="02020603050405020304" pitchFamily="18" charset="0"/>
              </a:rPr>
              <a:t>Where did the business source its money?</a:t>
            </a:r>
          </a:p>
          <a:p>
            <a:pPr marL="0" indent="0">
              <a:buNone/>
            </a:pPr>
            <a:endParaRPr lang="en-GB" sz="2000" b="1" i="1"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next section of a balance sheet lists a company's liabilities.</a:t>
            </a:r>
          </a:p>
          <a:p>
            <a:r>
              <a:rPr lang="en-GB" sz="2000" dirty="0">
                <a:latin typeface="Times New Roman" panose="02020603050405020304" pitchFamily="18" charset="0"/>
                <a:cs typeface="Times New Roman" panose="02020603050405020304" pitchFamily="18" charset="0"/>
              </a:rPr>
              <a:t> A liability is the money you owe to others, including recurring expenses, loan repayments, and other forms of debt.  Just like assets, you classify liabilities as current (due within a year) and long-term (the due date is more than a year).</a:t>
            </a:r>
          </a:p>
          <a:p>
            <a:pPr>
              <a:buFont typeface="Wingdings" panose="05000000000000000000" pitchFamily="2" charset="2"/>
              <a:buChar char="Ø"/>
            </a:pPr>
            <a:r>
              <a:rPr lang="en-GB" sz="2000" b="1" dirty="0">
                <a:latin typeface="Times New Roman" panose="02020603050405020304" pitchFamily="18" charset="0"/>
                <a:cs typeface="Times New Roman" panose="02020603050405020304" pitchFamily="18" charset="0"/>
              </a:rPr>
              <a:t>Current liabilities </a:t>
            </a:r>
            <a:r>
              <a:rPr lang="en-GB" sz="2000" dirty="0">
                <a:latin typeface="Times New Roman" panose="02020603050405020304" pitchFamily="18" charset="0"/>
                <a:cs typeface="Times New Roman" panose="02020603050405020304" pitchFamily="18" charset="0"/>
              </a:rPr>
              <a:t>include all payables (creditors - suppliers), tax payables, short-term loans, rent, utilities, payroll.</a:t>
            </a:r>
          </a:p>
          <a:p>
            <a:pPr>
              <a:buFont typeface="Wingdings" panose="05000000000000000000" pitchFamily="2" charset="2"/>
              <a:buChar char="Ø"/>
            </a:pPr>
            <a:r>
              <a:rPr lang="en-GB" sz="2000" b="1" dirty="0">
                <a:latin typeface="Times New Roman" panose="02020603050405020304" pitchFamily="18" charset="0"/>
                <a:cs typeface="Times New Roman" panose="02020603050405020304" pitchFamily="18" charset="0"/>
              </a:rPr>
              <a:t>Long-term liabilities </a:t>
            </a:r>
            <a:r>
              <a:rPr lang="en-GB" sz="2000" dirty="0">
                <a:latin typeface="Times New Roman" panose="02020603050405020304" pitchFamily="18" charset="0"/>
                <a:cs typeface="Times New Roman" panose="02020603050405020304" pitchFamily="18" charset="0"/>
              </a:rPr>
              <a:t>include long-term loans, deferred income taxes, and pension fund liabilities.</a:t>
            </a:r>
          </a:p>
        </p:txBody>
      </p:sp>
      <p:sp>
        <p:nvSpPr>
          <p:cNvPr id="4" name="Slide Number Placeholder 3">
            <a:extLst>
              <a:ext uri="{FF2B5EF4-FFF2-40B4-BE49-F238E27FC236}">
                <a16:creationId xmlns:a16="http://schemas.microsoft.com/office/drawing/2014/main" id="{AA3B3AA2-59FD-68DF-FEAE-D4281C79CEDE}"/>
              </a:ext>
            </a:extLst>
          </p:cNvPr>
          <p:cNvSpPr>
            <a:spLocks noGrp="1"/>
          </p:cNvSpPr>
          <p:nvPr>
            <p:ph type="sldNum" sz="quarter" idx="12"/>
          </p:nvPr>
        </p:nvSpPr>
        <p:spPr/>
        <p:txBody>
          <a:bodyPr/>
          <a:lstStyle/>
          <a:p>
            <a:fld id="{5F0A09A3-96B8-4178-A0F9-EC62A2BD4C26}" type="slidenum">
              <a:rPr lang="en-GB" smtClean="0"/>
              <a:t>27</a:t>
            </a:fld>
            <a:endParaRPr lang="en-GB"/>
          </a:p>
        </p:txBody>
      </p:sp>
    </p:spTree>
    <p:extLst>
      <p:ext uri="{BB962C8B-B14F-4D97-AF65-F5344CB8AC3E}">
        <p14:creationId xmlns:p14="http://schemas.microsoft.com/office/powerpoint/2010/main" val="22752972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71C4659-A63D-416F-A8E6-B42CC6867388}"/>
              </a:ext>
            </a:extLst>
          </p:cNvPr>
          <p:cNvSpPr>
            <a:spLocks noGrp="1"/>
          </p:cNvSpPr>
          <p:nvPr>
            <p:ph type="title"/>
          </p:nvPr>
        </p:nvSpPr>
        <p:spPr>
          <a:xfrm>
            <a:off x="966952" y="1204108"/>
            <a:ext cx="2669406" cy="1781175"/>
          </a:xfrm>
        </p:spPr>
        <p:txBody>
          <a:bodyPr>
            <a:normAutofit/>
          </a:bodyPr>
          <a:lstStyle/>
          <a:p>
            <a:r>
              <a:rPr lang="en-GB" sz="3200">
                <a:solidFill>
                  <a:srgbClr val="FFFFFF"/>
                </a:solidFill>
                <a:latin typeface="Times New Roman" panose="02020603050405020304" pitchFamily="18" charset="0"/>
                <a:cs typeface="Times New Roman" panose="02020603050405020304" pitchFamily="18" charset="0"/>
              </a:rPr>
              <a:t>Liabilities, contd,,</a:t>
            </a:r>
          </a:p>
        </p:txBody>
      </p:sp>
      <p:sp>
        <p:nvSpPr>
          <p:cNvPr id="3" name="Content Placeholder 2">
            <a:extLst>
              <a:ext uri="{FF2B5EF4-FFF2-40B4-BE49-F238E27FC236}">
                <a16:creationId xmlns:a16="http://schemas.microsoft.com/office/drawing/2014/main" id="{05197617-0224-4C8B-96FB-50AB5EF9DC28}"/>
              </a:ext>
            </a:extLst>
          </p:cNvPr>
          <p:cNvSpPr>
            <a:spLocks noGrp="1"/>
          </p:cNvSpPr>
          <p:nvPr>
            <p:ph idx="1"/>
          </p:nvPr>
        </p:nvSpPr>
        <p:spPr>
          <a:xfrm>
            <a:off x="966951" y="3355130"/>
            <a:ext cx="2669407" cy="2427333"/>
          </a:xfrm>
        </p:spPr>
        <p:txBody>
          <a:bodyPr>
            <a:normAutofit/>
          </a:bodyPr>
          <a:lstStyle/>
          <a:p>
            <a:r>
              <a:rPr lang="en-GB" sz="1600" dirty="0">
                <a:latin typeface="Times New Roman" panose="02020603050405020304" pitchFamily="18" charset="0"/>
                <a:cs typeface="Times New Roman" panose="02020603050405020304" pitchFamily="18" charset="0"/>
              </a:rPr>
              <a:t>Let's take a look at an example.  Your company has not paid the latest invoice from one of your suppliers ($150). You have a business loan due in 18 </a:t>
            </a:r>
            <a:r>
              <a:rPr lang="en-GB" sz="1600" dirty="0" err="1">
                <a:latin typeface="Times New Roman" panose="02020603050405020304" pitchFamily="18" charset="0"/>
                <a:cs typeface="Times New Roman" panose="02020603050405020304" pitchFamily="18" charset="0"/>
              </a:rPr>
              <a:t>mths</a:t>
            </a:r>
            <a:r>
              <a:rPr lang="en-GB" sz="1600" dirty="0">
                <a:latin typeface="Times New Roman" panose="02020603050405020304" pitchFamily="18" charset="0"/>
                <a:cs typeface="Times New Roman" panose="02020603050405020304" pitchFamily="18" charset="0"/>
              </a:rPr>
              <a:t> ($2,000).  Here is how you would list your liabilities on your balance sheet. </a:t>
            </a:r>
          </a:p>
        </p:txBody>
      </p:sp>
      <p:pic>
        <p:nvPicPr>
          <p:cNvPr id="4" name="Picture 3">
            <a:extLst>
              <a:ext uri="{FF2B5EF4-FFF2-40B4-BE49-F238E27FC236}">
                <a16:creationId xmlns:a16="http://schemas.microsoft.com/office/drawing/2014/main" id="{00DE7F49-99BB-448F-BF9D-575D4A3A0CC5}"/>
              </a:ext>
            </a:extLst>
          </p:cNvPr>
          <p:cNvPicPr>
            <a:picLocks noChangeAspect="1"/>
          </p:cNvPicPr>
          <p:nvPr/>
        </p:nvPicPr>
        <p:blipFill>
          <a:blip r:embed="rId2"/>
          <a:stretch>
            <a:fillRect/>
          </a:stretch>
        </p:blipFill>
        <p:spPr>
          <a:xfrm>
            <a:off x="4662102" y="2185219"/>
            <a:ext cx="6903723" cy="2364524"/>
          </a:xfrm>
          <a:prstGeom prst="rect">
            <a:avLst/>
          </a:prstGeom>
        </p:spPr>
      </p:pic>
      <p:sp>
        <p:nvSpPr>
          <p:cNvPr id="5" name="Slide Number Placeholder 4">
            <a:extLst>
              <a:ext uri="{FF2B5EF4-FFF2-40B4-BE49-F238E27FC236}">
                <a16:creationId xmlns:a16="http://schemas.microsoft.com/office/drawing/2014/main" id="{2F5FCBE3-F8A3-C5CE-0A59-73D005A056C3}"/>
              </a:ext>
            </a:extLst>
          </p:cNvPr>
          <p:cNvSpPr>
            <a:spLocks noGrp="1"/>
          </p:cNvSpPr>
          <p:nvPr>
            <p:ph type="sldNum" sz="quarter" idx="12"/>
          </p:nvPr>
        </p:nvSpPr>
        <p:spPr/>
        <p:txBody>
          <a:bodyPr/>
          <a:lstStyle/>
          <a:p>
            <a:fld id="{5F0A09A3-96B8-4178-A0F9-EC62A2BD4C26}" type="slidenum">
              <a:rPr lang="en-GB" smtClean="0"/>
              <a:t>28</a:t>
            </a:fld>
            <a:endParaRPr lang="en-GB"/>
          </a:p>
        </p:txBody>
      </p:sp>
    </p:spTree>
    <p:extLst>
      <p:ext uri="{BB962C8B-B14F-4D97-AF65-F5344CB8AC3E}">
        <p14:creationId xmlns:p14="http://schemas.microsoft.com/office/powerpoint/2010/main" val="22605078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17D29-6714-4FFA-990F-6DA44333CBFD}"/>
              </a:ext>
            </a:extLst>
          </p:cNvPr>
          <p:cNvSpPr>
            <a:spLocks noGrp="1"/>
          </p:cNvSpPr>
          <p:nvPr>
            <p:ph type="title"/>
          </p:nvPr>
        </p:nvSpPr>
        <p:spPr>
          <a:xfrm>
            <a:off x="481013" y="3752849"/>
            <a:ext cx="3290887" cy="2452687"/>
          </a:xfrm>
        </p:spPr>
        <p:txBody>
          <a:bodyPr anchor="ctr">
            <a:normAutofit/>
          </a:bodyPr>
          <a:lstStyle/>
          <a:p>
            <a:r>
              <a:rPr lang="en-GB" sz="3600">
                <a:latin typeface="Times New Roman" panose="02020603050405020304" pitchFamily="18" charset="0"/>
                <a:cs typeface="Times New Roman" panose="02020603050405020304" pitchFamily="18" charset="0"/>
              </a:rPr>
              <a:t>Owner's Equity</a:t>
            </a:r>
          </a:p>
        </p:txBody>
      </p:sp>
      <p:pic>
        <p:nvPicPr>
          <p:cNvPr id="5" name="Picture 4">
            <a:extLst>
              <a:ext uri="{FF2B5EF4-FFF2-40B4-BE49-F238E27FC236}">
                <a16:creationId xmlns:a16="http://schemas.microsoft.com/office/drawing/2014/main" id="{384078BD-D3E0-0561-DB36-132101B1309E}"/>
              </a:ext>
            </a:extLst>
          </p:cNvPr>
          <p:cNvPicPr>
            <a:picLocks noChangeAspect="1"/>
          </p:cNvPicPr>
          <p:nvPr/>
        </p:nvPicPr>
        <p:blipFill rotWithShape="1">
          <a:blip r:embed="rId2"/>
          <a:srcRect t="45894"/>
          <a:stretch/>
        </p:blipFill>
        <p:spPr>
          <a:xfrm>
            <a:off x="20" y="10"/>
            <a:ext cx="12191980" cy="2855157"/>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788B03E-1D96-4FFE-975B-306324138150}"/>
              </a:ext>
            </a:extLst>
          </p:cNvPr>
          <p:cNvSpPr>
            <a:spLocks noGrp="1"/>
          </p:cNvSpPr>
          <p:nvPr>
            <p:ph idx="1"/>
          </p:nvPr>
        </p:nvSpPr>
        <p:spPr>
          <a:xfrm>
            <a:off x="3646968" y="2855167"/>
            <a:ext cx="8062428" cy="3683855"/>
          </a:xfrm>
        </p:spPr>
        <p:txBody>
          <a:bodyPr anchor="ctr">
            <a:normAutofit/>
          </a:bodyPr>
          <a:lstStyle/>
          <a:p>
            <a:r>
              <a:rPr lang="en-GB" sz="1800" dirty="0">
                <a:latin typeface="Times New Roman" panose="02020603050405020304" pitchFamily="18" charset="0"/>
                <a:cs typeface="Times New Roman" panose="02020603050405020304" pitchFamily="18" charset="0"/>
              </a:rPr>
              <a:t>Equity is money currently held by your company. </a:t>
            </a:r>
          </a:p>
          <a:p>
            <a:r>
              <a:rPr lang="en-GB" sz="1800" dirty="0">
                <a:latin typeface="Times New Roman" panose="02020603050405020304" pitchFamily="18" charset="0"/>
                <a:cs typeface="Times New Roman" panose="02020603050405020304" pitchFamily="18" charset="0"/>
              </a:rPr>
              <a:t>For example, equity is insiders' money that includes share capital (money invested by insiders) and retained earnings (profit that belongs to insiders but is not distributed in the form of dividends; instead, it is reinvested into the business).  </a:t>
            </a:r>
          </a:p>
          <a:p>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It includes:</a:t>
            </a:r>
          </a:p>
          <a:p>
            <a:pPr>
              <a:buFont typeface="Wingdings" panose="05000000000000000000" pitchFamily="2" charset="2"/>
              <a:buChar char="Ø"/>
            </a:pPr>
            <a:r>
              <a:rPr lang="en-GB" sz="1800" b="1" i="1" dirty="0">
                <a:latin typeface="Times New Roman" panose="02020603050405020304" pitchFamily="18" charset="0"/>
                <a:cs typeface="Times New Roman" panose="02020603050405020304" pitchFamily="18" charset="0"/>
              </a:rPr>
              <a:t>Capital</a:t>
            </a:r>
            <a:r>
              <a:rPr lang="en-GB" sz="1800" dirty="0">
                <a:latin typeface="Times New Roman" panose="02020603050405020304" pitchFamily="18" charset="0"/>
                <a:cs typeface="Times New Roman" panose="02020603050405020304" pitchFamily="18" charset="0"/>
              </a:rPr>
              <a:t> (money invested into the business by the owners)</a:t>
            </a:r>
          </a:p>
          <a:p>
            <a:pPr>
              <a:buFont typeface="Wingdings" panose="05000000000000000000" pitchFamily="2" charset="2"/>
              <a:buChar char="Ø"/>
            </a:pPr>
            <a:r>
              <a:rPr lang="en-GB" sz="1800" b="1" i="1" dirty="0">
                <a:latin typeface="Times New Roman" panose="02020603050405020304" pitchFamily="18" charset="0"/>
                <a:cs typeface="Times New Roman" panose="02020603050405020304" pitchFamily="18" charset="0"/>
              </a:rPr>
              <a:t>Private or public stock</a:t>
            </a:r>
          </a:p>
          <a:p>
            <a:pPr>
              <a:buFont typeface="Wingdings" panose="05000000000000000000" pitchFamily="2" charset="2"/>
              <a:buChar char="Ø"/>
            </a:pPr>
            <a:r>
              <a:rPr lang="en-GB" sz="1800" b="1" i="1" dirty="0">
                <a:latin typeface="Times New Roman" panose="02020603050405020304" pitchFamily="18" charset="0"/>
                <a:cs typeface="Times New Roman" panose="02020603050405020304" pitchFamily="18" charset="0"/>
              </a:rPr>
              <a:t>Retained earnings </a:t>
            </a:r>
            <a:r>
              <a:rPr lang="en-GB" sz="1800" dirty="0">
                <a:latin typeface="Times New Roman" panose="02020603050405020304" pitchFamily="18" charset="0"/>
                <a:cs typeface="Times New Roman" panose="02020603050405020304" pitchFamily="18" charset="0"/>
              </a:rPr>
              <a:t>(all your revenue minus all your expenses)</a:t>
            </a:r>
          </a:p>
        </p:txBody>
      </p:sp>
      <p:sp>
        <p:nvSpPr>
          <p:cNvPr id="4" name="Slide Number Placeholder 3">
            <a:extLst>
              <a:ext uri="{FF2B5EF4-FFF2-40B4-BE49-F238E27FC236}">
                <a16:creationId xmlns:a16="http://schemas.microsoft.com/office/drawing/2014/main" id="{03061BDB-A9F3-BA3A-A78D-4004AEF23AC9}"/>
              </a:ext>
            </a:extLst>
          </p:cNvPr>
          <p:cNvSpPr>
            <a:spLocks noGrp="1"/>
          </p:cNvSpPr>
          <p:nvPr>
            <p:ph type="sldNum" sz="quarter" idx="12"/>
          </p:nvPr>
        </p:nvSpPr>
        <p:spPr/>
        <p:txBody>
          <a:bodyPr/>
          <a:lstStyle/>
          <a:p>
            <a:fld id="{5F0A09A3-96B8-4178-A0F9-EC62A2BD4C26}" type="slidenum">
              <a:rPr lang="en-GB" smtClean="0"/>
              <a:t>29</a:t>
            </a:fld>
            <a:endParaRPr lang="en-GB"/>
          </a:p>
        </p:txBody>
      </p:sp>
    </p:spTree>
    <p:extLst>
      <p:ext uri="{BB962C8B-B14F-4D97-AF65-F5344CB8AC3E}">
        <p14:creationId xmlns:p14="http://schemas.microsoft.com/office/powerpoint/2010/main" val="24572774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6336E7-8046-47E0-BF63-419B433FE3A6}"/>
              </a:ext>
            </a:extLst>
          </p:cNvPr>
          <p:cNvSpPr>
            <a:spLocks noGrp="1"/>
          </p:cNvSpPr>
          <p:nvPr>
            <p:ph type="title"/>
          </p:nvPr>
        </p:nvSpPr>
        <p:spPr>
          <a:xfrm>
            <a:off x="589560" y="856180"/>
            <a:ext cx="4560584" cy="1128068"/>
          </a:xfrm>
        </p:spPr>
        <p:txBody>
          <a:bodyPr anchor="ctr">
            <a:normAutofit/>
          </a:bodyPr>
          <a:lstStyle/>
          <a:p>
            <a:r>
              <a:rPr lang="en-GB" sz="3700">
                <a:latin typeface="Times New Roman" panose="02020603050405020304" pitchFamily="18" charset="0"/>
                <a:cs typeface="Times New Roman" panose="02020603050405020304" pitchFamily="18" charset="0"/>
              </a:rPr>
              <a:t>Owner's Equity, contd,,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E6D207-74A5-45D0-97E7-9D17E9B35FEF}"/>
              </a:ext>
            </a:extLst>
          </p:cNvPr>
          <p:cNvSpPr>
            <a:spLocks noGrp="1"/>
          </p:cNvSpPr>
          <p:nvPr>
            <p:ph idx="1"/>
          </p:nvPr>
        </p:nvSpPr>
        <p:spPr>
          <a:xfrm>
            <a:off x="590719" y="2330505"/>
            <a:ext cx="4559425" cy="3979585"/>
          </a:xfrm>
        </p:spPr>
        <p:txBody>
          <a:bodyPr anchor="ctr">
            <a:normAutofit/>
          </a:bodyPr>
          <a:lstStyle/>
          <a:p>
            <a:r>
              <a:rPr lang="en-GB" sz="2000" dirty="0">
                <a:latin typeface="Times New Roman" panose="02020603050405020304" pitchFamily="18" charset="0"/>
                <a:cs typeface="Times New Roman" panose="02020603050405020304" pitchFamily="18" charset="0"/>
              </a:rPr>
              <a:t>Sample Balance Sheet</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BB754CA-0CDE-4484-A015-1B4B5ADB8CE6}"/>
              </a:ext>
            </a:extLst>
          </p:cNvPr>
          <p:cNvPicPr>
            <a:picLocks noChangeAspect="1"/>
          </p:cNvPicPr>
          <p:nvPr/>
        </p:nvPicPr>
        <p:blipFill rotWithShape="1">
          <a:blip r:embed="rId2"/>
          <a:srcRect r="4" b="324"/>
          <a:stretch/>
        </p:blipFill>
        <p:spPr>
          <a:xfrm>
            <a:off x="5977788" y="799352"/>
            <a:ext cx="5425410" cy="5259296"/>
          </a:xfrm>
          <a:prstGeom prst="rect">
            <a:avLst/>
          </a:prstGeom>
        </p:spPr>
      </p:pic>
      <p:sp>
        <p:nvSpPr>
          <p:cNvPr id="5" name="Slide Number Placeholder 4">
            <a:extLst>
              <a:ext uri="{FF2B5EF4-FFF2-40B4-BE49-F238E27FC236}">
                <a16:creationId xmlns:a16="http://schemas.microsoft.com/office/drawing/2014/main" id="{0AE9FF20-983F-50FC-A9E0-16A611DD4FE6}"/>
              </a:ext>
            </a:extLst>
          </p:cNvPr>
          <p:cNvSpPr>
            <a:spLocks noGrp="1"/>
          </p:cNvSpPr>
          <p:nvPr>
            <p:ph type="sldNum" sz="quarter" idx="12"/>
          </p:nvPr>
        </p:nvSpPr>
        <p:spPr/>
        <p:txBody>
          <a:bodyPr/>
          <a:lstStyle/>
          <a:p>
            <a:fld id="{5F0A09A3-96B8-4178-A0F9-EC62A2BD4C26}" type="slidenum">
              <a:rPr lang="en-GB" smtClean="0"/>
              <a:t>30</a:t>
            </a:fld>
            <a:endParaRPr lang="en-GB"/>
          </a:p>
        </p:txBody>
      </p:sp>
    </p:spTree>
    <p:extLst>
      <p:ext uri="{BB962C8B-B14F-4D97-AF65-F5344CB8AC3E}">
        <p14:creationId xmlns:p14="http://schemas.microsoft.com/office/powerpoint/2010/main" val="6864254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E912F-D674-4CB4-B5BD-B0A82CED6AB9}"/>
              </a:ext>
            </a:extLst>
          </p:cNvPr>
          <p:cNvSpPr>
            <a:spLocks noGrp="1"/>
          </p:cNvSpPr>
          <p:nvPr>
            <p:ph type="title"/>
          </p:nvPr>
        </p:nvSpPr>
        <p:spPr>
          <a:xfrm>
            <a:off x="1043631" y="809898"/>
            <a:ext cx="9942716" cy="1210288"/>
          </a:xfrm>
        </p:spPr>
        <p:txBody>
          <a:bodyPr anchor="ctr">
            <a:normAutofit/>
          </a:bodyPr>
          <a:lstStyle/>
          <a:p>
            <a:r>
              <a:rPr lang="en-GB" sz="4800" dirty="0">
                <a:latin typeface="Times New Roman" panose="02020603050405020304" pitchFamily="18" charset="0"/>
                <a:cs typeface="Times New Roman" panose="02020603050405020304" pitchFamily="18" charset="0"/>
              </a:rPr>
              <a:t>Profit &amp; Loss Statement</a:t>
            </a:r>
          </a:p>
        </p:txBody>
      </p:sp>
      <p:sp>
        <p:nvSpPr>
          <p:cNvPr id="3" name="Content Placeholder 2">
            <a:extLst>
              <a:ext uri="{FF2B5EF4-FFF2-40B4-BE49-F238E27FC236}">
                <a16:creationId xmlns:a16="http://schemas.microsoft.com/office/drawing/2014/main" id="{48422F9B-BE7B-4C00-9D15-4D9A9A7603BC}"/>
              </a:ext>
            </a:extLst>
          </p:cNvPr>
          <p:cNvSpPr>
            <a:spLocks noGrp="1"/>
          </p:cNvSpPr>
          <p:nvPr>
            <p:ph idx="1"/>
          </p:nvPr>
        </p:nvSpPr>
        <p:spPr>
          <a:xfrm>
            <a:off x="1045028" y="2508069"/>
            <a:ext cx="9941319" cy="3818295"/>
          </a:xfrm>
        </p:spPr>
        <p:txBody>
          <a:bodyPr anchor="ctr">
            <a:normAutofit/>
          </a:bodyPr>
          <a:lstStyle/>
          <a:p>
            <a:r>
              <a:rPr lang="en-GB" sz="1800" b="1" i="1" dirty="0">
                <a:latin typeface="Times New Roman" panose="02020603050405020304" pitchFamily="18" charset="0"/>
                <a:cs typeface="Times New Roman" panose="02020603050405020304" pitchFamily="18" charset="0"/>
              </a:rPr>
              <a:t>What is the Purpose of the Income Statement</a:t>
            </a:r>
          </a:p>
          <a:p>
            <a:pPr>
              <a:buFont typeface="Wingdings" panose="05000000000000000000" pitchFamily="2" charset="2"/>
              <a:buChar char="Ø"/>
            </a:pPr>
            <a:r>
              <a:rPr lang="en-GB" sz="1800" b="1" i="1" dirty="0">
                <a:latin typeface="Times New Roman" panose="02020603050405020304" pitchFamily="18" charset="0"/>
                <a:cs typeface="Times New Roman" panose="02020603050405020304" pitchFamily="18" charset="0"/>
              </a:rPr>
              <a:t>A profit and loss </a:t>
            </a:r>
            <a:r>
              <a:rPr lang="en-GB" sz="1800" dirty="0">
                <a:latin typeface="Times New Roman" panose="02020603050405020304" pitchFamily="18" charset="0"/>
                <a:cs typeface="Times New Roman" panose="02020603050405020304" pitchFamily="18" charset="0"/>
              </a:rPr>
              <a:t>(P&amp;L) statement is a financial statement that summarizes the revenues, costs, and expenses during a specific period.  </a:t>
            </a: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The P&amp;L statement is also known as an income statement, or for non-profit organisations, it is called the statement of activities (statement of financial activities or statement of support). </a:t>
            </a: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The purpose of a P&amp;L statement is to show how much a company has generated profit or loss by showing changes in accounts over a set period of time.</a:t>
            </a: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 The balance sheet shows what the company owns and what it owes at a single moment. </a:t>
            </a: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 The P&amp;L statement is often reviewed to understand how well a business is doing than its expected performance.  </a:t>
            </a: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Investors and business owners can use this information to adjust actions or sell or make an investment.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C0FFED0E-19E2-3C91-A43C-11E648DF3516}"/>
              </a:ext>
            </a:extLst>
          </p:cNvPr>
          <p:cNvSpPr>
            <a:spLocks noGrp="1"/>
          </p:cNvSpPr>
          <p:nvPr>
            <p:ph type="sldNum" sz="quarter" idx="12"/>
          </p:nvPr>
        </p:nvSpPr>
        <p:spPr/>
        <p:txBody>
          <a:bodyPr/>
          <a:lstStyle/>
          <a:p>
            <a:fld id="{5F0A09A3-96B8-4178-A0F9-EC62A2BD4C26}" type="slidenum">
              <a:rPr lang="en-GB" smtClean="0"/>
              <a:t>31</a:t>
            </a:fld>
            <a:endParaRPr lang="en-GB"/>
          </a:p>
        </p:txBody>
      </p:sp>
    </p:spTree>
    <p:extLst>
      <p:ext uri="{BB962C8B-B14F-4D97-AF65-F5344CB8AC3E}">
        <p14:creationId xmlns:p14="http://schemas.microsoft.com/office/powerpoint/2010/main" val="3861952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11F765-B32F-470B-8D3D-8C1D3B3EF6E2}"/>
              </a:ext>
            </a:extLst>
          </p:cNvPr>
          <p:cNvSpPr>
            <a:spLocks noGrp="1"/>
          </p:cNvSpPr>
          <p:nvPr>
            <p:ph type="title"/>
          </p:nvPr>
        </p:nvSpPr>
        <p:spPr>
          <a:xfrm>
            <a:off x="808638" y="386930"/>
            <a:ext cx="9236700" cy="1188950"/>
          </a:xfrm>
        </p:spPr>
        <p:txBody>
          <a:bodyPr anchor="b">
            <a:normAutofit/>
          </a:bodyPr>
          <a:lstStyle/>
          <a:p>
            <a:r>
              <a:rPr lang="en-GB" sz="5000">
                <a:latin typeface="Times New Roman" panose="02020603050405020304" pitchFamily="18" charset="0"/>
                <a:cs typeface="Times New Roman" panose="02020603050405020304" pitchFamily="18" charset="0"/>
              </a:rPr>
              <a:t>Components of a P&amp;L Statement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B09711-2EE2-483D-89F9-FA27AA9369C5}"/>
              </a:ext>
            </a:extLst>
          </p:cNvPr>
          <p:cNvSpPr>
            <a:spLocks noGrp="1"/>
          </p:cNvSpPr>
          <p:nvPr>
            <p:ph idx="1"/>
          </p:nvPr>
        </p:nvSpPr>
        <p:spPr>
          <a:xfrm>
            <a:off x="793660" y="2203079"/>
            <a:ext cx="10143668" cy="3921274"/>
          </a:xfrm>
        </p:spPr>
        <p:txBody>
          <a:bodyPr anchor="ctr">
            <a:normAutofit fontScale="92500" lnSpcReduction="20000"/>
          </a:bodyPr>
          <a:lstStyle/>
          <a:p>
            <a:endParaRPr lang="en-GB" sz="1900" b="1" i="1" dirty="0">
              <a:latin typeface="Times New Roman" panose="02020603050405020304" pitchFamily="18" charset="0"/>
              <a:cs typeface="Times New Roman" panose="02020603050405020304" pitchFamily="18" charset="0"/>
            </a:endParaRPr>
          </a:p>
          <a:p>
            <a:r>
              <a:rPr lang="en-GB" sz="1900" b="1" i="1" dirty="0">
                <a:latin typeface="Times New Roman" panose="02020603050405020304" pitchFamily="18" charset="0"/>
                <a:cs typeface="Times New Roman" panose="02020603050405020304" pitchFamily="18" charset="0"/>
              </a:rPr>
              <a:t>Revenues/Sales/Incomes</a:t>
            </a:r>
            <a:r>
              <a:rPr lang="en-GB" sz="1900" dirty="0">
                <a:latin typeface="Times New Roman" panose="02020603050405020304" pitchFamily="18" charset="0"/>
                <a:cs typeface="Times New Roman" panose="02020603050405020304" pitchFamily="18" charset="0"/>
              </a:rPr>
              <a:t>: Includes the total sales a company makes during the accounting period through its core business activity</a:t>
            </a:r>
          </a:p>
          <a:p>
            <a:r>
              <a:rPr lang="en-GB" sz="1900" b="1" i="1" dirty="0">
                <a:latin typeface="Times New Roman" panose="02020603050405020304" pitchFamily="18" charset="0"/>
                <a:cs typeface="Times New Roman" panose="02020603050405020304" pitchFamily="18" charset="0"/>
              </a:rPr>
              <a:t>Variable Costs / Cost of Goods Sold </a:t>
            </a:r>
            <a:r>
              <a:rPr lang="en-GB" sz="1900" dirty="0">
                <a:latin typeface="Times New Roman" panose="02020603050405020304" pitchFamily="18" charset="0"/>
                <a:cs typeface="Times New Roman" panose="02020603050405020304" pitchFamily="18" charset="0"/>
              </a:rPr>
              <a:t>(COGS) : The cost of goods sold is the cost of materials and the time it takes to produce goods.</a:t>
            </a:r>
          </a:p>
          <a:p>
            <a:r>
              <a:rPr lang="en-GB" sz="1900" b="1" i="1" dirty="0">
                <a:latin typeface="Times New Roman" panose="02020603050405020304" pitchFamily="18" charset="0"/>
                <a:cs typeface="Times New Roman" panose="02020603050405020304" pitchFamily="18" charset="0"/>
              </a:rPr>
              <a:t>Gross Profit</a:t>
            </a:r>
            <a:r>
              <a:rPr lang="en-GB" sz="1900" dirty="0">
                <a:latin typeface="Times New Roman" panose="02020603050405020304" pitchFamily="18" charset="0"/>
                <a:cs typeface="Times New Roman" panose="02020603050405020304" pitchFamily="18" charset="0"/>
              </a:rPr>
              <a:t>: The gross profit is net revenue (without other incomes) excluding costs of sales or costs of goods sold.</a:t>
            </a:r>
          </a:p>
          <a:p>
            <a:r>
              <a:rPr lang="en-GB" sz="1900" b="1" i="1" dirty="0">
                <a:latin typeface="Times New Roman" panose="02020603050405020304" pitchFamily="18" charset="0"/>
                <a:cs typeface="Times New Roman" panose="02020603050405020304" pitchFamily="18" charset="0"/>
              </a:rPr>
              <a:t>Fixed Costs / Operating Expenses</a:t>
            </a:r>
            <a:r>
              <a:rPr lang="en-GB" sz="1900" dirty="0">
                <a:latin typeface="Times New Roman" panose="02020603050405020304" pitchFamily="18" charset="0"/>
                <a:cs typeface="Times New Roman" panose="02020603050405020304" pitchFamily="18" charset="0"/>
              </a:rPr>
              <a:t>: Operating expenses are general, administrative and selling expenses related to the business for a specific period of time.  </a:t>
            </a:r>
          </a:p>
          <a:p>
            <a:pPr>
              <a:buFontTx/>
              <a:buChar char="-"/>
            </a:pPr>
            <a:r>
              <a:rPr lang="en-GB" sz="1900" dirty="0">
                <a:latin typeface="Times New Roman" panose="02020603050405020304" pitchFamily="18" charset="0"/>
                <a:cs typeface="Times New Roman" panose="02020603050405020304" pitchFamily="18" charset="0"/>
              </a:rPr>
              <a:t>This includes rental expenses, payroll, utilities, etc.  </a:t>
            </a:r>
          </a:p>
          <a:p>
            <a:pPr>
              <a:buFontTx/>
              <a:buChar char="-"/>
            </a:pPr>
            <a:r>
              <a:rPr lang="en-GB" sz="1900" dirty="0">
                <a:latin typeface="Times New Roman" panose="02020603050405020304" pitchFamily="18" charset="0"/>
                <a:cs typeface="Times New Roman" panose="02020603050405020304" pitchFamily="18" charset="0"/>
              </a:rPr>
              <a:t>This does not include non-cash expenses such as depreciation.</a:t>
            </a:r>
          </a:p>
          <a:p>
            <a:r>
              <a:rPr lang="en-GB" sz="1900" b="1" i="1" dirty="0">
                <a:latin typeface="Times New Roman" panose="02020603050405020304" pitchFamily="18" charset="0"/>
                <a:cs typeface="Times New Roman" panose="02020603050405020304" pitchFamily="18" charset="0"/>
              </a:rPr>
              <a:t>EBITDA / Operating Profit</a:t>
            </a:r>
            <a:r>
              <a:rPr lang="en-GB" sz="1900" dirty="0">
                <a:latin typeface="Times New Roman" panose="02020603050405020304" pitchFamily="18" charset="0"/>
                <a:cs typeface="Times New Roman" panose="02020603050405020304" pitchFamily="18" charset="0"/>
              </a:rPr>
              <a:t>: This stands for Earnings Before Interest, Taxes, Depreciation, and Amortization.  A variation of operating income (EBIT) that excludes non-operating expenses and certain non-cash expenses.  The purpose of these deductions is to remove the factors that business owners have discretion over, like debt financing, capital structure, depreciation, and taxes. </a:t>
            </a:r>
          </a:p>
          <a:p>
            <a:pPr>
              <a:buFontTx/>
              <a:buChar char="-"/>
            </a:pPr>
            <a:endParaRPr lang="en-GB" sz="1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88D3DDC-7309-F739-8E97-1C4053A61634}"/>
              </a:ext>
            </a:extLst>
          </p:cNvPr>
          <p:cNvSpPr>
            <a:spLocks noGrp="1"/>
          </p:cNvSpPr>
          <p:nvPr>
            <p:ph type="sldNum" sz="quarter" idx="12"/>
          </p:nvPr>
        </p:nvSpPr>
        <p:spPr/>
        <p:txBody>
          <a:bodyPr/>
          <a:lstStyle/>
          <a:p>
            <a:fld id="{5F0A09A3-96B8-4178-A0F9-EC62A2BD4C26}" type="slidenum">
              <a:rPr lang="en-GB" smtClean="0"/>
              <a:t>32</a:t>
            </a:fld>
            <a:endParaRPr lang="en-GB"/>
          </a:p>
        </p:txBody>
      </p:sp>
    </p:spTree>
    <p:extLst>
      <p:ext uri="{BB962C8B-B14F-4D97-AF65-F5344CB8AC3E}">
        <p14:creationId xmlns:p14="http://schemas.microsoft.com/office/powerpoint/2010/main" val="2506530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92E474-A141-4300-B0F5-271562757990}"/>
              </a:ext>
            </a:extLst>
          </p:cNvPr>
          <p:cNvSpPr>
            <a:spLocks noGrp="1"/>
          </p:cNvSpPr>
          <p:nvPr>
            <p:ph type="title"/>
          </p:nvPr>
        </p:nvSpPr>
        <p:spPr>
          <a:xfrm>
            <a:off x="808638" y="386930"/>
            <a:ext cx="9236700" cy="935843"/>
          </a:xfrm>
        </p:spPr>
        <p:txBody>
          <a:bodyPr anchor="b">
            <a:normAutofit/>
          </a:bodyPr>
          <a:lstStyle/>
          <a:p>
            <a:r>
              <a:rPr lang="en-GB" sz="4200" dirty="0">
                <a:latin typeface="Times New Roman" panose="02020603050405020304" pitchFamily="18" charset="0"/>
                <a:cs typeface="Times New Roman" panose="02020603050405020304" pitchFamily="18" charset="0"/>
              </a:rPr>
              <a:t>Components of a P&amp;L Statement, </a:t>
            </a:r>
            <a:r>
              <a:rPr lang="en-GB" sz="4200" dirty="0" err="1">
                <a:latin typeface="Times New Roman" panose="02020603050405020304" pitchFamily="18" charset="0"/>
                <a:cs typeface="Times New Roman" panose="02020603050405020304" pitchFamily="18" charset="0"/>
              </a:rPr>
              <a:t>contd</a:t>
            </a:r>
            <a:r>
              <a:rPr lang="en-GB" sz="4200" dirty="0">
                <a:latin typeface="Times New Roman" panose="02020603050405020304" pitchFamily="18" charset="0"/>
                <a:cs typeface="Times New Roman" panose="02020603050405020304" pitchFamily="18" charset="0"/>
              </a:rPr>
              <a: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0F6164-8C8C-4317-8E45-13061616BF38}"/>
              </a:ext>
            </a:extLst>
          </p:cNvPr>
          <p:cNvSpPr>
            <a:spLocks noGrp="1"/>
          </p:cNvSpPr>
          <p:nvPr>
            <p:ph idx="1"/>
          </p:nvPr>
        </p:nvSpPr>
        <p:spPr>
          <a:xfrm>
            <a:off x="793660" y="2203079"/>
            <a:ext cx="10143668" cy="4267991"/>
          </a:xfrm>
        </p:spPr>
        <p:txBody>
          <a:bodyPr anchor="ctr">
            <a:normAutofit/>
          </a:bodyPr>
          <a:lstStyle/>
          <a:p>
            <a:r>
              <a:rPr lang="en-GB" sz="1800" b="1" i="1" dirty="0">
                <a:latin typeface="Times New Roman" panose="02020603050405020304" pitchFamily="18" charset="0"/>
                <a:cs typeface="Times New Roman" panose="02020603050405020304" pitchFamily="18" charset="0"/>
              </a:rPr>
              <a:t>Depreciation &amp; Amortization</a:t>
            </a:r>
            <a:r>
              <a:rPr lang="en-GB" sz="1800" dirty="0">
                <a:latin typeface="Times New Roman" panose="02020603050405020304" pitchFamily="18" charset="0"/>
                <a:cs typeface="Times New Roman" panose="02020603050405020304" pitchFamily="18" charset="0"/>
              </a:rPr>
              <a:t>:  Equipment, machinery and other business goods lose value over time.  This is known as depreciation.  Amortization is the process of lowering the book value of a loan or intangible asset over a set period of time like copyrights, patents, trademarks, and licenses.</a:t>
            </a:r>
          </a:p>
          <a:p>
            <a:r>
              <a:rPr lang="en-GB" sz="1800" b="1" i="1" dirty="0">
                <a:latin typeface="Times New Roman" panose="02020603050405020304" pitchFamily="18" charset="0"/>
                <a:cs typeface="Times New Roman" panose="02020603050405020304" pitchFamily="18" charset="0"/>
              </a:rPr>
              <a:t>EBIT / PBIT / Operating Income</a:t>
            </a:r>
            <a:r>
              <a:rPr lang="en-GB" sz="1800" dirty="0">
                <a:latin typeface="Times New Roman" panose="02020603050405020304" pitchFamily="18" charset="0"/>
                <a:cs typeface="Times New Roman" panose="02020603050405020304" pitchFamily="18" charset="0"/>
              </a:rPr>
              <a:t>: This stands for Earnings Before Interest and Tax.  This represents the profit before any interest or taxes are subtracted from the EBITDA.</a:t>
            </a:r>
          </a:p>
          <a:p>
            <a:r>
              <a:rPr lang="en-GB" sz="1800" b="1" i="1" dirty="0">
                <a:latin typeface="Times New Roman" panose="02020603050405020304" pitchFamily="18" charset="0"/>
                <a:cs typeface="Times New Roman" panose="02020603050405020304" pitchFamily="18" charset="0"/>
              </a:rPr>
              <a:t>Interest</a:t>
            </a:r>
            <a:r>
              <a:rPr lang="en-GB" sz="1800" dirty="0">
                <a:latin typeface="Times New Roman" panose="02020603050405020304" pitchFamily="18" charset="0"/>
                <a:cs typeface="Times New Roman" panose="02020603050405020304" pitchFamily="18" charset="0"/>
              </a:rPr>
              <a:t>: An expense incurred when a company finances through debt.</a:t>
            </a:r>
          </a:p>
          <a:p>
            <a:r>
              <a:rPr lang="en-GB" sz="1800" b="1" i="1" dirty="0">
                <a:latin typeface="Times New Roman" panose="02020603050405020304" pitchFamily="18" charset="0"/>
                <a:cs typeface="Times New Roman" panose="02020603050405020304" pitchFamily="18" charset="0"/>
              </a:rPr>
              <a:t>Net Profit</a:t>
            </a:r>
            <a:r>
              <a:rPr lang="en-GB" sz="1800" dirty="0">
                <a:latin typeface="Times New Roman" panose="02020603050405020304" pitchFamily="18" charset="0"/>
                <a:cs typeface="Times New Roman" panose="02020603050405020304" pitchFamily="18" charset="0"/>
              </a:rPr>
              <a:t>: Net profit or net income is left after subtracting all your expenses from your total revenue.  This is the amount that flows into retained earnings on the balance sheet after deductions for any dividends.</a:t>
            </a:r>
          </a:p>
          <a:p>
            <a:r>
              <a:rPr lang="en-GB" sz="1800" b="1" i="1" dirty="0">
                <a:latin typeface="Times New Roman" panose="02020603050405020304" pitchFamily="18" charset="0"/>
                <a:cs typeface="Times New Roman" panose="02020603050405020304" pitchFamily="18" charset="0"/>
              </a:rPr>
              <a:t>Dividends to Shareholders</a:t>
            </a:r>
            <a:r>
              <a:rPr lang="en-GB" sz="1800" dirty="0">
                <a:latin typeface="Times New Roman" panose="02020603050405020304" pitchFamily="18" charset="0"/>
                <a:cs typeface="Times New Roman" panose="02020603050405020304" pitchFamily="18" charset="0"/>
              </a:rPr>
              <a:t>: Refers to when a company generates a profit and accumulates retained earnings.  Those earnings can either be reinvested or paid out to shareholders as a dividend.</a:t>
            </a:r>
          </a:p>
          <a:p>
            <a:r>
              <a:rPr lang="en-GB" sz="1800" b="1" i="1" dirty="0">
                <a:latin typeface="Times New Roman" panose="02020603050405020304" pitchFamily="18" charset="0"/>
                <a:cs typeface="Times New Roman" panose="02020603050405020304" pitchFamily="18" charset="0"/>
              </a:rPr>
              <a:t>Retained Earnings</a:t>
            </a:r>
            <a:r>
              <a:rPr lang="en-GB" sz="1800" dirty="0">
                <a:latin typeface="Times New Roman" panose="02020603050405020304" pitchFamily="18" charset="0"/>
                <a:cs typeface="Times New Roman" panose="02020603050405020304" pitchFamily="18" charset="0"/>
              </a:rPr>
              <a:t>: The accumulated portion of a business's profits that are not distributed as dividends to shareholders and reserved to reinvest back into the business. </a:t>
            </a:r>
          </a:p>
          <a:p>
            <a:pPr marL="0" indent="0">
              <a:buNone/>
            </a:pPr>
            <a:endParaRPr lang="en-GB" sz="1100" dirty="0"/>
          </a:p>
        </p:txBody>
      </p:sp>
      <p:sp>
        <p:nvSpPr>
          <p:cNvPr id="4" name="Slide Number Placeholder 3">
            <a:extLst>
              <a:ext uri="{FF2B5EF4-FFF2-40B4-BE49-F238E27FC236}">
                <a16:creationId xmlns:a16="http://schemas.microsoft.com/office/drawing/2014/main" id="{C6563611-297C-3714-DE20-A972FE4A75EF}"/>
              </a:ext>
            </a:extLst>
          </p:cNvPr>
          <p:cNvSpPr>
            <a:spLocks noGrp="1"/>
          </p:cNvSpPr>
          <p:nvPr>
            <p:ph type="sldNum" sz="quarter" idx="12"/>
          </p:nvPr>
        </p:nvSpPr>
        <p:spPr/>
        <p:txBody>
          <a:bodyPr/>
          <a:lstStyle/>
          <a:p>
            <a:fld id="{5F0A09A3-96B8-4178-A0F9-EC62A2BD4C26}" type="slidenum">
              <a:rPr lang="en-GB" smtClean="0"/>
              <a:t>33</a:t>
            </a:fld>
            <a:endParaRPr lang="en-GB"/>
          </a:p>
        </p:txBody>
      </p:sp>
    </p:spTree>
    <p:extLst>
      <p:ext uri="{BB962C8B-B14F-4D97-AF65-F5344CB8AC3E}">
        <p14:creationId xmlns:p14="http://schemas.microsoft.com/office/powerpoint/2010/main" val="38227415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30D80F-26A1-4604-B24E-0465B439BE10}"/>
              </a:ext>
            </a:extLst>
          </p:cNvPr>
          <p:cNvSpPr>
            <a:spLocks noGrp="1"/>
          </p:cNvSpPr>
          <p:nvPr>
            <p:ph type="title"/>
          </p:nvPr>
        </p:nvSpPr>
        <p:spPr>
          <a:xfrm>
            <a:off x="795528" y="386930"/>
            <a:ext cx="10141799" cy="1300554"/>
          </a:xfrm>
        </p:spPr>
        <p:txBody>
          <a:bodyPr anchor="b">
            <a:normAutofit/>
          </a:bodyPr>
          <a:lstStyle/>
          <a:p>
            <a:r>
              <a:rPr lang="en-GB" sz="4800" dirty="0">
                <a:latin typeface="Times New Roman" panose="02020603050405020304" pitchFamily="18" charset="0"/>
                <a:cs typeface="Times New Roman" panose="02020603050405020304" pitchFamily="18" charset="0"/>
              </a:rPr>
              <a:t>Profit &amp; Loss Statement Samples</a:t>
            </a:r>
          </a:p>
        </p:txBody>
      </p:sp>
      <p:sp>
        <p:nvSpPr>
          <p:cNvPr id="27"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8A50297-FB30-4520-ADDA-BD6D0F75697C}"/>
              </a:ext>
            </a:extLst>
          </p:cNvPr>
          <p:cNvPicPr>
            <a:picLocks noChangeAspect="1"/>
          </p:cNvPicPr>
          <p:nvPr/>
        </p:nvPicPr>
        <p:blipFill>
          <a:blip r:embed="rId2"/>
          <a:stretch>
            <a:fillRect/>
          </a:stretch>
        </p:blipFill>
        <p:spPr>
          <a:xfrm>
            <a:off x="635295" y="3081392"/>
            <a:ext cx="5150277" cy="2600890"/>
          </a:xfrm>
          <a:prstGeom prst="rect">
            <a:avLst/>
          </a:prstGeom>
        </p:spPr>
      </p:pic>
      <p:sp>
        <p:nvSpPr>
          <p:cNvPr id="3" name="Content Placeholder 2">
            <a:extLst>
              <a:ext uri="{FF2B5EF4-FFF2-40B4-BE49-F238E27FC236}">
                <a16:creationId xmlns:a16="http://schemas.microsoft.com/office/drawing/2014/main" id="{99A9948F-EA37-416A-A53D-E48BE7909153}"/>
              </a:ext>
            </a:extLst>
          </p:cNvPr>
          <p:cNvSpPr>
            <a:spLocks noGrp="1"/>
          </p:cNvSpPr>
          <p:nvPr>
            <p:ph idx="1"/>
          </p:nvPr>
        </p:nvSpPr>
        <p:spPr>
          <a:xfrm>
            <a:off x="6406429" y="2599509"/>
            <a:ext cx="4530898" cy="3639450"/>
          </a:xfrm>
        </p:spPr>
        <p:txBody>
          <a:bodyPr anchor="ctr">
            <a:normAutofit/>
          </a:bodyPr>
          <a:lstStyle/>
          <a:p>
            <a:r>
              <a:rPr lang="en-GB" sz="2000" dirty="0">
                <a:latin typeface="Times New Roman" panose="02020603050405020304" pitchFamily="18" charset="0"/>
                <a:cs typeface="Times New Roman" panose="02020603050405020304" pitchFamily="18" charset="0"/>
              </a:rPr>
              <a:t>Note: The Profit &amp; Loss Statement is prepared for a specific period like a week or month or quarter or financial year. It will clearly mention "Profit &amp; Loss Statement for the period DDMMYYYY to DDMMYYYY" or  "Profit &amp; Loss Statement for the FY ending DDMMYYYY" </a:t>
            </a:r>
          </a:p>
          <a:p>
            <a:endParaRPr lang="en-GB" sz="2000" dirty="0"/>
          </a:p>
        </p:txBody>
      </p:sp>
      <p:sp>
        <p:nvSpPr>
          <p:cNvPr id="28"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A36F59E1-8EB5-7A2D-4099-FB6619D971B4}"/>
              </a:ext>
            </a:extLst>
          </p:cNvPr>
          <p:cNvSpPr>
            <a:spLocks noGrp="1"/>
          </p:cNvSpPr>
          <p:nvPr>
            <p:ph type="sldNum" sz="quarter" idx="12"/>
          </p:nvPr>
        </p:nvSpPr>
        <p:spPr/>
        <p:txBody>
          <a:bodyPr/>
          <a:lstStyle/>
          <a:p>
            <a:fld id="{5F0A09A3-96B8-4178-A0F9-EC62A2BD4C26}" type="slidenum">
              <a:rPr lang="en-GB" smtClean="0"/>
              <a:t>34</a:t>
            </a:fld>
            <a:endParaRPr lang="en-GB"/>
          </a:p>
        </p:txBody>
      </p:sp>
    </p:spTree>
    <p:extLst>
      <p:ext uri="{BB962C8B-B14F-4D97-AF65-F5344CB8AC3E}">
        <p14:creationId xmlns:p14="http://schemas.microsoft.com/office/powerpoint/2010/main" val="5162825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25">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25DD31-BA0A-4BBF-8AD0-4ABEBC1A5E07}"/>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4600" kern="1200">
                <a:solidFill>
                  <a:schemeClr val="tx1"/>
                </a:solidFill>
                <a:latin typeface="+mj-lt"/>
                <a:ea typeface="+mj-ea"/>
                <a:cs typeface="+mj-cs"/>
              </a:rPr>
              <a:t>Profit &amp; Loss Statement Samples, contd</a:t>
            </a:r>
          </a:p>
        </p:txBody>
      </p:sp>
      <p:grpSp>
        <p:nvGrpSpPr>
          <p:cNvPr id="41" name="Group 27">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42" name="Rectangle 28">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E9166BB-FC1F-44FB-9828-1D1A89BADCED}"/>
              </a:ext>
            </a:extLst>
          </p:cNvPr>
          <p:cNvPicPr>
            <a:picLocks noGrp="1" noChangeAspect="1"/>
          </p:cNvPicPr>
          <p:nvPr>
            <p:ph idx="1"/>
          </p:nvPr>
        </p:nvPicPr>
        <p:blipFill rotWithShape="1">
          <a:blip r:embed="rId2"/>
          <a:srcRect r="9941"/>
          <a:stretch/>
        </p:blipFill>
        <p:spPr>
          <a:xfrm>
            <a:off x="5922492" y="716373"/>
            <a:ext cx="5536001" cy="5366501"/>
          </a:xfrm>
          <a:prstGeom prst="rect">
            <a:avLst/>
          </a:prstGeom>
        </p:spPr>
      </p:pic>
      <p:sp>
        <p:nvSpPr>
          <p:cNvPr id="3" name="Slide Number Placeholder 2">
            <a:extLst>
              <a:ext uri="{FF2B5EF4-FFF2-40B4-BE49-F238E27FC236}">
                <a16:creationId xmlns:a16="http://schemas.microsoft.com/office/drawing/2014/main" id="{1AB10A73-6158-4A16-3238-6B24D4E46CDE}"/>
              </a:ext>
            </a:extLst>
          </p:cNvPr>
          <p:cNvSpPr>
            <a:spLocks noGrp="1"/>
          </p:cNvSpPr>
          <p:nvPr>
            <p:ph type="sldNum" sz="quarter" idx="12"/>
          </p:nvPr>
        </p:nvSpPr>
        <p:spPr/>
        <p:txBody>
          <a:bodyPr/>
          <a:lstStyle/>
          <a:p>
            <a:fld id="{5F0A09A3-96B8-4178-A0F9-EC62A2BD4C26}" type="slidenum">
              <a:rPr lang="en-GB" smtClean="0"/>
              <a:t>35</a:t>
            </a:fld>
            <a:endParaRPr lang="en-GB"/>
          </a:p>
        </p:txBody>
      </p:sp>
    </p:spTree>
    <p:extLst>
      <p:ext uri="{BB962C8B-B14F-4D97-AF65-F5344CB8AC3E}">
        <p14:creationId xmlns:p14="http://schemas.microsoft.com/office/powerpoint/2010/main" val="9130893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C855F-1362-4A8A-910D-407EA56D2068}"/>
              </a:ext>
            </a:extLst>
          </p:cNvPr>
          <p:cNvSpPr>
            <a:spLocks noGrp="1"/>
          </p:cNvSpPr>
          <p:nvPr>
            <p:ph type="title"/>
          </p:nvPr>
        </p:nvSpPr>
        <p:spPr>
          <a:xfrm>
            <a:off x="1113810" y="2825248"/>
            <a:ext cx="4036334" cy="2387600"/>
          </a:xfrm>
        </p:spPr>
        <p:txBody>
          <a:bodyPr vert="horz" lIns="91440" tIns="45720" rIns="91440" bIns="45720" rtlCol="0" anchor="t">
            <a:normAutofit/>
          </a:bodyPr>
          <a:lstStyle/>
          <a:p>
            <a:r>
              <a:rPr lang="en-US" sz="4600" kern="1200">
                <a:solidFill>
                  <a:schemeClr val="tx1"/>
                </a:solidFill>
                <a:latin typeface="+mj-lt"/>
                <a:ea typeface="+mj-ea"/>
                <a:cs typeface="+mj-cs"/>
              </a:rPr>
              <a:t>Profit &amp; Loss Statement Samples, contd,, </a:t>
            </a:r>
          </a:p>
        </p:txBody>
      </p:sp>
      <p:grpSp>
        <p:nvGrpSpPr>
          <p:cNvPr id="33" name="Group 3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34" name="Rectangle 3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900DDC56-C274-4BB0-95B3-053A3BB5F99E}"/>
              </a:ext>
            </a:extLst>
          </p:cNvPr>
          <p:cNvPicPr>
            <a:picLocks noGrp="1" noChangeAspect="1"/>
          </p:cNvPicPr>
          <p:nvPr>
            <p:ph idx="1"/>
          </p:nvPr>
        </p:nvPicPr>
        <p:blipFill rotWithShape="1">
          <a:blip r:embed="rId2"/>
          <a:srcRect t="9120" r="2" b="2"/>
          <a:stretch/>
        </p:blipFill>
        <p:spPr>
          <a:xfrm>
            <a:off x="6149220" y="928201"/>
            <a:ext cx="5082545" cy="4926942"/>
          </a:xfrm>
          <a:prstGeom prst="rect">
            <a:avLst/>
          </a:prstGeom>
        </p:spPr>
      </p:pic>
      <p:sp>
        <p:nvSpPr>
          <p:cNvPr id="40" name="Rectangle 3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58E350A8-AECC-1F74-9DF8-C65D0A8AC76E}"/>
              </a:ext>
            </a:extLst>
          </p:cNvPr>
          <p:cNvSpPr>
            <a:spLocks noGrp="1"/>
          </p:cNvSpPr>
          <p:nvPr>
            <p:ph type="sldNum" sz="quarter" idx="12"/>
          </p:nvPr>
        </p:nvSpPr>
        <p:spPr/>
        <p:txBody>
          <a:bodyPr/>
          <a:lstStyle/>
          <a:p>
            <a:fld id="{5F0A09A3-96B8-4178-A0F9-EC62A2BD4C26}" type="slidenum">
              <a:rPr lang="en-GB" smtClean="0"/>
              <a:t>36</a:t>
            </a:fld>
            <a:endParaRPr lang="en-GB"/>
          </a:p>
        </p:txBody>
      </p:sp>
    </p:spTree>
    <p:extLst>
      <p:ext uri="{BB962C8B-B14F-4D97-AF65-F5344CB8AC3E}">
        <p14:creationId xmlns:p14="http://schemas.microsoft.com/office/powerpoint/2010/main" val="8051859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E7032DE-AC07-4D0B-AF93-7F5A0599E610}"/>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latin typeface="Times New Roman" panose="02020603050405020304" pitchFamily="18" charset="0"/>
                <a:cs typeface="Times New Roman" panose="02020603050405020304" pitchFamily="18" charset="0"/>
              </a:rPr>
              <a:t>Cash Flow Statements</a:t>
            </a:r>
          </a:p>
        </p:txBody>
      </p:sp>
      <p:sp>
        <p:nvSpPr>
          <p:cNvPr id="3" name="Content Placeholder 2">
            <a:extLst>
              <a:ext uri="{FF2B5EF4-FFF2-40B4-BE49-F238E27FC236}">
                <a16:creationId xmlns:a16="http://schemas.microsoft.com/office/drawing/2014/main" id="{358E76B6-7C02-4C24-B588-6F5C21F23B4B}"/>
              </a:ext>
            </a:extLst>
          </p:cNvPr>
          <p:cNvSpPr>
            <a:spLocks noGrp="1"/>
          </p:cNvSpPr>
          <p:nvPr>
            <p:ph idx="1"/>
          </p:nvPr>
        </p:nvSpPr>
        <p:spPr>
          <a:xfrm>
            <a:off x="6172200" y="804672"/>
            <a:ext cx="5221224" cy="5230368"/>
          </a:xfrm>
        </p:spPr>
        <p:txBody>
          <a:bodyPr anchor="ctr">
            <a:normAutofit/>
          </a:bodyPr>
          <a:lstStyle/>
          <a:p>
            <a:r>
              <a:rPr lang="en-GB" sz="1800" b="1" i="1" dirty="0">
                <a:solidFill>
                  <a:schemeClr val="tx2"/>
                </a:solidFill>
                <a:latin typeface="Times New Roman" panose="02020603050405020304" pitchFamily="18" charset="0"/>
                <a:cs typeface="Times New Roman" panose="02020603050405020304" pitchFamily="18" charset="0"/>
              </a:rPr>
              <a:t>What is a Cash Flow Statement</a:t>
            </a:r>
          </a:p>
          <a:p>
            <a:r>
              <a:rPr lang="en-GB" sz="1800" dirty="0">
                <a:solidFill>
                  <a:schemeClr val="tx2"/>
                </a:solidFill>
                <a:latin typeface="Times New Roman" panose="02020603050405020304" pitchFamily="18" charset="0"/>
                <a:cs typeface="Times New Roman" panose="02020603050405020304" pitchFamily="18" charset="0"/>
              </a:rPr>
              <a:t>The statement of cash flows or cash flow statement is a financial statement that summarizes the amount of cash and cash equivalents entering and leaving a business.  The statement measures how well the company generates cash to pay its debts and fund its operating expenses.  </a:t>
            </a:r>
          </a:p>
          <a:p>
            <a:pPr marL="0" indent="0">
              <a:buNone/>
            </a:pPr>
            <a:r>
              <a:rPr lang="en-GB" sz="1800" b="1" i="1" dirty="0">
                <a:solidFill>
                  <a:schemeClr val="tx2"/>
                </a:solidFill>
                <a:latin typeface="Times New Roman" panose="02020603050405020304" pitchFamily="18" charset="0"/>
                <a:cs typeface="Times New Roman" panose="02020603050405020304" pitchFamily="18" charset="0"/>
              </a:rPr>
              <a:t>The cash flow statement shows:</a:t>
            </a:r>
          </a:p>
          <a:p>
            <a:endParaRPr lang="en-GB" sz="1800" dirty="0">
              <a:solidFill>
                <a:schemeClr val="tx2"/>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1800" dirty="0">
                <a:solidFill>
                  <a:schemeClr val="tx2"/>
                </a:solidFill>
                <a:latin typeface="Times New Roman" panose="02020603050405020304" pitchFamily="18" charset="0"/>
                <a:cs typeface="Times New Roman" panose="02020603050405020304" pitchFamily="18" charset="0"/>
              </a:rPr>
              <a:t>Cash business has at the beginning of a period.</a:t>
            </a:r>
          </a:p>
          <a:p>
            <a:pPr>
              <a:buFont typeface="Wingdings" panose="05000000000000000000" pitchFamily="2" charset="2"/>
              <a:buChar char="Ø"/>
            </a:pPr>
            <a:r>
              <a:rPr lang="en-GB" sz="1800" dirty="0">
                <a:solidFill>
                  <a:schemeClr val="tx2"/>
                </a:solidFill>
                <a:latin typeface="Times New Roman" panose="02020603050405020304" pitchFamily="18" charset="0"/>
                <a:cs typeface="Times New Roman" panose="02020603050405020304" pitchFamily="18" charset="0"/>
              </a:rPr>
              <a:t>Cash that came into the business during that period.</a:t>
            </a:r>
          </a:p>
          <a:p>
            <a:pPr>
              <a:buFont typeface="Wingdings" panose="05000000000000000000" pitchFamily="2" charset="2"/>
              <a:buChar char="Ø"/>
            </a:pPr>
            <a:r>
              <a:rPr lang="en-GB" sz="1800" dirty="0">
                <a:solidFill>
                  <a:schemeClr val="tx2"/>
                </a:solidFill>
                <a:latin typeface="Times New Roman" panose="02020603050405020304" pitchFamily="18" charset="0"/>
                <a:cs typeface="Times New Roman" panose="02020603050405020304" pitchFamily="18" charset="0"/>
              </a:rPr>
              <a:t>Cash that went out of the business in that particular period.</a:t>
            </a:r>
          </a:p>
          <a:p>
            <a:pPr>
              <a:buFont typeface="Wingdings" panose="05000000000000000000" pitchFamily="2" charset="2"/>
              <a:buChar char="Ø"/>
            </a:pPr>
            <a:r>
              <a:rPr lang="en-GB" sz="1800" dirty="0">
                <a:solidFill>
                  <a:schemeClr val="tx2"/>
                </a:solidFill>
                <a:latin typeface="Times New Roman" panose="02020603050405020304" pitchFamily="18" charset="0"/>
                <a:cs typeface="Times New Roman" panose="02020603050405020304" pitchFamily="18" charset="0"/>
              </a:rPr>
              <a:t>Cash business has at the end of that period.</a:t>
            </a:r>
          </a:p>
          <a:p>
            <a:pPr>
              <a:buFont typeface="Wingdings" panose="05000000000000000000" pitchFamily="2" charset="2"/>
              <a:buChar char="Ø"/>
            </a:pPr>
            <a:r>
              <a:rPr lang="en-GB" sz="1800" dirty="0">
                <a:solidFill>
                  <a:schemeClr val="tx2"/>
                </a:solidFill>
                <a:latin typeface="Times New Roman" panose="02020603050405020304" pitchFamily="18" charset="0"/>
                <a:cs typeface="Times New Roman" panose="02020603050405020304" pitchFamily="18" charset="0"/>
              </a:rPr>
              <a:t>The period can be daily, weekly, monthly, quarterly or annually</a:t>
            </a:r>
            <a:r>
              <a:rPr lang="en-GB" sz="1800" dirty="0">
                <a:solidFill>
                  <a:schemeClr val="tx2"/>
                </a:solidFill>
              </a:rPr>
              <a:t>.</a:t>
            </a:r>
          </a:p>
        </p:txBody>
      </p:sp>
      <p:sp>
        <p:nvSpPr>
          <p:cNvPr id="4" name="Slide Number Placeholder 3">
            <a:extLst>
              <a:ext uri="{FF2B5EF4-FFF2-40B4-BE49-F238E27FC236}">
                <a16:creationId xmlns:a16="http://schemas.microsoft.com/office/drawing/2014/main" id="{F924100E-EAC4-6AA6-1A38-BA10E1BAEB57}"/>
              </a:ext>
            </a:extLst>
          </p:cNvPr>
          <p:cNvSpPr>
            <a:spLocks noGrp="1"/>
          </p:cNvSpPr>
          <p:nvPr>
            <p:ph type="sldNum" sz="quarter" idx="12"/>
          </p:nvPr>
        </p:nvSpPr>
        <p:spPr/>
        <p:txBody>
          <a:bodyPr/>
          <a:lstStyle/>
          <a:p>
            <a:fld id="{5F0A09A3-96B8-4178-A0F9-EC62A2BD4C26}" type="slidenum">
              <a:rPr lang="en-GB" smtClean="0"/>
              <a:t>37</a:t>
            </a:fld>
            <a:endParaRPr lang="en-GB"/>
          </a:p>
        </p:txBody>
      </p:sp>
    </p:spTree>
    <p:extLst>
      <p:ext uri="{BB962C8B-B14F-4D97-AF65-F5344CB8AC3E}">
        <p14:creationId xmlns:p14="http://schemas.microsoft.com/office/powerpoint/2010/main" val="20484286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D57173B-1E77-403C-B141-8FB1CDAF2B5A}"/>
              </a:ext>
            </a:extLst>
          </p:cNvPr>
          <p:cNvSpPr>
            <a:spLocks noGrp="1"/>
          </p:cNvSpPr>
          <p:nvPr>
            <p:ph type="title"/>
          </p:nvPr>
        </p:nvSpPr>
        <p:spPr>
          <a:xfrm>
            <a:off x="804672" y="1243013"/>
            <a:ext cx="3855720" cy="4371974"/>
          </a:xfrm>
        </p:spPr>
        <p:txBody>
          <a:bodyPr>
            <a:normAutofit/>
          </a:bodyPr>
          <a:lstStyle/>
          <a:p>
            <a:r>
              <a:rPr lang="en-GB" sz="3600" dirty="0">
                <a:solidFill>
                  <a:schemeClr val="tx2"/>
                </a:solidFill>
                <a:latin typeface="Times New Roman" panose="02020603050405020304" pitchFamily="18" charset="0"/>
                <a:cs typeface="Times New Roman" panose="02020603050405020304" pitchFamily="18" charset="0"/>
              </a:rPr>
              <a:t>Components of the Cash Flow Statement</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67BDE3A3-89A6-42B1-9A30-9AE1BF3F34EB}"/>
              </a:ext>
            </a:extLst>
          </p:cNvPr>
          <p:cNvSpPr>
            <a:spLocks noGrp="1"/>
          </p:cNvSpPr>
          <p:nvPr>
            <p:ph idx="1"/>
          </p:nvPr>
        </p:nvSpPr>
        <p:spPr>
          <a:xfrm>
            <a:off x="6485860" y="470517"/>
            <a:ext cx="5066060" cy="6072326"/>
          </a:xfrm>
        </p:spPr>
        <p:txBody>
          <a:bodyPr anchor="ctr">
            <a:normAutofit/>
          </a:bodyPr>
          <a:lstStyle/>
          <a:p>
            <a:r>
              <a:rPr lang="en-GB" sz="1800" b="1" i="1" dirty="0">
                <a:solidFill>
                  <a:schemeClr val="tx2"/>
                </a:solidFill>
                <a:latin typeface="Times New Roman" panose="02020603050405020304" pitchFamily="18" charset="0"/>
                <a:cs typeface="Times New Roman" panose="02020603050405020304" pitchFamily="18" charset="0"/>
              </a:rPr>
              <a:t>Cash flows from operating activities </a:t>
            </a:r>
            <a:r>
              <a:rPr lang="en-GB" sz="1800" dirty="0">
                <a:solidFill>
                  <a:schemeClr val="tx2"/>
                </a:solidFill>
                <a:latin typeface="Times New Roman" panose="02020603050405020304" pitchFamily="18" charset="0"/>
                <a:cs typeface="Times New Roman" panose="02020603050405020304" pitchFamily="18" charset="0"/>
              </a:rPr>
              <a:t>- Cash inflows or outflows from the day-to-day activities of the business. This includes cash from customers, cash paid to vendors/ suppliers/employees, interest received, interest paid, and taxes paid.</a:t>
            </a:r>
          </a:p>
          <a:p>
            <a:r>
              <a:rPr lang="en-GB" sz="1800" b="1" i="1" dirty="0">
                <a:solidFill>
                  <a:schemeClr val="tx2"/>
                </a:solidFill>
                <a:latin typeface="Times New Roman" panose="02020603050405020304" pitchFamily="18" charset="0"/>
                <a:cs typeface="Times New Roman" panose="02020603050405020304" pitchFamily="18" charset="0"/>
              </a:rPr>
              <a:t>Cash flows from investing activities </a:t>
            </a:r>
            <a:r>
              <a:rPr lang="en-GB" sz="1800" dirty="0">
                <a:solidFill>
                  <a:schemeClr val="tx2"/>
                </a:solidFill>
                <a:latin typeface="Times New Roman" panose="02020603050405020304" pitchFamily="18" charset="0"/>
                <a:cs typeface="Times New Roman" panose="02020603050405020304" pitchFamily="18" charset="0"/>
              </a:rPr>
              <a:t>- When a company decides to acquire new PPEs (Property, plant and equipment) or sell them, those will be recorded under this section. It will also show any cash used for the investment of intangible assets.</a:t>
            </a:r>
          </a:p>
          <a:p>
            <a:r>
              <a:rPr lang="en-GB" sz="1800" b="1" i="1" dirty="0">
                <a:solidFill>
                  <a:schemeClr val="tx2"/>
                </a:solidFill>
                <a:latin typeface="Times New Roman" panose="02020603050405020304" pitchFamily="18" charset="0"/>
                <a:cs typeface="Times New Roman" panose="02020603050405020304" pitchFamily="18" charset="0"/>
              </a:rPr>
              <a:t>Cash flows from financing activities </a:t>
            </a:r>
            <a:r>
              <a:rPr lang="en-GB" sz="1800" dirty="0">
                <a:solidFill>
                  <a:schemeClr val="tx2"/>
                </a:solidFill>
                <a:latin typeface="Times New Roman" panose="02020603050405020304" pitchFamily="18" charset="0"/>
                <a:cs typeface="Times New Roman" panose="02020603050405020304" pitchFamily="18" charset="0"/>
              </a:rPr>
              <a:t>- When a company gets cash from issuing shares, paying dividends, obtaining borrowings, or repaying them, those will be recorded under this section.</a:t>
            </a:r>
          </a:p>
          <a:p>
            <a:endParaRPr lang="en-GB" sz="1800" dirty="0">
              <a:solidFill>
                <a:schemeClr val="tx2"/>
              </a:solidFill>
              <a:latin typeface="Times New Roman" panose="02020603050405020304" pitchFamily="18" charset="0"/>
              <a:cs typeface="Times New Roman" panose="02020603050405020304" pitchFamily="18" charset="0"/>
            </a:endParaRPr>
          </a:p>
          <a:p>
            <a:pPr marL="0" indent="0">
              <a:buNone/>
            </a:pPr>
            <a:r>
              <a:rPr lang="en-GB" sz="1800" dirty="0">
                <a:solidFill>
                  <a:schemeClr val="tx2"/>
                </a:solidFill>
                <a:latin typeface="Times New Roman" panose="02020603050405020304" pitchFamily="18" charset="0"/>
                <a:cs typeface="Times New Roman" panose="02020603050405020304" pitchFamily="18" charset="0"/>
              </a:rPr>
              <a:t>Each of these sections indicated a company's source and use of cash during the time period being evaluated.  Many investors consider the cash flow statement the most important indicator of a company's performance.</a:t>
            </a:r>
          </a:p>
        </p:txBody>
      </p:sp>
      <p:sp>
        <p:nvSpPr>
          <p:cNvPr id="4" name="Slide Number Placeholder 3">
            <a:extLst>
              <a:ext uri="{FF2B5EF4-FFF2-40B4-BE49-F238E27FC236}">
                <a16:creationId xmlns:a16="http://schemas.microsoft.com/office/drawing/2014/main" id="{F675E99D-6DB4-7424-2881-EA49531DDCE6}"/>
              </a:ext>
            </a:extLst>
          </p:cNvPr>
          <p:cNvSpPr>
            <a:spLocks noGrp="1"/>
          </p:cNvSpPr>
          <p:nvPr>
            <p:ph type="sldNum" sz="quarter" idx="12"/>
          </p:nvPr>
        </p:nvSpPr>
        <p:spPr/>
        <p:txBody>
          <a:bodyPr/>
          <a:lstStyle/>
          <a:p>
            <a:fld id="{5F0A09A3-96B8-4178-A0F9-EC62A2BD4C26}" type="slidenum">
              <a:rPr lang="en-GB" smtClean="0"/>
              <a:t>38</a:t>
            </a:fld>
            <a:endParaRPr lang="en-GB"/>
          </a:p>
        </p:txBody>
      </p:sp>
    </p:spTree>
    <p:extLst>
      <p:ext uri="{BB962C8B-B14F-4D97-AF65-F5344CB8AC3E}">
        <p14:creationId xmlns:p14="http://schemas.microsoft.com/office/powerpoint/2010/main" val="22885721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3157D-C215-4FAC-8623-4C37979F7365}"/>
              </a:ext>
            </a:extLst>
          </p:cNvPr>
          <p:cNvSpPr>
            <a:spLocks noGrp="1"/>
          </p:cNvSpPr>
          <p:nvPr>
            <p:ph type="title"/>
          </p:nvPr>
        </p:nvSpPr>
        <p:spPr>
          <a:xfrm>
            <a:off x="589560" y="856180"/>
            <a:ext cx="4560584" cy="1128068"/>
          </a:xfrm>
        </p:spPr>
        <p:txBody>
          <a:bodyPr anchor="ctr">
            <a:normAutofit/>
          </a:bodyPr>
          <a:lstStyle/>
          <a:p>
            <a:r>
              <a:rPr lang="en-GB" sz="3700">
                <a:latin typeface="Times New Roman" panose="02020603050405020304" pitchFamily="18" charset="0"/>
                <a:cs typeface="Times New Roman" panose="02020603050405020304" pitchFamily="18" charset="0"/>
              </a:rPr>
              <a:t>Cash Flow Statement Examples</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57B58B-0D08-4B4D-A429-CB12D75D5AAD}"/>
              </a:ext>
            </a:extLst>
          </p:cNvPr>
          <p:cNvSpPr>
            <a:spLocks noGrp="1"/>
          </p:cNvSpPr>
          <p:nvPr>
            <p:ph idx="1"/>
          </p:nvPr>
        </p:nvSpPr>
        <p:spPr>
          <a:xfrm>
            <a:off x="590719" y="2330505"/>
            <a:ext cx="4559425" cy="3979585"/>
          </a:xfrm>
        </p:spPr>
        <p:txBody>
          <a:bodyPr anchor="ctr">
            <a:normAutofit/>
          </a:bodyPr>
          <a:lstStyle/>
          <a:p>
            <a:r>
              <a:rPr lang="en-GB" sz="2000" dirty="0">
                <a:latin typeface="Times New Roman" panose="02020603050405020304" pitchFamily="18" charset="0"/>
                <a:cs typeface="Times New Roman" panose="02020603050405020304" pitchFamily="18" charset="0"/>
              </a:rPr>
              <a:t>Here is a basic cash flow statement.  The operating section shows where cash is coming from and exactly where it is going.  At the end of the year, the business has an increase of $17, 372.  This is an example of a positive cash flow statement. </a:t>
            </a:r>
          </a:p>
          <a:p>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FF34BCF-4D33-4C62-98AA-D3ED80716C3C}"/>
              </a:ext>
            </a:extLst>
          </p:cNvPr>
          <p:cNvPicPr>
            <a:picLocks noChangeAspect="1"/>
          </p:cNvPicPr>
          <p:nvPr/>
        </p:nvPicPr>
        <p:blipFill rotWithShape="1">
          <a:blip r:embed="rId2"/>
          <a:srcRect t="2671" r="-3" b="7174"/>
          <a:stretch/>
        </p:blipFill>
        <p:spPr>
          <a:xfrm>
            <a:off x="5977788" y="799352"/>
            <a:ext cx="5425410" cy="5259296"/>
          </a:xfrm>
          <a:prstGeom prst="rect">
            <a:avLst/>
          </a:prstGeom>
        </p:spPr>
      </p:pic>
      <p:sp>
        <p:nvSpPr>
          <p:cNvPr id="5" name="Slide Number Placeholder 4">
            <a:extLst>
              <a:ext uri="{FF2B5EF4-FFF2-40B4-BE49-F238E27FC236}">
                <a16:creationId xmlns:a16="http://schemas.microsoft.com/office/drawing/2014/main" id="{59F13C93-6205-C41E-A4DE-923F8F138580}"/>
              </a:ext>
            </a:extLst>
          </p:cNvPr>
          <p:cNvSpPr>
            <a:spLocks noGrp="1"/>
          </p:cNvSpPr>
          <p:nvPr>
            <p:ph type="sldNum" sz="quarter" idx="12"/>
          </p:nvPr>
        </p:nvSpPr>
        <p:spPr/>
        <p:txBody>
          <a:bodyPr/>
          <a:lstStyle/>
          <a:p>
            <a:fld id="{5F0A09A3-96B8-4178-A0F9-EC62A2BD4C26}" type="slidenum">
              <a:rPr lang="en-GB" smtClean="0"/>
              <a:t>39</a:t>
            </a:fld>
            <a:endParaRPr lang="en-GB"/>
          </a:p>
        </p:txBody>
      </p:sp>
    </p:spTree>
    <p:extLst>
      <p:ext uri="{BB962C8B-B14F-4D97-AF65-F5344CB8AC3E}">
        <p14:creationId xmlns:p14="http://schemas.microsoft.com/office/powerpoint/2010/main" val="38295848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4B6A8-E324-40D4-9A3E-A81259F7B553}"/>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kern="1200">
                <a:solidFill>
                  <a:schemeClr val="tx1"/>
                </a:solidFill>
                <a:latin typeface="+mj-lt"/>
                <a:ea typeface="+mj-ea"/>
                <a:cs typeface="+mj-cs"/>
              </a:rPr>
              <a:t>Cash Flow Statement Examples, contd,,</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754915A-87D5-4A1E-8DB8-56C3754B254E}"/>
              </a:ext>
            </a:extLst>
          </p:cNvPr>
          <p:cNvPicPr>
            <a:picLocks noGrp="1" noChangeAspect="1"/>
          </p:cNvPicPr>
          <p:nvPr>
            <p:ph idx="1"/>
          </p:nvPr>
        </p:nvPicPr>
        <p:blipFill>
          <a:blip r:embed="rId2"/>
          <a:stretch>
            <a:fillRect/>
          </a:stretch>
        </p:blipFill>
        <p:spPr>
          <a:xfrm>
            <a:off x="1319212" y="858525"/>
            <a:ext cx="6060356" cy="5211906"/>
          </a:xfrm>
          <a:prstGeom prst="rect">
            <a:avLst/>
          </a:prstGeom>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004578B9-1B0C-34CD-D9BE-5262D2F1AB16}"/>
              </a:ext>
            </a:extLst>
          </p:cNvPr>
          <p:cNvSpPr>
            <a:spLocks noGrp="1"/>
          </p:cNvSpPr>
          <p:nvPr>
            <p:ph type="sldNum" sz="quarter" idx="12"/>
          </p:nvPr>
        </p:nvSpPr>
        <p:spPr/>
        <p:txBody>
          <a:bodyPr/>
          <a:lstStyle/>
          <a:p>
            <a:fld id="{5F0A09A3-96B8-4178-A0F9-EC62A2BD4C26}" type="slidenum">
              <a:rPr lang="en-GB" smtClean="0"/>
              <a:t>40</a:t>
            </a:fld>
            <a:endParaRPr lang="en-GB"/>
          </a:p>
        </p:txBody>
      </p:sp>
    </p:spTree>
    <p:extLst>
      <p:ext uri="{BB962C8B-B14F-4D97-AF65-F5344CB8AC3E}">
        <p14:creationId xmlns:p14="http://schemas.microsoft.com/office/powerpoint/2010/main" val="17755232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40">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B71D52-B7E0-4C3A-8623-F7762A71BB3F}"/>
              </a:ext>
            </a:extLst>
          </p:cNvPr>
          <p:cNvSpPr>
            <a:spLocks noGrp="1"/>
          </p:cNvSpPr>
          <p:nvPr>
            <p:ph type="title"/>
          </p:nvPr>
        </p:nvSpPr>
        <p:spPr>
          <a:xfrm>
            <a:off x="1094095" y="851517"/>
            <a:ext cx="5238466" cy="2991416"/>
          </a:xfrm>
        </p:spPr>
        <p:txBody>
          <a:bodyPr vert="horz" lIns="91440" tIns="45720" rIns="91440" bIns="45720" rtlCol="0" anchor="b">
            <a:normAutofit/>
          </a:bodyPr>
          <a:lstStyle/>
          <a:p>
            <a:r>
              <a:rPr lang="en-US" sz="6000" kern="1200" dirty="0">
                <a:solidFill>
                  <a:schemeClr val="tx1"/>
                </a:solidFill>
                <a:latin typeface="Times New Roman" panose="02020603050405020304" pitchFamily="18" charset="0"/>
                <a:cs typeface="Times New Roman" panose="02020603050405020304" pitchFamily="18" charset="0"/>
              </a:rPr>
              <a:t>Thanks</a:t>
            </a:r>
            <a:r>
              <a:rPr lang="en-US" sz="6000" kern="1200" dirty="0">
                <a:solidFill>
                  <a:schemeClr val="tx1"/>
                </a:solidFill>
                <a:latin typeface="+mj-lt"/>
                <a:ea typeface="+mj-ea"/>
                <a:cs typeface="+mj-cs"/>
              </a:rPr>
              <a:t> </a:t>
            </a:r>
          </a:p>
        </p:txBody>
      </p:sp>
      <p:sp>
        <p:nvSpPr>
          <p:cNvPr id="3" name="Content Placeholder 2">
            <a:extLst>
              <a:ext uri="{FF2B5EF4-FFF2-40B4-BE49-F238E27FC236}">
                <a16:creationId xmlns:a16="http://schemas.microsoft.com/office/drawing/2014/main" id="{99E24DCC-87BD-4FE9-AB97-3A9C56D778D6}"/>
              </a:ext>
            </a:extLst>
          </p:cNvPr>
          <p:cNvSpPr>
            <a:spLocks noGrp="1"/>
          </p:cNvSpPr>
          <p:nvPr>
            <p:ph idx="1"/>
          </p:nvPr>
        </p:nvSpPr>
        <p:spPr>
          <a:xfrm>
            <a:off x="1094096" y="3842932"/>
            <a:ext cx="4167115" cy="2163551"/>
          </a:xfrm>
        </p:spPr>
        <p:txBody>
          <a:bodyPr vert="horz" lIns="91440" tIns="45720" rIns="91440" bIns="45720" rtlCol="0" anchor="t">
            <a:normAutofit/>
          </a:bodyPr>
          <a:lstStyle/>
          <a:p>
            <a:pPr marL="0" indent="0">
              <a:buNone/>
            </a:pPr>
            <a:r>
              <a:rPr lang="en-US" sz="2400" kern="1200" dirty="0">
                <a:solidFill>
                  <a:schemeClr val="tx1"/>
                </a:solidFill>
                <a:latin typeface="Times New Roman" panose="02020603050405020304" pitchFamily="18" charset="0"/>
                <a:cs typeface="Times New Roman" panose="02020603050405020304" pitchFamily="18" charset="0"/>
              </a:rPr>
              <a:t>Any question</a:t>
            </a:r>
          </a:p>
        </p:txBody>
      </p:sp>
      <p:sp>
        <p:nvSpPr>
          <p:cNvPr id="56" name="Freeform: Shape 42">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5" name="Graphic 6" descr="Smiling Face with No Fill">
            <a:extLst>
              <a:ext uri="{FF2B5EF4-FFF2-40B4-BE49-F238E27FC236}">
                <a16:creationId xmlns:a16="http://schemas.microsoft.com/office/drawing/2014/main" id="{3A053A81-3927-3841-1806-2C4EC2E70D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1503" y="2129307"/>
            <a:ext cx="3217333" cy="3217333"/>
          </a:xfrm>
          <a:prstGeom prst="rect">
            <a:avLst/>
          </a:prstGeom>
        </p:spPr>
      </p:pic>
      <p:sp>
        <p:nvSpPr>
          <p:cNvPr id="4" name="Slide Number Placeholder 3">
            <a:extLst>
              <a:ext uri="{FF2B5EF4-FFF2-40B4-BE49-F238E27FC236}">
                <a16:creationId xmlns:a16="http://schemas.microsoft.com/office/drawing/2014/main" id="{9DC7E4B2-11A6-6A36-452B-240B8D7E434B}"/>
              </a:ext>
            </a:extLst>
          </p:cNvPr>
          <p:cNvSpPr>
            <a:spLocks noGrp="1"/>
          </p:cNvSpPr>
          <p:nvPr>
            <p:ph type="sldNum" sz="quarter" idx="12"/>
          </p:nvPr>
        </p:nvSpPr>
        <p:spPr/>
        <p:txBody>
          <a:bodyPr/>
          <a:lstStyle/>
          <a:p>
            <a:fld id="{5F0A09A3-96B8-4178-A0F9-EC62A2BD4C26}" type="slidenum">
              <a:rPr lang="en-GB" smtClean="0"/>
              <a:t>41</a:t>
            </a:fld>
            <a:endParaRPr lang="en-GB"/>
          </a:p>
        </p:txBody>
      </p:sp>
    </p:spTree>
    <p:extLst>
      <p:ext uri="{BB962C8B-B14F-4D97-AF65-F5344CB8AC3E}">
        <p14:creationId xmlns:p14="http://schemas.microsoft.com/office/powerpoint/2010/main" val="82494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35"/>
                                        </p:tgtEl>
                                        <p:attrNameLst>
                                          <p:attrName>style.visibility</p:attrName>
                                        </p:attrNameLst>
                                      </p:cBhvr>
                                      <p:to>
                                        <p:strVal val="visible"/>
                                      </p:to>
                                    </p:set>
                                    <p:animEffect transition="in" filter="fade">
                                      <p:cBhvr>
                                        <p:cTn id="7" dur="700"/>
                                        <p:tgtEl>
                                          <p:spTgt spid="35"/>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1762</TotalTime>
  <Words>3314</Words>
  <Application>Microsoft Macintosh PowerPoint</Application>
  <PresentationFormat>Widescreen</PresentationFormat>
  <Paragraphs>311</Paragraphs>
  <Slides>41</Slides>
  <Notes>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Calibri</vt:lpstr>
      <vt:lpstr>Calibri Light</vt:lpstr>
      <vt:lpstr>Times New Roman</vt:lpstr>
      <vt:lpstr>Wingdings</vt:lpstr>
      <vt:lpstr>Office Theme</vt:lpstr>
      <vt:lpstr>BMMB7005 Finance for Business Managers  Term 2, 2023</vt:lpstr>
      <vt:lpstr>Badir Miftah- contact Details </vt:lpstr>
      <vt:lpstr>PowerPoint Presentation</vt:lpstr>
      <vt:lpstr>Key Topics Covered</vt:lpstr>
      <vt:lpstr>PowerPoint Presentation</vt:lpstr>
      <vt:lpstr>PowerPoint Presentation</vt:lpstr>
      <vt:lpstr>PowerPoint Presentation</vt:lpstr>
      <vt:lpstr>Week 1:</vt:lpstr>
      <vt:lpstr>Delivery</vt:lpstr>
      <vt:lpstr>Module Format</vt:lpstr>
      <vt:lpstr>Assessment:</vt:lpstr>
      <vt:lpstr>Chapter Overview </vt:lpstr>
      <vt:lpstr>What You Will Learn</vt:lpstr>
      <vt:lpstr>Discussion: Introductions</vt:lpstr>
      <vt:lpstr>Introduction to Finance</vt:lpstr>
      <vt:lpstr>What's the Difference Between Finance and Accounting</vt:lpstr>
      <vt:lpstr>What's the Difference Between Finance and Accounting, contd,,</vt:lpstr>
      <vt:lpstr>Financial Fluency</vt:lpstr>
      <vt:lpstr>Financial Fluency, contd,,</vt:lpstr>
      <vt:lpstr>Use of Financial Statements</vt:lpstr>
      <vt:lpstr>Use of Financial Statements, contd,, </vt:lpstr>
      <vt:lpstr>Use of Financial Statements, contd,, </vt:lpstr>
      <vt:lpstr>The Balance Sheet </vt:lpstr>
      <vt:lpstr>Balance Sheet Components</vt:lpstr>
      <vt:lpstr>Balance Sheet Components, contd,,</vt:lpstr>
      <vt:lpstr>Balance Sheet Components, contd,,</vt:lpstr>
      <vt:lpstr>Liabilities </vt:lpstr>
      <vt:lpstr>Liabilities, contd,,</vt:lpstr>
      <vt:lpstr>Owner's Equity</vt:lpstr>
      <vt:lpstr>Owner's Equity, contd,, </vt:lpstr>
      <vt:lpstr>Profit &amp; Loss Statement</vt:lpstr>
      <vt:lpstr>Components of a P&amp;L Statement</vt:lpstr>
      <vt:lpstr>Components of a P&amp;L Statement, contd,,</vt:lpstr>
      <vt:lpstr>Profit &amp; Loss Statement Samples</vt:lpstr>
      <vt:lpstr>Profit &amp; Loss Statement Samples, contd</vt:lpstr>
      <vt:lpstr>Profit &amp; Loss Statement Samples, contd,, </vt:lpstr>
      <vt:lpstr>Cash Flow Statements</vt:lpstr>
      <vt:lpstr>Components of the Cash Flow Statement</vt:lpstr>
      <vt:lpstr>Cash Flow Statement Examples</vt:lpstr>
      <vt:lpstr>Cash Flow Statement Examples, contd,,</vt:lpstr>
      <vt:lpstr>Thanks </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BMMB7005D Finance for Business Management Term 3, 2022</dc:title>
  <dc:creator>MIFTAH B. (972100)</dc:creator>
  <cp:lastModifiedBy>Badir Miftah</cp:lastModifiedBy>
  <cp:revision>13</cp:revision>
  <dcterms:created xsi:type="dcterms:W3CDTF">2022-04-16T14:42:35Z</dcterms:created>
  <dcterms:modified xsi:type="dcterms:W3CDTF">2023-01-30T14:28:00Z</dcterms:modified>
</cp:coreProperties>
</file>