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autoCompressPictures="0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300" r:id="rId5"/>
    <p:sldId id="265" r:id="rId6"/>
    <p:sldId id="301" r:id="rId7"/>
    <p:sldId id="272" r:id="rId8"/>
    <p:sldId id="302" r:id="rId9"/>
    <p:sldId id="303" r:id="rId10"/>
    <p:sldId id="304" r:id="rId11"/>
    <p:sldId id="305" r:id="rId12"/>
    <p:sldId id="306" r:id="rId13"/>
    <p:sldId id="307" r:id="rId14"/>
    <p:sldId id="308" r:id="rId15"/>
    <p:sldId id="309" r:id="rId16"/>
    <p:sldId id="310" r:id="rId17"/>
    <p:sldId id="299" r:id="rId18"/>
  </p:sldIdLst>
  <p:sldSz cx="12192000" cy="6858000"/>
  <p:notesSz cx="6858000" cy="9144000"/>
  <p:embeddedFontLst>
    <p:embeddedFont>
      <p:font typeface="Avenir Next LT Pro" panose="020B0504020202020204" pitchFamily="34" charset="0"/>
      <p:regular r:id="rId21"/>
      <p:bold r:id="rId22"/>
      <p:italic r:id="rId23"/>
      <p:boldItalic r:id="rId24"/>
    </p:embeddedFont>
    <p:embeddedFont>
      <p:font typeface="Speak Pro" panose="020B0504020101020102" pitchFamily="34" charset="0"/>
      <p:regular r:id="rId25"/>
      <p:bold r:id="rId26"/>
      <p:italic r:id="rId27"/>
      <p:boldItalic r:id="rId28"/>
    </p:embeddedFont>
  </p:embeddedFontLst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05E9D4-E5F9-40C3-806E-207967EFC320}" v="3" dt="2025-10-12T21:06:59.297"/>
    <p1510:client id="{2ECCF152-CD22-43E3-A406-D1A859A4A9CE}" v="1" dt="2025-10-12T12:42:19.6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94249" autoAdjust="0"/>
  </p:normalViewPr>
  <p:slideViewPr>
    <p:cSldViewPr snapToGrid="0">
      <p:cViewPr varScale="1">
        <p:scale>
          <a:sx n="64" d="100"/>
          <a:sy n="64" d="100"/>
        </p:scale>
        <p:origin x="408" y="72"/>
      </p:cViewPr>
      <p:guideLst/>
    </p:cSldViewPr>
  </p:slideViewPr>
  <p:outlineViewPr>
    <p:cViewPr>
      <p:scale>
        <a:sx n="33" d="100"/>
        <a:sy n="33" d="100"/>
      </p:scale>
      <p:origin x="0" y="-3354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876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6.fntdata"/><Relationship Id="rId3" Type="http://schemas.openxmlformats.org/officeDocument/2006/relationships/customXml" Target="../customXml/item3.xml"/><Relationship Id="rId21" Type="http://schemas.openxmlformats.org/officeDocument/2006/relationships/font" Target="fonts/font1.fntdata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5.fntdata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4.fntdata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uca Caruntu" userId="2e873e221119cc93" providerId="LiveId" clId="{384FF9A3-A77D-4926-BDCE-9C3C06FADCA8}"/>
    <pc:docChg chg="undo custSel addSld delSld modSld">
      <pc:chgData name="Raluca Caruntu" userId="2e873e221119cc93" providerId="LiveId" clId="{384FF9A3-A77D-4926-BDCE-9C3C06FADCA8}" dt="2025-10-12T22:09:14.997" v="1677" actId="14100"/>
      <pc:docMkLst>
        <pc:docMk/>
      </pc:docMkLst>
      <pc:sldChg chg="addSp delSp modSp mod modClrScheme chgLayout">
        <pc:chgData name="Raluca Caruntu" userId="2e873e221119cc93" providerId="LiveId" clId="{384FF9A3-A77D-4926-BDCE-9C3C06FADCA8}" dt="2025-10-12T22:08:31.013" v="1607" actId="27636"/>
        <pc:sldMkLst>
          <pc:docMk/>
          <pc:sldMk cId="1372925144" sldId="265"/>
        </pc:sldMkLst>
        <pc:spChg chg="mod">
          <ac:chgData name="Raluca Caruntu" userId="2e873e221119cc93" providerId="LiveId" clId="{384FF9A3-A77D-4926-BDCE-9C3C06FADCA8}" dt="2025-10-12T22:07:57.355" v="1600" actId="255"/>
          <ac:spMkLst>
            <pc:docMk/>
            <pc:sldMk cId="1372925144" sldId="265"/>
            <ac:spMk id="2" creationId="{02AC75E2-C7E9-4CDE-A3E7-DB7E770B97E4}"/>
          </ac:spMkLst>
        </pc:spChg>
        <pc:spChg chg="add del mod">
          <ac:chgData name="Raluca Caruntu" userId="2e873e221119cc93" providerId="LiveId" clId="{384FF9A3-A77D-4926-BDCE-9C3C06FADCA8}" dt="2025-10-12T21:10:50.401" v="867" actId="26606"/>
          <ac:spMkLst>
            <pc:docMk/>
            <pc:sldMk cId="1372925144" sldId="265"/>
            <ac:spMk id="3" creationId="{D5F2D16A-183F-4A38-8872-766FA01EA75F}"/>
          </ac:spMkLst>
        </pc:spChg>
        <pc:spChg chg="mod">
          <ac:chgData name="Raluca Caruntu" userId="2e873e221119cc93" providerId="LiveId" clId="{384FF9A3-A77D-4926-BDCE-9C3C06FADCA8}" dt="2025-10-12T22:06:43.142" v="1592" actId="27636"/>
          <ac:spMkLst>
            <pc:docMk/>
            <pc:sldMk cId="1372925144" sldId="265"/>
            <ac:spMk id="4" creationId="{16417046-E8D4-4851-862C-0BF84D8D122B}"/>
          </ac:spMkLst>
        </pc:spChg>
        <pc:spChg chg="mod">
          <ac:chgData name="Raluca Caruntu" userId="2e873e221119cc93" providerId="LiveId" clId="{384FF9A3-A77D-4926-BDCE-9C3C06FADCA8}" dt="2025-10-12T21:24:22.702" v="915" actId="26606"/>
          <ac:spMkLst>
            <pc:docMk/>
            <pc:sldMk cId="1372925144" sldId="265"/>
            <ac:spMk id="5" creationId="{37FC0AEA-646D-49DC-8618-CEFD70130E0C}"/>
          </ac:spMkLst>
        </pc:spChg>
        <pc:spChg chg="mod">
          <ac:chgData name="Raluca Caruntu" userId="2e873e221119cc93" providerId="LiveId" clId="{384FF9A3-A77D-4926-BDCE-9C3C06FADCA8}" dt="2025-10-12T22:07:12.684" v="1596" actId="27636"/>
          <ac:spMkLst>
            <pc:docMk/>
            <pc:sldMk cId="1372925144" sldId="265"/>
            <ac:spMk id="6" creationId="{09278663-6DFB-48C5-B58E-9F7560421BA7}"/>
          </ac:spMkLst>
        </pc:spChg>
        <pc:spChg chg="mod">
          <ac:chgData name="Raluca Caruntu" userId="2e873e221119cc93" providerId="LiveId" clId="{384FF9A3-A77D-4926-BDCE-9C3C06FADCA8}" dt="2025-10-12T21:24:22.702" v="915" actId="26606"/>
          <ac:spMkLst>
            <pc:docMk/>
            <pc:sldMk cId="1372925144" sldId="265"/>
            <ac:spMk id="7" creationId="{C4252A41-D1CF-4A54-AC0D-995C22071BB3}"/>
          </ac:spMkLst>
        </pc:spChg>
        <pc:spChg chg="add mod">
          <ac:chgData name="Raluca Caruntu" userId="2e873e221119cc93" providerId="LiveId" clId="{384FF9A3-A77D-4926-BDCE-9C3C06FADCA8}" dt="2025-10-12T22:08:31.013" v="1607" actId="27636"/>
          <ac:spMkLst>
            <pc:docMk/>
            <pc:sldMk cId="1372925144" sldId="265"/>
            <ac:spMk id="11" creationId="{D5F2D16A-183F-4A38-8872-766FA01EA75F}"/>
          </ac:spMkLst>
        </pc:spChg>
        <pc:graphicFrameChg chg="add del mod">
          <ac:chgData name="Raluca Caruntu" userId="2e873e221119cc93" providerId="LiveId" clId="{384FF9A3-A77D-4926-BDCE-9C3C06FADCA8}" dt="2025-10-12T21:10:50.385" v="866" actId="26606"/>
          <ac:graphicFrameMkLst>
            <pc:docMk/>
            <pc:sldMk cId="1372925144" sldId="265"/>
            <ac:graphicFrameMk id="9" creationId="{36535639-C7FE-3046-39B9-67CF9BEFA64B}"/>
          </ac:graphicFrameMkLst>
        </pc:graphicFrameChg>
      </pc:sldChg>
      <pc:sldChg chg="modSp mod modClrScheme chgLayout">
        <pc:chgData name="Raluca Caruntu" userId="2e873e221119cc93" providerId="LiveId" clId="{384FF9A3-A77D-4926-BDCE-9C3C06FADCA8}" dt="2025-10-12T22:03:17.953" v="1438" actId="27636"/>
        <pc:sldMkLst>
          <pc:docMk/>
          <pc:sldMk cId="2637958213" sldId="272"/>
        </pc:sldMkLst>
        <pc:spChg chg="mod ord">
          <ac:chgData name="Raluca Caruntu" userId="2e873e221119cc93" providerId="LiveId" clId="{384FF9A3-A77D-4926-BDCE-9C3C06FADCA8}" dt="2025-10-12T22:01:16.870" v="1427" actId="255"/>
          <ac:spMkLst>
            <pc:docMk/>
            <pc:sldMk cId="2637958213" sldId="272"/>
            <ac:spMk id="2" creationId="{E04071DD-D1ED-4494-BAB0-E44D84460558}"/>
          </ac:spMkLst>
        </pc:spChg>
        <pc:spChg chg="mod">
          <ac:chgData name="Raluca Caruntu" userId="2e873e221119cc93" providerId="LiveId" clId="{384FF9A3-A77D-4926-BDCE-9C3C06FADCA8}" dt="2025-10-12T22:01:49.944" v="1429" actId="255"/>
          <ac:spMkLst>
            <pc:docMk/>
            <pc:sldMk cId="2637958213" sldId="272"/>
            <ac:spMk id="3" creationId="{FFD046CD-889C-4A2E-8DC3-BED5C7901EA2}"/>
          </ac:spMkLst>
        </pc:spChg>
        <pc:spChg chg="mod ord">
          <ac:chgData name="Raluca Caruntu" userId="2e873e221119cc93" providerId="LiveId" clId="{384FF9A3-A77D-4926-BDCE-9C3C06FADCA8}" dt="2025-10-12T22:03:17.953" v="1438" actId="27636"/>
          <ac:spMkLst>
            <pc:docMk/>
            <pc:sldMk cId="2637958213" sldId="272"/>
            <ac:spMk id="4" creationId="{7D8E0C3E-549F-4B12-BC1D-70D49FDEE3EB}"/>
          </ac:spMkLst>
        </pc:spChg>
        <pc:spChg chg="mod ord">
          <ac:chgData name="Raluca Caruntu" userId="2e873e221119cc93" providerId="LiveId" clId="{384FF9A3-A77D-4926-BDCE-9C3C06FADCA8}" dt="2025-10-12T22:02:53.352" v="1434" actId="255"/>
          <ac:spMkLst>
            <pc:docMk/>
            <pc:sldMk cId="2637958213" sldId="272"/>
            <ac:spMk id="5" creationId="{33C7831C-5C8A-4D10-8B69-B54C753E23A1}"/>
          </ac:spMkLst>
        </pc:spChg>
        <pc:spChg chg="mod">
          <ac:chgData name="Raluca Caruntu" userId="2e873e221119cc93" providerId="LiveId" clId="{384FF9A3-A77D-4926-BDCE-9C3C06FADCA8}" dt="2025-10-12T22:02:14.581" v="1432" actId="20577"/>
          <ac:spMkLst>
            <pc:docMk/>
            <pc:sldMk cId="2637958213" sldId="272"/>
            <ac:spMk id="6" creationId="{D82BF507-75ED-4F09-959F-8E0854B6033A}"/>
          </ac:spMkLst>
        </pc:spChg>
        <pc:spChg chg="mod">
          <ac:chgData name="Raluca Caruntu" userId="2e873e221119cc93" providerId="LiveId" clId="{384FF9A3-A77D-4926-BDCE-9C3C06FADCA8}" dt="2025-10-12T22:00:54.474" v="1425" actId="27636"/>
          <ac:spMkLst>
            <pc:docMk/>
            <pc:sldMk cId="2637958213" sldId="272"/>
            <ac:spMk id="7" creationId="{01088409-0EAA-441A-9E25-8CC3324ED156}"/>
          </ac:spMkLst>
        </pc:spChg>
        <pc:spChg chg="mod">
          <ac:chgData name="Raluca Caruntu" userId="2e873e221119cc93" providerId="LiveId" clId="{384FF9A3-A77D-4926-BDCE-9C3C06FADCA8}" dt="2025-10-12T21:12:10.262" v="871" actId="26606"/>
          <ac:spMkLst>
            <pc:docMk/>
            <pc:sldMk cId="2637958213" sldId="272"/>
            <ac:spMk id="8" creationId="{B3B47294-B529-4908-976B-4F8ECE7A45B3}"/>
          </ac:spMkLst>
        </pc:spChg>
        <pc:spChg chg="mod">
          <ac:chgData name="Raluca Caruntu" userId="2e873e221119cc93" providerId="LiveId" clId="{384FF9A3-A77D-4926-BDCE-9C3C06FADCA8}" dt="2025-10-12T21:12:10.262" v="871" actId="26606"/>
          <ac:spMkLst>
            <pc:docMk/>
            <pc:sldMk cId="2637958213" sldId="272"/>
            <ac:spMk id="9" creationId="{8527968E-142A-49A3-8ED6-285EDE03F378}"/>
          </ac:spMkLst>
        </pc:spChg>
      </pc:sldChg>
      <pc:sldChg chg="del">
        <pc:chgData name="Raluca Caruntu" userId="2e873e221119cc93" providerId="LiveId" clId="{384FF9A3-A77D-4926-BDCE-9C3C06FADCA8}" dt="2025-10-12T21:28:56.182" v="950" actId="2696"/>
        <pc:sldMkLst>
          <pc:docMk/>
          <pc:sldMk cId="3324330166" sldId="277"/>
        </pc:sldMkLst>
      </pc:sldChg>
      <pc:sldChg chg="del">
        <pc:chgData name="Raluca Caruntu" userId="2e873e221119cc93" providerId="LiveId" clId="{384FF9A3-A77D-4926-BDCE-9C3C06FADCA8}" dt="2025-10-12T21:28:37.543" v="949" actId="2696"/>
        <pc:sldMkLst>
          <pc:docMk/>
          <pc:sldMk cId="3440486550" sldId="282"/>
        </pc:sldMkLst>
      </pc:sldChg>
      <pc:sldChg chg="del">
        <pc:chgData name="Raluca Caruntu" userId="2e873e221119cc93" providerId="LiveId" clId="{384FF9A3-A77D-4926-BDCE-9C3C06FADCA8}" dt="2025-10-12T21:28:29.030" v="948" actId="2696"/>
        <pc:sldMkLst>
          <pc:docMk/>
          <pc:sldMk cId="3198773633" sldId="287"/>
        </pc:sldMkLst>
      </pc:sldChg>
      <pc:sldChg chg="del">
        <pc:chgData name="Raluca Caruntu" userId="2e873e221119cc93" providerId="LiveId" clId="{384FF9A3-A77D-4926-BDCE-9C3C06FADCA8}" dt="2025-10-12T21:28:16.933" v="947" actId="2696"/>
        <pc:sldMkLst>
          <pc:docMk/>
          <pc:sldMk cId="643801695" sldId="292"/>
        </pc:sldMkLst>
      </pc:sldChg>
      <pc:sldChg chg="addSp delSp modSp mod modClrScheme chgLayout">
        <pc:chgData name="Raluca Caruntu" userId="2e873e221119cc93" providerId="LiveId" clId="{384FF9A3-A77D-4926-BDCE-9C3C06FADCA8}" dt="2025-10-12T21:37:08.926" v="1004" actId="255"/>
        <pc:sldMkLst>
          <pc:docMk/>
          <pc:sldMk cId="363015877" sldId="299"/>
        </pc:sldMkLst>
        <pc:spChg chg="mod">
          <ac:chgData name="Raluca Caruntu" userId="2e873e221119cc93" providerId="LiveId" clId="{384FF9A3-A77D-4926-BDCE-9C3C06FADCA8}" dt="2025-10-12T21:27:38.708" v="943" actId="26606"/>
          <ac:spMkLst>
            <pc:docMk/>
            <pc:sldMk cId="363015877" sldId="299"/>
            <ac:spMk id="2" creationId="{2975BCE0-C492-45D1-B14B-D698228DC08F}"/>
          </ac:spMkLst>
        </pc:spChg>
        <pc:spChg chg="del mod">
          <ac:chgData name="Raluca Caruntu" userId="2e873e221119cc93" providerId="LiveId" clId="{384FF9A3-A77D-4926-BDCE-9C3C06FADCA8}" dt="2025-10-12T21:27:38.708" v="943" actId="26606"/>
          <ac:spMkLst>
            <pc:docMk/>
            <pc:sldMk cId="363015877" sldId="299"/>
            <ac:spMk id="3" creationId="{29B0ECBC-01F6-45D4-9F4C-FD7E8B5B96A4}"/>
          </ac:spMkLst>
        </pc:spChg>
        <pc:spChg chg="mod">
          <ac:chgData name="Raluca Caruntu" userId="2e873e221119cc93" providerId="LiveId" clId="{384FF9A3-A77D-4926-BDCE-9C3C06FADCA8}" dt="2025-10-12T21:27:38.708" v="943" actId="26606"/>
          <ac:spMkLst>
            <pc:docMk/>
            <pc:sldMk cId="363015877" sldId="299"/>
            <ac:spMk id="6" creationId="{97A5BD8C-215E-470E-9A15-CEABC3C16B40}"/>
          </ac:spMkLst>
        </pc:spChg>
        <pc:spChg chg="add del mod">
          <ac:chgData name="Raluca Caruntu" userId="2e873e221119cc93" providerId="LiveId" clId="{384FF9A3-A77D-4926-BDCE-9C3C06FADCA8}" dt="2025-10-12T21:27:48.551" v="944" actId="478"/>
          <ac:spMkLst>
            <pc:docMk/>
            <pc:sldMk cId="363015877" sldId="299"/>
            <ac:spMk id="11" creationId="{7905FAE8-CAE5-F067-7122-5F06D9620337}"/>
          </ac:spMkLst>
        </pc:spChg>
        <pc:spChg chg="add mod">
          <ac:chgData name="Raluca Caruntu" userId="2e873e221119cc93" providerId="LiveId" clId="{384FF9A3-A77D-4926-BDCE-9C3C06FADCA8}" dt="2025-10-12T21:37:08.926" v="1004" actId="255"/>
          <ac:spMkLst>
            <pc:docMk/>
            <pc:sldMk cId="363015877" sldId="299"/>
            <ac:spMk id="13" creationId="{E04CD3A6-3257-FC33-E1F7-10B2DD49F401}"/>
          </ac:spMkLst>
        </pc:spChg>
        <pc:spChg chg="add mod">
          <ac:chgData name="Raluca Caruntu" userId="2e873e221119cc93" providerId="LiveId" clId="{384FF9A3-A77D-4926-BDCE-9C3C06FADCA8}" dt="2025-10-12T21:27:38.708" v="943" actId="26606"/>
          <ac:spMkLst>
            <pc:docMk/>
            <pc:sldMk cId="363015877" sldId="299"/>
            <ac:spMk id="15" creationId="{CA4F0D2D-B07A-957C-D906-A4F94233FFED}"/>
          </ac:spMkLst>
        </pc:spChg>
      </pc:sldChg>
      <pc:sldChg chg="addSp delSp modSp mod modClrScheme chgLayout">
        <pc:chgData name="Raluca Caruntu" userId="2e873e221119cc93" providerId="LiveId" clId="{384FF9A3-A77D-4926-BDCE-9C3C06FADCA8}" dt="2025-10-12T22:09:14.997" v="1677" actId="14100"/>
        <pc:sldMkLst>
          <pc:docMk/>
          <pc:sldMk cId="726663944" sldId="300"/>
        </pc:sldMkLst>
        <pc:spChg chg="mod">
          <ac:chgData name="Raluca Caruntu" userId="2e873e221119cc93" providerId="LiveId" clId="{384FF9A3-A77D-4926-BDCE-9C3C06FADCA8}" dt="2025-10-12T21:17:43.652" v="889" actId="255"/>
          <ac:spMkLst>
            <pc:docMk/>
            <pc:sldMk cId="726663944" sldId="300"/>
            <ac:spMk id="2" creationId="{62EF651F-E54F-0B40-1025-E2BFE89EA41E}"/>
          </ac:spMkLst>
        </pc:spChg>
        <pc:spChg chg="mod ord">
          <ac:chgData name="Raluca Caruntu" userId="2e873e221119cc93" providerId="LiveId" clId="{384FF9A3-A77D-4926-BDCE-9C3C06FADCA8}" dt="2025-10-12T21:18:19.438" v="892" actId="255"/>
          <ac:spMkLst>
            <pc:docMk/>
            <pc:sldMk cId="726663944" sldId="300"/>
            <ac:spMk id="4" creationId="{75417C89-C982-4FCC-B485-E12C45227DA4}"/>
          </ac:spMkLst>
        </pc:spChg>
        <pc:spChg chg="mod">
          <ac:chgData name="Raluca Caruntu" userId="2e873e221119cc93" providerId="LiveId" clId="{384FF9A3-A77D-4926-BDCE-9C3C06FADCA8}" dt="2025-10-12T22:09:14.997" v="1677" actId="14100"/>
          <ac:spMkLst>
            <pc:docMk/>
            <pc:sldMk cId="726663944" sldId="300"/>
            <ac:spMk id="5" creationId="{4020C20B-6293-A5EA-86B8-5D76B54BE96D}"/>
          </ac:spMkLst>
        </pc:spChg>
        <pc:spChg chg="mod">
          <ac:chgData name="Raluca Caruntu" userId="2e873e221119cc93" providerId="LiveId" clId="{384FF9A3-A77D-4926-BDCE-9C3C06FADCA8}" dt="2025-10-12T21:15:55.351" v="877" actId="26606"/>
          <ac:spMkLst>
            <pc:docMk/>
            <pc:sldMk cId="726663944" sldId="300"/>
            <ac:spMk id="6" creationId="{C8DF621C-31B4-1D64-CA48-25B46855E1A4}"/>
          </ac:spMkLst>
        </pc:spChg>
        <pc:spChg chg="mod">
          <ac:chgData name="Raluca Caruntu" userId="2e873e221119cc93" providerId="LiveId" clId="{384FF9A3-A77D-4926-BDCE-9C3C06FADCA8}" dt="2025-10-12T21:15:55.351" v="877" actId="26606"/>
          <ac:spMkLst>
            <pc:docMk/>
            <pc:sldMk cId="726663944" sldId="300"/>
            <ac:spMk id="7" creationId="{4909080E-BD88-724C-957D-DA60B3929BAC}"/>
          </ac:spMkLst>
        </pc:spChg>
        <pc:spChg chg="add del mod">
          <ac:chgData name="Raluca Caruntu" userId="2e873e221119cc93" providerId="LiveId" clId="{384FF9A3-A77D-4926-BDCE-9C3C06FADCA8}" dt="2025-10-12T21:15:55.351" v="877" actId="26606"/>
          <ac:spMkLst>
            <pc:docMk/>
            <pc:sldMk cId="726663944" sldId="300"/>
            <ac:spMk id="14" creationId="{92030310-2EF6-C1DE-05BB-E986FFAC2BF1}"/>
          </ac:spMkLst>
        </pc:spChg>
        <pc:spChg chg="add del mod">
          <ac:chgData name="Raluca Caruntu" userId="2e873e221119cc93" providerId="LiveId" clId="{384FF9A3-A77D-4926-BDCE-9C3C06FADCA8}" dt="2025-10-12T21:15:55.351" v="877" actId="26606"/>
          <ac:spMkLst>
            <pc:docMk/>
            <pc:sldMk cId="726663944" sldId="300"/>
            <ac:spMk id="16" creationId="{9D959E02-B86C-1648-E54D-E31BA3D5F14F}"/>
          </ac:spMkLst>
        </pc:spChg>
        <pc:spChg chg="add mod">
          <ac:chgData name="Raluca Caruntu" userId="2e873e221119cc93" providerId="LiveId" clId="{384FF9A3-A77D-4926-BDCE-9C3C06FADCA8}" dt="2025-10-12T21:18:02.390" v="890" actId="2711"/>
          <ac:spMkLst>
            <pc:docMk/>
            <pc:sldMk cId="726663944" sldId="300"/>
            <ac:spMk id="21" creationId="{55012C01-9F70-1108-065A-2A530B7935F0}"/>
          </ac:spMkLst>
        </pc:spChg>
        <pc:spChg chg="add mod">
          <ac:chgData name="Raluca Caruntu" userId="2e873e221119cc93" providerId="LiveId" clId="{384FF9A3-A77D-4926-BDCE-9C3C06FADCA8}" dt="2025-10-12T21:18:49.327" v="894" actId="255"/>
          <ac:spMkLst>
            <pc:docMk/>
            <pc:sldMk cId="726663944" sldId="300"/>
            <ac:spMk id="23" creationId="{830F2727-6068-8E7D-F73B-F6769B97634E}"/>
          </ac:spMkLst>
        </pc:spChg>
        <pc:picChg chg="mod ord">
          <ac:chgData name="Raluca Caruntu" userId="2e873e221119cc93" providerId="LiveId" clId="{384FF9A3-A77D-4926-BDCE-9C3C06FADCA8}" dt="2025-10-12T21:15:55.351" v="877" actId="26606"/>
          <ac:picMkLst>
            <pc:docMk/>
            <pc:sldMk cId="726663944" sldId="300"/>
            <ac:picMk id="9" creationId="{19E989E7-3F2A-7057-E6A9-DCBB7A88B805}"/>
          </ac:picMkLst>
        </pc:picChg>
      </pc:sldChg>
      <pc:sldChg chg="addSp delSp modSp mod modClrScheme chgLayout">
        <pc:chgData name="Raluca Caruntu" userId="2e873e221119cc93" providerId="LiveId" clId="{384FF9A3-A77D-4926-BDCE-9C3C06FADCA8}" dt="2025-10-12T22:06:09.804" v="1522" actId="255"/>
        <pc:sldMkLst>
          <pc:docMk/>
          <pc:sldMk cId="4159539633" sldId="301"/>
        </pc:sldMkLst>
        <pc:spChg chg="mod">
          <ac:chgData name="Raluca Caruntu" userId="2e873e221119cc93" providerId="LiveId" clId="{384FF9A3-A77D-4926-BDCE-9C3C06FADCA8}" dt="2025-10-12T22:05:46.486" v="1520" actId="14100"/>
          <ac:spMkLst>
            <pc:docMk/>
            <pc:sldMk cId="4159539633" sldId="301"/>
            <ac:spMk id="2" creationId="{04C336F1-6C7D-6A46-D575-27FD0632EB9D}"/>
          </ac:spMkLst>
        </pc:spChg>
        <pc:spChg chg="mod">
          <ac:chgData name="Raluca Caruntu" userId="2e873e221119cc93" providerId="LiveId" clId="{384FF9A3-A77D-4926-BDCE-9C3C06FADCA8}" dt="2025-10-12T22:06:09.804" v="1522" actId="255"/>
          <ac:spMkLst>
            <pc:docMk/>
            <pc:sldMk cId="4159539633" sldId="301"/>
            <ac:spMk id="3" creationId="{E9A3F0AD-1462-CF22-EFC2-58DC2FD8C5E4}"/>
          </ac:spMkLst>
        </pc:spChg>
        <pc:spChg chg="mod">
          <ac:chgData name="Raluca Caruntu" userId="2e873e221119cc93" providerId="LiveId" clId="{384FF9A3-A77D-4926-BDCE-9C3C06FADCA8}" dt="2025-10-12T22:03:54.263" v="1507" actId="27636"/>
          <ac:spMkLst>
            <pc:docMk/>
            <pc:sldMk cId="4159539633" sldId="301"/>
            <ac:spMk id="4" creationId="{D8EBC5E4-5908-BA7E-10EA-75CDFDEB3B8E}"/>
          </ac:spMkLst>
        </pc:spChg>
        <pc:spChg chg="mod">
          <ac:chgData name="Raluca Caruntu" userId="2e873e221119cc93" providerId="LiveId" clId="{384FF9A3-A77D-4926-BDCE-9C3C06FADCA8}" dt="2025-10-12T21:25:00.127" v="916" actId="26606"/>
          <ac:spMkLst>
            <pc:docMk/>
            <pc:sldMk cId="4159539633" sldId="301"/>
            <ac:spMk id="5" creationId="{AD1032D5-6446-B5B6-4DA3-4F1F39822DE8}"/>
          </ac:spMkLst>
        </pc:spChg>
        <pc:spChg chg="mod">
          <ac:chgData name="Raluca Caruntu" userId="2e873e221119cc93" providerId="LiveId" clId="{384FF9A3-A77D-4926-BDCE-9C3C06FADCA8}" dt="2025-10-12T21:25:00.127" v="916" actId="26606"/>
          <ac:spMkLst>
            <pc:docMk/>
            <pc:sldMk cId="4159539633" sldId="301"/>
            <ac:spMk id="6" creationId="{31F37A93-B34E-980D-EEEA-410E8CA4D26B}"/>
          </ac:spMkLst>
        </pc:spChg>
        <pc:spChg chg="add del mod">
          <ac:chgData name="Raluca Caruntu" userId="2e873e221119cc93" providerId="LiveId" clId="{384FF9A3-A77D-4926-BDCE-9C3C06FADCA8}" dt="2025-10-12T22:04:39.501" v="1508" actId="478"/>
          <ac:spMkLst>
            <pc:docMk/>
            <pc:sldMk cId="4159539633" sldId="301"/>
            <ac:spMk id="11" creationId="{839471A3-4131-4F16-5052-3FF8BEF09581}"/>
          </ac:spMkLst>
        </pc:spChg>
        <pc:picChg chg="add del">
          <ac:chgData name="Raluca Caruntu" userId="2e873e221119cc93" providerId="LiveId" clId="{384FF9A3-A77D-4926-BDCE-9C3C06FADCA8}" dt="2025-10-12T21:11:25.873" v="869" actId="26606"/>
          <ac:picMkLst>
            <pc:docMk/>
            <pc:sldMk cId="4159539633" sldId="301"/>
            <ac:picMk id="8" creationId="{C0C4B679-941E-26DA-E83B-74AD3CCF7A05}"/>
          </ac:picMkLst>
        </pc:picChg>
      </pc:sldChg>
      <pc:sldChg chg="addSp delSp modSp new mod modClrScheme chgLayout">
        <pc:chgData name="Raluca Caruntu" userId="2e873e221119cc93" providerId="LiveId" clId="{384FF9A3-A77D-4926-BDCE-9C3C06FADCA8}" dt="2025-10-12T22:00:12.129" v="1354" actId="255"/>
        <pc:sldMkLst>
          <pc:docMk/>
          <pc:sldMk cId="2072877963" sldId="302"/>
        </pc:sldMkLst>
        <pc:spChg chg="del">
          <ac:chgData name="Raluca Caruntu" userId="2e873e221119cc93" providerId="LiveId" clId="{384FF9A3-A77D-4926-BDCE-9C3C06FADCA8}" dt="2025-10-12T20:14:06.755" v="445" actId="26606"/>
          <ac:spMkLst>
            <pc:docMk/>
            <pc:sldMk cId="2072877963" sldId="302"/>
            <ac:spMk id="2" creationId="{5DFBF0F7-20E1-DD13-5390-89112E01F9EF}"/>
          </ac:spMkLst>
        </pc:spChg>
        <pc:spChg chg="del">
          <ac:chgData name="Raluca Caruntu" userId="2e873e221119cc93" providerId="LiveId" clId="{384FF9A3-A77D-4926-BDCE-9C3C06FADCA8}" dt="2025-10-12T20:13:51.812" v="442" actId="931"/>
          <ac:spMkLst>
            <pc:docMk/>
            <pc:sldMk cId="2072877963" sldId="302"/>
            <ac:spMk id="3" creationId="{6A7E8651-A52A-B77D-6BF1-CFE77C560B97}"/>
          </ac:spMkLst>
        </pc:spChg>
        <pc:spChg chg="del">
          <ac:chgData name="Raluca Caruntu" userId="2e873e221119cc93" providerId="LiveId" clId="{384FF9A3-A77D-4926-BDCE-9C3C06FADCA8}" dt="2025-10-12T20:14:06.755" v="445" actId="26606"/>
          <ac:spMkLst>
            <pc:docMk/>
            <pc:sldMk cId="2072877963" sldId="302"/>
            <ac:spMk id="4" creationId="{822AE434-BB5A-DC4A-F6C6-6D51A2BF7AF9}"/>
          </ac:spMkLst>
        </pc:spChg>
        <pc:spChg chg="mod">
          <ac:chgData name="Raluca Caruntu" userId="2e873e221119cc93" providerId="LiveId" clId="{384FF9A3-A77D-4926-BDCE-9C3C06FADCA8}" dt="2025-10-12T21:57:06.370" v="1323" actId="14100"/>
          <ac:spMkLst>
            <pc:docMk/>
            <pc:sldMk cId="2072877963" sldId="302"/>
            <ac:spMk id="5" creationId="{3968D35B-F2C6-F39D-F182-403BFC8D2E40}"/>
          </ac:spMkLst>
        </pc:spChg>
        <pc:spChg chg="mod">
          <ac:chgData name="Raluca Caruntu" userId="2e873e221119cc93" providerId="LiveId" clId="{384FF9A3-A77D-4926-BDCE-9C3C06FADCA8}" dt="2025-10-12T21:23:43.183" v="914" actId="26606"/>
          <ac:spMkLst>
            <pc:docMk/>
            <pc:sldMk cId="2072877963" sldId="302"/>
            <ac:spMk id="6" creationId="{6244425E-0CFB-6018-869E-5E24EC4556B9}"/>
          </ac:spMkLst>
        </pc:spChg>
        <pc:spChg chg="del">
          <ac:chgData name="Raluca Caruntu" userId="2e873e221119cc93" providerId="LiveId" clId="{384FF9A3-A77D-4926-BDCE-9C3C06FADCA8}" dt="2025-10-12T20:14:06.755" v="445" actId="26606"/>
          <ac:spMkLst>
            <pc:docMk/>
            <pc:sldMk cId="2072877963" sldId="302"/>
            <ac:spMk id="7" creationId="{18626353-57A9-C0FC-11AB-B225CEC1AC00}"/>
          </ac:spMkLst>
        </pc:spChg>
        <pc:spChg chg="add del mod">
          <ac:chgData name="Raluca Caruntu" userId="2e873e221119cc93" providerId="LiveId" clId="{384FF9A3-A77D-4926-BDCE-9C3C06FADCA8}" dt="2025-10-12T21:23:03.256" v="913" actId="478"/>
          <ac:spMkLst>
            <pc:docMk/>
            <pc:sldMk cId="2072877963" sldId="302"/>
            <ac:spMk id="11" creationId="{F9F70EA3-3819-01CF-2E9A-DB68CA4A2FCC}"/>
          </ac:spMkLst>
        </pc:spChg>
        <pc:spChg chg="add del mod">
          <ac:chgData name="Raluca Caruntu" userId="2e873e221119cc93" providerId="LiveId" clId="{384FF9A3-A77D-4926-BDCE-9C3C06FADCA8}" dt="2025-10-12T21:58:08.419" v="1329" actId="478"/>
          <ac:spMkLst>
            <pc:docMk/>
            <pc:sldMk cId="2072877963" sldId="302"/>
            <ac:spMk id="13" creationId="{3C58393F-A784-FAE8-8B3B-968321071122}"/>
          </ac:spMkLst>
        </pc:spChg>
        <pc:spChg chg="add mod">
          <ac:chgData name="Raluca Caruntu" userId="2e873e221119cc93" providerId="LiveId" clId="{384FF9A3-A77D-4926-BDCE-9C3C06FADCA8}" dt="2025-10-12T21:58:57.983" v="1336" actId="255"/>
          <ac:spMkLst>
            <pc:docMk/>
            <pc:sldMk cId="2072877963" sldId="302"/>
            <ac:spMk id="14" creationId="{DE7BB5E3-A5FF-C6BC-F100-F32B956E5E10}"/>
          </ac:spMkLst>
        </pc:spChg>
        <pc:spChg chg="add mod ord">
          <ac:chgData name="Raluca Caruntu" userId="2e873e221119cc93" providerId="LiveId" clId="{384FF9A3-A77D-4926-BDCE-9C3C06FADCA8}" dt="2025-10-12T22:00:12.129" v="1354" actId="255"/>
          <ac:spMkLst>
            <pc:docMk/>
            <pc:sldMk cId="2072877963" sldId="302"/>
            <ac:spMk id="16" creationId="{C7CA101B-466F-FC47-E90D-354A9518BE25}"/>
          </ac:spMkLst>
        </pc:spChg>
        <pc:spChg chg="add mod ord">
          <ac:chgData name="Raluca Caruntu" userId="2e873e221119cc93" providerId="LiveId" clId="{384FF9A3-A77D-4926-BDCE-9C3C06FADCA8}" dt="2025-10-12T21:59:32.024" v="1350" actId="20577"/>
          <ac:spMkLst>
            <pc:docMk/>
            <pc:sldMk cId="2072877963" sldId="302"/>
            <ac:spMk id="18" creationId="{A455CA81-18D6-1F82-FE9E-5760D80BD6C2}"/>
          </ac:spMkLst>
        </pc:spChg>
        <pc:spChg chg="add mod ord">
          <ac:chgData name="Raluca Caruntu" userId="2e873e221119cc93" providerId="LiveId" clId="{384FF9A3-A77D-4926-BDCE-9C3C06FADCA8}" dt="2025-10-12T21:59:52.274" v="1352" actId="255"/>
          <ac:spMkLst>
            <pc:docMk/>
            <pc:sldMk cId="2072877963" sldId="302"/>
            <ac:spMk id="20" creationId="{33CB10FD-9999-F0D6-5230-939C7FDF0611}"/>
          </ac:spMkLst>
        </pc:spChg>
        <pc:spChg chg="add mod">
          <ac:chgData name="Raluca Caruntu" userId="2e873e221119cc93" providerId="LiveId" clId="{384FF9A3-A77D-4926-BDCE-9C3C06FADCA8}" dt="2025-10-12T21:23:43.183" v="914" actId="26606"/>
          <ac:spMkLst>
            <pc:docMk/>
            <pc:sldMk cId="2072877963" sldId="302"/>
            <ac:spMk id="22" creationId="{927FFC57-7D68-4528-21F0-39A289EAD867}"/>
          </ac:spMkLst>
        </pc:spChg>
        <pc:spChg chg="add del mod">
          <ac:chgData name="Raluca Caruntu" userId="2e873e221119cc93" providerId="LiveId" clId="{384FF9A3-A77D-4926-BDCE-9C3C06FADCA8}" dt="2025-10-12T21:58:00.820" v="1328" actId="478"/>
          <ac:spMkLst>
            <pc:docMk/>
            <pc:sldMk cId="2072877963" sldId="302"/>
            <ac:spMk id="27" creationId="{1041FBF8-DD3C-37B3-3DC1-D391361C0F09}"/>
          </ac:spMkLst>
        </pc:spChg>
        <pc:picChg chg="add del mod">
          <ac:chgData name="Raluca Caruntu" userId="2e873e221119cc93" providerId="LiveId" clId="{384FF9A3-A77D-4926-BDCE-9C3C06FADCA8}" dt="2025-10-12T21:22:52.340" v="911" actId="478"/>
          <ac:picMkLst>
            <pc:docMk/>
            <pc:sldMk cId="2072877963" sldId="302"/>
            <ac:picMk id="9" creationId="{78887FD7-0A27-ECD2-944D-31C62BC06D5A}"/>
          </ac:picMkLst>
        </pc:picChg>
      </pc:sldChg>
      <pc:sldChg chg="modSp new mod modClrScheme chgLayout">
        <pc:chgData name="Raluca Caruntu" userId="2e873e221119cc93" providerId="LiveId" clId="{384FF9A3-A77D-4926-BDCE-9C3C06FADCA8}" dt="2025-10-12T21:56:31.659" v="1251" actId="255"/>
        <pc:sldMkLst>
          <pc:docMk/>
          <pc:sldMk cId="160239806" sldId="303"/>
        </pc:sldMkLst>
        <pc:spChg chg="mod ord">
          <ac:chgData name="Raluca Caruntu" userId="2e873e221119cc93" providerId="LiveId" clId="{384FF9A3-A77D-4926-BDCE-9C3C06FADCA8}" dt="2025-10-12T21:56:12.896" v="1249" actId="255"/>
          <ac:spMkLst>
            <pc:docMk/>
            <pc:sldMk cId="160239806" sldId="303"/>
            <ac:spMk id="2" creationId="{A8B066E5-3EC5-D764-C743-678931474BCF}"/>
          </ac:spMkLst>
        </pc:spChg>
        <pc:spChg chg="mod">
          <ac:chgData name="Raluca Caruntu" userId="2e873e221119cc93" providerId="LiveId" clId="{384FF9A3-A77D-4926-BDCE-9C3C06FADCA8}" dt="2025-10-12T21:55:01.941" v="1241" actId="255"/>
          <ac:spMkLst>
            <pc:docMk/>
            <pc:sldMk cId="160239806" sldId="303"/>
            <ac:spMk id="3" creationId="{86E0E588-BA9C-B849-DD40-2E769BEB9BA2}"/>
          </ac:spMkLst>
        </pc:spChg>
        <pc:spChg chg="mod">
          <ac:chgData name="Raluca Caruntu" userId="2e873e221119cc93" providerId="LiveId" clId="{384FF9A3-A77D-4926-BDCE-9C3C06FADCA8}" dt="2025-10-12T21:54:46.734" v="1239" actId="14100"/>
          <ac:spMkLst>
            <pc:docMk/>
            <pc:sldMk cId="160239806" sldId="303"/>
            <ac:spMk id="4" creationId="{2EBDC80C-1202-D07D-E210-C4F92486D8B5}"/>
          </ac:spMkLst>
        </pc:spChg>
        <pc:spChg chg="mod">
          <ac:chgData name="Raluca Caruntu" userId="2e873e221119cc93" providerId="LiveId" clId="{384FF9A3-A77D-4926-BDCE-9C3C06FADCA8}" dt="2025-10-12T21:12:57.075" v="872" actId="26606"/>
          <ac:spMkLst>
            <pc:docMk/>
            <pc:sldMk cId="160239806" sldId="303"/>
            <ac:spMk id="5" creationId="{3D92F2E2-543D-1DEC-015B-9ECE2F5961A4}"/>
          </ac:spMkLst>
        </pc:spChg>
        <pc:spChg chg="mod">
          <ac:chgData name="Raluca Caruntu" userId="2e873e221119cc93" providerId="LiveId" clId="{384FF9A3-A77D-4926-BDCE-9C3C06FADCA8}" dt="2025-10-12T21:12:57.075" v="872" actId="26606"/>
          <ac:spMkLst>
            <pc:docMk/>
            <pc:sldMk cId="160239806" sldId="303"/>
            <ac:spMk id="6" creationId="{97A7F6CF-B749-BA0A-E536-96C22A480B3D}"/>
          </ac:spMkLst>
        </pc:spChg>
        <pc:spChg chg="mod ord">
          <ac:chgData name="Raluca Caruntu" userId="2e873e221119cc93" providerId="LiveId" clId="{384FF9A3-A77D-4926-BDCE-9C3C06FADCA8}" dt="2025-10-12T21:55:25.639" v="1244" actId="255"/>
          <ac:spMkLst>
            <pc:docMk/>
            <pc:sldMk cId="160239806" sldId="303"/>
            <ac:spMk id="7" creationId="{35A3E2C0-313E-26E0-E5C3-93FC4442B5CE}"/>
          </ac:spMkLst>
        </pc:spChg>
        <pc:spChg chg="mod ord">
          <ac:chgData name="Raluca Caruntu" userId="2e873e221119cc93" providerId="LiveId" clId="{384FF9A3-A77D-4926-BDCE-9C3C06FADCA8}" dt="2025-10-12T21:56:31.659" v="1251" actId="255"/>
          <ac:spMkLst>
            <pc:docMk/>
            <pc:sldMk cId="160239806" sldId="303"/>
            <ac:spMk id="8" creationId="{BF1FF3CF-ECEE-B9D5-1959-99F64F3F9FD3}"/>
          </ac:spMkLst>
        </pc:spChg>
        <pc:spChg chg="mod">
          <ac:chgData name="Raluca Caruntu" userId="2e873e221119cc93" providerId="LiveId" clId="{384FF9A3-A77D-4926-BDCE-9C3C06FADCA8}" dt="2025-10-12T21:55:47.475" v="1247" actId="27636"/>
          <ac:spMkLst>
            <pc:docMk/>
            <pc:sldMk cId="160239806" sldId="303"/>
            <ac:spMk id="9" creationId="{CDDEB48A-FDCC-A68A-FCA4-7181957D6056}"/>
          </ac:spMkLst>
        </pc:spChg>
      </pc:sldChg>
      <pc:sldChg chg="modSp new mod modClrScheme chgLayout">
        <pc:chgData name="Raluca Caruntu" userId="2e873e221119cc93" providerId="LiveId" clId="{384FF9A3-A77D-4926-BDCE-9C3C06FADCA8}" dt="2025-10-12T21:54:01.828" v="1216" actId="255"/>
        <pc:sldMkLst>
          <pc:docMk/>
          <pc:sldMk cId="1223387517" sldId="304"/>
        </pc:sldMkLst>
        <pc:spChg chg="mod ord">
          <ac:chgData name="Raluca Caruntu" userId="2e873e221119cc93" providerId="LiveId" clId="{384FF9A3-A77D-4926-BDCE-9C3C06FADCA8}" dt="2025-10-12T21:52:20.988" v="1206" actId="255"/>
          <ac:spMkLst>
            <pc:docMk/>
            <pc:sldMk cId="1223387517" sldId="304"/>
            <ac:spMk id="2" creationId="{41A6726C-AC1E-E4F8-97BD-67B84FFBF381}"/>
          </ac:spMkLst>
        </pc:spChg>
        <pc:spChg chg="mod ord">
          <ac:chgData name="Raluca Caruntu" userId="2e873e221119cc93" providerId="LiveId" clId="{384FF9A3-A77D-4926-BDCE-9C3C06FADCA8}" dt="2025-10-12T21:51:44.872" v="1204" actId="14100"/>
          <ac:spMkLst>
            <pc:docMk/>
            <pc:sldMk cId="1223387517" sldId="304"/>
            <ac:spMk id="3" creationId="{1DF93E8D-DD06-42CD-B2A0-523D2249DD65}"/>
          </ac:spMkLst>
        </pc:spChg>
        <pc:spChg chg="mod ord">
          <ac:chgData name="Raluca Caruntu" userId="2e873e221119cc93" providerId="LiveId" clId="{384FF9A3-A77D-4926-BDCE-9C3C06FADCA8}" dt="2025-10-12T21:26:36.931" v="917" actId="26606"/>
          <ac:spMkLst>
            <pc:docMk/>
            <pc:sldMk cId="1223387517" sldId="304"/>
            <ac:spMk id="4" creationId="{E5D33262-BC50-B0E3-60EA-B74732F7D13A}"/>
          </ac:spMkLst>
        </pc:spChg>
        <pc:spChg chg="mod">
          <ac:chgData name="Raluca Caruntu" userId="2e873e221119cc93" providerId="LiveId" clId="{384FF9A3-A77D-4926-BDCE-9C3C06FADCA8}" dt="2025-10-12T21:53:00.175" v="1209" actId="20577"/>
          <ac:spMkLst>
            <pc:docMk/>
            <pc:sldMk cId="1223387517" sldId="304"/>
            <ac:spMk id="5" creationId="{9C76FB58-E403-CBCF-B942-79979AFF92FC}"/>
          </ac:spMkLst>
        </pc:spChg>
        <pc:spChg chg="mod ord">
          <ac:chgData name="Raluca Caruntu" userId="2e873e221119cc93" providerId="LiveId" clId="{384FF9A3-A77D-4926-BDCE-9C3C06FADCA8}" dt="2025-10-12T21:54:01.828" v="1216" actId="255"/>
          <ac:spMkLst>
            <pc:docMk/>
            <pc:sldMk cId="1223387517" sldId="304"/>
            <ac:spMk id="6" creationId="{05D0BF7C-56E2-2208-9B43-4FE207986EDA}"/>
          </ac:spMkLst>
        </pc:spChg>
        <pc:spChg chg="mod ord">
          <ac:chgData name="Raluca Caruntu" userId="2e873e221119cc93" providerId="LiveId" clId="{384FF9A3-A77D-4926-BDCE-9C3C06FADCA8}" dt="2025-10-12T21:53:41.625" v="1213" actId="255"/>
          <ac:spMkLst>
            <pc:docMk/>
            <pc:sldMk cId="1223387517" sldId="304"/>
            <ac:spMk id="7" creationId="{BAB089FB-4427-CD03-0751-047E736C73AF}"/>
          </ac:spMkLst>
        </pc:spChg>
        <pc:spChg chg="mod ord">
          <ac:chgData name="Raluca Caruntu" userId="2e873e221119cc93" providerId="LiveId" clId="{384FF9A3-A77D-4926-BDCE-9C3C06FADCA8}" dt="2025-10-12T21:53:21.858" v="1211" actId="255"/>
          <ac:spMkLst>
            <pc:docMk/>
            <pc:sldMk cId="1223387517" sldId="304"/>
            <ac:spMk id="8" creationId="{1B1EBE35-D481-3009-4CA4-081266316BA1}"/>
          </ac:spMkLst>
        </pc:spChg>
        <pc:spChg chg="mod">
          <ac:chgData name="Raluca Caruntu" userId="2e873e221119cc93" providerId="LiveId" clId="{384FF9A3-A77D-4926-BDCE-9C3C06FADCA8}" dt="2025-10-12T21:26:36.931" v="917" actId="26606"/>
          <ac:spMkLst>
            <pc:docMk/>
            <pc:sldMk cId="1223387517" sldId="304"/>
            <ac:spMk id="9" creationId="{B51C9862-B40F-157D-BC41-5A00D3BC823F}"/>
          </ac:spMkLst>
        </pc:spChg>
      </pc:sldChg>
      <pc:sldChg chg="modSp new mod">
        <pc:chgData name="Raluca Caruntu" userId="2e873e221119cc93" providerId="LiveId" clId="{384FF9A3-A77D-4926-BDCE-9C3C06FADCA8}" dt="2025-10-12T21:49:28.421" v="1181" actId="14100"/>
        <pc:sldMkLst>
          <pc:docMk/>
          <pc:sldMk cId="3617320299" sldId="305"/>
        </pc:sldMkLst>
        <pc:spChg chg="mod">
          <ac:chgData name="Raluca Caruntu" userId="2e873e221119cc93" providerId="LiveId" clId="{384FF9A3-A77D-4926-BDCE-9C3C06FADCA8}" dt="2025-10-12T20:45:31.817" v="675" actId="255"/>
          <ac:spMkLst>
            <pc:docMk/>
            <pc:sldMk cId="3617320299" sldId="305"/>
            <ac:spMk id="2" creationId="{CF5B6AD0-2DFA-F09E-7610-D06B74ACBC27}"/>
          </ac:spMkLst>
        </pc:spChg>
        <pc:spChg chg="mod">
          <ac:chgData name="Raluca Caruntu" userId="2e873e221119cc93" providerId="LiveId" clId="{384FF9A3-A77D-4926-BDCE-9C3C06FADCA8}" dt="2025-10-12T20:42:34.394" v="654" actId="255"/>
          <ac:spMkLst>
            <pc:docMk/>
            <pc:sldMk cId="3617320299" sldId="305"/>
            <ac:spMk id="3" creationId="{BD46DCD1-24C8-73FC-DE19-B0DC732B2840}"/>
          </ac:spMkLst>
        </pc:spChg>
        <pc:spChg chg="mod">
          <ac:chgData name="Raluca Caruntu" userId="2e873e221119cc93" providerId="LiveId" clId="{384FF9A3-A77D-4926-BDCE-9C3C06FADCA8}" dt="2025-10-12T21:49:28.421" v="1181" actId="14100"/>
          <ac:spMkLst>
            <pc:docMk/>
            <pc:sldMk cId="3617320299" sldId="305"/>
            <ac:spMk id="4" creationId="{5AED719D-4097-FB20-0F36-6BD437DE001E}"/>
          </ac:spMkLst>
        </pc:spChg>
        <pc:spChg chg="mod">
          <ac:chgData name="Raluca Caruntu" userId="2e873e221119cc93" providerId="LiveId" clId="{384FF9A3-A77D-4926-BDCE-9C3C06FADCA8}" dt="2025-10-12T20:41:49.222" v="648" actId="20577"/>
          <ac:spMkLst>
            <pc:docMk/>
            <pc:sldMk cId="3617320299" sldId="305"/>
            <ac:spMk id="6" creationId="{4D0EA7E1-EDB6-06EF-AB03-8151F19786C1}"/>
          </ac:spMkLst>
        </pc:spChg>
        <pc:spChg chg="mod">
          <ac:chgData name="Raluca Caruntu" userId="2e873e221119cc93" providerId="LiveId" clId="{384FF9A3-A77D-4926-BDCE-9C3C06FADCA8}" dt="2025-10-12T20:44:03.816" v="664" actId="27636"/>
          <ac:spMkLst>
            <pc:docMk/>
            <pc:sldMk cId="3617320299" sldId="305"/>
            <ac:spMk id="7" creationId="{06A50C5F-4F1C-F972-62C4-E7A1FAD73674}"/>
          </ac:spMkLst>
        </pc:spChg>
        <pc:spChg chg="mod">
          <ac:chgData name="Raluca Caruntu" userId="2e873e221119cc93" providerId="LiveId" clId="{384FF9A3-A77D-4926-BDCE-9C3C06FADCA8}" dt="2025-10-12T20:44:45.260" v="668" actId="27636"/>
          <ac:spMkLst>
            <pc:docMk/>
            <pc:sldMk cId="3617320299" sldId="305"/>
            <ac:spMk id="8" creationId="{89E7CA2C-F6A6-2267-9AAE-E9BC7B50620F}"/>
          </ac:spMkLst>
        </pc:spChg>
        <pc:spChg chg="mod">
          <ac:chgData name="Raluca Caruntu" userId="2e873e221119cc93" providerId="LiveId" clId="{384FF9A3-A77D-4926-BDCE-9C3C06FADCA8}" dt="2025-10-12T20:43:31.525" v="658" actId="27636"/>
          <ac:spMkLst>
            <pc:docMk/>
            <pc:sldMk cId="3617320299" sldId="305"/>
            <ac:spMk id="9" creationId="{2DF94C5E-B699-7979-1119-F792B43DF140}"/>
          </ac:spMkLst>
        </pc:spChg>
      </pc:sldChg>
      <pc:sldChg chg="modSp new mod modClrScheme chgLayout">
        <pc:chgData name="Raluca Caruntu" userId="2e873e221119cc93" providerId="LiveId" clId="{384FF9A3-A77D-4926-BDCE-9C3C06FADCA8}" dt="2025-10-12T21:48:49.501" v="1161" actId="27636"/>
        <pc:sldMkLst>
          <pc:docMk/>
          <pc:sldMk cId="1329074852" sldId="306"/>
        </pc:sldMkLst>
        <pc:spChg chg="mod ord">
          <ac:chgData name="Raluca Caruntu" userId="2e873e221119cc93" providerId="LiveId" clId="{384FF9A3-A77D-4926-BDCE-9C3C06FADCA8}" dt="2025-10-12T21:13:45.738" v="874" actId="26606"/>
          <ac:spMkLst>
            <pc:docMk/>
            <pc:sldMk cId="1329074852" sldId="306"/>
            <ac:spMk id="2" creationId="{2B78EBAD-1C9E-E788-846C-012F9033D793}"/>
          </ac:spMkLst>
        </pc:spChg>
        <pc:spChg chg="mod">
          <ac:chgData name="Raluca Caruntu" userId="2e873e221119cc93" providerId="LiveId" clId="{384FF9A3-A77D-4926-BDCE-9C3C06FADCA8}" dt="2025-10-12T21:48:12.820" v="1156" actId="255"/>
          <ac:spMkLst>
            <pc:docMk/>
            <pc:sldMk cId="1329074852" sldId="306"/>
            <ac:spMk id="3" creationId="{D4E0407C-E074-5E26-EE81-5CCFEFEF90C4}"/>
          </ac:spMkLst>
        </pc:spChg>
        <pc:spChg chg="mod">
          <ac:chgData name="Raluca Caruntu" userId="2e873e221119cc93" providerId="LiveId" clId="{384FF9A3-A77D-4926-BDCE-9C3C06FADCA8}" dt="2025-10-12T21:47:16.331" v="1147" actId="14100"/>
          <ac:spMkLst>
            <pc:docMk/>
            <pc:sldMk cId="1329074852" sldId="306"/>
            <ac:spMk id="4" creationId="{48477C3A-82E5-221A-A32C-A0FF067ABF84}"/>
          </ac:spMkLst>
        </pc:spChg>
        <pc:spChg chg="mod">
          <ac:chgData name="Raluca Caruntu" userId="2e873e221119cc93" providerId="LiveId" clId="{384FF9A3-A77D-4926-BDCE-9C3C06FADCA8}" dt="2025-10-12T21:13:45.738" v="874" actId="26606"/>
          <ac:spMkLst>
            <pc:docMk/>
            <pc:sldMk cId="1329074852" sldId="306"/>
            <ac:spMk id="5" creationId="{3C1C20F2-EAC3-BA1F-BFE2-0AD2234B1F29}"/>
          </ac:spMkLst>
        </pc:spChg>
        <pc:spChg chg="mod">
          <ac:chgData name="Raluca Caruntu" userId="2e873e221119cc93" providerId="LiveId" clId="{384FF9A3-A77D-4926-BDCE-9C3C06FADCA8}" dt="2025-10-12T21:47:36.648" v="1151" actId="27636"/>
          <ac:spMkLst>
            <pc:docMk/>
            <pc:sldMk cId="1329074852" sldId="306"/>
            <ac:spMk id="6" creationId="{A53479D5-DA57-44AD-9C5C-8F7859E69F84}"/>
          </ac:spMkLst>
        </pc:spChg>
        <pc:spChg chg="mod ord">
          <ac:chgData name="Raluca Caruntu" userId="2e873e221119cc93" providerId="LiveId" clId="{384FF9A3-A77D-4926-BDCE-9C3C06FADCA8}" dt="2025-10-12T21:47:54.251" v="1153" actId="255"/>
          <ac:spMkLst>
            <pc:docMk/>
            <pc:sldMk cId="1329074852" sldId="306"/>
            <ac:spMk id="7" creationId="{DD365CDB-2E19-DFF8-3345-B29606B36BC9}"/>
          </ac:spMkLst>
        </pc:spChg>
        <pc:spChg chg="mod ord">
          <ac:chgData name="Raluca Caruntu" userId="2e873e221119cc93" providerId="LiveId" clId="{384FF9A3-A77D-4926-BDCE-9C3C06FADCA8}" dt="2025-10-12T21:48:31.142" v="1158" actId="255"/>
          <ac:spMkLst>
            <pc:docMk/>
            <pc:sldMk cId="1329074852" sldId="306"/>
            <ac:spMk id="8" creationId="{BDCA0621-1289-6285-EE79-777F7032F500}"/>
          </ac:spMkLst>
        </pc:spChg>
        <pc:spChg chg="mod">
          <ac:chgData name="Raluca Caruntu" userId="2e873e221119cc93" providerId="LiveId" clId="{384FF9A3-A77D-4926-BDCE-9C3C06FADCA8}" dt="2025-10-12T21:48:49.501" v="1161" actId="27636"/>
          <ac:spMkLst>
            <pc:docMk/>
            <pc:sldMk cId="1329074852" sldId="306"/>
            <ac:spMk id="9" creationId="{694A990E-B9BF-47BA-C8A2-3ADE414F6A1D}"/>
          </ac:spMkLst>
        </pc:spChg>
      </pc:sldChg>
      <pc:sldChg chg="addSp delSp modSp new mod">
        <pc:chgData name="Raluca Caruntu" userId="2e873e221119cc93" providerId="LiveId" clId="{384FF9A3-A77D-4926-BDCE-9C3C06FADCA8}" dt="2025-10-12T21:46:26.126" v="1124" actId="2711"/>
        <pc:sldMkLst>
          <pc:docMk/>
          <pc:sldMk cId="2655732163" sldId="307"/>
        </pc:sldMkLst>
        <pc:spChg chg="mod">
          <ac:chgData name="Raluca Caruntu" userId="2e873e221119cc93" providerId="LiveId" clId="{384FF9A3-A77D-4926-BDCE-9C3C06FADCA8}" dt="2025-10-12T21:46:26.126" v="1124" actId="2711"/>
          <ac:spMkLst>
            <pc:docMk/>
            <pc:sldMk cId="2655732163" sldId="307"/>
            <ac:spMk id="2" creationId="{DDDF54E6-128D-1F5F-F7D6-F52678A07955}"/>
          </ac:spMkLst>
        </pc:spChg>
        <pc:spChg chg="del mod">
          <ac:chgData name="Raluca Caruntu" userId="2e873e221119cc93" providerId="LiveId" clId="{384FF9A3-A77D-4926-BDCE-9C3C06FADCA8}" dt="2025-10-12T20:57:02.297" v="751"/>
          <ac:spMkLst>
            <pc:docMk/>
            <pc:sldMk cId="2655732163" sldId="307"/>
            <ac:spMk id="3" creationId="{2A1BB6D0-CA11-C8D0-CAD2-D83DB0F88011}"/>
          </ac:spMkLst>
        </pc:spChg>
        <pc:spChg chg="mod">
          <ac:chgData name="Raluca Caruntu" userId="2e873e221119cc93" providerId="LiveId" clId="{384FF9A3-A77D-4926-BDCE-9C3C06FADCA8}" dt="2025-10-12T21:45:46.535" v="1122" actId="14100"/>
          <ac:spMkLst>
            <pc:docMk/>
            <pc:sldMk cId="2655732163" sldId="307"/>
            <ac:spMk id="4" creationId="{F611B52E-F482-8AFD-0770-53F9002F0342}"/>
          </ac:spMkLst>
        </pc:spChg>
        <pc:spChg chg="mod">
          <ac:chgData name="Raluca Caruntu" userId="2e873e221119cc93" providerId="LiveId" clId="{384FF9A3-A77D-4926-BDCE-9C3C06FADCA8}" dt="2025-10-12T21:46:07.408" v="1123" actId="14100"/>
          <ac:spMkLst>
            <pc:docMk/>
            <pc:sldMk cId="2655732163" sldId="307"/>
            <ac:spMk id="6" creationId="{023F3C0C-4CEF-3D55-4114-851BEE70A3DD}"/>
          </ac:spMkLst>
        </pc:spChg>
        <pc:spChg chg="mod">
          <ac:chgData name="Raluca Caruntu" userId="2e873e221119cc93" providerId="LiveId" clId="{384FF9A3-A77D-4926-BDCE-9C3C06FADCA8}" dt="2025-10-12T20:56:02.394" v="745" actId="20577"/>
          <ac:spMkLst>
            <pc:docMk/>
            <pc:sldMk cId="2655732163" sldId="307"/>
            <ac:spMk id="7" creationId="{0B981F97-DC4B-0154-D630-BE58931F4F45}"/>
          </ac:spMkLst>
        </pc:spChg>
        <pc:graphicFrameChg chg="add mod modGraphic">
          <ac:chgData name="Raluca Caruntu" userId="2e873e221119cc93" providerId="LiveId" clId="{384FF9A3-A77D-4926-BDCE-9C3C06FADCA8}" dt="2025-10-12T20:58:02.695" v="762" actId="14100"/>
          <ac:graphicFrameMkLst>
            <pc:docMk/>
            <pc:sldMk cId="2655732163" sldId="307"/>
            <ac:graphicFrameMk id="8" creationId="{9327F7F4-A104-80C4-E44A-EE60D74A6E3D}"/>
          </ac:graphicFrameMkLst>
        </pc:graphicFrameChg>
      </pc:sldChg>
      <pc:sldChg chg="addSp delSp modSp new mod">
        <pc:chgData name="Raluca Caruntu" userId="2e873e221119cc93" providerId="LiveId" clId="{384FF9A3-A77D-4926-BDCE-9C3C06FADCA8}" dt="2025-10-12T21:44:42.160" v="1100" actId="14100"/>
        <pc:sldMkLst>
          <pc:docMk/>
          <pc:sldMk cId="152880910" sldId="308"/>
        </pc:sldMkLst>
        <pc:spChg chg="mod">
          <ac:chgData name="Raluca Caruntu" userId="2e873e221119cc93" providerId="LiveId" clId="{384FF9A3-A77D-4926-BDCE-9C3C06FADCA8}" dt="2025-10-12T21:06:28.604" v="855" actId="255"/>
          <ac:spMkLst>
            <pc:docMk/>
            <pc:sldMk cId="152880910" sldId="308"/>
            <ac:spMk id="2" creationId="{5CB49CA0-B727-4C8A-BACA-EA12639F007E}"/>
          </ac:spMkLst>
        </pc:spChg>
        <pc:spChg chg="del">
          <ac:chgData name="Raluca Caruntu" userId="2e873e221119cc93" providerId="LiveId" clId="{384FF9A3-A77D-4926-BDCE-9C3C06FADCA8}" dt="2025-10-12T21:06:59.297" v="856"/>
          <ac:spMkLst>
            <pc:docMk/>
            <pc:sldMk cId="152880910" sldId="308"/>
            <ac:spMk id="3" creationId="{E4443C01-EBE1-0526-BD9A-B4278C74F790}"/>
          </ac:spMkLst>
        </pc:spChg>
        <pc:spChg chg="mod">
          <ac:chgData name="Raluca Caruntu" userId="2e873e221119cc93" providerId="LiveId" clId="{384FF9A3-A77D-4926-BDCE-9C3C06FADCA8}" dt="2025-10-12T21:44:42.160" v="1100" actId="14100"/>
          <ac:spMkLst>
            <pc:docMk/>
            <pc:sldMk cId="152880910" sldId="308"/>
            <ac:spMk id="4" creationId="{DE5ADB8E-C1CD-D656-6ADD-EB74E83AEC6F}"/>
          </ac:spMkLst>
        </pc:spChg>
        <pc:spChg chg="del mod">
          <ac:chgData name="Raluca Caruntu" userId="2e873e221119cc93" providerId="LiveId" clId="{384FF9A3-A77D-4926-BDCE-9C3C06FADCA8}" dt="2025-10-12T21:03:55.885" v="812" actId="478"/>
          <ac:spMkLst>
            <pc:docMk/>
            <pc:sldMk cId="152880910" sldId="308"/>
            <ac:spMk id="6" creationId="{BFD0A248-A96E-062C-6738-BFF59B5A8B90}"/>
          </ac:spMkLst>
        </pc:spChg>
        <pc:spChg chg="mod">
          <ac:chgData name="Raluca Caruntu" userId="2e873e221119cc93" providerId="LiveId" clId="{384FF9A3-A77D-4926-BDCE-9C3C06FADCA8}" dt="2025-10-12T21:07:18.442" v="862" actId="20577"/>
          <ac:spMkLst>
            <pc:docMk/>
            <pc:sldMk cId="152880910" sldId="308"/>
            <ac:spMk id="7" creationId="{33BD217F-95B0-B9A6-EB5D-110E59ECDA62}"/>
          </ac:spMkLst>
        </pc:spChg>
        <pc:spChg chg="add del mod">
          <ac:chgData name="Raluca Caruntu" userId="2e873e221119cc93" providerId="LiveId" clId="{384FF9A3-A77D-4926-BDCE-9C3C06FADCA8}" dt="2025-10-12T21:05:03.300" v="822" actId="478"/>
          <ac:spMkLst>
            <pc:docMk/>
            <pc:sldMk cId="152880910" sldId="308"/>
            <ac:spMk id="9" creationId="{9CF1B392-E9B3-7D47-4E4E-2E3529FBD549}"/>
          </ac:spMkLst>
        </pc:spChg>
        <pc:graphicFrameChg chg="add mod modGraphic">
          <ac:chgData name="Raluca Caruntu" userId="2e873e221119cc93" providerId="LiveId" clId="{384FF9A3-A77D-4926-BDCE-9C3C06FADCA8}" dt="2025-10-12T21:07:11.156" v="858" actId="14100"/>
          <ac:graphicFrameMkLst>
            <pc:docMk/>
            <pc:sldMk cId="152880910" sldId="308"/>
            <ac:graphicFrameMk id="10" creationId="{4FDEA07C-0707-2988-08EF-89B565981E5E}"/>
          </ac:graphicFrameMkLst>
        </pc:graphicFrameChg>
      </pc:sldChg>
      <pc:sldChg chg="addSp delSp modSp new mod modClrScheme chgLayout">
        <pc:chgData name="Raluca Caruntu" userId="2e873e221119cc93" providerId="LiveId" clId="{384FF9A3-A77D-4926-BDCE-9C3C06FADCA8}" dt="2025-10-12T21:43:38.732" v="1080" actId="27636"/>
        <pc:sldMkLst>
          <pc:docMk/>
          <pc:sldMk cId="1503996948" sldId="309"/>
        </pc:sldMkLst>
        <pc:spChg chg="mod">
          <ac:chgData name="Raluca Caruntu" userId="2e873e221119cc93" providerId="LiveId" clId="{384FF9A3-A77D-4926-BDCE-9C3C06FADCA8}" dt="2025-10-12T21:43:05.460" v="1074" actId="255"/>
          <ac:spMkLst>
            <pc:docMk/>
            <pc:sldMk cId="1503996948" sldId="309"/>
            <ac:spMk id="2" creationId="{D4C81464-C722-D10E-1107-6EFA6F438FEF}"/>
          </ac:spMkLst>
        </pc:spChg>
        <pc:spChg chg="del mod">
          <ac:chgData name="Raluca Caruntu" userId="2e873e221119cc93" providerId="LiveId" clId="{384FF9A3-A77D-4926-BDCE-9C3C06FADCA8}" dt="2025-10-12T21:40:48.838" v="1056" actId="478"/>
          <ac:spMkLst>
            <pc:docMk/>
            <pc:sldMk cId="1503996948" sldId="309"/>
            <ac:spMk id="3" creationId="{CB71423F-95FF-0C0C-9243-A11720C27A87}"/>
          </ac:spMkLst>
        </pc:spChg>
        <pc:spChg chg="mod">
          <ac:chgData name="Raluca Caruntu" userId="2e873e221119cc93" providerId="LiveId" clId="{384FF9A3-A77D-4926-BDCE-9C3C06FADCA8}" dt="2025-10-12T21:31:48.748" v="960" actId="26606"/>
          <ac:spMkLst>
            <pc:docMk/>
            <pc:sldMk cId="1503996948" sldId="309"/>
            <ac:spMk id="4" creationId="{B1F9A33B-54DE-AEB4-1151-817E5DA67ECE}"/>
          </ac:spMkLst>
        </pc:spChg>
        <pc:spChg chg="del">
          <ac:chgData name="Raluca Caruntu" userId="2e873e221119cc93" providerId="LiveId" clId="{384FF9A3-A77D-4926-BDCE-9C3C06FADCA8}" dt="2025-10-12T21:31:48.748" v="960" actId="26606"/>
          <ac:spMkLst>
            <pc:docMk/>
            <pc:sldMk cId="1503996948" sldId="309"/>
            <ac:spMk id="5" creationId="{37F3CE91-680C-BE2F-7A63-4D77E7C7DBC8}"/>
          </ac:spMkLst>
        </pc:spChg>
        <pc:spChg chg="del">
          <ac:chgData name="Raluca Caruntu" userId="2e873e221119cc93" providerId="LiveId" clId="{384FF9A3-A77D-4926-BDCE-9C3C06FADCA8}" dt="2025-10-12T21:31:48.748" v="960" actId="26606"/>
          <ac:spMkLst>
            <pc:docMk/>
            <pc:sldMk cId="1503996948" sldId="309"/>
            <ac:spMk id="6" creationId="{8F92F5DF-4C5F-9F23-45FD-8355DB7C4DEB}"/>
          </ac:spMkLst>
        </pc:spChg>
        <pc:spChg chg="add del mod">
          <ac:chgData name="Raluca Caruntu" userId="2e873e221119cc93" providerId="LiveId" clId="{384FF9A3-A77D-4926-BDCE-9C3C06FADCA8}" dt="2025-10-12T21:31:37.262" v="959" actId="478"/>
          <ac:spMkLst>
            <pc:docMk/>
            <pc:sldMk cId="1503996948" sldId="309"/>
            <ac:spMk id="8" creationId="{F9A7DD74-C915-D6A0-3B39-7A16FF775CF4}"/>
          </ac:spMkLst>
        </pc:spChg>
        <pc:spChg chg="add mod">
          <ac:chgData name="Raluca Caruntu" userId="2e873e221119cc93" providerId="LiveId" clId="{384FF9A3-A77D-4926-BDCE-9C3C06FADCA8}" dt="2025-10-12T21:43:38.732" v="1080" actId="27636"/>
          <ac:spMkLst>
            <pc:docMk/>
            <pc:sldMk cId="1503996948" sldId="309"/>
            <ac:spMk id="11" creationId="{14638A4D-34A9-2808-4CD3-82D28E693241}"/>
          </ac:spMkLst>
        </pc:spChg>
        <pc:spChg chg="add mod">
          <ac:chgData name="Raluca Caruntu" userId="2e873e221119cc93" providerId="LiveId" clId="{384FF9A3-A77D-4926-BDCE-9C3C06FADCA8}" dt="2025-10-12T21:40:54.581" v="1060" actId="20577"/>
          <ac:spMkLst>
            <pc:docMk/>
            <pc:sldMk cId="1503996948" sldId="309"/>
            <ac:spMk id="13" creationId="{CB56D6FD-5857-937C-6BCD-91D608D844FD}"/>
          </ac:spMkLst>
        </pc:spChg>
      </pc:sldChg>
      <pc:sldChg chg="addSp delSp modSp new mod modClrScheme chgLayout">
        <pc:chgData name="Raluca Caruntu" userId="2e873e221119cc93" providerId="LiveId" clId="{384FF9A3-A77D-4926-BDCE-9C3C06FADCA8}" dt="2025-10-12T21:40:33.850" v="1055" actId="20577"/>
        <pc:sldMkLst>
          <pc:docMk/>
          <pc:sldMk cId="2866085004" sldId="310"/>
        </pc:sldMkLst>
        <pc:spChg chg="mod">
          <ac:chgData name="Raluca Caruntu" userId="2e873e221119cc93" providerId="LiveId" clId="{384FF9A3-A77D-4926-BDCE-9C3C06FADCA8}" dt="2025-10-12T21:38:55.446" v="1042" actId="2711"/>
          <ac:spMkLst>
            <pc:docMk/>
            <pc:sldMk cId="2866085004" sldId="310"/>
            <ac:spMk id="2" creationId="{DAC55E05-F8DD-3390-F863-0DC55DF99B93}"/>
          </ac:spMkLst>
        </pc:spChg>
        <pc:spChg chg="mod">
          <ac:chgData name="Raluca Caruntu" userId="2e873e221119cc93" providerId="LiveId" clId="{384FF9A3-A77D-4926-BDCE-9C3C06FADCA8}" dt="2025-10-12T21:38:29.259" v="1035" actId="27636"/>
          <ac:spMkLst>
            <pc:docMk/>
            <pc:sldMk cId="2866085004" sldId="310"/>
            <ac:spMk id="3" creationId="{7D8D7873-4DB8-B3F5-78C3-D2C88D5191CF}"/>
          </ac:spMkLst>
        </pc:spChg>
        <pc:spChg chg="mod">
          <ac:chgData name="Raluca Caruntu" userId="2e873e221119cc93" providerId="LiveId" clId="{384FF9A3-A77D-4926-BDCE-9C3C06FADCA8}" dt="2025-10-12T21:35:03.232" v="973" actId="26606"/>
          <ac:spMkLst>
            <pc:docMk/>
            <pc:sldMk cId="2866085004" sldId="310"/>
            <ac:spMk id="4" creationId="{DD8883B0-2FFE-E580-9DE6-403A33C4EB12}"/>
          </ac:spMkLst>
        </pc:spChg>
        <pc:spChg chg="del">
          <ac:chgData name="Raluca Caruntu" userId="2e873e221119cc93" providerId="LiveId" clId="{384FF9A3-A77D-4926-BDCE-9C3C06FADCA8}" dt="2025-10-12T21:35:03.232" v="973" actId="26606"/>
          <ac:spMkLst>
            <pc:docMk/>
            <pc:sldMk cId="2866085004" sldId="310"/>
            <ac:spMk id="5" creationId="{DA23A86E-D844-493F-011E-A9AC2697E8A9}"/>
          </ac:spMkLst>
        </pc:spChg>
        <pc:spChg chg="del">
          <ac:chgData name="Raluca Caruntu" userId="2e873e221119cc93" providerId="LiveId" clId="{384FF9A3-A77D-4926-BDCE-9C3C06FADCA8}" dt="2025-10-12T21:35:03.232" v="973" actId="26606"/>
          <ac:spMkLst>
            <pc:docMk/>
            <pc:sldMk cId="2866085004" sldId="310"/>
            <ac:spMk id="6" creationId="{6E5C1770-050E-4149-5A08-50B8CDA4FA3B}"/>
          </ac:spMkLst>
        </pc:spChg>
        <pc:spChg chg="add del mod">
          <ac:chgData name="Raluca Caruntu" userId="2e873e221119cc93" providerId="LiveId" clId="{384FF9A3-A77D-4926-BDCE-9C3C06FADCA8}" dt="2025-10-12T21:34:49.780" v="972" actId="478"/>
          <ac:spMkLst>
            <pc:docMk/>
            <pc:sldMk cId="2866085004" sldId="310"/>
            <ac:spMk id="8" creationId="{0A73A987-8A1C-634C-A6E4-4975A975F4EB}"/>
          </ac:spMkLst>
        </pc:spChg>
        <pc:spChg chg="add mod">
          <ac:chgData name="Raluca Caruntu" userId="2e873e221119cc93" providerId="LiveId" clId="{384FF9A3-A77D-4926-BDCE-9C3C06FADCA8}" dt="2025-10-12T21:40:33.850" v="1055" actId="20577"/>
          <ac:spMkLst>
            <pc:docMk/>
            <pc:sldMk cId="2866085004" sldId="310"/>
            <ac:spMk id="11" creationId="{A2AA64C2-07E0-D736-BC90-6ED574121E93}"/>
          </ac:spMkLst>
        </pc:spChg>
        <pc:spChg chg="add mod">
          <ac:chgData name="Raluca Caruntu" userId="2e873e221119cc93" providerId="LiveId" clId="{384FF9A3-A77D-4926-BDCE-9C3C06FADCA8}" dt="2025-10-12T21:38:35.754" v="1039" actId="20577"/>
          <ac:spMkLst>
            <pc:docMk/>
            <pc:sldMk cId="2866085004" sldId="310"/>
            <ac:spMk id="13" creationId="{8B0B1725-E357-1080-2BEE-CBA6C71D960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FA9168-1AA0-4330-93C8-8A2BC786DAA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5761D6-F269-4E92-99D5-40AC843D869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800B954-848D-4F52-986B-10AB0BBBEC88}" type="datetime1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2D8426-202C-4385-BEF1-8D0C15BC743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F91F5F-CE2D-4C59-9BE8-D5C9660BC83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D82E420-31C0-4FAB-9C47-370244A3A0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3939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3015482-51EC-4150-AA6C-6BACF3EC0F0E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FBDF500-FE05-4D50-AB42-37EDEB80A66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3492058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FBDF500-FE05-4D50-AB42-37EDEB80A66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652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FBDF500-FE05-4D50-AB42-37EDEB80A66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227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FBDF500-FE05-4D50-AB42-37EDEB80A66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4679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5A1ED5E-125E-4828-9BC6-A73A2C8B88E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318288"/>
            <a:ext cx="8807116" cy="2387600"/>
          </a:xfrm>
        </p:spPr>
        <p:txBody>
          <a:bodyPr rtlCol="0"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</a:t>
            </a:r>
            <a:br>
              <a:rPr lang="en-GB" noProof="0"/>
            </a:br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3052756"/>
            <a:ext cx="9144000" cy="1397991"/>
          </a:xfrm>
        </p:spPr>
        <p:txBody>
          <a:bodyPr rtlCol="0"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Lorem Ipsum</a:t>
            </a:r>
            <a:br>
              <a:rPr lang="en-GB" noProof="0"/>
            </a:br>
            <a:r>
              <a:rPr lang="en-GB" noProof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63E8AE2-F62E-4E48-B043-D6AA467D0D19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0"/>
            <a:ext cx="144000" cy="248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2897709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172200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6048" y="5396630"/>
            <a:ext cx="1460500" cy="481013"/>
          </a:xfrm>
        </p:spPr>
        <p:txBody>
          <a:bodyPr rtlCol="0"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26781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2522758"/>
            <a:ext cx="8807116" cy="2387600"/>
          </a:xfrm>
        </p:spPr>
        <p:txBody>
          <a:bodyPr rtlCol="0"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</a:t>
            </a:r>
            <a:br>
              <a:rPr lang="en-GB" noProof="0"/>
            </a:br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5257226"/>
            <a:ext cx="9144000" cy="1397991"/>
          </a:xfrm>
        </p:spPr>
        <p:txBody>
          <a:bodyPr rtlCol="0"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Lorem Ipsum</a:t>
            </a:r>
            <a:br>
              <a:rPr lang="en-GB" noProof="0"/>
            </a:br>
            <a:r>
              <a:rPr lang="en-GB" noProof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5D8192C-40F0-4839-8F6A-CA11A3C08377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3438000"/>
            <a:ext cx="144000" cy="342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5102179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85801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6048" y="1015979"/>
            <a:ext cx="1460500" cy="481013"/>
          </a:xfrm>
        </p:spPr>
        <p:txBody>
          <a:bodyPr rtlCol="0"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68744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4251158"/>
            <a:ext cx="12192000" cy="2606842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4700582"/>
            <a:ext cx="8807116" cy="915873"/>
          </a:xfrm>
        </p:spPr>
        <p:txBody>
          <a:bodyPr rtlCol="0"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5949257"/>
            <a:ext cx="9144000" cy="601840"/>
          </a:xfrm>
        </p:spPr>
        <p:txBody>
          <a:bodyPr rtlCol="0"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Lorem Ipsum 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AC9FE8-93D7-4F02-BDEA-C0C15E3F7257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4878000"/>
            <a:ext cx="144000" cy="19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5794209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F632EEF-732A-4DE7-BC5A-A86C31DB6F5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85801"/>
            <a:ext cx="1371600" cy="0"/>
          </a:xfrm>
          <a:prstGeom prst="line">
            <a:avLst/>
          </a:prstGeom>
          <a:ln w="254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C54CE062-7CDB-4AB7-B86E-461B22E7F45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6048" y="1013969"/>
            <a:ext cx="1460500" cy="481013"/>
          </a:xfrm>
        </p:spPr>
        <p:txBody>
          <a:bodyPr rtlCol="0"/>
          <a:lstStyle>
            <a:lvl1pPr marL="0" indent="0" algn="r">
              <a:buNone/>
              <a:defRPr lang="en-US" sz="3000" b="1" i="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012447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2413986"/>
            <a:ext cx="7107331" cy="1838643"/>
          </a:xfrm>
        </p:spPr>
        <p:txBody>
          <a:bodyPr rtlCol="0"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4599498"/>
            <a:ext cx="7107331" cy="966857"/>
          </a:xfrm>
        </p:spPr>
        <p:txBody>
          <a:bodyPr rtlCol="0"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Lorem Ipsum</a:t>
            </a:r>
            <a:br>
              <a:rPr lang="en-GB" noProof="0"/>
            </a:br>
            <a:r>
              <a:rPr lang="en-GB" noProof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5C446A-8829-41BF-8F7A-B65235F46717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2740862"/>
            <a:ext cx="144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4444451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6E88EDA-C5A5-4C22-8CE4-5C7FDCF2E859}"/>
              </a:ext>
            </a:extLst>
          </p:cNvPr>
          <p:cNvCxnSpPr>
            <a:cxnSpLocks/>
          </p:cNvCxnSpPr>
          <p:nvPr userDrawn="1"/>
        </p:nvCxnSpPr>
        <p:spPr>
          <a:xfrm flipV="1">
            <a:off x="11077074" y="5622756"/>
            <a:ext cx="0" cy="984222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1B98974C-AC7A-4E66-AE1A-DBA5F1A1D05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6048" y="5532986"/>
            <a:ext cx="1460500" cy="481013"/>
          </a:xfrm>
        </p:spPr>
        <p:txBody>
          <a:bodyPr rtlCol="0"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25174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-1"/>
            <a:ext cx="12192000" cy="446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4785756"/>
            <a:ext cx="8807116" cy="915873"/>
          </a:xfrm>
        </p:spPr>
        <p:txBody>
          <a:bodyPr rtlCol="0" anchor="b">
            <a:normAutofit/>
          </a:bodyPr>
          <a:lstStyle>
            <a:lvl1pPr algn="l">
              <a:defRPr sz="5500" b="1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6050473"/>
            <a:ext cx="9144000" cy="601840"/>
          </a:xfrm>
        </p:spPr>
        <p:txBody>
          <a:bodyPr rtlCol="0">
            <a:normAutofit/>
          </a:bodyPr>
          <a:lstStyle>
            <a:lvl1pPr marL="0" indent="0" algn="l">
              <a:buNone/>
              <a:defRPr sz="30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Lorem Ipsum 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FC30491-94FA-47F5-AF09-29E4D8FEFEA7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4950000"/>
            <a:ext cx="144000" cy="190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5882423"/>
            <a:ext cx="930442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0800000">
            <a:off x="10820400" y="870003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668000" y="1005185"/>
            <a:ext cx="1460500" cy="481013"/>
          </a:xfrm>
        </p:spPr>
        <p:txBody>
          <a:bodyPr rtlCol="0"/>
          <a:lstStyle>
            <a:lvl1pPr marL="0" indent="0" algn="l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986155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9641" y="458919"/>
            <a:ext cx="9971159" cy="1325563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CONTENT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641" y="3775165"/>
            <a:ext cx="9971158" cy="2427923"/>
          </a:xfrm>
        </p:spPr>
        <p:txBody>
          <a:bodyPr rtlCol="0">
            <a:normAutofit/>
          </a:bodyPr>
          <a:lstStyle>
            <a:lvl1pPr marL="0" indent="0">
              <a:buNone/>
              <a:defRPr sz="1600" i="0">
                <a:solidFill>
                  <a:schemeClr val="bg1"/>
                </a:solidFill>
              </a:defRPr>
            </a:lvl1pPr>
            <a:lvl2pPr marL="457200" indent="0">
              <a:buNone/>
              <a:defRPr sz="1800" i="1">
                <a:solidFill>
                  <a:schemeClr val="bg1"/>
                </a:solidFill>
              </a:defRPr>
            </a:lvl2pPr>
            <a:lvl3pPr marL="914400" indent="0">
              <a:buNone/>
              <a:defRPr sz="1600" i="1">
                <a:solidFill>
                  <a:schemeClr val="bg1"/>
                </a:solidFill>
              </a:defRPr>
            </a:lvl3pPr>
            <a:lvl4pPr marL="1371600" indent="0">
              <a:buNone/>
              <a:defRPr sz="1400" i="1">
                <a:solidFill>
                  <a:schemeClr val="bg1"/>
                </a:solidFill>
              </a:defRPr>
            </a:lvl4pPr>
            <a:lvl5pPr marL="1828800" indent="0">
              <a:buNone/>
              <a:defRPr sz="1400" i="1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7CF992D-B4BA-48CD-B1A4-FE1EE0D2D645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687289" y="0"/>
            <a:ext cx="72000" cy="12710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068863" y="1528464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929641" y="1669110"/>
            <a:ext cx="9971158" cy="692595"/>
          </a:xfrm>
        </p:spPr>
        <p:txBody>
          <a:bodyPr rtlCol="0">
            <a:normAutofit/>
          </a:bodyPr>
          <a:lstStyle>
            <a:lvl1pPr marL="0" indent="0" algn="l">
              <a:buNone/>
              <a:defRPr sz="25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9810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5532437"/>
            <a:ext cx="12192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9641" y="458919"/>
            <a:ext cx="9971159" cy="1325563"/>
          </a:xfrm>
        </p:spPr>
        <p:txBody>
          <a:bodyPr rtlCol="0"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pPr rtl="0"/>
            <a:r>
              <a:rPr lang="en-GB" noProof="0"/>
              <a:t>CONTENT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641" y="3133484"/>
            <a:ext cx="10515600" cy="2427923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buNone/>
              <a:defRPr sz="16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buNone/>
              <a:defRPr sz="14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buNone/>
              <a:defRPr sz="14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18E7718-5BA5-4479-B432-C1303AEC1636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687289" y="0"/>
            <a:ext cx="72000" cy="127101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068863" y="1528464"/>
            <a:ext cx="63093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929641" y="1669110"/>
            <a:ext cx="9971158" cy="692595"/>
          </a:xfrm>
        </p:spPr>
        <p:txBody>
          <a:bodyPr rtlCol="0">
            <a:normAutofit/>
          </a:bodyPr>
          <a:lstStyle>
            <a:lvl1pPr marL="0" indent="0" algn="l">
              <a:buNone/>
              <a:defRPr sz="25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3333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1CF94AF4-4F78-4DA5-8571-FD66FFA6313D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21" y="546844"/>
            <a:ext cx="8997738" cy="1325563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CONTENT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7520" y="3581731"/>
            <a:ext cx="8997737" cy="2230464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bg1"/>
                </a:solidFill>
              </a:defRPr>
            </a:lvl1pPr>
            <a:lvl2pPr marL="457200" indent="0">
              <a:buNone/>
              <a:defRPr sz="1800" i="1">
                <a:solidFill>
                  <a:schemeClr val="bg1"/>
                </a:solidFill>
              </a:defRPr>
            </a:lvl2pPr>
            <a:lvl3pPr marL="914400" indent="0">
              <a:buNone/>
              <a:defRPr sz="1600" i="1">
                <a:solidFill>
                  <a:schemeClr val="bg1"/>
                </a:solidFill>
              </a:defRPr>
            </a:lvl3pPr>
            <a:lvl4pPr marL="1371600" indent="0">
              <a:buNone/>
              <a:defRPr sz="1400" i="1">
                <a:solidFill>
                  <a:schemeClr val="bg1"/>
                </a:solidFill>
              </a:defRPr>
            </a:lvl4pPr>
            <a:lvl5pPr marL="1828800" indent="0">
              <a:buNone/>
              <a:defRPr sz="1400" i="1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1DBA348-70E8-4381-8C93-182287B290A5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90400" y="6159402"/>
            <a:ext cx="2788169" cy="365125"/>
          </a:xfrm>
        </p:spPr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8" y="244717"/>
            <a:ext cx="72000" cy="10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666742" y="1616389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527520" y="1757035"/>
            <a:ext cx="8997737" cy="692595"/>
          </a:xfrm>
        </p:spPr>
        <p:txBody>
          <a:bodyPr rtlCol="0">
            <a:normAutofit/>
          </a:bodyPr>
          <a:lstStyle>
            <a:lvl1pPr marL="0" indent="0" algn="l">
              <a:buNone/>
              <a:defRPr sz="25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0938200" y="1341281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831016" y="1377655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80265F1-E793-484F-ADC9-31450ADF8B0E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66882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1443655"/>
            <a:ext cx="4143555" cy="153658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CONTENT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1409" y="2588054"/>
            <a:ext cx="5228216" cy="3122935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bg1"/>
                </a:solidFill>
              </a:defRPr>
            </a:lvl1pPr>
            <a:lvl2pPr marL="457200" indent="0">
              <a:buNone/>
              <a:defRPr sz="1800" i="1">
                <a:solidFill>
                  <a:schemeClr val="bg1"/>
                </a:solidFill>
              </a:defRPr>
            </a:lvl2pPr>
            <a:lvl3pPr marL="914400" indent="0">
              <a:buNone/>
              <a:defRPr sz="1600" i="1">
                <a:solidFill>
                  <a:schemeClr val="bg1"/>
                </a:solidFill>
              </a:defRPr>
            </a:lvl3pPr>
            <a:lvl4pPr marL="1371600" indent="0">
              <a:buNone/>
              <a:defRPr sz="1400" i="1">
                <a:solidFill>
                  <a:schemeClr val="bg1"/>
                </a:solidFill>
              </a:defRPr>
            </a:lvl4pPr>
            <a:lvl5pPr marL="1828800" indent="0">
              <a:buNone/>
              <a:defRPr sz="1400" i="1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A545E89-2DC6-485A-AABA-CEF9EC255F6F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1684524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666741" y="2882481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527519" y="3023127"/>
            <a:ext cx="4143555" cy="692595"/>
          </a:xfrm>
        </p:spPr>
        <p:txBody>
          <a:bodyPr rtlCol="0">
            <a:normAutofit/>
          </a:bodyPr>
          <a:lstStyle>
            <a:lvl1pPr marL="0" indent="0" algn="l">
              <a:buNone/>
              <a:defRPr sz="25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638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1700327"/>
            <a:ext cx="4143555" cy="1536580"/>
          </a:xfrm>
        </p:spPr>
        <p:txBody>
          <a:bodyPr rtlCol="0"/>
          <a:lstStyle>
            <a:lvl1pPr>
              <a:defRPr>
                <a:gradFill flip="none" rotWithShape="1"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  <a:tileRect/>
                </a:gradFill>
              </a:defRPr>
            </a:lvl1pPr>
          </a:lstStyle>
          <a:p>
            <a:pPr rtl="0"/>
            <a:r>
              <a:rPr lang="en-GB" noProof="0"/>
              <a:t>CONTENT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4145" y="2138878"/>
            <a:ext cx="4361941" cy="3122935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bg1"/>
                </a:solidFill>
              </a:defRPr>
            </a:lvl1pPr>
            <a:lvl2pPr marL="457200" indent="0">
              <a:buNone/>
              <a:defRPr sz="1800" i="1">
                <a:solidFill>
                  <a:schemeClr val="bg1"/>
                </a:solidFill>
              </a:defRPr>
            </a:lvl2pPr>
            <a:lvl3pPr marL="914400" indent="0">
              <a:buNone/>
              <a:defRPr sz="1600" i="1">
                <a:solidFill>
                  <a:schemeClr val="bg1"/>
                </a:solidFill>
              </a:defRPr>
            </a:lvl3pPr>
            <a:lvl4pPr marL="1371600" indent="0">
              <a:buNone/>
              <a:defRPr sz="1400" i="1">
                <a:solidFill>
                  <a:schemeClr val="bg1"/>
                </a:solidFill>
              </a:defRPr>
            </a:lvl4pPr>
            <a:lvl5pPr marL="1828800" indent="0">
              <a:buNone/>
              <a:defRPr sz="1400" i="1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10C5714-3264-4997-96F2-B6F900B7CF4D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1941196"/>
            <a:ext cx="72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666741" y="313915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527519" y="3279799"/>
            <a:ext cx="4143555" cy="692595"/>
          </a:xfrm>
        </p:spPr>
        <p:txBody>
          <a:bodyPr rtlCol="0">
            <a:normAutofit/>
          </a:bodyPr>
          <a:lstStyle>
            <a:lvl1pPr marL="0" indent="0" algn="l">
              <a:buNone/>
              <a:defRPr sz="2500" b="1" i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3056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C2864D1B-05AA-49BC-BA1A-52FAC02DA9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4F6DA-C141-44B8-A3D2-B717A87A83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2316701"/>
            <a:ext cx="10515600" cy="1500187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SECTION</a:t>
            </a:r>
            <a:br>
              <a:rPr lang="en-GB" noProof="0"/>
            </a:br>
            <a:r>
              <a:rPr lang="en-GB" noProof="0"/>
              <a:t>DIVIDER 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DD7E2-5C7F-4027-B814-C7CC0E8D95A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28800" y="4083026"/>
            <a:ext cx="10515600" cy="770328"/>
          </a:xfrm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Section Subtitle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02D73-8A0A-45AB-A4F6-F8D00BF25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3B16D07-E5DC-4B8B-A668-922960AF9429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BD5BA-639F-449E-A055-BE79772AE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626F1-D33A-4FC7-A75F-B53331D9D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900A71E-3FCF-4E9F-9CE1-574118517636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FACAE552-11D7-45BF-8B66-071AE054F7B4}"/>
              </a:ext>
            </a:extLst>
          </p:cNvPr>
          <p:cNvSpPr/>
          <p:nvPr userDrawn="1"/>
        </p:nvSpPr>
        <p:spPr>
          <a:xfrm>
            <a:off x="687289" y="0"/>
            <a:ext cx="72000" cy="367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14F7723-8043-4A0B-B2AB-BCF5A44ED246}"/>
              </a:ext>
            </a:extLst>
          </p:cNvPr>
          <p:cNvCxnSpPr/>
          <p:nvPr userDrawn="1"/>
        </p:nvCxnSpPr>
        <p:spPr>
          <a:xfrm>
            <a:off x="1068863" y="3940727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E0C289-2BC1-4B83-96F5-C1B9E010D027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5F65E082-5015-4DA2-9655-AE200511FD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CB5B0FB-5693-42A3-BD99-CA01387F8DF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36540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C2864D1B-05AA-49BC-BA1A-52FAC02DA9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4F6DA-C141-44B8-A3D2-B717A87A83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2781919"/>
            <a:ext cx="10515600" cy="1500187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SECTION</a:t>
            </a:r>
            <a:br>
              <a:rPr lang="en-GB" noProof="0"/>
            </a:br>
            <a:r>
              <a:rPr lang="en-GB" noProof="0"/>
              <a:t>DIVIDER 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DD7E2-5C7F-4027-B814-C7CC0E8D95A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28800" y="4548244"/>
            <a:ext cx="10515600" cy="770328"/>
          </a:xfrm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Section Subtitle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02D73-8A0A-45AB-A4F6-F8D00BF25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9E55A6D-DF3A-4FD1-9BF6-FAE2B6747800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BD5BA-639F-449E-A055-BE79772AE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28800" y="6159402"/>
            <a:ext cx="2919886" cy="365125"/>
          </a:xfrm>
        </p:spPr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626F1-D33A-4FC7-A75F-B53331D9D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CAE552-11D7-45BF-8B66-071AE054F7B4}"/>
              </a:ext>
            </a:extLst>
          </p:cNvPr>
          <p:cNvSpPr/>
          <p:nvPr userDrawn="1"/>
        </p:nvSpPr>
        <p:spPr>
          <a:xfrm>
            <a:off x="687289" y="3186000"/>
            <a:ext cx="72000" cy="367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14F7723-8043-4A0B-B2AB-BCF5A44ED246}"/>
              </a:ext>
            </a:extLst>
          </p:cNvPr>
          <p:cNvCxnSpPr/>
          <p:nvPr userDrawn="1"/>
        </p:nvCxnSpPr>
        <p:spPr>
          <a:xfrm>
            <a:off x="1068863" y="4405945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E0C289-2BC1-4B83-96F5-C1B9E010D027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5F65E082-5015-4DA2-9655-AE200511FD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CB5B0FB-5693-42A3-BD99-CA01387F8DF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19562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4F6DA-C141-44B8-A3D2-B717A87A83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98820" y="4537309"/>
            <a:ext cx="9384760" cy="915873"/>
          </a:xfrm>
        </p:spPr>
        <p:txBody>
          <a:bodyPr rtlCol="0" anchor="b">
            <a:normAutofit/>
          </a:bodyPr>
          <a:lstStyle>
            <a:lvl1pPr>
              <a:defRPr sz="4000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pPr rtl="0"/>
            <a:r>
              <a:rPr lang="en-GB" noProof="0"/>
              <a:t>SECTION DIVIDER SLIDE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ABAA4CC-3D2B-49F9-B077-001CA4738B89}"/>
              </a:ext>
            </a:extLst>
          </p:cNvPr>
          <p:cNvSpPr/>
          <p:nvPr userDrawn="1"/>
        </p:nvSpPr>
        <p:spPr>
          <a:xfrm>
            <a:off x="0" y="0"/>
            <a:ext cx="12192000" cy="4446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02D73-8A0A-45AB-A4F6-F8D00BF25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C631A7E-0CAA-4504-99D4-6ECAB75DE338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BD5BA-639F-449E-A055-BE79772AE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98819" y="6159402"/>
            <a:ext cx="2616158" cy="384202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626F1-D33A-4FC7-A75F-B53331D9D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95CBEC59-7FF9-4688-98DF-89832A0C9025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E0C289-2BC1-4B83-96F5-C1B9E010D027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5F65E082-5015-4DA2-9655-AE200511FD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CB5B0FB-5693-42A3-BD99-CA01387F8DF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E2523DB2-F162-4E92-B6E1-B5E87D5D8ACF}"/>
              </a:ext>
            </a:extLst>
          </p:cNvPr>
          <p:cNvSpPr/>
          <p:nvPr userDrawn="1"/>
        </p:nvSpPr>
        <p:spPr>
          <a:xfrm>
            <a:off x="1283369" y="4914000"/>
            <a:ext cx="72000" cy="1944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316CC9B7-E806-4C95-96A5-EEEEBB4E99A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698820" y="5702936"/>
            <a:ext cx="9384760" cy="526936"/>
          </a:xfrm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Section Subtitle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95F7760-B839-4F89-B618-3371C8B08414}"/>
              </a:ext>
            </a:extLst>
          </p:cNvPr>
          <p:cNvCxnSpPr/>
          <p:nvPr userDrawn="1"/>
        </p:nvCxnSpPr>
        <p:spPr>
          <a:xfrm>
            <a:off x="1838883" y="5560637"/>
            <a:ext cx="63093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02071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B37245BE-F984-498B-9CBB-C4DDD775060D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4F6DA-C141-44B8-A3D2-B717A87A83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20" y="2316701"/>
            <a:ext cx="9556063" cy="1500187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SECTION</a:t>
            </a:r>
            <a:br>
              <a:rPr lang="en-GB" noProof="0"/>
            </a:br>
            <a:r>
              <a:rPr lang="en-GB" noProof="0"/>
              <a:t>DIVIDER 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DD7E2-5C7F-4027-B814-C7CC0E8D95A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527520" y="4083026"/>
            <a:ext cx="9556064" cy="770328"/>
          </a:xfrm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Section Subtitle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02D73-8A0A-45AB-A4F6-F8D00BF25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56B468D-8334-472F-963D-CD236B76AEA6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BD5BA-639F-449E-A055-BE79772AE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626F1-D33A-4FC7-A75F-B53331D9D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CAE552-11D7-45BF-8B66-071AE054F7B4}"/>
              </a:ext>
            </a:extLst>
          </p:cNvPr>
          <p:cNvSpPr/>
          <p:nvPr userDrawn="1"/>
        </p:nvSpPr>
        <p:spPr>
          <a:xfrm>
            <a:off x="1285167" y="255684"/>
            <a:ext cx="72000" cy="34119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14F7723-8043-4A0B-B2AB-BCF5A44ED246}"/>
              </a:ext>
            </a:extLst>
          </p:cNvPr>
          <p:cNvCxnSpPr/>
          <p:nvPr userDrawn="1"/>
        </p:nvCxnSpPr>
        <p:spPr>
          <a:xfrm>
            <a:off x="1666742" y="3940727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E0C289-2BC1-4B83-96F5-C1B9E010D027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5F65E082-5015-4DA2-9655-AE200511FD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832539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A8760C4-08C1-4929-A6AE-568F67883880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69AE345-7CB6-4F86-99E6-C8B881714A2B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77401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1443655"/>
            <a:ext cx="4143555" cy="153658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SECTION</a:t>
            </a:r>
            <a:br>
              <a:rPr lang="en-GB" noProof="0"/>
            </a:br>
            <a:r>
              <a:rPr lang="en-GB" noProof="0"/>
              <a:t>DIVIDER 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E87C5A9-315A-484F-BF93-0CBD06996031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1684524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666741" y="2882481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527519" y="3023127"/>
            <a:ext cx="4143555" cy="692595"/>
          </a:xfrm>
        </p:spPr>
        <p:txBody>
          <a:bodyPr rtlCol="0">
            <a:normAutofit/>
          </a:bodyPr>
          <a:lstStyle>
            <a:lvl1pPr marL="0" indent="0" algn="l">
              <a:buNone/>
              <a:defRPr sz="25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59905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1700327"/>
            <a:ext cx="4143555" cy="1536580"/>
          </a:xfrm>
        </p:spPr>
        <p:txBody>
          <a:bodyPr rtlCol="0"/>
          <a:lstStyle>
            <a:lvl1pPr>
              <a:defRPr>
                <a:gradFill flip="none" rotWithShape="1"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  <a:tileRect/>
                </a:gradFill>
              </a:defRPr>
            </a:lvl1pPr>
          </a:lstStyle>
          <a:p>
            <a:pPr rtl="0"/>
            <a:r>
              <a:rPr lang="en-GB" noProof="0"/>
              <a:t>SECTION</a:t>
            </a:r>
            <a:br>
              <a:rPr lang="en-GB" noProof="0"/>
            </a:br>
            <a:r>
              <a:rPr lang="en-GB" noProof="0"/>
              <a:t>DIVIDER 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54FA7CA-7524-4A71-A3DC-5FFEB63E2E54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1941196"/>
            <a:ext cx="72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666741" y="313915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527519" y="3279799"/>
            <a:ext cx="4143555" cy="692595"/>
          </a:xfrm>
        </p:spPr>
        <p:txBody>
          <a:bodyPr rtlCol="0">
            <a:normAutofit/>
          </a:bodyPr>
          <a:lstStyle>
            <a:lvl1pPr marL="0" indent="0" algn="l">
              <a:buNone/>
              <a:defRPr sz="2500" b="1" i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59291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77A75830-97F6-4D74-A47F-8CD50EFD373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95AFA-7DE7-4BBC-AE6C-B5FAE8A371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724195"/>
            <a:ext cx="10515600" cy="1325563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TWO CONTENT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8AFDAC-3A23-4F5B-B2BE-CDF8D1AFCF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272009"/>
            <a:ext cx="5157787" cy="823912"/>
          </a:xfrm>
        </p:spPr>
        <p:txBody>
          <a:bodyPr rtlCol="0"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BD9244-253B-4F61-9F15-81C783E03B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386142"/>
            <a:ext cx="5157787" cy="2773258"/>
          </a:xfrm>
        </p:spPr>
        <p:txBody>
          <a:bodyPr rtlCol="0"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A65450-4B24-4A6B-9987-1F3CF67B41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4744" y="2272009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3D5824-9ACF-4E5F-AC80-9ACD7B67F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27CF57A-9534-4676-BD9B-20D86494A282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F28EAD-9FFC-4EDD-96C6-CDAF179BA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D156D5-5DCA-446B-8C31-2251F7EC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4CE474-0060-44FE-B47E-DA6AF06C369C}"/>
              </a:ext>
            </a:extLst>
          </p:cNvPr>
          <p:cNvSpPr/>
          <p:nvPr userDrawn="1"/>
        </p:nvSpPr>
        <p:spPr>
          <a:xfrm>
            <a:off x="687289" y="0"/>
            <a:ext cx="72000" cy="1828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50FF488-85D0-4162-BF82-7F9DAA427094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726B73F3-1DAC-413E-B204-D9A6E14725E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8574EA-1B80-4D53-A1C5-929097CBD6A1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2DDB37A-C70A-4701-A519-6A882408133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DEED813-3D7D-4166-A729-7E883823CD5E}"/>
              </a:ext>
            </a:extLst>
          </p:cNvPr>
          <p:cNvCxnSpPr/>
          <p:nvPr userDrawn="1"/>
        </p:nvCxnSpPr>
        <p:spPr>
          <a:xfrm>
            <a:off x="1068863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1CC230C-5438-4284-8FAA-05E533A44A5C}"/>
              </a:ext>
            </a:extLst>
          </p:cNvPr>
          <p:cNvCxnSpPr/>
          <p:nvPr userDrawn="1"/>
        </p:nvCxnSpPr>
        <p:spPr>
          <a:xfrm>
            <a:off x="6412241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ED988384-E3A4-482D-94EF-A8F8894AA508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6310145" y="3386142"/>
            <a:ext cx="5157787" cy="2773258"/>
          </a:xfrm>
        </p:spPr>
        <p:txBody>
          <a:bodyPr rtlCol="0"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105900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A30FC14-A5B3-4B00-8DE8-B6E28CF32743}"/>
              </a:ext>
            </a:extLst>
          </p:cNvPr>
          <p:cNvSpPr/>
          <p:nvPr userDrawn="1"/>
        </p:nvSpPr>
        <p:spPr>
          <a:xfrm>
            <a:off x="0" y="5532437"/>
            <a:ext cx="12192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95AFA-7DE7-4BBC-AE6C-B5FAE8A371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724195"/>
            <a:ext cx="10515600" cy="1325563"/>
          </a:xfrm>
        </p:spPr>
        <p:txBody>
          <a:bodyPr rtlCol="0"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pPr rtl="0"/>
            <a:r>
              <a:rPr lang="en-GB" noProof="0"/>
              <a:t>TWO CONTENT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8AFDAC-3A23-4F5B-B2BE-CDF8D1AFCF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272009"/>
            <a:ext cx="5157787" cy="823912"/>
          </a:xfrm>
        </p:spPr>
        <p:txBody>
          <a:bodyPr rtlCol="0" anchor="b"/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BD9244-253B-4F61-9F15-81C783E03B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386142"/>
            <a:ext cx="5157787" cy="2015247"/>
          </a:xfrm>
        </p:spPr>
        <p:txBody>
          <a:bodyPr rtlCol="0"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A65450-4B24-4A6B-9987-1F3CF67B41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4744" y="2272009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9DAC08-B52B-4DCC-9D22-E4E54E7116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4744" y="3386142"/>
            <a:ext cx="5183188" cy="2015247"/>
          </a:xfrm>
        </p:spPr>
        <p:txBody>
          <a:bodyPr rtlCol="0">
            <a:normAutofit/>
          </a:bodyPr>
          <a:lstStyle>
            <a:lvl1pPr marL="180000" indent="-180000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228600" lvl="0" indent="-228600" algn="l" defTabSz="914400" rtl="0" eaLnBrk="1" latinLnBrk="0" hangingPunct="1">
              <a:lnSpc>
                <a:spcPct val="100000"/>
              </a:lnSpc>
              <a:spcBef>
                <a:spcPts val="600"/>
              </a:spcBef>
            </a:pPr>
            <a:r>
              <a:rPr lang="en-GB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3D5824-9ACF-4E5F-AC80-9ACD7B67F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330BF73-2DB5-4CBC-BF6C-EBCD93F80163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F28EAD-9FFC-4EDD-96C6-CDAF179BA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D156D5-5DCA-446B-8C31-2251F7EC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4CE474-0060-44FE-B47E-DA6AF06C369C}"/>
              </a:ext>
            </a:extLst>
          </p:cNvPr>
          <p:cNvSpPr/>
          <p:nvPr userDrawn="1"/>
        </p:nvSpPr>
        <p:spPr>
          <a:xfrm>
            <a:off x="687289" y="0"/>
            <a:ext cx="72000" cy="1828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50FF488-85D0-4162-BF82-7F9DAA427094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726B73F3-1DAC-413E-B204-D9A6E14725E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8574EA-1B80-4D53-A1C5-929097CBD6A1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2DDB37A-C70A-4701-A519-6A882408133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DEED813-3D7D-4166-A729-7E883823CD5E}"/>
              </a:ext>
            </a:extLst>
          </p:cNvPr>
          <p:cNvCxnSpPr/>
          <p:nvPr userDrawn="1"/>
        </p:nvCxnSpPr>
        <p:spPr>
          <a:xfrm>
            <a:off x="1068863" y="322696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1CC230C-5438-4284-8FAA-05E533A44A5C}"/>
              </a:ext>
            </a:extLst>
          </p:cNvPr>
          <p:cNvCxnSpPr/>
          <p:nvPr userDrawn="1"/>
        </p:nvCxnSpPr>
        <p:spPr>
          <a:xfrm>
            <a:off x="6412241" y="3226963"/>
            <a:ext cx="63093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02774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BBFDD45-3FE7-46CA-9142-8DBABF181C24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95AFA-7DE7-4BBC-AE6C-B5FAE8A371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724195"/>
            <a:ext cx="10515600" cy="1325563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TWO CONTENT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8AFDAC-3A23-4F5B-B2BE-CDF8D1AFCF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272009"/>
            <a:ext cx="5157787" cy="823912"/>
          </a:xfrm>
        </p:spPr>
        <p:txBody>
          <a:bodyPr rtlCol="0"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A65450-4B24-4A6B-9987-1F3CF67B41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4744" y="2272009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3D5824-9ACF-4E5F-AC80-9ACD7B67F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D226449-8F6B-4A34-A6C9-CF56D92D81F3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F28EAD-9FFC-4EDD-96C6-CDAF179BA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D156D5-5DCA-446B-8C31-2251F7EC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4CE474-0060-44FE-B47E-DA6AF06C369C}"/>
              </a:ext>
            </a:extLst>
          </p:cNvPr>
          <p:cNvSpPr/>
          <p:nvPr userDrawn="1"/>
        </p:nvSpPr>
        <p:spPr>
          <a:xfrm>
            <a:off x="687288" y="255684"/>
            <a:ext cx="72000" cy="15731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DEED813-3D7D-4166-A729-7E883823CD5E}"/>
              </a:ext>
            </a:extLst>
          </p:cNvPr>
          <p:cNvCxnSpPr/>
          <p:nvPr userDrawn="1"/>
        </p:nvCxnSpPr>
        <p:spPr>
          <a:xfrm>
            <a:off x="1068863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1CC230C-5438-4284-8FAA-05E533A44A5C}"/>
              </a:ext>
            </a:extLst>
          </p:cNvPr>
          <p:cNvCxnSpPr/>
          <p:nvPr userDrawn="1"/>
        </p:nvCxnSpPr>
        <p:spPr>
          <a:xfrm>
            <a:off x="6412241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28791ED-1F60-48B9-B73C-7835714E670D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15">
            <a:extLst>
              <a:ext uri="{FF2B5EF4-FFF2-40B4-BE49-F238E27FC236}">
                <a16:creationId xmlns:a16="http://schemas.microsoft.com/office/drawing/2014/main" id="{F968FAF7-548C-4383-BE8C-5A194EC21F1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832539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BEDEE03-9903-44CE-8EB8-22B19F5E8DD7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FE8DF3E-FD5B-4215-B847-DFFB761C21A4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C2B73E5D-AD65-4FEE-89DE-2E2643A345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386142"/>
            <a:ext cx="5157787" cy="2773258"/>
          </a:xfrm>
        </p:spPr>
        <p:txBody>
          <a:bodyPr rtlCol="0"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E10D0906-57D4-410E-823B-3BAD416949E1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6310145" y="3386142"/>
            <a:ext cx="5157787" cy="2773258"/>
          </a:xfrm>
        </p:spPr>
        <p:txBody>
          <a:bodyPr rtlCol="0"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973930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D589D6B-831D-4563-A99C-EBE256408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5328" y="2272009"/>
            <a:ext cx="4759643" cy="823912"/>
          </a:xfrm>
        </p:spPr>
        <p:txBody>
          <a:bodyPr rtlCol="0"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630859"/>
            <a:ext cx="4143555" cy="153658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TWO CONTENT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71F16C5-E82F-429E-B061-46C593FEDC57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3B77664-6718-4048-AA03-DCFB4D6D88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2272009"/>
            <a:ext cx="4783083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6ECB7AA-A238-4E2E-8A06-0B7C8B62A61D}"/>
              </a:ext>
            </a:extLst>
          </p:cNvPr>
          <p:cNvCxnSpPr>
            <a:cxnSpLocks/>
          </p:cNvCxnSpPr>
          <p:nvPr userDrawn="1"/>
        </p:nvCxnSpPr>
        <p:spPr>
          <a:xfrm>
            <a:off x="1695391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34F3080-CEDC-41FB-BA9C-9C93575A8C71}"/>
              </a:ext>
            </a:extLst>
          </p:cNvPr>
          <p:cNvCxnSpPr>
            <a:cxnSpLocks/>
          </p:cNvCxnSpPr>
          <p:nvPr userDrawn="1"/>
        </p:nvCxnSpPr>
        <p:spPr>
          <a:xfrm>
            <a:off x="7038769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Content Placeholder 3">
            <a:extLst>
              <a:ext uri="{FF2B5EF4-FFF2-40B4-BE49-F238E27FC236}">
                <a16:creationId xmlns:a16="http://schemas.microsoft.com/office/drawing/2014/main" id="{757A12BA-9C40-44B2-BB42-FE7A1F89A090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1527519" y="3386142"/>
            <a:ext cx="4783074" cy="2773258"/>
          </a:xfrm>
        </p:spPr>
        <p:txBody>
          <a:bodyPr rtlCol="0"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16A390F6-1520-488F-97A9-78F0B2119006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6911271" y="3386142"/>
            <a:ext cx="4783075" cy="2773258"/>
          </a:xfrm>
        </p:spPr>
        <p:txBody>
          <a:bodyPr rtlCol="0"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902670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D589D6B-831D-4563-A99C-EBE256408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5329" y="2272009"/>
            <a:ext cx="4540672" cy="823912"/>
          </a:xfrm>
        </p:spPr>
        <p:txBody>
          <a:bodyPr rtlCol="0" anchor="b"/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630859"/>
            <a:ext cx="4143555" cy="1536580"/>
          </a:xfrm>
        </p:spPr>
        <p:txBody>
          <a:bodyPr rtlCol="0"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pPr rtl="0"/>
            <a:r>
              <a:rPr lang="en-GB" noProof="0"/>
              <a:t>TWO CONTENT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80F12DB-E016-4938-B5D8-CB728C7A890C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3B77664-6718-4048-AA03-DCFB4D6D88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2272009"/>
            <a:ext cx="4783083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6ECB7AA-A238-4E2E-8A06-0B7C8B62A61D}"/>
              </a:ext>
            </a:extLst>
          </p:cNvPr>
          <p:cNvCxnSpPr>
            <a:cxnSpLocks/>
          </p:cNvCxnSpPr>
          <p:nvPr userDrawn="1"/>
        </p:nvCxnSpPr>
        <p:spPr>
          <a:xfrm>
            <a:off x="1695391" y="322696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34F3080-CEDC-41FB-BA9C-9C93575A8C71}"/>
              </a:ext>
            </a:extLst>
          </p:cNvPr>
          <p:cNvCxnSpPr>
            <a:cxnSpLocks/>
          </p:cNvCxnSpPr>
          <p:nvPr userDrawn="1"/>
        </p:nvCxnSpPr>
        <p:spPr>
          <a:xfrm>
            <a:off x="7038769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Content Placeholder 3">
            <a:extLst>
              <a:ext uri="{FF2B5EF4-FFF2-40B4-BE49-F238E27FC236}">
                <a16:creationId xmlns:a16="http://schemas.microsoft.com/office/drawing/2014/main" id="{80E9747C-D5E4-4606-9D3D-103BF578726B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1527519" y="3386142"/>
            <a:ext cx="4559068" cy="2773258"/>
          </a:xfrm>
        </p:spPr>
        <p:txBody>
          <a:bodyPr rtlCol="0"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9" name="Content Placeholder 3">
            <a:extLst>
              <a:ext uri="{FF2B5EF4-FFF2-40B4-BE49-F238E27FC236}">
                <a16:creationId xmlns:a16="http://schemas.microsoft.com/office/drawing/2014/main" id="{C45F91F2-CC9B-43AA-A5DF-A0BCEB342754}"/>
              </a:ext>
            </a:extLst>
          </p:cNvPr>
          <p:cNvSpPr>
            <a:spLocks noGrp="1"/>
          </p:cNvSpPr>
          <p:nvPr>
            <p:ph sz="half" idx="18"/>
          </p:nvPr>
        </p:nvSpPr>
        <p:spPr>
          <a:xfrm>
            <a:off x="6911271" y="3386142"/>
            <a:ext cx="4783069" cy="2773258"/>
          </a:xfrm>
        </p:spPr>
        <p:txBody>
          <a:bodyPr rtlCol="0"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117924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and 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77FDF157-A493-4A5F-9B08-356A30F203C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0ED56-F1B1-4DBE-9DF3-13C23A2BEF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2822"/>
            <a:ext cx="10515600" cy="1325563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PICTURE SLIDE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93C86-ABD2-4554-A6DC-88EB25569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BF3F48D-4C77-402C-A2F8-6588F545BADC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45015-FD92-48FC-8C28-ACCBC8BAB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C07E4C-515F-4DA3-9B83-5C6CE5B9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D1F59C3-73BF-4D90-B580-4014C2B27C2C}"/>
              </a:ext>
            </a:extLst>
          </p:cNvPr>
          <p:cNvSpPr/>
          <p:nvPr userDrawn="1"/>
        </p:nvSpPr>
        <p:spPr>
          <a:xfrm>
            <a:off x="687289" y="0"/>
            <a:ext cx="72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891E214-8AE6-4CA6-B994-7A8BDD0B394C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C95F487E-1B8C-4FBA-95B3-043C11DA1E6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B912DCD-5EAD-419F-BF95-02B45172EDB0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E570BBF0-DF30-4898-89DD-8E929C0AD0B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1659525"/>
            <a:ext cx="12192000" cy="4517136"/>
          </a:xfrm>
          <a:solidFill>
            <a:schemeClr val="bg1">
              <a:alpha val="50000"/>
            </a:schemeClr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5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8043271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and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0DB8CD8-F2C6-48F5-8A73-E5FB643BC475}"/>
              </a:ext>
            </a:extLst>
          </p:cNvPr>
          <p:cNvSpPr/>
          <p:nvPr userDrawn="1"/>
        </p:nvSpPr>
        <p:spPr>
          <a:xfrm>
            <a:off x="0" y="5532437"/>
            <a:ext cx="12192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0ED56-F1B1-4DBE-9DF3-13C23A2BEF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2822"/>
            <a:ext cx="10515600" cy="1325563"/>
          </a:xfrm>
        </p:spPr>
        <p:txBody>
          <a:bodyPr rtlCol="0"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pPr rtl="0"/>
            <a:r>
              <a:rPr lang="en-GB" noProof="0"/>
              <a:t>PICTURE SLIDE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93C86-ABD2-4554-A6DC-88EB25569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2CAA96-3792-477B-BDED-E82778CA54D9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45015-FD92-48FC-8C28-ACCBC8BAB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C07E4C-515F-4DA3-9B83-5C6CE5B9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D1F59C3-73BF-4D90-B580-4014C2B27C2C}"/>
              </a:ext>
            </a:extLst>
          </p:cNvPr>
          <p:cNvSpPr/>
          <p:nvPr userDrawn="1"/>
        </p:nvSpPr>
        <p:spPr>
          <a:xfrm>
            <a:off x="687289" y="0"/>
            <a:ext cx="72000" cy="128930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891E214-8AE6-4CA6-B994-7A8BDD0B394C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C95F487E-1B8C-4FBA-95B3-043C11DA1E6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B912DCD-5EAD-419F-BF95-02B45172EDB0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E570BBF0-DF30-4898-89DD-8E929C0AD0B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1659525"/>
            <a:ext cx="12192000" cy="3872910"/>
          </a:xfrm>
          <a:solidFill>
            <a:schemeClr val="bg1">
              <a:alpha val="50000"/>
            </a:schemeClr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5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25C7F29-6151-4F91-80D1-C96C51C06795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34107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Picture and 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50F2065-1E46-45F4-8B82-40AFF3B380E4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0ED56-F1B1-4DBE-9DF3-13C23A2BEF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2822"/>
            <a:ext cx="10515600" cy="1325563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PICTURE SLIDE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93C86-ABD2-4554-A6DC-88EB25569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C8858FF-380F-44F1-8D04-317455D2C8B8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45015-FD92-48FC-8C28-ACCBC8BAB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C07E4C-515F-4DA3-9B83-5C6CE5B9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D1F59C3-73BF-4D90-B580-4014C2B27C2C}"/>
              </a:ext>
            </a:extLst>
          </p:cNvPr>
          <p:cNvSpPr/>
          <p:nvPr userDrawn="1"/>
        </p:nvSpPr>
        <p:spPr>
          <a:xfrm>
            <a:off x="687289" y="0"/>
            <a:ext cx="72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E570BBF0-DF30-4898-89DD-8E929C0AD0B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46000" y="1659525"/>
            <a:ext cx="11700000" cy="4517136"/>
          </a:xfrm>
          <a:solidFill>
            <a:schemeClr val="bg1">
              <a:alpha val="50000"/>
            </a:schemeClr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5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A58BD2B-1B9B-49E6-8C1A-77F7A60420D7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A17DA84B-7C7B-413F-9A4E-88B7975E1CB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832539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53C73EB-9DF5-425B-B9EA-BADEC3467080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709916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icture and 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4" name="Picture Placeholder 19">
            <a:extLst>
              <a:ext uri="{FF2B5EF4-FFF2-40B4-BE49-F238E27FC236}">
                <a16:creationId xmlns:a16="http://schemas.microsoft.com/office/drawing/2014/main" id="{90DA0444-D1E1-48F5-9158-243679F7B63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2167439"/>
            <a:ext cx="12192000" cy="4009222"/>
          </a:xfrm>
          <a:solidFill>
            <a:schemeClr val="bg1">
              <a:alpha val="50000"/>
            </a:schemeClr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5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630859"/>
            <a:ext cx="4143555" cy="153658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PICTURE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985E983-5AE9-44DA-83AF-FC0217D7F9C7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913910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Picture and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4FC6DCA8-CFF5-4F20-A410-C3EA0873DEF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1999" cy="4251153"/>
          </a:xfrm>
          <a:custGeom>
            <a:avLst/>
            <a:gdLst>
              <a:gd name="connsiteX0" fmla="*/ 0 w 12191999"/>
              <a:gd name="connsiteY0" fmla="*/ 0 h 4251153"/>
              <a:gd name="connsiteX1" fmla="*/ 12191999 w 12191999"/>
              <a:gd name="connsiteY1" fmla="*/ 0 h 4251153"/>
              <a:gd name="connsiteX2" fmla="*/ 12191999 w 12191999"/>
              <a:gd name="connsiteY2" fmla="*/ 795243 h 4251153"/>
              <a:gd name="connsiteX3" fmla="*/ 11190767 w 12191999"/>
              <a:gd name="connsiteY3" fmla="*/ 795243 h 4251153"/>
              <a:gd name="connsiteX4" fmla="*/ 11190767 w 12191999"/>
              <a:gd name="connsiteY4" fmla="*/ 802443 h 4251153"/>
              <a:gd name="connsiteX5" fmla="*/ 12191999 w 12191999"/>
              <a:gd name="connsiteY5" fmla="*/ 802443 h 4251153"/>
              <a:gd name="connsiteX6" fmla="*/ 12191999 w 12191999"/>
              <a:gd name="connsiteY6" fmla="*/ 4251153 h 4251153"/>
              <a:gd name="connsiteX7" fmla="*/ 0 w 12191999"/>
              <a:gd name="connsiteY7" fmla="*/ 4251153 h 4251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4251153">
                <a:moveTo>
                  <a:pt x="0" y="0"/>
                </a:moveTo>
                <a:lnTo>
                  <a:pt x="12191999" y="0"/>
                </a:lnTo>
                <a:lnTo>
                  <a:pt x="12191999" y="795243"/>
                </a:lnTo>
                <a:lnTo>
                  <a:pt x="11190767" y="795243"/>
                </a:lnTo>
                <a:lnTo>
                  <a:pt x="11190767" y="802443"/>
                </a:lnTo>
                <a:lnTo>
                  <a:pt x="12191999" y="802443"/>
                </a:lnTo>
                <a:lnTo>
                  <a:pt x="12191999" y="4251153"/>
                </a:lnTo>
                <a:lnTo>
                  <a:pt x="0" y="425115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 sz="15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4251158"/>
            <a:ext cx="12192000" cy="2606842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94227" y="4435638"/>
            <a:ext cx="8807116" cy="1571359"/>
          </a:xfrm>
        </p:spPr>
        <p:txBody>
          <a:bodyPr rtlCol="0" anchor="b"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PICTURE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C9A508A-11EC-4398-B557-30728607D38B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94226" y="6159402"/>
            <a:ext cx="2154460" cy="365125"/>
          </a:xfrm>
        </p:spPr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AE6B4C8-5DC5-48CB-A4AB-540F064C26C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CBA6E06C-D6DA-4EDA-9A87-02C42E3144CB}"/>
              </a:ext>
            </a:extLst>
          </p:cNvPr>
          <p:cNvSpPr/>
          <p:nvPr userDrawn="1"/>
        </p:nvSpPr>
        <p:spPr>
          <a:xfrm>
            <a:off x="1283369" y="4914000"/>
            <a:ext cx="72000" cy="194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D9DE605B-C51B-41B7-9FCB-86CE13FFB5F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2311598-88E6-4CCA-AFD4-E5D87D3AAF1D}"/>
              </a:ext>
            </a:extLst>
          </p:cNvPr>
          <p:cNvCxnSpPr>
            <a:cxnSpLocks/>
          </p:cNvCxnSpPr>
          <p:nvPr userDrawn="1"/>
        </p:nvCxnSpPr>
        <p:spPr>
          <a:xfrm>
            <a:off x="11184000" y="805368"/>
            <a:ext cx="1008000" cy="0"/>
          </a:xfrm>
          <a:prstGeom prst="line">
            <a:avLst/>
          </a:prstGeom>
          <a:ln w="349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668973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9B2A5FC-034D-4F4C-833F-A3DDC66E3E6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2C5870-C68D-4A7D-82BB-410BAD394D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0055"/>
            <a:ext cx="10515600" cy="1325563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CHART SLIDE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36F3ED-82D9-4642-A435-86170B891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EF09FFF-1C4C-4AA0-BF82-AA273CDA4890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72C020-7618-45BB-AF25-CD2F3A57D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AFB5F8-C1DD-4F45-9C62-6669B3480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D28A3A2-B6A3-4735-BBC9-E721BA710C9B}"/>
              </a:ext>
            </a:extLst>
          </p:cNvPr>
          <p:cNvSpPr/>
          <p:nvPr userDrawn="1"/>
        </p:nvSpPr>
        <p:spPr>
          <a:xfrm>
            <a:off x="687289" y="0"/>
            <a:ext cx="72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BADDF5A7-229B-4731-9A6F-9DE095F666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316979"/>
            <a:ext cx="5157787" cy="823912"/>
          </a:xfrm>
        </p:spPr>
        <p:txBody>
          <a:bodyPr rtlCol="0"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131A72C0-870A-4F64-AE16-6B1FA2C61A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431112"/>
            <a:ext cx="5157787" cy="2773258"/>
          </a:xfrm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9962AFC0-1C35-4CF7-B15A-4697383600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4784" y="1402584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2A1EF39B-44B4-41E9-B813-11A664255B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4784" y="2516716"/>
            <a:ext cx="5183188" cy="3687653"/>
          </a:xfrm>
        </p:spPr>
        <p:txBody>
          <a:bodyPr rtlCol="0">
            <a:normAutofit/>
          </a:bodyPr>
          <a:lstStyle>
            <a:lvl1pPr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E13CA67-E267-486C-8B01-B07C27F7D30A}"/>
              </a:ext>
            </a:extLst>
          </p:cNvPr>
          <p:cNvCxnSpPr/>
          <p:nvPr userDrawn="1"/>
        </p:nvCxnSpPr>
        <p:spPr>
          <a:xfrm>
            <a:off x="1068863" y="327193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51A0EC-216D-492E-A209-7CD61B5343CC}"/>
              </a:ext>
            </a:extLst>
          </p:cNvPr>
          <p:cNvCxnSpPr/>
          <p:nvPr userDrawn="1"/>
        </p:nvCxnSpPr>
        <p:spPr>
          <a:xfrm>
            <a:off x="6352281" y="2357538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BE7B492-C944-422B-9779-A95207B000CF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7A18CA1-13F1-4B77-BA9C-71FAF3AEE43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66915A3-52A7-4C8C-B8EC-41071CB1A90B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48B84D4-EC6A-481E-87B5-0AA6E59A5C12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174094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DA48C424-A3E8-45D9-A344-780A64F65F99}"/>
              </a:ext>
            </a:extLst>
          </p:cNvPr>
          <p:cNvSpPr/>
          <p:nvPr userDrawn="1"/>
        </p:nvSpPr>
        <p:spPr>
          <a:xfrm>
            <a:off x="0" y="5532437"/>
            <a:ext cx="12192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2C5870-C68D-4A7D-82BB-410BAD394D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0055"/>
            <a:ext cx="10515600" cy="1325563"/>
          </a:xfrm>
        </p:spPr>
        <p:txBody>
          <a:bodyPr rtlCol="0"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pPr rtl="0"/>
            <a:r>
              <a:rPr lang="en-GB" noProof="0"/>
              <a:t>CHART SLIDE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36F3ED-82D9-4642-A435-86170B891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616FAAB-AB1E-4970-89B5-AF0FD3A62259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72C020-7618-45BB-AF25-CD2F3A57D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AFB5F8-C1DD-4F45-9C62-6669B3480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D28A3A2-B6A3-4735-BBC9-E721BA710C9B}"/>
              </a:ext>
            </a:extLst>
          </p:cNvPr>
          <p:cNvSpPr/>
          <p:nvPr userDrawn="1"/>
        </p:nvSpPr>
        <p:spPr>
          <a:xfrm>
            <a:off x="687289" y="0"/>
            <a:ext cx="72000" cy="128930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BADDF5A7-229B-4731-9A6F-9DE095F666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316979"/>
            <a:ext cx="5157787" cy="823912"/>
          </a:xfrm>
        </p:spPr>
        <p:txBody>
          <a:bodyPr rtlCol="0" anchor="b"/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131A72C0-870A-4F64-AE16-6B1FA2C61A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431112"/>
            <a:ext cx="5157787" cy="2017154"/>
          </a:xfrm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9962AFC0-1C35-4CF7-B15A-4697383600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4784" y="1402584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2A1EF39B-44B4-41E9-B813-11A664255B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4784" y="2516716"/>
            <a:ext cx="5183188" cy="2931545"/>
          </a:xfrm>
        </p:spPr>
        <p:txBody>
          <a:bodyPr rtlCol="0">
            <a:normAutofit/>
          </a:bodyPr>
          <a:lstStyle>
            <a:lvl1pPr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E13CA67-E267-486C-8B01-B07C27F7D30A}"/>
              </a:ext>
            </a:extLst>
          </p:cNvPr>
          <p:cNvCxnSpPr/>
          <p:nvPr userDrawn="1"/>
        </p:nvCxnSpPr>
        <p:spPr>
          <a:xfrm>
            <a:off x="1068863" y="327193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51A0EC-216D-492E-A209-7CD61B5343CC}"/>
              </a:ext>
            </a:extLst>
          </p:cNvPr>
          <p:cNvCxnSpPr/>
          <p:nvPr userDrawn="1"/>
        </p:nvCxnSpPr>
        <p:spPr>
          <a:xfrm>
            <a:off x="6352281" y="2357538"/>
            <a:ext cx="63093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BE7B492-C944-422B-9779-A95207B000CF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7A18CA1-13F1-4B77-BA9C-71FAF3AEE43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66915A3-52A7-4C8C-B8EC-41071CB1A90B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48B84D4-EC6A-481E-87B5-0AA6E59A5C12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756118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10540321-6794-45E5-A403-F840A499D670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A226BC7-E49E-4871-8B90-93766E659C8E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 Placeholder 15">
            <a:extLst>
              <a:ext uri="{FF2B5EF4-FFF2-40B4-BE49-F238E27FC236}">
                <a16:creationId xmlns:a16="http://schemas.microsoft.com/office/drawing/2014/main" id="{7FD1F1BF-3901-435E-A225-44921D70976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832539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3A349A95-A047-4A05-83FB-F32C38181430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A2C5870-C68D-4A7D-82BB-410BAD394D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0055"/>
            <a:ext cx="10515600" cy="1325563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CHART SLIDE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36F3ED-82D9-4642-A435-86170B891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33A573A-4503-4D57-BF8E-BF91300B4C4B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72C020-7618-45BB-AF25-CD2F3A57D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AFB5F8-C1DD-4F45-9C62-6669B3480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D28A3A2-B6A3-4735-BBC9-E721BA710C9B}"/>
              </a:ext>
            </a:extLst>
          </p:cNvPr>
          <p:cNvSpPr/>
          <p:nvPr userDrawn="1"/>
        </p:nvSpPr>
        <p:spPr>
          <a:xfrm>
            <a:off x="687288" y="255842"/>
            <a:ext cx="72000" cy="10334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BADDF5A7-229B-4731-9A6F-9DE095F666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316979"/>
            <a:ext cx="5157787" cy="823912"/>
          </a:xfrm>
        </p:spPr>
        <p:txBody>
          <a:bodyPr rtlCol="0"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131A72C0-870A-4F64-AE16-6B1FA2C61A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431112"/>
            <a:ext cx="5157787" cy="2773258"/>
          </a:xfrm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9962AFC0-1C35-4CF7-B15A-4697383600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4784" y="1402584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2A1EF39B-44B4-41E9-B813-11A664255B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4784" y="2516716"/>
            <a:ext cx="5183188" cy="3687653"/>
          </a:xfrm>
        </p:spPr>
        <p:txBody>
          <a:bodyPr rtlCol="0">
            <a:normAutofit/>
          </a:bodyPr>
          <a:lstStyle>
            <a:lvl1pPr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E13CA67-E267-486C-8B01-B07C27F7D30A}"/>
              </a:ext>
            </a:extLst>
          </p:cNvPr>
          <p:cNvCxnSpPr/>
          <p:nvPr userDrawn="1"/>
        </p:nvCxnSpPr>
        <p:spPr>
          <a:xfrm>
            <a:off x="1068863" y="327193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51A0EC-216D-492E-A209-7CD61B5343CC}"/>
              </a:ext>
            </a:extLst>
          </p:cNvPr>
          <p:cNvCxnSpPr/>
          <p:nvPr userDrawn="1"/>
        </p:nvCxnSpPr>
        <p:spPr>
          <a:xfrm>
            <a:off x="6352281" y="2357538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DF95BF2-B52F-4059-BC20-4B61F5F92FC3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298521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D589D6B-831D-4563-A99C-EBE256408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5328" y="2272009"/>
            <a:ext cx="4759643" cy="823912"/>
          </a:xfrm>
        </p:spPr>
        <p:txBody>
          <a:bodyPr rtlCol="0"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630859"/>
            <a:ext cx="4143555" cy="153658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CHART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0CA5668-02E9-42AC-BC74-8E90B03DF2DD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3B530EAF-CF53-49F1-B6C8-C2B60A5F63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55328" y="3386142"/>
            <a:ext cx="4759643" cy="2773258"/>
          </a:xfrm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3B77664-6718-4048-AA03-DCFB4D6D88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1414759"/>
            <a:ext cx="4783083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17E62B55-2C81-4D0C-82F0-D765EFB745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911272" y="2528891"/>
            <a:ext cx="4783083" cy="3630507"/>
          </a:xfrm>
        </p:spPr>
        <p:txBody>
          <a:bodyPr rtlCol="0">
            <a:normAutofit/>
          </a:bodyPr>
          <a:lstStyle>
            <a:lvl1pPr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6ECB7AA-A238-4E2E-8A06-0B7C8B62A61D}"/>
              </a:ext>
            </a:extLst>
          </p:cNvPr>
          <p:cNvCxnSpPr>
            <a:cxnSpLocks/>
          </p:cNvCxnSpPr>
          <p:nvPr userDrawn="1"/>
        </p:nvCxnSpPr>
        <p:spPr>
          <a:xfrm>
            <a:off x="1695391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34F3080-CEDC-41FB-BA9C-9C93575A8C71}"/>
              </a:ext>
            </a:extLst>
          </p:cNvPr>
          <p:cNvCxnSpPr>
            <a:cxnSpLocks/>
          </p:cNvCxnSpPr>
          <p:nvPr userDrawn="1"/>
        </p:nvCxnSpPr>
        <p:spPr>
          <a:xfrm>
            <a:off x="7038769" y="236971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00670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00CD2376-834B-4EE0-BA14-A9AEA2135615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D589D6B-831D-4563-A99C-EBE256408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5329" y="2272009"/>
            <a:ext cx="4540672" cy="823912"/>
          </a:xfrm>
        </p:spPr>
        <p:txBody>
          <a:bodyPr rtlCol="0" anchor="b"/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630859"/>
            <a:ext cx="4143555" cy="1536580"/>
          </a:xfrm>
        </p:spPr>
        <p:txBody>
          <a:bodyPr rtlCol="0"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pPr rtl="0"/>
            <a:r>
              <a:rPr lang="en-GB" noProof="0"/>
              <a:t>CHART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37FE9F1-75DB-404E-9288-C2872D56669A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3B530EAF-CF53-49F1-B6C8-C2B60A5F63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55329" y="3386142"/>
            <a:ext cx="4540672" cy="2773258"/>
          </a:xfrm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3B77664-6718-4048-AA03-DCFB4D6D88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1414759"/>
            <a:ext cx="4783083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17E62B55-2C81-4D0C-82F0-D765EFB745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911272" y="2528891"/>
            <a:ext cx="4783083" cy="3630507"/>
          </a:xfrm>
        </p:spPr>
        <p:txBody>
          <a:bodyPr rtlCol="0">
            <a:normAutofit/>
          </a:bodyPr>
          <a:lstStyle>
            <a:lvl1pPr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6ECB7AA-A238-4E2E-8A06-0B7C8B62A61D}"/>
              </a:ext>
            </a:extLst>
          </p:cNvPr>
          <p:cNvCxnSpPr>
            <a:cxnSpLocks/>
          </p:cNvCxnSpPr>
          <p:nvPr userDrawn="1"/>
        </p:nvCxnSpPr>
        <p:spPr>
          <a:xfrm>
            <a:off x="1695391" y="322696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34F3080-CEDC-41FB-BA9C-9C93575A8C71}"/>
              </a:ext>
            </a:extLst>
          </p:cNvPr>
          <p:cNvCxnSpPr>
            <a:cxnSpLocks/>
          </p:cNvCxnSpPr>
          <p:nvPr userDrawn="1"/>
        </p:nvCxnSpPr>
        <p:spPr>
          <a:xfrm>
            <a:off x="7038769" y="236971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035166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FC33DF7-D0A2-49E4-BF1D-6DC097E62DC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F872A-3B4F-4F8E-9C76-EEF7A4FEA4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52069"/>
            <a:ext cx="3932237" cy="2390931"/>
          </a:xfrm>
        </p:spPr>
        <p:txBody>
          <a:bodyPr rtlCol="0" anchor="b">
            <a:no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PICTURE</a:t>
            </a:r>
            <a:br>
              <a:rPr lang="en-GB" noProof="0"/>
            </a:br>
            <a:r>
              <a:rPr lang="en-GB" noProof="0"/>
              <a:t>WITH</a:t>
            </a:r>
            <a:br>
              <a:rPr lang="en-GB" noProof="0"/>
            </a:br>
            <a:r>
              <a:rPr lang="en-GB" noProof="0"/>
              <a:t>CAPTION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25F378-E3B6-430E-A0C8-CEF68EC348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1566" y="0"/>
            <a:ext cx="5231567" cy="6857999"/>
          </a:xfrm>
          <a:solidFill>
            <a:schemeClr val="bg1">
              <a:alpha val="35000"/>
            </a:schemeClr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09A766-AE6E-4EE0-BBA9-267550F46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28800" y="3283710"/>
            <a:ext cx="3932237" cy="2439988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FA4ED-DF34-437A-A3DD-C590456AE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831A763-8C89-4149-B065-CD0171734A23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E8EAD-D127-4320-BE56-300A24125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D6BD1-5229-4162-9050-A799C1123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F678A-2BA4-4866-BA2B-804BAFA272E6}"/>
              </a:ext>
            </a:extLst>
          </p:cNvPr>
          <p:cNvSpPr/>
          <p:nvPr userDrawn="1"/>
        </p:nvSpPr>
        <p:spPr>
          <a:xfrm>
            <a:off x="687289" y="0"/>
            <a:ext cx="72000" cy="28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7F503C-8741-4170-AB97-2F028D895E60}"/>
              </a:ext>
            </a:extLst>
          </p:cNvPr>
          <p:cNvCxnSpPr/>
          <p:nvPr userDrawn="1"/>
        </p:nvCxnSpPr>
        <p:spPr>
          <a:xfrm>
            <a:off x="1068863" y="3169769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339F42-187E-423E-888A-A223C1B2E02E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156C8BB-DCB4-4A6F-9463-81442ECFAE6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43ED311-FC15-4C06-8B1C-5C57F3F9A786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46941A3-2F65-4CFA-8EEF-AB50FBB6660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2895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ED1F5F9-2E42-493E-906D-AA9F7D5F0880}"/>
              </a:ext>
            </a:extLst>
          </p:cNvPr>
          <p:cNvSpPr/>
          <p:nvPr userDrawn="1"/>
        </p:nvSpPr>
        <p:spPr>
          <a:xfrm>
            <a:off x="0" y="5532437"/>
            <a:ext cx="12192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F872A-3B4F-4F8E-9C76-EEF7A4FEA4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47703"/>
            <a:ext cx="6291150" cy="1328497"/>
          </a:xfrm>
        </p:spPr>
        <p:txBody>
          <a:bodyPr rtlCol="0" anchor="b">
            <a:noAutofit/>
          </a:bodyPr>
          <a:lstStyle>
            <a:lvl1pPr>
              <a:defRPr sz="4000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pPr rtl="0"/>
            <a:r>
              <a:rPr lang="en-GB" noProof="0"/>
              <a:t>PICTURE WITH</a:t>
            </a:r>
            <a:br>
              <a:rPr lang="en-GB" noProof="0"/>
            </a:br>
            <a:r>
              <a:rPr lang="en-GB" noProof="0"/>
              <a:t>CAPTION SLIDE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25F378-E3B6-430E-A0C8-CEF68EC348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950934"/>
            <a:ext cx="12192000" cy="2581498"/>
          </a:xfrm>
          <a:solidFill>
            <a:schemeClr val="bg1">
              <a:alpha val="35000"/>
            </a:schemeClr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09A766-AE6E-4EE0-BBA9-267550F46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28800" y="2216910"/>
            <a:ext cx="6291150" cy="654726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FA4ED-DF34-437A-A3DD-C590456AE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AE3F3BC-ACD4-4D41-A61A-FEAB8025F9A1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E8EAD-D127-4320-BE56-300A24125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D6BD1-5229-4162-9050-A799C1123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F678A-2BA4-4866-BA2B-804BAFA272E6}"/>
              </a:ext>
            </a:extLst>
          </p:cNvPr>
          <p:cNvSpPr/>
          <p:nvPr userDrawn="1"/>
        </p:nvSpPr>
        <p:spPr>
          <a:xfrm>
            <a:off x="687289" y="0"/>
            <a:ext cx="71723" cy="18132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7F503C-8741-4170-AB97-2F028D895E60}"/>
              </a:ext>
            </a:extLst>
          </p:cNvPr>
          <p:cNvCxnSpPr/>
          <p:nvPr userDrawn="1"/>
        </p:nvCxnSpPr>
        <p:spPr>
          <a:xfrm>
            <a:off x="1068863" y="2102969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339F42-187E-423E-888A-A223C1B2E02E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156C8BB-DCB4-4A6F-9463-81442ECFAE6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46941A3-2F65-4CFA-8EEF-AB50FBB6660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8707FDA-D4BE-43FA-91CD-CBA55EB8CA17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675384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01289E2-E0FB-4100-99AE-FC48AB519EE0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F872A-3B4F-4F8E-9C76-EEF7A4FEA4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52069"/>
            <a:ext cx="3932237" cy="2390931"/>
          </a:xfrm>
        </p:spPr>
        <p:txBody>
          <a:bodyPr rtlCol="0" anchor="b">
            <a:no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PICTURE</a:t>
            </a:r>
            <a:br>
              <a:rPr lang="en-GB" noProof="0"/>
            </a:br>
            <a:r>
              <a:rPr lang="en-GB" noProof="0"/>
              <a:t>WITH</a:t>
            </a:r>
            <a:br>
              <a:rPr lang="en-GB" noProof="0"/>
            </a:br>
            <a:r>
              <a:rPr lang="en-GB" noProof="0"/>
              <a:t>CAPTION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25F378-E3B6-430E-A0C8-CEF68EC348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1566" y="255600"/>
            <a:ext cx="5231567" cy="6346800"/>
          </a:xfrm>
          <a:solidFill>
            <a:schemeClr val="bg1">
              <a:alpha val="35000"/>
            </a:schemeClr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09A766-AE6E-4EE0-BBA9-267550F46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28800" y="3283710"/>
            <a:ext cx="3932237" cy="2439988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FA4ED-DF34-437A-A3DD-C590456AE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AEC5F85-9C1B-4EC8-942F-8544A08E0214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E8EAD-D127-4320-BE56-300A24125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D6BD1-5229-4162-9050-A799C1123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F678A-2BA4-4866-BA2B-804BAFA272E6}"/>
              </a:ext>
            </a:extLst>
          </p:cNvPr>
          <p:cNvSpPr/>
          <p:nvPr userDrawn="1"/>
        </p:nvSpPr>
        <p:spPr>
          <a:xfrm>
            <a:off x="687289" y="0"/>
            <a:ext cx="72000" cy="28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7F503C-8741-4170-AB97-2F028D895E60}"/>
              </a:ext>
            </a:extLst>
          </p:cNvPr>
          <p:cNvCxnSpPr/>
          <p:nvPr userDrawn="1"/>
        </p:nvCxnSpPr>
        <p:spPr>
          <a:xfrm>
            <a:off x="1068863" y="3169769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BF50E9D-E2D8-41FB-816D-829494C06AD8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0C17ED7B-D5EA-4FB8-8E1B-F04BFE982E6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832539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A992C28-7C5F-479C-A649-564EFD0EEABF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D1F0C21-A9B5-47E2-93F8-6226D37312FC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043764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FC33DF7-D0A2-49E4-BF1D-6DC097E62DC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F872A-3B4F-4F8E-9C76-EEF7A4FEA4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9351" y="652069"/>
            <a:ext cx="3490800" cy="2390931"/>
          </a:xfrm>
        </p:spPr>
        <p:txBody>
          <a:bodyPr rtlCol="0" anchor="b">
            <a:no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PICTURE</a:t>
            </a:r>
            <a:br>
              <a:rPr lang="en-GB" noProof="0"/>
            </a:br>
            <a:r>
              <a:rPr lang="en-GB" noProof="0"/>
              <a:t>WITH</a:t>
            </a:r>
            <a:br>
              <a:rPr lang="en-GB" noProof="0"/>
            </a:br>
            <a:r>
              <a:rPr lang="en-GB" noProof="0"/>
              <a:t>CAPTION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25F378-E3B6-430E-A0C8-CEF68EC348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1566" y="0"/>
            <a:ext cx="5231567" cy="6857999"/>
          </a:xfrm>
          <a:solidFill>
            <a:schemeClr val="bg1">
              <a:alpha val="35000"/>
            </a:schemeClr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09A766-AE6E-4EE0-BBA9-267550F46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9351" y="3283710"/>
            <a:ext cx="3490800" cy="2439988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FA4ED-DF34-437A-A3DD-C590456AE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82431F8-E731-4408-A5AE-3E3DF9B2D3B9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E8EAD-D127-4320-BE56-300A24125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D6BD1-5229-4162-9050-A799C1123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F678A-2BA4-4866-BA2B-804BAFA272E6}"/>
              </a:ext>
            </a:extLst>
          </p:cNvPr>
          <p:cNvSpPr/>
          <p:nvPr userDrawn="1"/>
        </p:nvSpPr>
        <p:spPr>
          <a:xfrm>
            <a:off x="1277838" y="837332"/>
            <a:ext cx="72843" cy="20426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7F503C-8741-4170-AB97-2F028D895E60}"/>
              </a:ext>
            </a:extLst>
          </p:cNvPr>
          <p:cNvCxnSpPr/>
          <p:nvPr userDrawn="1"/>
        </p:nvCxnSpPr>
        <p:spPr>
          <a:xfrm>
            <a:off x="1659413" y="3169769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339F42-187E-423E-888A-A223C1B2E02E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156C8BB-DCB4-4A6F-9463-81442ECFAE6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43ED311-FC15-4C06-8B1C-5C57F3F9A786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46941A3-2F65-4CFA-8EEF-AB50FBB6660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702070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4FC6DCA8-CFF5-4F20-A410-C3EA0873DEF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1999" cy="4251153"/>
          </a:xfrm>
          <a:custGeom>
            <a:avLst/>
            <a:gdLst>
              <a:gd name="connsiteX0" fmla="*/ 0 w 12191999"/>
              <a:gd name="connsiteY0" fmla="*/ 0 h 4251153"/>
              <a:gd name="connsiteX1" fmla="*/ 12191999 w 12191999"/>
              <a:gd name="connsiteY1" fmla="*/ 0 h 4251153"/>
              <a:gd name="connsiteX2" fmla="*/ 12191999 w 12191999"/>
              <a:gd name="connsiteY2" fmla="*/ 795243 h 4251153"/>
              <a:gd name="connsiteX3" fmla="*/ 11190767 w 12191999"/>
              <a:gd name="connsiteY3" fmla="*/ 795243 h 4251153"/>
              <a:gd name="connsiteX4" fmla="*/ 11190767 w 12191999"/>
              <a:gd name="connsiteY4" fmla="*/ 802443 h 4251153"/>
              <a:gd name="connsiteX5" fmla="*/ 12191999 w 12191999"/>
              <a:gd name="connsiteY5" fmla="*/ 802443 h 4251153"/>
              <a:gd name="connsiteX6" fmla="*/ 12191999 w 12191999"/>
              <a:gd name="connsiteY6" fmla="*/ 4251153 h 4251153"/>
              <a:gd name="connsiteX7" fmla="*/ 0 w 12191999"/>
              <a:gd name="connsiteY7" fmla="*/ 4251153 h 4251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4251153">
                <a:moveTo>
                  <a:pt x="0" y="0"/>
                </a:moveTo>
                <a:lnTo>
                  <a:pt x="12191999" y="0"/>
                </a:lnTo>
                <a:lnTo>
                  <a:pt x="12191999" y="795243"/>
                </a:lnTo>
                <a:lnTo>
                  <a:pt x="11190767" y="795243"/>
                </a:lnTo>
                <a:lnTo>
                  <a:pt x="11190767" y="802443"/>
                </a:lnTo>
                <a:lnTo>
                  <a:pt x="12191999" y="802443"/>
                </a:lnTo>
                <a:lnTo>
                  <a:pt x="12191999" y="4251153"/>
                </a:lnTo>
                <a:lnTo>
                  <a:pt x="0" y="425115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 sz="15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4251158"/>
            <a:ext cx="12192000" cy="2606842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320892" y="5027253"/>
            <a:ext cx="5373461" cy="1132143"/>
          </a:xfrm>
        </p:spPr>
        <p:txBody>
          <a:bodyPr rtlCol="0">
            <a:normAutofit/>
          </a:bodyPr>
          <a:lstStyle>
            <a:lvl1pPr marL="0" indent="0" algn="l">
              <a:buNone/>
              <a:defRPr sz="25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Lorem Ipsum Dolor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B6A7686-9AC4-4F00-9096-A661393BEBDC}"/>
              </a:ext>
            </a:extLst>
          </p:cNvPr>
          <p:cNvCxnSpPr/>
          <p:nvPr userDrawn="1"/>
        </p:nvCxnSpPr>
        <p:spPr>
          <a:xfrm>
            <a:off x="1838883" y="6072701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94226" y="4626870"/>
            <a:ext cx="4626665" cy="1389106"/>
          </a:xfrm>
        </p:spPr>
        <p:txBody>
          <a:bodyPr rtlCol="0" anchor="b"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PICTURE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0B43860-4A91-452A-A2EA-61482C08C444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94226" y="6159402"/>
            <a:ext cx="2154460" cy="365125"/>
          </a:xfrm>
        </p:spPr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AE6B4C8-5DC5-48CB-A4AB-540F064C26C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CBA6E06C-D6DA-4EDA-9A87-02C42E3144CB}"/>
              </a:ext>
            </a:extLst>
          </p:cNvPr>
          <p:cNvSpPr/>
          <p:nvPr userDrawn="1"/>
        </p:nvSpPr>
        <p:spPr>
          <a:xfrm>
            <a:off x="1283369" y="4914000"/>
            <a:ext cx="72000" cy="194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088D115-EF5A-444B-AD3E-D2EE18401B4A}"/>
              </a:ext>
            </a:extLst>
          </p:cNvPr>
          <p:cNvCxnSpPr>
            <a:cxnSpLocks/>
          </p:cNvCxnSpPr>
          <p:nvPr userDrawn="1"/>
        </p:nvCxnSpPr>
        <p:spPr>
          <a:xfrm>
            <a:off x="11184000" y="805368"/>
            <a:ext cx="1008000" cy="0"/>
          </a:xfrm>
          <a:prstGeom prst="line">
            <a:avLst/>
          </a:prstGeom>
          <a:ln w="349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D9DE605B-C51B-41B7-9FCB-86CE13FFB5F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46249400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68D5CEF0-7838-4E94-B0E2-6286757235D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07100"/>
            <a:ext cx="4737482" cy="697044"/>
          </a:xfrm>
        </p:spPr>
        <p:txBody>
          <a:bodyPr rtlCol="0" anchor="b">
            <a:noAutofit/>
          </a:bodyPr>
          <a:lstStyle>
            <a:lvl1pPr>
              <a:defRPr lang="en-US" sz="4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OVERVIEW 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928801" y="26355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4786220-F3C3-4B9D-B9A4-283FC779F846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3C2BC3-19D8-497A-B742-E2E5155DEA2E}"/>
              </a:ext>
            </a:extLst>
          </p:cNvPr>
          <p:cNvSpPr/>
          <p:nvPr userDrawn="1"/>
        </p:nvSpPr>
        <p:spPr>
          <a:xfrm>
            <a:off x="687289" y="0"/>
            <a:ext cx="72000" cy="115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AD1AF6-056E-449E-ABB4-F42FCFF2154D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B49EFE94-C72E-4FA8-9AE2-70BFB09FB2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7F17BC-9B89-4B33-A693-1583A7EAEED0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2FBCB0-43B1-4129-B190-2F32EAB36A7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AF92140-8242-4A51-9463-35E60CF48BE9}"/>
              </a:ext>
            </a:extLst>
          </p:cNvPr>
          <p:cNvCxnSpPr>
            <a:cxnSpLocks/>
          </p:cNvCxnSpPr>
          <p:nvPr userDrawn="1"/>
        </p:nvCxnSpPr>
        <p:spPr>
          <a:xfrm>
            <a:off x="11192400" y="802800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8D84BA3-D783-472E-AB10-C96A8DE8D0DD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3200" y="6580800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4467663" y="26355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006525" y="26355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928801" y="47467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4467663" y="47467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8006525" y="47467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928801" y="3059153"/>
            <a:ext cx="3256674" cy="499493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4467663" y="3059153"/>
            <a:ext cx="3256674" cy="499493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8006525" y="3059153"/>
            <a:ext cx="3256674" cy="499493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928801" y="5170358"/>
            <a:ext cx="3256674" cy="499493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4467663" y="5170358"/>
            <a:ext cx="3256674" cy="499493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8006525" y="5170358"/>
            <a:ext cx="3256674" cy="499493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77066" y="1757980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4512376" y="1757980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047686" y="1757980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977066" y="3890091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4512376" y="3890091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8047686" y="3890091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23660142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vervie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7427B840-CC27-4923-A00E-7899AF7A4460}"/>
              </a:ext>
            </a:extLst>
          </p:cNvPr>
          <p:cNvSpPr/>
          <p:nvPr userDrawn="1"/>
        </p:nvSpPr>
        <p:spPr>
          <a:xfrm>
            <a:off x="0" y="5764039"/>
            <a:ext cx="12192000" cy="109396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07100"/>
            <a:ext cx="4737482" cy="697044"/>
          </a:xfrm>
        </p:spPr>
        <p:txBody>
          <a:bodyPr rtlCol="0" anchor="b">
            <a:noAutofit/>
          </a:bodyPr>
          <a:lstStyle>
            <a:lvl1pPr>
              <a:defRPr lang="en-US" sz="4000" b="1" kern="1200" dirty="0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OVERVIEW 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928801" y="245270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47E47B6-78DB-493F-BCE8-225FD80562B2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3C2BC3-19D8-497A-B742-E2E5155DEA2E}"/>
              </a:ext>
            </a:extLst>
          </p:cNvPr>
          <p:cNvSpPr/>
          <p:nvPr userDrawn="1"/>
        </p:nvSpPr>
        <p:spPr>
          <a:xfrm>
            <a:off x="687289" y="0"/>
            <a:ext cx="72000" cy="1152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bg2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AD1AF6-056E-449E-ABB4-F42FCFF2154D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B49EFE94-C72E-4FA8-9AE2-70BFB09FB2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7F17BC-9B89-4B33-A693-1583A7EAEED0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2FBCB0-43B1-4129-B190-2F32EAB36A7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AF92140-8242-4A51-9463-35E60CF48BE9}"/>
              </a:ext>
            </a:extLst>
          </p:cNvPr>
          <p:cNvCxnSpPr>
            <a:cxnSpLocks/>
          </p:cNvCxnSpPr>
          <p:nvPr userDrawn="1"/>
        </p:nvCxnSpPr>
        <p:spPr>
          <a:xfrm>
            <a:off x="11192400" y="802800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8D84BA3-D783-472E-AB10-C96A8DE8D0DD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3200" y="6580800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4467663" y="245270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006525" y="245270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928801" y="456391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4467663" y="456391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8006525" y="456391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928801" y="287627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4467663" y="287627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8006525" y="287627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928801" y="498747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4467663" y="498747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8006525" y="498747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041234" y="1575100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4576544" y="1575100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111854" y="1575100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1041234" y="3707211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4576544" y="3707211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8111854" y="3707211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2609610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Overview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70994831-EE46-4DEA-9077-4FEBBCD60EB3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07100"/>
            <a:ext cx="4737482" cy="697044"/>
          </a:xfrm>
        </p:spPr>
        <p:txBody>
          <a:bodyPr rtlCol="0" anchor="b">
            <a:noAutofit/>
          </a:bodyPr>
          <a:lstStyle>
            <a:lvl1pPr>
              <a:defRPr lang="en-US" sz="4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OVERVIEW 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928801" y="26355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C1E9BBE-FD7E-46D2-9B4E-1B94E796C945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3C2BC3-19D8-497A-B742-E2E5155DEA2E}"/>
              </a:ext>
            </a:extLst>
          </p:cNvPr>
          <p:cNvSpPr/>
          <p:nvPr userDrawn="1"/>
        </p:nvSpPr>
        <p:spPr>
          <a:xfrm>
            <a:off x="687289" y="244444"/>
            <a:ext cx="72000" cy="9075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4467663" y="26355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006525" y="26355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928801" y="47467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4467663" y="47467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8006525" y="47467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928801" y="305915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4467663" y="305915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8006525" y="305915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928801" y="517035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4467663" y="517035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8006525" y="517035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041234" y="17579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4576544" y="17579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111854" y="17579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1041234" y="38900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4576544" y="38900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8111854" y="38900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6EC8F712-6C02-43F3-8A0A-5DCA975E7C38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18B62D71-4318-4C96-828A-D19FFBFA7BDA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 Placeholder 15">
            <a:extLst>
              <a:ext uri="{FF2B5EF4-FFF2-40B4-BE49-F238E27FC236}">
                <a16:creationId xmlns:a16="http://schemas.microsoft.com/office/drawing/2014/main" id="{12E8DD1E-B3CA-4756-A792-B476AFA9AE2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832539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9603F760-AD2F-4611-99B6-58C4666AEBA1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621820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Overview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68D5CEF0-7838-4E94-B0E2-6286757235D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9350" y="645199"/>
            <a:ext cx="4737482" cy="1338841"/>
          </a:xfrm>
        </p:spPr>
        <p:txBody>
          <a:bodyPr rtlCol="0" anchor="b">
            <a:noAutofit/>
          </a:bodyPr>
          <a:lstStyle>
            <a:lvl1pPr>
              <a:defRPr lang="en-US" sz="4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OVERVIEW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1386001" y="30927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08E4EE-E882-40F9-84C4-4607914EBEB1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AD1AF6-056E-449E-ABB4-F42FCFF2154D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B49EFE94-C72E-4FA8-9AE2-70BFB09FB2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7F17BC-9B89-4B33-A693-1583A7EAEED0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2FBCB0-43B1-4129-B190-2F32EAB36A7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AF92140-8242-4A51-9463-35E60CF48BE9}"/>
              </a:ext>
            </a:extLst>
          </p:cNvPr>
          <p:cNvCxnSpPr>
            <a:cxnSpLocks/>
          </p:cNvCxnSpPr>
          <p:nvPr userDrawn="1"/>
        </p:nvCxnSpPr>
        <p:spPr>
          <a:xfrm>
            <a:off x="11192400" y="802800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 Placeholder 15">
            <a:extLst>
              <a:ext uri="{FF2B5EF4-FFF2-40B4-BE49-F238E27FC236}">
                <a16:creationId xmlns:a16="http://schemas.microsoft.com/office/drawing/2014/main" id="{AC031692-3E92-4C7E-A067-5F49BD12670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1084400" y="838800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8D84BA3-D783-472E-AB10-C96A8DE8D0DD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3200" y="6580800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4924863" y="30927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463725" y="30927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1386001" y="52039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4924863" y="52039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8463725" y="52039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1386001" y="351635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4924863" y="351635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8463725" y="351635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1386001" y="562755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4924863" y="562755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8463725" y="562755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498434" y="22151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5033744" y="22151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569054" y="22151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1498434" y="43472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5033744" y="43472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8569054" y="43472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C2768A5-0309-41B3-94FB-AA3A2FCB638E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7354528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Overview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68D5CEF0-7838-4E94-B0E2-6286757235DA}"/>
              </a:ext>
            </a:extLst>
          </p:cNvPr>
          <p:cNvSpPr/>
          <p:nvPr userDrawn="1"/>
        </p:nvSpPr>
        <p:spPr>
          <a:xfrm>
            <a:off x="4724400" y="0"/>
            <a:ext cx="74676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9350" y="645199"/>
            <a:ext cx="4737482" cy="1338841"/>
          </a:xfrm>
        </p:spPr>
        <p:txBody>
          <a:bodyPr rtlCol="0" anchor="b">
            <a:noAutofit/>
          </a:bodyPr>
          <a:lstStyle>
            <a:lvl1pPr>
              <a:defRPr lang="en-US" sz="4000" b="1" kern="1200" dirty="0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OVERVIEW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1386001" y="30927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6F36BFF-7D9C-48D2-8AD3-AF0BE64CCE4E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AD1AF6-056E-449E-ABB4-F42FCFF2154D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B49EFE94-C72E-4FA8-9AE2-70BFB09FB2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7F17BC-9B89-4B33-A693-1583A7EAEED0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2FBCB0-43B1-4129-B190-2F32EAB36A7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AF92140-8242-4A51-9463-35E60CF48BE9}"/>
              </a:ext>
            </a:extLst>
          </p:cNvPr>
          <p:cNvCxnSpPr>
            <a:cxnSpLocks/>
          </p:cNvCxnSpPr>
          <p:nvPr userDrawn="1"/>
        </p:nvCxnSpPr>
        <p:spPr>
          <a:xfrm>
            <a:off x="11192400" y="802800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8D84BA3-D783-472E-AB10-C96A8DE8D0DD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3200" y="6580800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4924863" y="30927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463725" y="30927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1386001" y="52039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4924863" y="52039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8463725" y="52039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1386001" y="351635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4924863" y="351635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8463725" y="351635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1386001" y="562755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4924863" y="562755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8463725" y="562755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498434" y="2215180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5033744" y="22151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569054" y="22151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1498434" y="4347291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5033744" y="43472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8569054" y="43472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C2768A5-0309-41B3-94FB-AA3A2FCB638E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9206215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-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385FB182-4CCC-45D7-A2A4-A593CA00EB5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8E2AFE-9147-47F3-ADFE-AD251E989D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14400" y="1144587"/>
            <a:ext cx="9395400" cy="1483413"/>
          </a:xfrm>
        </p:spPr>
        <p:txBody>
          <a:bodyPr rtlCol="0">
            <a:noAutofit/>
          </a:bodyPr>
          <a:lstStyle>
            <a:lvl1pPr>
              <a:defRPr sz="5500"/>
            </a:lvl1pPr>
          </a:lstStyle>
          <a:p>
            <a:pPr rtl="0"/>
            <a:r>
              <a:rPr lang="en-GB" noProof="0"/>
              <a:t>THANK</a:t>
            </a:r>
            <a:br>
              <a:rPr lang="en-GB" noProof="0"/>
            </a:br>
            <a:r>
              <a:rPr lang="en-GB" noProof="0"/>
              <a:t>YOU!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B46BDE-7853-435A-80A6-D25940D17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BE49457-38ED-4DCD-B5E8-08B7939CCCDC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C83E82-A916-403C-8BE8-252132A942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7F2326-238E-4FE6-8842-680DE4A04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B9D0891-2A9E-4F35-82BE-7966AECBB0F1}"/>
              </a:ext>
            </a:extLst>
          </p:cNvPr>
          <p:cNvSpPr/>
          <p:nvPr userDrawn="1"/>
        </p:nvSpPr>
        <p:spPr>
          <a:xfrm>
            <a:off x="1379621" y="0"/>
            <a:ext cx="144000" cy="248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E52F6420-3AFC-4D7F-A45D-56EA5EFC0D18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812758" y="3038688"/>
            <a:ext cx="9144000" cy="1397991"/>
          </a:xfrm>
        </p:spPr>
        <p:txBody>
          <a:bodyPr rtlCol="0"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Lorem Ipsum</a:t>
            </a:r>
            <a:br>
              <a:rPr lang="en-GB" noProof="0"/>
            </a:br>
            <a:r>
              <a:rPr lang="en-GB" noProof="0"/>
              <a:t>Dolor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BC78E93-F6DF-44C7-A9BB-D035C397BFD5}"/>
              </a:ext>
            </a:extLst>
          </p:cNvPr>
          <p:cNvCxnSpPr/>
          <p:nvPr userDrawn="1"/>
        </p:nvCxnSpPr>
        <p:spPr>
          <a:xfrm>
            <a:off x="1957137" y="2883641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7BFFD5-4519-4811-BDD2-3B0318780ACC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172200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A4E36001-6B54-4F6D-9532-965904F3C33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6048" y="5377580"/>
            <a:ext cx="1460500" cy="481013"/>
          </a:xfrm>
        </p:spPr>
        <p:txBody>
          <a:bodyPr rtlCol="0"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0585837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-1" y="0"/>
            <a:ext cx="12191989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2522758"/>
            <a:ext cx="8807116" cy="2387600"/>
          </a:xfrm>
        </p:spPr>
        <p:txBody>
          <a:bodyPr rtlCol="0"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THANK</a:t>
            </a:r>
            <a:br>
              <a:rPr lang="en-GB" noProof="0"/>
            </a:br>
            <a:r>
              <a:rPr lang="en-GB" noProof="0"/>
              <a:t>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5257226"/>
            <a:ext cx="9144000" cy="1397991"/>
          </a:xfrm>
        </p:spPr>
        <p:txBody>
          <a:bodyPr rtlCol="0"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Lorem Ipsum</a:t>
            </a:r>
            <a:br>
              <a:rPr lang="en-GB" noProof="0"/>
            </a:br>
            <a:r>
              <a:rPr lang="en-GB" noProof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23FFCF8-16B7-4491-99BE-3CE823977561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3438000"/>
            <a:ext cx="144000" cy="342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5102179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85801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6048" y="1006893"/>
            <a:ext cx="1460500" cy="481013"/>
          </a:xfrm>
        </p:spPr>
        <p:txBody>
          <a:bodyPr rtlCol="0"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53495056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4251158"/>
            <a:ext cx="12192000" cy="2606842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4700332"/>
            <a:ext cx="8807116" cy="915873"/>
          </a:xfrm>
        </p:spPr>
        <p:txBody>
          <a:bodyPr rtlCol="0"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5963075"/>
            <a:ext cx="9144000" cy="601840"/>
          </a:xfrm>
        </p:spPr>
        <p:txBody>
          <a:bodyPr rtlCol="0"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Lorem Ipsum 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01A6BA3-57D0-4F37-992F-11EF8C30718E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4878000"/>
            <a:ext cx="144000" cy="19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5808027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F632EEF-732A-4DE7-BC5A-A86C31DB6F5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85801"/>
            <a:ext cx="1371600" cy="0"/>
          </a:xfrm>
          <a:prstGeom prst="line">
            <a:avLst/>
          </a:prstGeom>
          <a:ln w="254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C54CE062-7CDB-4AB7-B86E-461B22E7F45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6048" y="1006893"/>
            <a:ext cx="1460500" cy="481013"/>
          </a:xfrm>
        </p:spPr>
        <p:txBody>
          <a:bodyPr rtlCol="0"/>
          <a:lstStyle>
            <a:lvl1pPr marL="0" indent="0" algn="r">
              <a:buNone/>
              <a:defRPr lang="en-US" sz="3000" b="1" i="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08363572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D61DF5-2BE6-40B6-97DF-A161EF9520AA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2413986"/>
            <a:ext cx="7107331" cy="1838643"/>
          </a:xfrm>
        </p:spPr>
        <p:txBody>
          <a:bodyPr rtlCol="0"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THANK</a:t>
            </a:r>
            <a:br>
              <a:rPr lang="en-GB" noProof="0"/>
            </a:br>
            <a:r>
              <a:rPr lang="en-GB" noProof="0"/>
              <a:t>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4599498"/>
            <a:ext cx="7107331" cy="966857"/>
          </a:xfrm>
        </p:spPr>
        <p:txBody>
          <a:bodyPr rtlCol="0"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Lorem Ipsum</a:t>
            </a:r>
            <a:br>
              <a:rPr lang="en-GB" noProof="0"/>
            </a:br>
            <a:r>
              <a:rPr lang="en-GB" noProof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DA2824F-ABB3-4DD3-93C0-EBC2D8DEE1F5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2740862"/>
            <a:ext cx="144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4444451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6E88EDA-C5A5-4C22-8CE4-5C7FDCF2E859}"/>
              </a:ext>
            </a:extLst>
          </p:cNvPr>
          <p:cNvCxnSpPr>
            <a:cxnSpLocks/>
          </p:cNvCxnSpPr>
          <p:nvPr userDrawn="1"/>
        </p:nvCxnSpPr>
        <p:spPr>
          <a:xfrm flipV="1">
            <a:off x="11077074" y="5622756"/>
            <a:ext cx="0" cy="984222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1B98974C-AC7A-4E66-AE1A-DBA5F1A1D05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6048" y="5513936"/>
            <a:ext cx="1460500" cy="481013"/>
          </a:xfrm>
        </p:spPr>
        <p:txBody>
          <a:bodyPr rtlCol="0"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20273398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0"/>
            <a:ext cx="12192000" cy="4446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4764500"/>
            <a:ext cx="8807116" cy="915873"/>
          </a:xfrm>
        </p:spPr>
        <p:txBody>
          <a:bodyPr rtlCol="0" anchor="b">
            <a:normAutofit/>
          </a:bodyPr>
          <a:lstStyle>
            <a:lvl1pPr algn="l">
              <a:defRPr sz="5500" b="1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pPr rtl="0"/>
            <a:r>
              <a:rPr lang="en-GB" noProof="0"/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6043285"/>
            <a:ext cx="9144000" cy="601840"/>
          </a:xfrm>
        </p:spPr>
        <p:txBody>
          <a:bodyPr rtlCol="0">
            <a:normAutofit/>
          </a:bodyPr>
          <a:lstStyle>
            <a:lvl1pPr marL="0" indent="0" algn="l">
              <a:buNone/>
              <a:defRPr sz="30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Lorem Ipsum 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83C80D3-A338-4A4F-80D2-978975A22C8D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95CBEC59-7FF9-4688-98DF-89832A0C902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4950000"/>
            <a:ext cx="144000" cy="190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0800000">
            <a:off x="10820400" y="870003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668000" y="1005185"/>
            <a:ext cx="1460500" cy="481013"/>
          </a:xfrm>
        </p:spPr>
        <p:txBody>
          <a:bodyPr rtlCol="0"/>
          <a:lstStyle>
            <a:lvl1pPr marL="0" indent="0" algn="l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475710E-5533-4BB2-A66B-352BB2B1F9CB}"/>
              </a:ext>
            </a:extLst>
          </p:cNvPr>
          <p:cNvCxnSpPr/>
          <p:nvPr userDrawn="1"/>
        </p:nvCxnSpPr>
        <p:spPr>
          <a:xfrm>
            <a:off x="1957137" y="5823067"/>
            <a:ext cx="930442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31803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1E1EAD-812A-4236-9F79-679D72C2B8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4873" y="6187538"/>
            <a:ext cx="32566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i="1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A38A25-0817-41BC-96A5-5012FE15C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A28A22-3D06-43EE-BD32-97F90FEA1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DAC635-0473-40DB-A82D-46D5F635BC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724400" y="618753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i="1">
                <a:solidFill>
                  <a:schemeClr val="tx2"/>
                </a:solidFill>
              </a:defRPr>
            </a:lvl1pPr>
          </a:lstStyle>
          <a:p>
            <a:pPr rtl="0"/>
            <a:fld id="{0265DECF-A8A6-41A3-8214-3EC78B833880}" type="datetime1">
              <a:rPr lang="en-GB" noProof="0" smtClean="0"/>
              <a:t>12/10/2025</a:t>
            </a:fld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BD12B9-96FA-4883-88FA-2071321A43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49751" y="618753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i="1">
                <a:solidFill>
                  <a:schemeClr val="tx2"/>
                </a:solidFill>
              </a:defRPr>
            </a:lvl1pPr>
          </a:lstStyle>
          <a:p>
            <a:pPr rtl="0"/>
            <a:fld id="{95CBEC59-7FF9-4688-98DF-89832A0C902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35978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9" r:id="rId2"/>
    <p:sldLayoutId id="2147483660" r:id="rId3"/>
    <p:sldLayoutId id="2147483661" r:id="rId4"/>
    <p:sldLayoutId id="2147483662" r:id="rId5"/>
    <p:sldLayoutId id="2147483650" r:id="rId6"/>
    <p:sldLayoutId id="2147483663" r:id="rId7"/>
    <p:sldLayoutId id="2147483664" r:id="rId8"/>
    <p:sldLayoutId id="2147483665" r:id="rId9"/>
    <p:sldLayoutId id="2147483666" r:id="rId10"/>
    <p:sldLayoutId id="2147483651" r:id="rId11"/>
    <p:sldLayoutId id="2147483670" r:id="rId12"/>
    <p:sldLayoutId id="2147483667" r:id="rId13"/>
    <p:sldLayoutId id="2147483668" r:id="rId14"/>
    <p:sldLayoutId id="2147483671" r:id="rId15"/>
    <p:sldLayoutId id="2147483669" r:id="rId16"/>
    <p:sldLayoutId id="2147483653" r:id="rId17"/>
    <p:sldLayoutId id="2147483672" r:id="rId18"/>
    <p:sldLayoutId id="2147483673" r:id="rId19"/>
    <p:sldLayoutId id="2147483674" r:id="rId20"/>
    <p:sldLayoutId id="2147483676" r:id="rId21"/>
    <p:sldLayoutId id="2147483652" r:id="rId22"/>
    <p:sldLayoutId id="2147483677" r:id="rId23"/>
    <p:sldLayoutId id="2147483678" r:id="rId24"/>
    <p:sldLayoutId id="2147483679" r:id="rId25"/>
    <p:sldLayoutId id="2147483681" r:id="rId26"/>
    <p:sldLayoutId id="2147483654" r:id="rId27"/>
    <p:sldLayoutId id="2147483682" r:id="rId28"/>
    <p:sldLayoutId id="2147483683" r:id="rId29"/>
    <p:sldLayoutId id="2147483684" r:id="rId30"/>
    <p:sldLayoutId id="2147483685" r:id="rId31"/>
    <p:sldLayoutId id="2147483657" r:id="rId32"/>
    <p:sldLayoutId id="2147483686" r:id="rId33"/>
    <p:sldLayoutId id="2147483687" r:id="rId34"/>
    <p:sldLayoutId id="2147483688" r:id="rId35"/>
    <p:sldLayoutId id="2147483689" r:id="rId36"/>
    <p:sldLayoutId id="2147483656" r:id="rId37"/>
    <p:sldLayoutId id="2147483690" r:id="rId38"/>
    <p:sldLayoutId id="2147483691" r:id="rId39"/>
    <p:sldLayoutId id="2147483692" r:id="rId40"/>
    <p:sldLayoutId id="2147483697" r:id="rId41"/>
    <p:sldLayoutId id="2147483658" r:id="rId42"/>
    <p:sldLayoutId id="2147483693" r:id="rId43"/>
    <p:sldLayoutId id="2147483694" r:id="rId44"/>
    <p:sldLayoutId id="2147483695" r:id="rId45"/>
    <p:sldLayoutId id="2147483696" r:id="rId4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 Placeholder 1">
            <a:extLst>
              <a:ext uri="{FF2B5EF4-FFF2-40B4-BE49-F238E27FC236}">
                <a16:creationId xmlns:a16="http://schemas.microsoft.com/office/drawing/2014/main" id="{55012C01-9F70-1108-065A-2A530B7935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5329" y="1949116"/>
            <a:ext cx="4540672" cy="1146805"/>
          </a:xfrm>
        </p:spPr>
        <p:txBody>
          <a:bodyPr>
            <a:normAutofit/>
          </a:bodyPr>
          <a:lstStyle/>
          <a:p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Case Study on Hiring a Chief Retail Officer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EF651F-E54F-0B40-1025-E2BFE89EA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519" y="630859"/>
            <a:ext cx="4143555" cy="1536580"/>
          </a:xfrm>
        </p:spPr>
        <p:txBody>
          <a:bodyPr anchor="ctr"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Raluca Nicoleta Caruntu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Number 2410738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20C20B-6293-A5EA-86B8-5D76B54BE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4872" y="6187538"/>
            <a:ext cx="9768381" cy="526083"/>
          </a:xfrm>
        </p:spPr>
        <p:txBody>
          <a:bodyPr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CD6B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Recruitment Strategy for Gym shark’s Business Transformation Project</a:t>
            </a:r>
            <a:endParaRPr kumimoji="0" lang="en-GB" sz="1200" b="0" i="1" u="none" strike="noStrike" kern="1200" cap="none" spc="0" normalizeH="0" baseline="0" noProof="0" dirty="0">
              <a:ln>
                <a:noFill/>
              </a:ln>
              <a:solidFill>
                <a:srgbClr val="FFCD6B"/>
              </a:solidFill>
              <a:effectLst/>
              <a:uLnTx/>
              <a:uFillTx/>
              <a:latin typeface="Speak Pro"/>
              <a:ea typeface="+mn-ea"/>
              <a:cs typeface="+mn-cs"/>
            </a:endParaRPr>
          </a:p>
          <a:p>
            <a:pPr rtl="0">
              <a:lnSpc>
                <a:spcPct val="90000"/>
              </a:lnSpc>
            </a:pPr>
            <a:endParaRPr lang="en-GB" sz="16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DF621C-31B4-1D64-CA48-25B46855E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49751" y="6187538"/>
            <a:ext cx="27432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95CBEC59-7FF9-4688-98DF-89832A0C9025}" type="slidenum">
              <a:rPr lang="en-GB" noProof="0" smtClean="0"/>
              <a:pPr rtl="0">
                <a:spcAft>
                  <a:spcPts val="600"/>
                </a:spcAft>
              </a:pPr>
              <a:t>1</a:t>
            </a:fld>
            <a:endParaRPr lang="en-GB" noProof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909080E-BD88-724C-957D-DA60B3929BA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/>
          <a:p>
            <a:r>
              <a:rPr lang="en-GB" b="1"/>
              <a:t>2025</a:t>
            </a:r>
          </a:p>
        </p:txBody>
      </p:sp>
      <p:sp>
        <p:nvSpPr>
          <p:cNvPr id="23" name="Text Placeholder 6">
            <a:extLst>
              <a:ext uri="{FF2B5EF4-FFF2-40B4-BE49-F238E27FC236}">
                <a16:creationId xmlns:a16="http://schemas.microsoft.com/office/drawing/2014/main" id="{830F2727-6068-8E7D-F73B-F6769B9763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1949116"/>
            <a:ext cx="4783083" cy="1146805"/>
          </a:xfrm>
        </p:spPr>
        <p:txBody>
          <a:bodyPr>
            <a:noAutofit/>
          </a:bodyPr>
          <a:lstStyle/>
          <a:p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Recruiting the Right Leader for Gym shark’s Retail Transformation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417C89-C982-4FCC-B485-E12C45227DA4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1527519" y="3386142"/>
            <a:ext cx="4559068" cy="277325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Dr. Doreen Nyaa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Amundam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Developing and Managing Individuals and Teams (LCLM5002_BIRM)</a:t>
            </a:r>
          </a:p>
        </p:txBody>
      </p:sp>
      <p:pic>
        <p:nvPicPr>
          <p:cNvPr id="9" name="Picture Placeholder 8" descr="A collage of people wearing sports clothing&#10;&#10;AI-generated content may be incorrect.">
            <a:extLst>
              <a:ext uri="{FF2B5EF4-FFF2-40B4-BE49-F238E27FC236}">
                <a16:creationId xmlns:a16="http://schemas.microsoft.com/office/drawing/2014/main" id="{19E989E7-3F2A-7057-E6A9-DCBB7A88B805}"/>
              </a:ext>
            </a:extLst>
          </p:cNvPr>
          <p:cNvPicPr>
            <a:picLocks noGrp="1" noChangeAspect="1"/>
          </p:cNvPicPr>
          <p:nvPr>
            <p:ph sz="half" idx="18"/>
          </p:nvPr>
        </p:nvPicPr>
        <p:blipFill>
          <a:blip r:embed="rId2"/>
          <a:srcRect t="20518" r="3" b="21503"/>
          <a:stretch>
            <a:fillRect/>
          </a:stretch>
        </p:blipFill>
        <p:spPr>
          <a:xfrm>
            <a:off x="6911271" y="3386142"/>
            <a:ext cx="4783069" cy="2773258"/>
          </a:xfrm>
          <a:noFill/>
        </p:spPr>
      </p:pic>
    </p:spTree>
    <p:extLst>
      <p:ext uri="{BB962C8B-B14F-4D97-AF65-F5344CB8AC3E}">
        <p14:creationId xmlns:p14="http://schemas.microsoft.com/office/powerpoint/2010/main" val="7266639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C75E2-C7E9-4CDE-A3E7-DB7E770B9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519" y="113972"/>
            <a:ext cx="4143555" cy="3122935"/>
          </a:xfrm>
        </p:spPr>
        <p:txBody>
          <a:bodyPr rtlCol="0" anchor="ctr">
            <a:noAutofit/>
          </a:bodyPr>
          <a:lstStyle/>
          <a:p>
            <a:pPr rtl="0"/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Table of Contents:</a:t>
            </a:r>
            <a:b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Recruitment Strategy for </a:t>
            </a:r>
            <a:r>
              <a:rPr lang="en-GB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Gymshark’s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Business Transformation Project</a:t>
            </a:r>
            <a:b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Ensuring the Right Candidate, Right Time, Right Job</a:t>
            </a:r>
            <a:b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D5F2D16A-183F-4A38-8872-766FA01EA7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4145" y="1166226"/>
            <a:ext cx="4361941" cy="4854441"/>
          </a:xfrm>
        </p:spPr>
        <p:txBody>
          <a:bodyPr rtlCol="0">
            <a:normAutofit/>
          </a:bodyPr>
          <a:lstStyle/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 to Gym shark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Recruitment Process Overview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Job Analysis, Job Description, and Person Specification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Interview Type 1: Structured Interview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Interview Type 2: Competency-Based Interview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Interview Type 3: Panel Interview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Questioning Techniques (Probing, Leading, Socratic)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Face-to-Face vs Online Interview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rtl="0">
              <a:lnSpc>
                <a:spcPct val="90000"/>
              </a:lnSpc>
            </a:pPr>
            <a:endParaRPr lang="en-GB" sz="9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417046-E8D4-4851-862C-0BF84D8D1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4873" y="6187538"/>
            <a:ext cx="9238990" cy="550146"/>
          </a:xfrm>
        </p:spPr>
        <p:txBody>
          <a:bodyPr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CD6B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Recruitment Strategy for Gym shark’s Business Transformation Project</a:t>
            </a:r>
            <a:endParaRPr kumimoji="0" lang="en-GB" sz="1200" b="0" i="1" u="none" strike="noStrike" kern="1200" cap="none" spc="0" normalizeH="0" baseline="0" noProof="0" dirty="0">
              <a:ln>
                <a:noFill/>
              </a:ln>
              <a:solidFill>
                <a:srgbClr val="FFCD6B"/>
              </a:solidFill>
              <a:effectLst/>
              <a:uLnTx/>
              <a:uFillTx/>
              <a:latin typeface="Speak Pro"/>
              <a:ea typeface="+mn-ea"/>
              <a:cs typeface="+mn-cs"/>
            </a:endParaRPr>
          </a:p>
          <a:p>
            <a:pPr rtl="0">
              <a:lnSpc>
                <a:spcPct val="90000"/>
              </a:lnSpc>
              <a:spcAft>
                <a:spcPts val="600"/>
              </a:spcAft>
            </a:pPr>
            <a:endParaRPr lang="en-GB" sz="9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FC0AEA-646D-49DC-8618-CEFD70130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49751" y="6187538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95CBEC59-7FF9-4688-98DF-89832A0C9025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09278663-6DFB-48C5-B58E-9F7560421BA7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1527519" y="3279799"/>
            <a:ext cx="4143555" cy="1982014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presentation explores the recruitment process for a new Chief Retail Officer, who will lead Gym shark’s transformation from a digital-only fitness brand to an omnichannel retail enterprise</a:t>
            </a:r>
            <a:r>
              <a:rPr lang="en-GB" sz="1000" dirty="0"/>
              <a:t>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4252A41-D1CF-4A54-AC0D-995C22071BB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2025</a:t>
            </a:r>
          </a:p>
        </p:txBody>
      </p:sp>
    </p:spTree>
    <p:extLst>
      <p:ext uri="{BB962C8B-B14F-4D97-AF65-F5344CB8AC3E}">
        <p14:creationId xmlns:p14="http://schemas.microsoft.com/office/powerpoint/2010/main" val="13729251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336F1-6C7D-6A46-D575-27FD0632E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677" y="1612232"/>
            <a:ext cx="4143555" cy="4439652"/>
          </a:xfrm>
        </p:spPr>
        <p:txBody>
          <a:bodyPr anchor="ctr">
            <a:normAutofit/>
          </a:bodyPr>
          <a:lstStyle/>
          <a:p>
            <a:pPr>
              <a:spcAft>
                <a:spcPts val="800"/>
              </a:spcAft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Gym shark (Solihull)</a:t>
            </a:r>
            <a:b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About the Company:</a:t>
            </a:r>
            <a:b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Founded in 2012 by Ben Francis in Solihull, UK.</a:t>
            </a:r>
            <a:b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Specialises in </a:t>
            </a:r>
            <a: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fitness apparel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community building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Now transforming into a </a:t>
            </a:r>
            <a: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global omnichannel brand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by opening physical retail stores.</a:t>
            </a:r>
            <a:b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lagship store opened in London in 2022.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A3F0AD-1462-CF22-EFC2-58DC2FD8C5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4145" y="2138878"/>
            <a:ext cx="4361941" cy="3122935"/>
          </a:xfrm>
        </p:spPr>
        <p:txBody>
          <a:bodyPr>
            <a:normAutofit/>
          </a:bodyPr>
          <a:lstStyle/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Hire a </a:t>
            </a: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Chief Retail Officer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manage Gym shark’s </a:t>
            </a: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retail expansion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integrating online and offline customer experiences.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Gym shark’s growth now depends on balancing digital success with physical retail presence. Recruiting the right leader is key to managing this shift smoothly.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EBC5E4-5908-BA7E-10EA-75CDFDEB3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4873" y="6187538"/>
            <a:ext cx="9888695" cy="453894"/>
          </a:xfrm>
        </p:spPr>
        <p:txBody>
          <a:bodyPr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CD6B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Recruitment Strategy for Gym shark’s Business Transformation Project</a:t>
            </a:r>
            <a:endParaRPr kumimoji="0" lang="en-GB" sz="1200" b="0" i="1" u="none" strike="noStrike" kern="1200" cap="none" spc="0" normalizeH="0" baseline="0" noProof="0" dirty="0">
              <a:ln>
                <a:noFill/>
              </a:ln>
              <a:solidFill>
                <a:srgbClr val="FFCD6B"/>
              </a:solidFill>
              <a:effectLst/>
              <a:uLnTx/>
              <a:uFillTx/>
              <a:latin typeface="Speak Pro"/>
              <a:ea typeface="+mn-ea"/>
              <a:cs typeface="+mn-cs"/>
            </a:endParaRPr>
          </a:p>
          <a:p>
            <a:pPr rtl="0">
              <a:lnSpc>
                <a:spcPct val="90000"/>
              </a:lnSpc>
              <a:spcAft>
                <a:spcPts val="600"/>
              </a:spcAft>
            </a:pPr>
            <a:endParaRPr lang="en-GB" sz="900" i="0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1032D5-6446-B5B6-4DA3-4F1F39822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49751" y="6187538"/>
            <a:ext cx="27432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95CBEC59-7FF9-4688-98DF-89832A0C9025}" type="slidenum">
              <a:rPr lang="en-GB" noProof="0" smtClean="0"/>
              <a:pPr rtl="0">
                <a:spcAft>
                  <a:spcPts val="600"/>
                </a:spcAft>
              </a:pPr>
              <a:t>3</a:t>
            </a:fld>
            <a:endParaRPr lang="en-GB" noProof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1F37A93-B34E-980D-EEEA-410E8CA4D26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/>
          <a:p>
            <a:r>
              <a:rPr lang="en-GB" dirty="0"/>
              <a:t>2025</a:t>
            </a:r>
          </a:p>
        </p:txBody>
      </p:sp>
    </p:spTree>
    <p:extLst>
      <p:ext uri="{BB962C8B-B14F-4D97-AF65-F5344CB8AC3E}">
        <p14:creationId xmlns:p14="http://schemas.microsoft.com/office/powerpoint/2010/main" val="4159539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D046CD-889C-4A2E-8DC3-BED5C7901E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5329" y="2272009"/>
            <a:ext cx="4540672" cy="823912"/>
          </a:xfrm>
        </p:spPr>
        <p:txBody>
          <a:bodyPr rtlCol="0" anchor="b">
            <a:normAutofit/>
          </a:bodyPr>
          <a:lstStyle/>
          <a:p>
            <a:pPr>
              <a:spcAft>
                <a:spcPts val="800"/>
              </a:spcAft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Steps:</a:t>
            </a:r>
            <a:endParaRPr lang="en-GB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4071DD-D1ED-4494-BAB0-E44D84460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519" y="630859"/>
            <a:ext cx="4143555" cy="1536580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3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Recruitment Process Overview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1088409-0EAA-441A-9E25-8CC3324ED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4873" y="6187538"/>
            <a:ext cx="9756348" cy="574209"/>
          </a:xfrm>
        </p:spPr>
        <p:txBody>
          <a:bodyPr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CD6B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Recruitment Strategy for Gym shark’s Business Transformation Project</a:t>
            </a:r>
            <a:endParaRPr kumimoji="0" lang="en-GB" sz="1200" b="0" i="1" u="none" strike="noStrike" kern="1200" cap="none" spc="0" normalizeH="0" baseline="0" noProof="0" dirty="0">
              <a:ln>
                <a:noFill/>
              </a:ln>
              <a:solidFill>
                <a:srgbClr val="FFCD6B"/>
              </a:solidFill>
              <a:effectLst/>
              <a:uLnTx/>
              <a:uFillTx/>
              <a:latin typeface="Speak Pro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rtl="0">
              <a:lnSpc>
                <a:spcPct val="90000"/>
              </a:lnSpc>
              <a:spcAft>
                <a:spcPts val="600"/>
              </a:spcAft>
            </a:pPr>
            <a:endParaRPr lang="en-GB" sz="80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3B47294-B529-4908-976B-4F8ECE7A4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49751" y="6187538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95CBEC59-7FF9-4688-98DF-89832A0C9025}" type="slidenum">
              <a:rPr lang="en-GB" smtClean="0"/>
              <a:pPr rtl="0">
                <a:spcAft>
                  <a:spcPts val="600"/>
                </a:spcAft>
              </a:pPr>
              <a:t>4</a:t>
            </a:fld>
            <a:endParaRPr lang="en-GB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527968E-142A-49A3-8ED6-285EDE03F37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2025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2BF507-75ED-4F09-959F-8E0854B60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55329" y="3386142"/>
            <a:ext cx="4540672" cy="2773258"/>
          </a:xfrm>
        </p:spPr>
        <p:txBody>
          <a:bodyPr rtlCol="0">
            <a:noAutofit/>
          </a:bodyPr>
          <a:lstStyle/>
          <a:p>
            <a:pPr>
              <a:spcAft>
                <a:spcPts val="800"/>
              </a:spcAft>
              <a:buNone/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recruit the </a:t>
            </a:r>
            <a: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right candidate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at the </a:t>
            </a:r>
            <a: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right time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for the </a:t>
            </a:r>
            <a: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right role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drive the transformation effectively.</a:t>
            </a:r>
          </a:p>
          <a:p>
            <a:pPr marL="0" indent="0" rtl="0">
              <a:buNone/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Each step ensures objectivity, fairness, and efficiency in identifying a transformational leader who aligns with Gym shark’s brand values</a:t>
            </a:r>
          </a:p>
          <a:p>
            <a:pPr marL="0" indent="0" rtl="0">
              <a:buNone/>
            </a:pPr>
            <a:r>
              <a:rPr lang="en-GB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(Armstrong &amp; Taylor, 2020; CIPD, 2024; Rees &amp; Smith, 2021)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C7831C-5C8A-4D10-8B69-B54C753E23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1414759"/>
            <a:ext cx="4783083" cy="823912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2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Objective: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8E0C3E-549F-4B12-BC1D-70D49FDEE3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911272" y="2528891"/>
            <a:ext cx="4783083" cy="3630507"/>
          </a:xfrm>
        </p:spPr>
        <p:txBody>
          <a:bodyPr rtlCol="0">
            <a:normAutofit fontScale="92500" lnSpcReduction="10000"/>
          </a:bodyPr>
          <a:lstStyle/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Workforce Planning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identify leadership gaps and timing.</a:t>
            </a:r>
          </a:p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define tasks, skills, and competencies.</a:t>
            </a:r>
          </a:p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outline responsibilities and expectations.</a:t>
            </a:r>
          </a:p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define qualifications and attributes.</a:t>
            </a:r>
          </a:p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Sourcing &amp; Selection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attract, screen, and assess candidates.</a:t>
            </a:r>
          </a:p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Decision &amp; Offer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evaluate fit, extend offer, and onboard.</a:t>
            </a:r>
          </a:p>
          <a:p>
            <a:pPr marL="0" lvl="0" indent="0">
              <a:spcAft>
                <a:spcPts val="800"/>
              </a:spcAft>
              <a:buNone/>
              <a:tabLst>
                <a:tab pos="457200" algn="l"/>
              </a:tabLst>
            </a:pPr>
            <a:endParaRPr lang="en-GB" sz="15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379582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DE7BB5E3-A5FF-C6BC-F100-F32B956E5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519" y="630859"/>
            <a:ext cx="4143555" cy="2465062"/>
          </a:xfrm>
        </p:spPr>
        <p:txBody>
          <a:bodyPr anchor="ctr">
            <a:normAutofit/>
          </a:bodyPr>
          <a:lstStyle/>
          <a:p>
            <a:r>
              <a:rPr lang="en-GB" sz="3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Job Analysis </a:t>
            </a: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b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helps identify the skills and qualities that differentiate an effective transformation leader from a traditional operations manager.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68D35B-F2C6-F39D-F182-403BFC8D2E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4873" y="6187538"/>
            <a:ext cx="9587906" cy="538115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9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CD6B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Recruitment Strategy for Gym shark’s Business Transformation Project</a:t>
            </a:r>
            <a:endParaRPr kumimoji="0" lang="en-GB" sz="1200" b="0" i="1" u="none" strike="noStrike" kern="1200" cap="none" spc="0" normalizeH="0" baseline="0" noProof="0" dirty="0">
              <a:ln>
                <a:noFill/>
              </a:ln>
              <a:solidFill>
                <a:srgbClr val="FFCD6B"/>
              </a:solidFill>
              <a:effectLst/>
              <a:uLnTx/>
              <a:uFillTx/>
              <a:latin typeface="Speak Pro"/>
              <a:ea typeface="+mn-ea"/>
              <a:cs typeface="+mn-cs"/>
            </a:endParaRPr>
          </a:p>
          <a:p>
            <a:pPr rtl="0">
              <a:lnSpc>
                <a:spcPct val="90000"/>
              </a:lnSpc>
              <a:spcAft>
                <a:spcPts val="600"/>
              </a:spcAft>
            </a:pPr>
            <a:endParaRPr lang="en-GB" sz="900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4425E-0CFB-6018-869E-5E24EC455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49751" y="6187538"/>
            <a:ext cx="27432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95CBEC59-7FF9-4688-98DF-89832A0C9025}" type="slidenum">
              <a:rPr lang="en-GB" noProof="0" smtClean="0"/>
              <a:pPr rtl="0">
                <a:spcAft>
                  <a:spcPts val="600"/>
                </a:spcAft>
              </a:pPr>
              <a:t>5</a:t>
            </a:fld>
            <a:endParaRPr lang="en-GB" noProof="0" dirty="0"/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id="{927FFC57-7D68-4528-21F0-39A289EAD86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/>
          <a:p>
            <a:r>
              <a:rPr lang="en-US" dirty="0"/>
              <a:t>2025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33CB10FD-9999-F0D6-5230-939C7FDF06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2272009"/>
            <a:ext cx="4783083" cy="823912"/>
          </a:xfrm>
        </p:spPr>
        <p:txBody>
          <a:bodyPr anchor="b">
            <a:noAutofit/>
          </a:bodyPr>
          <a:lstStyle/>
          <a:p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Purpose:</a:t>
            </a:r>
            <a:b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understand the </a:t>
            </a: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nature of the role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its key tasks, and the required attributes for success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Content Placeholder 5">
            <a:extLst>
              <a:ext uri="{FF2B5EF4-FFF2-40B4-BE49-F238E27FC236}">
                <a16:creationId xmlns:a16="http://schemas.microsoft.com/office/drawing/2014/main" id="{A455CA81-18D6-1F82-FE9E-5760D80BD6C2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1527519" y="3386142"/>
            <a:ext cx="4559068" cy="2773258"/>
          </a:xfrm>
        </p:spPr>
        <p:txBody>
          <a:bodyPr>
            <a:noAutofit/>
          </a:bodyPr>
          <a:lstStyle/>
          <a:p>
            <a:pPr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Findings:</a:t>
            </a:r>
            <a:endParaRPr lang="en-GB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role involves </a:t>
            </a:r>
            <a: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global retail expansion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omnichannel integration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 leadership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Requires advanced </a:t>
            </a:r>
            <a: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project management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data literacy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stakeholder engagement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(Torrington et al., 2020)</a:t>
            </a:r>
            <a:endParaRPr lang="en-GB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C7CA101B-466F-FC47-E90D-354A9518BE25}"/>
              </a:ext>
            </a:extLst>
          </p:cNvPr>
          <p:cNvSpPr>
            <a:spLocks noGrp="1"/>
          </p:cNvSpPr>
          <p:nvPr>
            <p:ph sz="half" idx="18"/>
          </p:nvPr>
        </p:nvSpPr>
        <p:spPr>
          <a:xfrm>
            <a:off x="6911271" y="3386142"/>
            <a:ext cx="4783069" cy="2773258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Techniques Used: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Manager interviews (CEO &amp; HR Director)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Role benchmarking (retail leaders in similar industries)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Document analysis (business strategy &amp; transformation goals)</a:t>
            </a:r>
          </a:p>
        </p:txBody>
      </p:sp>
    </p:spTree>
    <p:extLst>
      <p:ext uri="{BB962C8B-B14F-4D97-AF65-F5344CB8AC3E}">
        <p14:creationId xmlns:p14="http://schemas.microsoft.com/office/powerpoint/2010/main" val="2072877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5A3E2C0-313E-26E0-E5C3-93FC4442B5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5329" y="2272009"/>
            <a:ext cx="4540672" cy="823912"/>
          </a:xfrm>
        </p:spPr>
        <p:txBody>
          <a:bodyPr anchor="b">
            <a:noAutofit/>
          </a:bodyPr>
          <a:lstStyle/>
          <a:p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clear description helps attract suitable, high-calibre candidates while reducing bias during screening.</a:t>
            </a:r>
          </a:p>
          <a:p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(Armstrong &amp; Taylor, 2020; CIPD, 2024)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6E0E588-BA9C-B849-DD40-2E769BEB9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519" y="630859"/>
            <a:ext cx="4143555" cy="1536580"/>
          </a:xfrm>
        </p:spPr>
        <p:txBody>
          <a:bodyPr anchor="ctr">
            <a:noAutofit/>
          </a:bodyPr>
          <a:lstStyle/>
          <a:p>
            <a:r>
              <a:rPr lang="en-GB" sz="3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Job Description &amp; Person Specification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BDC80C-1202-D07D-E210-C4F92486D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4873" y="6187538"/>
            <a:ext cx="8396780" cy="365125"/>
          </a:xfrm>
        </p:spPr>
        <p:txBody>
          <a:bodyPr anchor="ctr">
            <a:normAutofit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CD6B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Recruitment Strategy for Gym shark’s Business Transformation Project</a:t>
            </a:r>
            <a:endParaRPr kumimoji="0" lang="en-GB" sz="1200" b="0" i="1" u="none" strike="noStrike" kern="1200" cap="none" spc="0" normalizeH="0" baseline="0" noProof="0" dirty="0">
              <a:ln>
                <a:noFill/>
              </a:ln>
              <a:solidFill>
                <a:srgbClr val="FFCD6B"/>
              </a:solidFill>
              <a:effectLst/>
              <a:uLnTx/>
              <a:uFillTx/>
              <a:latin typeface="Speak Pro"/>
              <a:ea typeface="+mn-ea"/>
              <a:cs typeface="+mn-cs"/>
            </a:endParaRPr>
          </a:p>
          <a:p>
            <a:pPr rtl="0">
              <a:spcAft>
                <a:spcPts val="600"/>
              </a:spcAft>
            </a:pPr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92F2E2-543D-1DEC-015B-9ECE2F596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49751" y="6187538"/>
            <a:ext cx="27432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95CBEC59-7FF9-4688-98DF-89832A0C9025}" type="slidenum">
              <a:rPr lang="en-GB" noProof="0" smtClean="0"/>
              <a:pPr rtl="0">
                <a:spcAft>
                  <a:spcPts val="600"/>
                </a:spcAft>
              </a:pPr>
              <a:t>6</a:t>
            </a:fld>
            <a:endParaRPr lang="en-GB" noProof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7A7F6CF-B749-BA0A-E536-96C22A480B3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/>
          <a:p>
            <a:r>
              <a:rPr lang="en-GB" dirty="0"/>
              <a:t>2025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DDEB48A-FDCC-A68A-FCA4-7181957D60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55329" y="3386142"/>
            <a:ext cx="4540672" cy="2773258"/>
          </a:xfrm>
        </p:spPr>
        <p:txBody>
          <a:bodyPr>
            <a:normAutofit lnSpcReduction="10000"/>
          </a:bodyPr>
          <a:lstStyle/>
          <a:p>
            <a:pPr>
              <a:spcAft>
                <a:spcPts val="800"/>
              </a:spcAft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 Specification: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10+ years in retail leadership (e.g., Nike, Lululemon, Adidas).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Expertise in transformation, supply chain, and customer analytics.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Strategic thinker, strong communicator, people leader.</a:t>
            </a:r>
          </a:p>
          <a:p>
            <a:endParaRPr lang="en-GB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8B066E5-3EC5-D764-C743-678931474B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1414759"/>
            <a:ext cx="4783083" cy="823912"/>
          </a:xfrm>
        </p:spPr>
        <p:txBody>
          <a:bodyPr anchor="b">
            <a:noAutofit/>
          </a:bodyPr>
          <a:lstStyle/>
          <a:p>
            <a:pPr>
              <a:spcAft>
                <a:spcPts val="800"/>
              </a:spcAft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Job Title: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Chief Retail &amp; Omnichannel Officer</a:t>
            </a:r>
            <a:b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Reports To: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CEO</a:t>
            </a:r>
            <a:b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Location: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Solihull, Hybrid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F1FF3CF-ECEE-B9D5-1959-99F64F3F9F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911272" y="2528891"/>
            <a:ext cx="4783083" cy="3630507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Responsibilities: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Lead global retail expansion and store openings.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Integrate digital and in-store experiences.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Manage budget, retail operations, and customer experience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2398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76FB58-E403-CBCF-B942-79979AFF92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5329" y="2272009"/>
            <a:ext cx="4540672" cy="823912"/>
          </a:xfrm>
        </p:spPr>
        <p:txBody>
          <a:bodyPr anchor="b">
            <a:normAutofit/>
          </a:bodyPr>
          <a:lstStyle/>
          <a:p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Structured interviews are ideal for senior positions requiring comparable evidence-based responses. </a:t>
            </a:r>
          </a:p>
          <a:p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Leva </a:t>
            </a:r>
            <a:r>
              <a:rPr lang="en-GB" sz="14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shina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 al., 2014; Schmidt &amp; Hunter, 1998)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A6726C-AC1E-E4F8-97BD-67B84FFBF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519" y="630859"/>
            <a:ext cx="4143555" cy="1536580"/>
          </a:xfrm>
        </p:spPr>
        <p:txBody>
          <a:bodyPr anchor="ctr">
            <a:noAutofit/>
          </a:bodyPr>
          <a:lstStyle/>
          <a:p>
            <a:r>
              <a:rPr lang="en-GB" sz="3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Interview Type 1: Structured Interview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DF93E8D-DD06-42CD-B2A0-523D2249DD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4873" y="6187538"/>
            <a:ext cx="9311180" cy="365125"/>
          </a:xfrm>
        </p:spPr>
        <p:txBody>
          <a:bodyPr anchor="ctr">
            <a:normAutofit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CD6B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Recruitment Strategy for Gym shark’s Business Transformation Project</a:t>
            </a:r>
            <a:endParaRPr kumimoji="0" lang="en-GB" sz="1200" b="0" i="1" u="none" strike="noStrike" kern="1200" cap="none" spc="0" normalizeH="0" baseline="0" noProof="0" dirty="0">
              <a:ln>
                <a:noFill/>
              </a:ln>
              <a:solidFill>
                <a:srgbClr val="FFCD6B"/>
              </a:solidFill>
              <a:effectLst/>
              <a:uLnTx/>
              <a:uFillTx/>
              <a:latin typeface="Speak Pro"/>
              <a:ea typeface="+mn-ea"/>
              <a:cs typeface="+mn-cs"/>
            </a:endParaRPr>
          </a:p>
          <a:p>
            <a:pPr rtl="0">
              <a:spcAft>
                <a:spcPts val="600"/>
              </a:spcAft>
            </a:pP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D33262-BC50-B0E3-60EA-B74732F7D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49751" y="6187538"/>
            <a:ext cx="27432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95CBEC59-7FF9-4688-98DF-89832A0C9025}" type="slidenum">
              <a:rPr lang="en-GB" noProof="0" smtClean="0"/>
              <a:pPr rtl="0">
                <a:spcAft>
                  <a:spcPts val="600"/>
                </a:spcAft>
              </a:pPr>
              <a:t>7</a:t>
            </a:fld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51C9862-B40F-157D-BC41-5A00D3BC823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/>
          <a:p>
            <a:r>
              <a:rPr lang="en-GB" dirty="0"/>
              <a:t>2025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B1EBE35-D481-3009-4CA4-081266316B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55329" y="3386142"/>
            <a:ext cx="4540672" cy="2773258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Sample Questions: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“Describe a time you led a multi-market retail launch.”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“What key metrics would you track to measure transformation success?”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AB089FB-4427-CD03-0751-047E736C73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1414759"/>
            <a:ext cx="4783083" cy="823912"/>
          </a:xfrm>
        </p:spPr>
        <p:txBody>
          <a:bodyPr anchor="b">
            <a:noAutofit/>
          </a:bodyPr>
          <a:lstStyle/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formal interview where each candidate is asked identical questions to ensure consistency and fairness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D0BF7C-56E2-2208-9B43-4FE207986ED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911272" y="2528891"/>
            <a:ext cx="4783083" cy="3630507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Improves </a:t>
            </a: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reliability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validity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(Leva </a:t>
            </a:r>
            <a:r>
              <a:rPr lang="en-GB" sz="20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shina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 al., 2014).</a:t>
            </a:r>
          </a:p>
          <a:p>
            <a:pPr>
              <a:buNone/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Reduces interviewer bias and ensures equal opportunity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33875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F5B6AD0-2DFA-F09E-7610-D06B74ACBC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5328" y="2272006"/>
            <a:ext cx="4759643" cy="1451275"/>
          </a:xfrm>
        </p:spPr>
        <p:txBody>
          <a:bodyPr>
            <a:normAutofit/>
          </a:bodyPr>
          <a:lstStyle/>
          <a:p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Assesses past behaviour and achievements against specific job competencies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D46DCD1-24C8-73FC-DE19-B0DC732B2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519" y="305337"/>
            <a:ext cx="9556064" cy="1451274"/>
          </a:xfrm>
        </p:spPr>
        <p:txBody>
          <a:bodyPr>
            <a:normAutofit/>
          </a:bodyPr>
          <a:lstStyle/>
          <a:p>
            <a:r>
              <a:rPr lang="en-GB" sz="4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Interview Type 2: Competency-Based Interview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ED719D-4097-FB20-0F36-6BD437DE00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4873" y="6187538"/>
            <a:ext cx="9443527" cy="477957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CD6B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Recruitment Strategy for Gym shark’s Business Transformation Project</a:t>
            </a:r>
            <a:endParaRPr kumimoji="0" lang="en-GB" sz="1200" b="0" i="1" u="none" strike="noStrike" kern="1200" cap="none" spc="0" normalizeH="0" baseline="0" noProof="0" dirty="0">
              <a:ln>
                <a:noFill/>
              </a:ln>
              <a:solidFill>
                <a:srgbClr val="FFCD6B"/>
              </a:solidFill>
              <a:effectLst/>
              <a:uLnTx/>
              <a:uFillTx/>
              <a:latin typeface="Speak Pro"/>
              <a:ea typeface="+mn-ea"/>
              <a:cs typeface="+mn-cs"/>
            </a:endParaRPr>
          </a:p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6C048C-5428-3044-878B-F749A120B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5CBEC59-7FF9-4688-98DF-89832A0C9025}" type="slidenum">
              <a:rPr lang="en-GB" noProof="0" smtClean="0"/>
              <a:t>8</a:t>
            </a:fld>
            <a:endParaRPr lang="en-GB" noProof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D0EA7E1-EDB6-06EF-AB03-8151F1978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2025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6A50C5F-4F1C-F972-62C4-E7A1FAD736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1217149"/>
            <a:ext cx="4783083" cy="2773258"/>
          </a:xfrm>
        </p:spPr>
        <p:txBody>
          <a:bodyPr>
            <a:normAutofit fontScale="92500"/>
          </a:bodyPr>
          <a:lstStyle/>
          <a:p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Competency interviews reveal how candidates act under pressure and make strategic decisions — critical for leading transformation</a:t>
            </a:r>
          </a:p>
          <a:p>
            <a:r>
              <a:rPr lang="en-GB" sz="2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(Campion et al., 2011; CIPD, 2024)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9E7CA2C-F6A6-2267-9AAE-E9BC7B50620F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1527519" y="3762080"/>
            <a:ext cx="4783074" cy="2397320"/>
          </a:xfrm>
        </p:spPr>
        <p:txBody>
          <a:bodyPr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Advantages: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Predicts 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future performance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through 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real examples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(Campion et al., 2011).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Identifies leadership, problem-solving, and adaptability.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DF94C5E-B699-7979-1119-F792B43DF140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6911271" y="4018546"/>
            <a:ext cx="4783075" cy="2140853"/>
          </a:xfrm>
        </p:spPr>
        <p:txBody>
          <a:bodyPr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Sample Questions: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“Tell us about a time you overcame resistance to change.”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“Describe how you motivated teams during a challenging rollout.”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73202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DCA0621-1289-6285-EE79-777F7032F5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5329" y="2272009"/>
            <a:ext cx="4540672" cy="823912"/>
          </a:xfrm>
        </p:spPr>
        <p:txBody>
          <a:bodyPr anchor="b">
            <a:noAutofit/>
          </a:bodyPr>
          <a:lstStyle/>
          <a:p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Panel interviews ensure cultural fit and leadership alignment with Gym shark’s strategic priorities. </a:t>
            </a:r>
          </a:p>
          <a:p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(Rees &amp; Smith, 2021; CIPD, 2024)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4E0407C-E074-5E26-EE81-5CCFEFEF9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519" y="630859"/>
            <a:ext cx="4143555" cy="1536580"/>
          </a:xfrm>
        </p:spPr>
        <p:txBody>
          <a:bodyPr anchor="ctr">
            <a:noAutofit/>
          </a:bodyPr>
          <a:lstStyle/>
          <a:p>
            <a:r>
              <a:rPr lang="en-GB" sz="3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Interview Type 3: Panel Interview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477C3A-82E5-221A-A32C-A0FF067ABF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4873" y="6187538"/>
            <a:ext cx="9888695" cy="365125"/>
          </a:xfrm>
        </p:spPr>
        <p:txBody>
          <a:bodyPr anchor="ctr">
            <a:normAutofit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CD6B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Recruitment Strategy for Gym shark’s Business Transformation Project</a:t>
            </a:r>
            <a:endParaRPr kumimoji="0" lang="en-GB" sz="1200" b="0" i="1" u="none" strike="noStrike" kern="1200" cap="none" spc="0" normalizeH="0" baseline="0" noProof="0" dirty="0">
              <a:ln>
                <a:noFill/>
              </a:ln>
              <a:solidFill>
                <a:srgbClr val="FFCD6B"/>
              </a:solidFill>
              <a:effectLst/>
              <a:uLnTx/>
              <a:uFillTx/>
              <a:latin typeface="Speak Pro"/>
              <a:ea typeface="+mn-ea"/>
              <a:cs typeface="+mn-cs"/>
            </a:endParaRPr>
          </a:p>
          <a:p>
            <a:pPr rtl="0">
              <a:spcAft>
                <a:spcPts val="600"/>
              </a:spcAft>
            </a:pPr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1C20F2-EAC3-BA1F-BFE2-0AD2234B1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49751" y="6187538"/>
            <a:ext cx="27432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95CBEC59-7FF9-4688-98DF-89832A0C9025}" type="slidenum">
              <a:rPr lang="en-GB" noProof="0" smtClean="0"/>
              <a:pPr rtl="0">
                <a:spcAft>
                  <a:spcPts val="600"/>
                </a:spcAft>
              </a:pPr>
              <a:t>9</a:t>
            </a:fld>
            <a:endParaRPr lang="en-GB" noProof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B78EBAD-1C9E-E788-846C-012F9033D79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/>
          <a:p>
            <a:r>
              <a:rPr lang="en-GB" dirty="0"/>
              <a:t>2025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53479D5-DA57-44AD-9C5C-8F7859E69F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2272009"/>
            <a:ext cx="4783083" cy="823912"/>
          </a:xfrm>
        </p:spPr>
        <p:txBody>
          <a:bodyPr anchor="b">
            <a:normAutofit fontScale="70000" lnSpcReduction="20000"/>
          </a:bodyPr>
          <a:lstStyle/>
          <a:p>
            <a:pPr>
              <a:spcAft>
                <a:spcPts val="800"/>
              </a:spcAft>
              <a:buNone/>
            </a:pPr>
            <a:r>
              <a:rPr lang="en-GB" sz="2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Sample Task:</a:t>
            </a:r>
            <a:endParaRPr lang="en-GB" sz="2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Present a 90-day retail expansion plan for Gym shark</a:t>
            </a:r>
            <a:r>
              <a:rPr lang="en-GB" sz="1400" dirty="0">
                <a:effectLst/>
              </a:rPr>
              <a:t>.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94A990E-B9BF-47BA-C8A2-3ADE414F6A1D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1527519" y="3386142"/>
            <a:ext cx="4559068" cy="2773258"/>
          </a:xfrm>
        </p:spPr>
        <p:txBody>
          <a:bodyPr>
            <a:normAutofit lnSpcReduction="10000"/>
          </a:bodyPr>
          <a:lstStyle/>
          <a:p>
            <a:pPr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Definition:</a:t>
            </a:r>
            <a:b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group of interviewers from various departments assessing the candidate collaboratively.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Composition Example:</a:t>
            </a:r>
            <a:endParaRPr lang="en-GB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CEO, HR Director, Finance Head, Change Manager, Marketing Lead.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D365CDB-2E19-DFF8-3345-B29606B36BC9}"/>
              </a:ext>
            </a:extLst>
          </p:cNvPr>
          <p:cNvSpPr>
            <a:spLocks noGrp="1"/>
          </p:cNvSpPr>
          <p:nvPr>
            <p:ph sz="half" idx="18"/>
          </p:nvPr>
        </p:nvSpPr>
        <p:spPr>
          <a:xfrm>
            <a:off x="6911271" y="3386142"/>
            <a:ext cx="4783069" cy="2773258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Combines multiple perspectives → </a:t>
            </a: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objectivity and fairness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Useful for senior roles requiring </a:t>
            </a: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cross-functional collaboration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90748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F54E6-128D-1F5F-F7D6-F52678A07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641" y="96253"/>
            <a:ext cx="9971159" cy="1069973"/>
          </a:xfrm>
        </p:spPr>
        <p:txBody>
          <a:bodyPr/>
          <a:lstStyle/>
          <a:p>
            <a:r>
              <a:rPr lang="en-GB" sz="4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Questioning Techniques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9327F7F4-A104-80C4-E44A-EE60D74A6E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2228731"/>
              </p:ext>
            </p:extLst>
          </p:nvPr>
        </p:nvGraphicFramePr>
        <p:xfrm>
          <a:off x="930275" y="2782047"/>
          <a:ext cx="10515600" cy="277654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862803756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262321163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838631958"/>
                    </a:ext>
                  </a:extLst>
                </a:gridCol>
              </a:tblGrid>
              <a:tr h="35353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Technique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Purpose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Example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065962322"/>
                  </a:ext>
                </a:extLst>
              </a:tr>
              <a:tr h="68982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Probing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Explore details, clarify answers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“Can you explain how you managed stakeholder resistance?”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242147646"/>
                  </a:ext>
                </a:extLst>
              </a:tr>
              <a:tr h="68982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Socratic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Test reasoning &amp; assumptions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“Why did you choose that strategy, and what alternatives existed?”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884766099"/>
                  </a:ext>
                </a:extLst>
              </a:tr>
              <a:tr h="35353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Open-Ended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Encourage elaboration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“How would you define transformation success?”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531790332"/>
                  </a:ext>
                </a:extLst>
              </a:tr>
              <a:tr h="68982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Leading (Cautious Use)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Verify alignment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“Would you agree customer experience drives retention?”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09226792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1B52E-F482-8AFD-0770-53F9002F0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4873" y="6292516"/>
            <a:ext cx="8890074" cy="469231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CD6B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Recruitment Strategy for Gym shark’s Business Transformation Project</a:t>
            </a:r>
            <a:endParaRPr kumimoji="0" lang="en-GB" sz="1200" b="0" i="1" u="none" strike="noStrike" kern="1200" cap="none" spc="0" normalizeH="0" baseline="0" noProof="0" dirty="0">
              <a:ln>
                <a:noFill/>
              </a:ln>
              <a:solidFill>
                <a:srgbClr val="FFCD6B"/>
              </a:solidFill>
              <a:effectLst/>
              <a:uLnTx/>
              <a:uFillTx/>
              <a:latin typeface="Speak Pro"/>
              <a:ea typeface="+mn-ea"/>
              <a:cs typeface="+mn-cs"/>
            </a:endParaRPr>
          </a:p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7EE5A6-F931-6984-E3C0-11A56D51E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5CBEC59-7FF9-4688-98DF-89832A0C9025}" type="slidenum">
              <a:rPr lang="en-GB" noProof="0" smtClean="0"/>
              <a:t>10</a:t>
            </a:fld>
            <a:endParaRPr lang="en-GB" noProof="0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023F3C0C-4CEF-3D55-4114-851BEE70A3DD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929641" y="1271204"/>
            <a:ext cx="9971158" cy="1510842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8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Purpose:</a:t>
            </a:r>
            <a:r>
              <a:rPr lang="en-GB" sz="8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To uncover deep insights about a candidate’s thinking, leadership, and fit. Socratic and probing methods are most suitable for executive roles, revealing cognitive depth and strategic judgement 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8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(Armstrong &amp; Taylor, 2020; CIPD, 2024; Campion et al., 1997)</a:t>
            </a:r>
            <a:endParaRPr lang="en-GB" sz="8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B981F97-DC4B-0154-D630-BE58931F4F4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2025</a:t>
            </a:r>
          </a:p>
        </p:txBody>
      </p:sp>
    </p:spTree>
    <p:extLst>
      <p:ext uri="{BB962C8B-B14F-4D97-AF65-F5344CB8AC3E}">
        <p14:creationId xmlns:p14="http://schemas.microsoft.com/office/powerpoint/2010/main" val="2655732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49CA0-B727-4C8A-BACA-EA12639F0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021" y="1864895"/>
            <a:ext cx="9914021" cy="1268588"/>
          </a:xfrm>
        </p:spPr>
        <p:txBody>
          <a:bodyPr>
            <a:normAutofit fontScale="9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Face-to-Face vs Online Interview</a:t>
            </a:r>
            <a:b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Best Practice:</a:t>
            </a:r>
            <a:b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Use </a:t>
            </a:r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online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for initial stages.</a:t>
            </a:r>
            <a:b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Use </a:t>
            </a:r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face-to-face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for final executive selection.</a:t>
            </a:r>
            <a:b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(SHRM, 2023; CIPD, 2024)</a:t>
            </a:r>
            <a:b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hybrid approach ensures efficiency without losing the personal element essential for cultural fit assessment.</a:t>
            </a:r>
            <a:b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4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4FDEA07C-0707-2988-08EF-89B565981E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6380743"/>
              </p:ext>
            </p:extLst>
          </p:nvPr>
        </p:nvGraphicFramePr>
        <p:xfrm>
          <a:off x="930275" y="3133483"/>
          <a:ext cx="10515600" cy="238901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147215245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600852159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95094828"/>
                    </a:ext>
                  </a:extLst>
                </a:gridCol>
              </a:tblGrid>
              <a:tr h="47780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Aspect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Face-to-Face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Online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93804927"/>
                  </a:ext>
                </a:extLst>
              </a:tr>
              <a:tr h="47780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Interaction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Builds stronger rapport and reads non-verbal cues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Convenient but limited body language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828196290"/>
                  </a:ext>
                </a:extLst>
              </a:tr>
              <a:tr h="47780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Logistics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Higher cost and travel time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Cost-effective and time-saving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48260075"/>
                  </a:ext>
                </a:extLst>
              </a:tr>
              <a:tr h="47780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Assessment Quality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Enables cultural and interpersonal evaluation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Ideal for early-stage screening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639096403"/>
                  </a:ext>
                </a:extLst>
              </a:tr>
              <a:tr h="47780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Technology Dependence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Minimal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Requires stable internet and platform use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15240487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5ADB8E-C1CD-D656-6ADD-EB74E83AE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4873" y="6280484"/>
            <a:ext cx="9443527" cy="272179"/>
          </a:xfrm>
        </p:spPr>
        <p:txBody>
          <a:bodyPr/>
          <a:lstStyle/>
          <a:p>
            <a:pPr rtl="0"/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CD6B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Recruitment Strategy for Gym shark’s Business Transformation Project</a:t>
            </a:r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9EDED3-3A94-3B4A-6897-FC36C2DBAD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5CBEC59-7FF9-4688-98DF-89832A0C9025}" type="slidenum">
              <a:rPr lang="en-GB" noProof="0" smtClean="0"/>
              <a:t>11</a:t>
            </a:fld>
            <a:endParaRPr lang="en-GB" noProof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3BD217F-95B0-B9A6-EB5D-110E59ECDA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2025</a:t>
            </a:r>
          </a:p>
        </p:txBody>
      </p:sp>
    </p:spTree>
    <p:extLst>
      <p:ext uri="{BB962C8B-B14F-4D97-AF65-F5344CB8AC3E}">
        <p14:creationId xmlns:p14="http://schemas.microsoft.com/office/powerpoint/2010/main" val="1528809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81464-C722-D10E-1107-6EFA6F438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800" y="685801"/>
            <a:ext cx="10515600" cy="1203091"/>
          </a:xfrm>
        </p:spPr>
        <p:txBody>
          <a:bodyPr anchor="b">
            <a:normAutofit fontScale="90000"/>
          </a:bodyPr>
          <a:lstStyle/>
          <a:p>
            <a:pPr>
              <a:spcAft>
                <a:spcPts val="800"/>
              </a:spcAft>
              <a:buNone/>
            </a:pPr>
            <a:r>
              <a:rPr lang="en-GB" sz="31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sz="2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900" b="1" dirty="0">
                <a:effectLst/>
              </a:rPr>
            </a:br>
            <a:r>
              <a:rPr lang="en-GB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“The success of any transformation depends not only on strategy but on choosing leaders who can inspire and deliver change.”</a:t>
            </a:r>
            <a:br>
              <a:rPr lang="en-GB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900" dirty="0">
                <a:effectLst/>
              </a:rPr>
            </a:br>
            <a:endParaRPr lang="en-GB" sz="1900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14638A4D-34A9-2808-4CD3-82D28E6932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1756612"/>
            <a:ext cx="10515600" cy="4608094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9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Summary:</a:t>
            </a:r>
            <a:endParaRPr lang="en-GB" sz="2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Recruitment must follow a structured, evidence-based process to ensure fairness and effectiveness.</a:t>
            </a:r>
            <a:endParaRPr lang="en-GB" sz="2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 Gym shark’s transformation, a </a:t>
            </a:r>
            <a:r>
              <a:rPr lang="en-GB" sz="29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Chief Retail Officer</a:t>
            </a:r>
            <a:r>
              <a:rPr lang="en-GB" sz="2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is vital to lead omnichannel expansion.</a:t>
            </a:r>
            <a:endParaRPr lang="en-GB" sz="2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Combining </a:t>
            </a:r>
            <a:r>
              <a:rPr lang="en-GB" sz="29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structured, competency, and panel interviews</a:t>
            </a:r>
            <a:r>
              <a:rPr lang="en-GB" sz="2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ensures objectivity and depth.</a:t>
            </a:r>
            <a:endParaRPr lang="en-GB" sz="2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9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Socratic and probing techniques</a:t>
            </a:r>
            <a:r>
              <a:rPr lang="en-GB" sz="2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uncover strategic and emotional intelligence.</a:t>
            </a:r>
            <a:endParaRPr lang="en-GB" sz="2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9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Hybrid interviewing</a:t>
            </a:r>
            <a:r>
              <a:rPr lang="en-GB" sz="2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(online + in-person) enhances accessibility and fit evaluation.</a:t>
            </a:r>
            <a:endParaRPr lang="en-GB" sz="2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F9A33B-54DE-AEB4-1151-817E5DA67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49751" y="6187538"/>
            <a:ext cx="27432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95CBEC59-7FF9-4688-98DF-89832A0C9025}" type="slidenum">
              <a:rPr lang="en-GB" noProof="0" smtClean="0"/>
              <a:pPr rtl="0">
                <a:spcAft>
                  <a:spcPts val="600"/>
                </a:spcAft>
              </a:pPr>
              <a:t>12</a:t>
            </a:fld>
            <a:endParaRPr lang="en-GB" noProof="0"/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CB56D6FD-5857-937C-6BCD-91D608D844F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83583" y="837333"/>
            <a:ext cx="610772" cy="328893"/>
          </a:xfrm>
        </p:spPr>
        <p:txBody>
          <a:bodyPr/>
          <a:lstStyle/>
          <a:p>
            <a:r>
              <a:rPr lang="en-US" dirty="0"/>
              <a:t>2025</a:t>
            </a:r>
          </a:p>
        </p:txBody>
      </p:sp>
    </p:spTree>
    <p:extLst>
      <p:ext uri="{BB962C8B-B14F-4D97-AF65-F5344CB8AC3E}">
        <p14:creationId xmlns:p14="http://schemas.microsoft.com/office/powerpoint/2010/main" val="15039969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55E05-F8DD-3390-F863-0DC55DF99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800" y="132347"/>
            <a:ext cx="10515600" cy="1033879"/>
          </a:xfrm>
        </p:spPr>
        <p:txBody>
          <a:bodyPr anchor="b">
            <a:normAutofit/>
          </a:bodyPr>
          <a:lstStyle/>
          <a:p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A2AA64C2-07E0-D736-BC90-6ED574121E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925" y="1194362"/>
            <a:ext cx="10710475" cy="4759667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Armstrong, M. &amp; Taylor, S. (2020)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Armstrong’s Handbook of Human Resource Management Practice.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Kogan Page.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Beer, M. &amp; Nohria, N. (2000)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Cracking the Code of Change.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Harvard Business Review.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Campion, M.A. et al. (1997)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Structured Interviewing: Enhancing Validity and Reliability.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Personnel Psychology.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Campion, M.A. et al. (2011)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Doing Competencies Well.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Personnel Psychology.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CIPD (2024)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Recruitment and Selection.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Chartered Institute of Personnel and Development.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Kotter, J.P. (1995)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Leading Change: Why Transformation Efforts Fail.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Harvard Business Review.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Leva Shina, J. et al. (2014)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Structured Interview: Enhancing Reliability and Validity.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Personnel Psychology.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Rees, G. &amp; Smith, P. (2021)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Strategic Human Resource Management.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Sage.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SHRM (2023)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Virtual vs In-Person Interviews.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Society for Human Resource Management.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Torrington, D., Hall, L., &amp; Taylor, S. (2020)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Human Resource Management.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Pearson Education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8D7873-4DB8-B3F5-78C3-D2C88D519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28799" y="6159402"/>
            <a:ext cx="10515600" cy="393261"/>
          </a:xfrm>
        </p:spPr>
        <p:txBody>
          <a:bodyPr anchor="ctr">
            <a:normAutofit fontScale="40000" lnSpcReduction="20000"/>
          </a:bodyPr>
          <a:lstStyle/>
          <a:p>
            <a:pPr rtl="0">
              <a:spcAft>
                <a:spcPts val="600"/>
              </a:spcAft>
            </a:pPr>
            <a:r>
              <a:rPr lang="en-GB" sz="4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Recruitment Strategy for Gym shark’s Business Transformation Project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8883B0-2FFE-E580-9DE6-403A33C4E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49751" y="6187538"/>
            <a:ext cx="27432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95CBEC59-7FF9-4688-98DF-89832A0C9025}" type="slidenum">
              <a:rPr lang="en-GB" noProof="0" smtClean="0"/>
              <a:pPr rtl="0">
                <a:spcAft>
                  <a:spcPts val="600"/>
                </a:spcAft>
              </a:pPr>
              <a:t>13</a:t>
            </a:fld>
            <a:endParaRPr lang="en-GB" noProof="0"/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8B0B1725-E357-1080-2BEE-CBA6C71D960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83583" y="837333"/>
            <a:ext cx="610772" cy="328893"/>
          </a:xfrm>
        </p:spPr>
        <p:txBody>
          <a:bodyPr/>
          <a:lstStyle/>
          <a:p>
            <a:r>
              <a:rPr lang="en-US" dirty="0"/>
              <a:t>2025</a:t>
            </a:r>
          </a:p>
        </p:txBody>
      </p:sp>
    </p:spTree>
    <p:extLst>
      <p:ext uri="{BB962C8B-B14F-4D97-AF65-F5344CB8AC3E}">
        <p14:creationId xmlns:p14="http://schemas.microsoft.com/office/powerpoint/2010/main" val="28660850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5BCE0-C492-45D1-B14B-D698228DC0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12758" y="4700582"/>
            <a:ext cx="8807116" cy="915873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THANK YOU!</a:t>
            </a:r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E04CD3A6-3257-FC33-E1F7-10B2DD49F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8713" y="6217798"/>
            <a:ext cx="8208129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sz="1800" b="1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Recruitment Strategy for Gym shark’s Business Transformation Project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noProof="0" dirty="0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CA4F0D2D-B07A-957C-D906-A4F94233F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49751" y="6187538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95CBEC59-7FF9-4688-98DF-89832A0C9025}" type="slidenum">
              <a:rPr lang="en-GB" noProof="0" smtClean="0"/>
              <a:pPr rtl="0">
                <a:spcAft>
                  <a:spcPts val="600"/>
                </a:spcAft>
              </a:pPr>
              <a:t>14</a:t>
            </a:fld>
            <a:endParaRPr lang="en-GB" noProof="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7A5BD8C-215E-470E-9A15-CEABC3C16B4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416048" y="1013969"/>
            <a:ext cx="1460500" cy="481013"/>
          </a:xfrm>
        </p:spPr>
        <p:txBody>
          <a:bodyPr rtlCol="0">
            <a:normAutofit/>
          </a:bodyPr>
          <a:lstStyle/>
          <a:p>
            <a:pPr rtl="0"/>
            <a:r>
              <a:rPr lang="en-GB" sz="2800"/>
              <a:t>2025</a:t>
            </a:r>
          </a:p>
        </p:txBody>
      </p:sp>
    </p:spTree>
    <p:extLst>
      <p:ext uri="{BB962C8B-B14F-4D97-AF65-F5344CB8AC3E}">
        <p14:creationId xmlns:p14="http://schemas.microsoft.com/office/powerpoint/2010/main" val="3630158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ELT">
      <a:dk1>
        <a:sysClr val="windowText" lastClr="000000"/>
      </a:dk1>
      <a:lt1>
        <a:sysClr val="window" lastClr="FFFFFF"/>
      </a:lt1>
      <a:dk2>
        <a:srgbClr val="FFCD6B"/>
      </a:dk2>
      <a:lt2>
        <a:srgbClr val="BE005A"/>
      </a:lt2>
      <a:accent1>
        <a:srgbClr val="3B2CAC"/>
      </a:accent1>
      <a:accent2>
        <a:srgbClr val="0062FF"/>
      </a:accent2>
      <a:accent3>
        <a:srgbClr val="007A00"/>
      </a:accent3>
      <a:accent4>
        <a:srgbClr val="DE6600"/>
      </a:accent4>
      <a:accent5>
        <a:srgbClr val="AC0037"/>
      </a:accent5>
      <a:accent6>
        <a:srgbClr val="FFFF00"/>
      </a:accent6>
      <a:hlink>
        <a:srgbClr val="FFFFFF"/>
      </a:hlink>
      <a:folHlink>
        <a:srgbClr val="FFFFFF"/>
      </a:folHlink>
    </a:clrScheme>
    <a:fontScheme name="Custom 2">
      <a:majorFont>
        <a:latin typeface="Avenir Next LT Pro"/>
        <a:ea typeface=""/>
        <a:cs typeface=""/>
      </a:majorFont>
      <a:minorFont>
        <a:latin typeface="Speak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bg2">
                <a:alpha val="85000"/>
              </a:schemeClr>
            </a:gs>
            <a:gs pos="100000">
              <a:schemeClr val="accent1">
                <a:alpha val="85000"/>
              </a:schemeClr>
            </a:gs>
          </a:gsLst>
          <a:lin ang="0" scaled="1"/>
        </a:gra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_42571009_TF22920738" id="{B619051E-EC03-4FA8-84CF-595AED3BB36C}" vid="{F3AC8F51-D788-4406-B9CA-BF676BE1FEE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9fc9171bb41dc08635275f351de8590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29387215989a890c06011de04edfe97d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04F5DC0-7B0F-411B-A0C5-A1B1D5EB33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42AFFF-C96F-4C05-9045-3240A5329ECA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817F9CC6-F7CA-41EA-81DA-97EFF19429B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Modern bold sophisticated presentation</Template>
  <TotalTime>0</TotalTime>
  <Words>1535</Words>
  <Application>Microsoft Office PowerPoint</Application>
  <PresentationFormat>Widescreen</PresentationFormat>
  <Paragraphs>183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Times New Roman</vt:lpstr>
      <vt:lpstr>Symbol</vt:lpstr>
      <vt:lpstr>Avenir Next LT Pro</vt:lpstr>
      <vt:lpstr>Speak Pro</vt:lpstr>
      <vt:lpstr>Calibri</vt:lpstr>
      <vt:lpstr>Office Theme</vt:lpstr>
      <vt:lpstr>Raluca Nicoleta Caruntu Student Number 2410738 </vt:lpstr>
      <vt:lpstr>Table of Contents:  Recruitment Strategy for Gymshark’s Business Transformation Project  Ensuring the Right Candidate, Right Time, Right Job </vt:lpstr>
      <vt:lpstr>Gym shark (Solihull) About the Company:   Founded in 2012 by Ben Francis in Solihull, UK.   Specialises in fitness apparel and digital community building.   Now transforming into a global omnichannel brand by opening physical retail stores.   Flagship store opened in London in 2022.</vt:lpstr>
      <vt:lpstr>Recruitment Process Overview</vt:lpstr>
      <vt:lpstr>Job Analysis – helps identify the skills and qualities that differentiate an effective transformation leader from a traditional operations manager.</vt:lpstr>
      <vt:lpstr>Job Description &amp; Person Specification</vt:lpstr>
      <vt:lpstr>Interview Type 1: Structured Interview</vt:lpstr>
      <vt:lpstr>Interview Type 2: Competency-Based Interview</vt:lpstr>
      <vt:lpstr>Interview Type 3: Panel Interview</vt:lpstr>
      <vt:lpstr>Questioning Techniques</vt:lpstr>
      <vt:lpstr>Face-to-Face vs Online Interview Best Practice: Use online for initial stages. Use face-to-face for final executive selection. (SHRM, 2023; CIPD, 2024) A hybrid approach ensures efficiency without losing the personal element essential for cultural fit assessment.   </vt:lpstr>
      <vt:lpstr>Conclusion  “The success of any transformation depends not only on strategy but on choosing leaders who can inspire and deliver change.”  </vt:lpstr>
      <vt:lpstr>References 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Raluca Caruntu</dc:creator>
  <cp:lastModifiedBy>Raluca Caruntu</cp:lastModifiedBy>
  <cp:revision>2</cp:revision>
  <dcterms:created xsi:type="dcterms:W3CDTF">2025-10-12T12:22:22Z</dcterms:created>
  <dcterms:modified xsi:type="dcterms:W3CDTF">2025-10-12T22:09:15Z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