
<file path=[Content_Types].xml><?xml version="1.0" encoding="utf-8"?>
<Types xmlns="http://schemas.openxmlformats.org/package/2006/content-types">
  <Default Extension="jpeg" ContentType="image/jpe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68" r:id="rId2"/>
    <p:sldId id="269" r:id="rId3"/>
    <p:sldId id="256" r:id="rId4"/>
    <p:sldId id="260" r:id="rId5"/>
    <p:sldId id="261" r:id="rId6"/>
    <p:sldId id="270" r:id="rId7"/>
    <p:sldId id="257" r:id="rId8"/>
    <p:sldId id="263" r:id="rId9"/>
    <p:sldId id="264" r:id="rId10"/>
    <p:sldId id="265" r:id="rId11"/>
    <p:sldId id="258" r:id="rId12"/>
    <p:sldId id="259" r:id="rId13"/>
    <p:sldId id="273" r:id="rId14"/>
    <p:sldId id="262" r:id="rId15"/>
    <p:sldId id="266" r:id="rId16"/>
    <p:sldId id="271" r:id="rId17"/>
    <p:sldId id="272" r:id="rId18"/>
    <p:sldId id="274" r:id="rId19"/>
    <p:sldId id="275" r:id="rId20"/>
    <p:sldId id="276" r:id="rId21"/>
    <p:sldId id="277" r:id="rId22"/>
    <p:sldId id="283" r:id="rId23"/>
    <p:sldId id="278" r:id="rId24"/>
    <p:sldId id="279" r:id="rId25"/>
    <p:sldId id="280" r:id="rId26"/>
    <p:sldId id="281" r:id="rId27"/>
    <p:sldId id="282" r:id="rId28"/>
    <p:sldId id="285" r:id="rId29"/>
    <p:sldId id="289" r:id="rId30"/>
    <p:sldId id="284" r:id="rId31"/>
    <p:sldId id="286" r:id="rId32"/>
    <p:sldId id="287" r:id="rId33"/>
    <p:sldId id="288" r:id="rId34"/>
    <p:sldId id="290" r:id="rId35"/>
    <p:sldId id="291"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342B9CF-BDE7-3229-9BBA-BC0F0E1202D3}" v="348" dt="2026-05-10T20:56:42.75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42"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o Luke (2416802)" userId="S::2416802@student.uwtsd.ac.uk::75285491-6377-421b-9392-4237283e51f0" providerId="AD" clId="Web-{9FE498D5-79B4-2BB3-E639-DA21086D4ED1}"/>
    <pc:docChg chg="addSld modSld">
      <pc:chgData name="Leo Luke (2416802)" userId="S::2416802@student.uwtsd.ac.uk::75285491-6377-421b-9392-4237283e51f0" providerId="AD" clId="Web-{9FE498D5-79B4-2BB3-E639-DA21086D4ED1}" dt="2026-04-29T13:53:58.436" v="887" actId="20577"/>
      <pc:docMkLst>
        <pc:docMk/>
      </pc:docMkLst>
      <pc:sldChg chg="modSp">
        <pc:chgData name="Leo Luke (2416802)" userId="S::2416802@student.uwtsd.ac.uk::75285491-6377-421b-9392-4237283e51f0" providerId="AD" clId="Web-{9FE498D5-79B4-2BB3-E639-DA21086D4ED1}" dt="2026-04-29T12:15:24.653" v="1" actId="20577"/>
        <pc:sldMkLst>
          <pc:docMk/>
          <pc:sldMk cId="933797555" sldId="257"/>
        </pc:sldMkLst>
        <pc:spChg chg="mod">
          <ac:chgData name="Leo Luke (2416802)" userId="S::2416802@student.uwtsd.ac.uk::75285491-6377-421b-9392-4237283e51f0" providerId="AD" clId="Web-{9FE498D5-79B4-2BB3-E639-DA21086D4ED1}" dt="2026-04-29T12:15:24.653" v="1" actId="20577"/>
          <ac:spMkLst>
            <pc:docMk/>
            <pc:sldMk cId="933797555" sldId="257"/>
            <ac:spMk id="3" creationId="{B55767F9-6587-E7FF-9036-B58758EF1507}"/>
          </ac:spMkLst>
        </pc:spChg>
      </pc:sldChg>
      <pc:sldChg chg="modSp">
        <pc:chgData name="Leo Luke (2416802)" userId="S::2416802@student.uwtsd.ac.uk::75285491-6377-421b-9392-4237283e51f0" providerId="AD" clId="Web-{9FE498D5-79B4-2BB3-E639-DA21086D4ED1}" dt="2026-04-29T12:16:16.485" v="8" actId="20577"/>
        <pc:sldMkLst>
          <pc:docMk/>
          <pc:sldMk cId="581907106" sldId="262"/>
        </pc:sldMkLst>
      </pc:sldChg>
      <pc:sldChg chg="modSp">
        <pc:chgData name="Leo Luke (2416802)" userId="S::2416802@student.uwtsd.ac.uk::75285491-6377-421b-9392-4237283e51f0" providerId="AD" clId="Web-{9FE498D5-79B4-2BB3-E639-DA21086D4ED1}" dt="2026-04-29T12:16:31.955" v="9" actId="20577"/>
        <pc:sldMkLst>
          <pc:docMk/>
          <pc:sldMk cId="717920070" sldId="271"/>
        </pc:sldMkLst>
        <pc:spChg chg="mod">
          <ac:chgData name="Leo Luke (2416802)" userId="S::2416802@student.uwtsd.ac.uk::75285491-6377-421b-9392-4237283e51f0" providerId="AD" clId="Web-{9FE498D5-79B4-2BB3-E639-DA21086D4ED1}" dt="2026-04-29T12:16:31.955" v="9" actId="20577"/>
          <ac:spMkLst>
            <pc:docMk/>
            <pc:sldMk cId="717920070" sldId="271"/>
            <ac:spMk id="3" creationId="{82C964AF-4DAB-D0A6-1E75-C5A72A7FEB1D}"/>
          </ac:spMkLst>
        </pc:spChg>
      </pc:sldChg>
      <pc:sldChg chg="modSp">
        <pc:chgData name="Leo Luke (2416802)" userId="S::2416802@student.uwtsd.ac.uk::75285491-6377-421b-9392-4237283e51f0" providerId="AD" clId="Web-{9FE498D5-79B4-2BB3-E639-DA21086D4ED1}" dt="2026-04-29T12:34:26.966" v="181" actId="20577"/>
        <pc:sldMkLst>
          <pc:docMk/>
          <pc:sldMk cId="1945386060" sldId="272"/>
        </pc:sldMkLst>
        <pc:spChg chg="mod">
          <ac:chgData name="Leo Luke (2416802)" userId="S::2416802@student.uwtsd.ac.uk::75285491-6377-421b-9392-4237283e51f0" providerId="AD" clId="Web-{9FE498D5-79B4-2BB3-E639-DA21086D4ED1}" dt="2026-04-29T12:34:26.966" v="181" actId="20577"/>
          <ac:spMkLst>
            <pc:docMk/>
            <pc:sldMk cId="1945386060" sldId="272"/>
            <ac:spMk id="3" creationId="{E7D3BF0A-322B-A760-23B2-E92CF43E931B}"/>
          </ac:spMkLst>
        </pc:spChg>
      </pc:sldChg>
      <pc:sldChg chg="modSp new">
        <pc:chgData name="Leo Luke (2416802)" userId="S::2416802@student.uwtsd.ac.uk::75285491-6377-421b-9392-4237283e51f0" providerId="AD" clId="Web-{9FE498D5-79B4-2BB3-E639-DA21086D4ED1}" dt="2026-04-29T12:46:01.574" v="381" actId="20577"/>
        <pc:sldMkLst>
          <pc:docMk/>
          <pc:sldMk cId="4278825452" sldId="274"/>
        </pc:sldMkLst>
        <pc:spChg chg="mod">
          <ac:chgData name="Leo Luke (2416802)" userId="S::2416802@student.uwtsd.ac.uk::75285491-6377-421b-9392-4237283e51f0" providerId="AD" clId="Web-{9FE498D5-79B4-2BB3-E639-DA21086D4ED1}" dt="2026-04-29T12:35:07.046" v="189" actId="20577"/>
          <ac:spMkLst>
            <pc:docMk/>
            <pc:sldMk cId="4278825452" sldId="274"/>
            <ac:spMk id="2" creationId="{5785CC3C-138F-50A1-8547-470B329ADD9D}"/>
          </ac:spMkLst>
        </pc:spChg>
        <pc:spChg chg="mod">
          <ac:chgData name="Leo Luke (2416802)" userId="S::2416802@student.uwtsd.ac.uk::75285491-6377-421b-9392-4237283e51f0" providerId="AD" clId="Web-{9FE498D5-79B4-2BB3-E639-DA21086D4ED1}" dt="2026-04-29T12:46:01.574" v="381" actId="20577"/>
          <ac:spMkLst>
            <pc:docMk/>
            <pc:sldMk cId="4278825452" sldId="274"/>
            <ac:spMk id="3" creationId="{96A51D83-5AD6-CBD9-2A1D-90BCE0E8376B}"/>
          </ac:spMkLst>
        </pc:spChg>
      </pc:sldChg>
      <pc:sldChg chg="modSp new">
        <pc:chgData name="Leo Luke (2416802)" userId="S::2416802@student.uwtsd.ac.uk::75285491-6377-421b-9392-4237283e51f0" providerId="AD" clId="Web-{9FE498D5-79B4-2BB3-E639-DA21086D4ED1}" dt="2026-04-29T13:08:46.652" v="588" actId="20577"/>
        <pc:sldMkLst>
          <pc:docMk/>
          <pc:sldMk cId="1575470528" sldId="275"/>
        </pc:sldMkLst>
        <pc:spChg chg="mod">
          <ac:chgData name="Leo Luke (2416802)" userId="S::2416802@student.uwtsd.ac.uk::75285491-6377-421b-9392-4237283e51f0" providerId="AD" clId="Web-{9FE498D5-79B4-2BB3-E639-DA21086D4ED1}" dt="2026-04-29T12:47:25.262" v="414" actId="20577"/>
          <ac:spMkLst>
            <pc:docMk/>
            <pc:sldMk cId="1575470528" sldId="275"/>
            <ac:spMk id="2" creationId="{B3AED380-8138-8AA1-5C25-DDFC2F9E8A93}"/>
          </ac:spMkLst>
        </pc:spChg>
        <pc:spChg chg="mod">
          <ac:chgData name="Leo Luke (2416802)" userId="S::2416802@student.uwtsd.ac.uk::75285491-6377-421b-9392-4237283e51f0" providerId="AD" clId="Web-{9FE498D5-79B4-2BB3-E639-DA21086D4ED1}" dt="2026-04-29T13:08:46.652" v="588" actId="20577"/>
          <ac:spMkLst>
            <pc:docMk/>
            <pc:sldMk cId="1575470528" sldId="275"/>
            <ac:spMk id="3" creationId="{FE52C3A8-E78E-5ECC-E37A-081F50DF22B8}"/>
          </ac:spMkLst>
        </pc:spChg>
      </pc:sldChg>
      <pc:sldChg chg="modSp new">
        <pc:chgData name="Leo Luke (2416802)" userId="S::2416802@student.uwtsd.ac.uk::75285491-6377-421b-9392-4237283e51f0" providerId="AD" clId="Web-{9FE498D5-79B4-2BB3-E639-DA21086D4ED1}" dt="2026-04-29T13:25:48.182" v="699" actId="20577"/>
        <pc:sldMkLst>
          <pc:docMk/>
          <pc:sldMk cId="3729185127" sldId="276"/>
        </pc:sldMkLst>
        <pc:spChg chg="mod">
          <ac:chgData name="Leo Luke (2416802)" userId="S::2416802@student.uwtsd.ac.uk::75285491-6377-421b-9392-4237283e51f0" providerId="AD" clId="Web-{9FE498D5-79B4-2BB3-E639-DA21086D4ED1}" dt="2026-04-29T13:11:17.312" v="595" actId="20577"/>
          <ac:spMkLst>
            <pc:docMk/>
            <pc:sldMk cId="3729185127" sldId="276"/>
            <ac:spMk id="2" creationId="{D0FA19D9-36FA-87BE-EBE2-1D1968D0A002}"/>
          </ac:spMkLst>
        </pc:spChg>
      </pc:sldChg>
      <pc:sldChg chg="modSp new">
        <pc:chgData name="Leo Luke (2416802)" userId="S::2416802@student.uwtsd.ac.uk::75285491-6377-421b-9392-4237283e51f0" providerId="AD" clId="Web-{9FE498D5-79B4-2BB3-E639-DA21086D4ED1}" dt="2026-04-29T13:44:55.485" v="853" actId="20577"/>
        <pc:sldMkLst>
          <pc:docMk/>
          <pc:sldMk cId="3327166104" sldId="277"/>
        </pc:sldMkLst>
        <pc:spChg chg="mod">
          <ac:chgData name="Leo Luke (2416802)" userId="S::2416802@student.uwtsd.ac.uk::75285491-6377-421b-9392-4237283e51f0" providerId="AD" clId="Web-{9FE498D5-79B4-2BB3-E639-DA21086D4ED1}" dt="2026-04-29T13:26:51.121" v="712" actId="20577"/>
          <ac:spMkLst>
            <pc:docMk/>
            <pc:sldMk cId="3327166104" sldId="277"/>
            <ac:spMk id="2" creationId="{F0578B66-9C24-BCC6-0034-5A916DD17BA5}"/>
          </ac:spMkLst>
        </pc:spChg>
        <pc:spChg chg="mod">
          <ac:chgData name="Leo Luke (2416802)" userId="S::2416802@student.uwtsd.ac.uk::75285491-6377-421b-9392-4237283e51f0" providerId="AD" clId="Web-{9FE498D5-79B4-2BB3-E639-DA21086D4ED1}" dt="2026-04-29T13:44:55.485" v="853" actId="20577"/>
          <ac:spMkLst>
            <pc:docMk/>
            <pc:sldMk cId="3327166104" sldId="277"/>
            <ac:spMk id="3" creationId="{DEC084DB-A477-3106-24A9-FCBDD37DAB75}"/>
          </ac:spMkLst>
        </pc:spChg>
      </pc:sldChg>
      <pc:sldChg chg="modSp new">
        <pc:chgData name="Leo Luke (2416802)" userId="S::2416802@student.uwtsd.ac.uk::75285491-6377-421b-9392-4237283e51f0" providerId="AD" clId="Web-{9FE498D5-79B4-2BB3-E639-DA21086D4ED1}" dt="2026-04-29T13:53:58.436" v="887" actId="20577"/>
        <pc:sldMkLst>
          <pc:docMk/>
          <pc:sldMk cId="1351032781" sldId="278"/>
        </pc:sldMkLst>
        <pc:spChg chg="mod">
          <ac:chgData name="Leo Luke (2416802)" userId="S::2416802@student.uwtsd.ac.uk::75285491-6377-421b-9392-4237283e51f0" providerId="AD" clId="Web-{9FE498D5-79B4-2BB3-E639-DA21086D4ED1}" dt="2026-04-29T13:45:10.157" v="863" actId="20577"/>
          <ac:spMkLst>
            <pc:docMk/>
            <pc:sldMk cId="1351032781" sldId="278"/>
            <ac:spMk id="2" creationId="{A383BB1A-CC54-65B4-86EB-4BD6F5A49D7A}"/>
          </ac:spMkLst>
        </pc:spChg>
        <pc:spChg chg="mod">
          <ac:chgData name="Leo Luke (2416802)" userId="S::2416802@student.uwtsd.ac.uk::75285491-6377-421b-9392-4237283e51f0" providerId="AD" clId="Web-{9FE498D5-79B4-2BB3-E639-DA21086D4ED1}" dt="2026-04-29T13:53:58.436" v="887" actId="20577"/>
          <ac:spMkLst>
            <pc:docMk/>
            <pc:sldMk cId="1351032781" sldId="278"/>
            <ac:spMk id="3" creationId="{C97F01BC-8CCB-B2A2-8401-AC094C1EEE9C}"/>
          </ac:spMkLst>
        </pc:spChg>
      </pc:sldChg>
    </pc:docChg>
  </pc:docChgLst>
  <pc:docChgLst>
    <pc:chgData name="Leo Luke (2416802)" userId="S::2416802@student.uwtsd.ac.uk::75285491-6377-421b-9392-4237283e51f0" providerId="AD" clId="Web-{F15115F2-5AB4-2AE3-CCA0-F8AD402FDA2B}"/>
    <pc:docChg chg="addSld modSld sldOrd">
      <pc:chgData name="Leo Luke (2416802)" userId="S::2416802@student.uwtsd.ac.uk::75285491-6377-421b-9392-4237283e51f0" providerId="AD" clId="Web-{F15115F2-5AB4-2AE3-CCA0-F8AD402FDA2B}" dt="2026-04-22T12:43:00.888" v="607" actId="20577"/>
      <pc:docMkLst>
        <pc:docMk/>
      </pc:docMkLst>
      <pc:sldChg chg="modSp">
        <pc:chgData name="Leo Luke (2416802)" userId="S::2416802@student.uwtsd.ac.uk::75285491-6377-421b-9392-4237283e51f0" providerId="AD" clId="Web-{F15115F2-5AB4-2AE3-CCA0-F8AD402FDA2B}" dt="2026-04-22T11:47:35.096" v="6" actId="20577"/>
        <pc:sldMkLst>
          <pc:docMk/>
          <pc:sldMk cId="931040165" sldId="263"/>
        </pc:sldMkLst>
        <pc:spChg chg="mod">
          <ac:chgData name="Leo Luke (2416802)" userId="S::2416802@student.uwtsd.ac.uk::75285491-6377-421b-9392-4237283e51f0" providerId="AD" clId="Web-{F15115F2-5AB4-2AE3-CCA0-F8AD402FDA2B}" dt="2026-04-22T11:47:35.096" v="6" actId="20577"/>
          <ac:spMkLst>
            <pc:docMk/>
            <pc:sldMk cId="931040165" sldId="263"/>
            <ac:spMk id="3" creationId="{F01657DE-422F-FB33-9275-1BF0FAC785B6}"/>
          </ac:spMkLst>
        </pc:spChg>
      </pc:sldChg>
      <pc:sldChg chg="modSp">
        <pc:chgData name="Leo Luke (2416802)" userId="S::2416802@student.uwtsd.ac.uk::75285491-6377-421b-9392-4237283e51f0" providerId="AD" clId="Web-{F15115F2-5AB4-2AE3-CCA0-F8AD402FDA2B}" dt="2026-04-22T12:07:00.604" v="413" actId="20577"/>
        <pc:sldMkLst>
          <pc:docMk/>
          <pc:sldMk cId="579083154" sldId="264"/>
        </pc:sldMkLst>
        <pc:spChg chg="mod">
          <ac:chgData name="Leo Luke (2416802)" userId="S::2416802@student.uwtsd.ac.uk::75285491-6377-421b-9392-4237283e51f0" providerId="AD" clId="Web-{F15115F2-5AB4-2AE3-CCA0-F8AD402FDA2B}" dt="2026-04-22T12:07:00.604" v="413" actId="20577"/>
          <ac:spMkLst>
            <pc:docMk/>
            <pc:sldMk cId="579083154" sldId="264"/>
            <ac:spMk id="3" creationId="{02886A0B-CDAF-0126-6C67-504CB875C154}"/>
          </ac:spMkLst>
        </pc:spChg>
      </pc:sldChg>
      <pc:sldChg chg="modSp">
        <pc:chgData name="Leo Luke (2416802)" userId="S::2416802@student.uwtsd.ac.uk::75285491-6377-421b-9392-4237283e51f0" providerId="AD" clId="Web-{F15115F2-5AB4-2AE3-CCA0-F8AD402FDA2B}" dt="2026-04-22T11:48:15.113" v="16" actId="20577"/>
        <pc:sldMkLst>
          <pc:docMk/>
          <pc:sldMk cId="2146939512" sldId="265"/>
        </pc:sldMkLst>
        <pc:spChg chg="mod">
          <ac:chgData name="Leo Luke (2416802)" userId="S::2416802@student.uwtsd.ac.uk::75285491-6377-421b-9392-4237283e51f0" providerId="AD" clId="Web-{F15115F2-5AB4-2AE3-CCA0-F8AD402FDA2B}" dt="2026-04-22T11:48:15.113" v="16" actId="20577"/>
          <ac:spMkLst>
            <pc:docMk/>
            <pc:sldMk cId="2146939512" sldId="265"/>
            <ac:spMk id="3" creationId="{C249BE72-AE57-C5B3-C19F-CA97C14FD13D}"/>
          </ac:spMkLst>
        </pc:spChg>
      </pc:sldChg>
      <pc:sldChg chg="modSp new">
        <pc:chgData name="Leo Luke (2416802)" userId="S::2416802@student.uwtsd.ac.uk::75285491-6377-421b-9392-4237283e51f0" providerId="AD" clId="Web-{F15115F2-5AB4-2AE3-CCA0-F8AD402FDA2B}" dt="2026-04-22T12:00:22.491" v="244" actId="20577"/>
        <pc:sldMkLst>
          <pc:docMk/>
          <pc:sldMk cId="2418895844" sldId="266"/>
        </pc:sldMkLst>
        <pc:spChg chg="mod">
          <ac:chgData name="Leo Luke (2416802)" userId="S::2416802@student.uwtsd.ac.uk::75285491-6377-421b-9392-4237283e51f0" providerId="AD" clId="Web-{F15115F2-5AB4-2AE3-CCA0-F8AD402FDA2B}" dt="2026-04-22T11:49:41.584" v="27" actId="20577"/>
          <ac:spMkLst>
            <pc:docMk/>
            <pc:sldMk cId="2418895844" sldId="266"/>
            <ac:spMk id="2" creationId="{3C5F7896-5F9B-F98D-1868-3B85AD8BDE72}"/>
          </ac:spMkLst>
        </pc:spChg>
      </pc:sldChg>
      <pc:sldChg chg="modSp new">
        <pc:chgData name="Leo Luke (2416802)" userId="S::2416802@student.uwtsd.ac.uk::75285491-6377-421b-9392-4237283e51f0" providerId="AD" clId="Web-{F15115F2-5AB4-2AE3-CCA0-F8AD402FDA2B}" dt="2026-04-22T11:58:15.754" v="222" actId="20577"/>
        <pc:sldMkLst>
          <pc:docMk/>
          <pc:sldMk cId="1621834614" sldId="268"/>
        </pc:sldMkLst>
        <pc:spChg chg="mod">
          <ac:chgData name="Leo Luke (2416802)" userId="S::2416802@student.uwtsd.ac.uk::75285491-6377-421b-9392-4237283e51f0" providerId="AD" clId="Web-{F15115F2-5AB4-2AE3-CCA0-F8AD402FDA2B}" dt="2026-04-22T11:58:15.754" v="222" actId="20577"/>
          <ac:spMkLst>
            <pc:docMk/>
            <pc:sldMk cId="1621834614" sldId="268"/>
            <ac:spMk id="2" creationId="{59D7B015-80D7-3F6E-86E1-9E4CECA880E8}"/>
          </ac:spMkLst>
        </pc:spChg>
      </pc:sldChg>
      <pc:sldChg chg="modSp new">
        <pc:chgData name="Leo Luke (2416802)" userId="S::2416802@student.uwtsd.ac.uk::75285491-6377-421b-9392-4237283e51f0" providerId="AD" clId="Web-{F15115F2-5AB4-2AE3-CCA0-F8AD402FDA2B}" dt="2026-04-22T11:58:22.769" v="230" actId="20577"/>
        <pc:sldMkLst>
          <pc:docMk/>
          <pc:sldMk cId="739145794" sldId="269"/>
        </pc:sldMkLst>
        <pc:spChg chg="mod">
          <ac:chgData name="Leo Luke (2416802)" userId="S::2416802@student.uwtsd.ac.uk::75285491-6377-421b-9392-4237283e51f0" providerId="AD" clId="Web-{F15115F2-5AB4-2AE3-CCA0-F8AD402FDA2B}" dt="2026-04-22T11:58:22.769" v="230" actId="20577"/>
          <ac:spMkLst>
            <pc:docMk/>
            <pc:sldMk cId="739145794" sldId="269"/>
            <ac:spMk id="2" creationId="{C1808653-EEBA-42EB-DD37-8BEA2016D6D2}"/>
          </ac:spMkLst>
        </pc:spChg>
      </pc:sldChg>
      <pc:sldChg chg="modSp new ord">
        <pc:chgData name="Leo Luke (2416802)" userId="S::2416802@student.uwtsd.ac.uk::75285491-6377-421b-9392-4237283e51f0" providerId="AD" clId="Web-{F15115F2-5AB4-2AE3-CCA0-F8AD402FDA2B}" dt="2026-04-22T12:06:44.431" v="405" actId="20577"/>
        <pc:sldMkLst>
          <pc:docMk/>
          <pc:sldMk cId="1102610496" sldId="270"/>
        </pc:sldMkLst>
        <pc:spChg chg="mod">
          <ac:chgData name="Leo Luke (2416802)" userId="S::2416802@student.uwtsd.ac.uk::75285491-6377-421b-9392-4237283e51f0" providerId="AD" clId="Web-{F15115F2-5AB4-2AE3-CCA0-F8AD402FDA2B}" dt="2026-04-22T11:58:47.536" v="237" actId="20577"/>
          <ac:spMkLst>
            <pc:docMk/>
            <pc:sldMk cId="1102610496" sldId="270"/>
            <ac:spMk id="2" creationId="{C159C70B-C7CE-AC2F-F124-FC22B954BB67}"/>
          </ac:spMkLst>
        </pc:spChg>
        <pc:spChg chg="mod">
          <ac:chgData name="Leo Luke (2416802)" userId="S::2416802@student.uwtsd.ac.uk::75285491-6377-421b-9392-4237283e51f0" providerId="AD" clId="Web-{F15115F2-5AB4-2AE3-CCA0-F8AD402FDA2B}" dt="2026-04-22T12:06:44.431" v="405" actId="20577"/>
          <ac:spMkLst>
            <pc:docMk/>
            <pc:sldMk cId="1102610496" sldId="270"/>
            <ac:spMk id="3" creationId="{AFEC8B02-1C38-F084-1F40-3E0E4E1B6B47}"/>
          </ac:spMkLst>
        </pc:spChg>
      </pc:sldChg>
      <pc:sldChg chg="modSp new">
        <pc:chgData name="Leo Luke (2416802)" userId="S::2416802@student.uwtsd.ac.uk::75285491-6377-421b-9392-4237283e51f0" providerId="AD" clId="Web-{F15115F2-5AB4-2AE3-CCA0-F8AD402FDA2B}" dt="2026-04-22T12:09:24.234" v="492" actId="20577"/>
        <pc:sldMkLst>
          <pc:docMk/>
          <pc:sldMk cId="717920070" sldId="271"/>
        </pc:sldMkLst>
        <pc:spChg chg="mod">
          <ac:chgData name="Leo Luke (2416802)" userId="S::2416802@student.uwtsd.ac.uk::75285491-6377-421b-9392-4237283e51f0" providerId="AD" clId="Web-{F15115F2-5AB4-2AE3-CCA0-F8AD402FDA2B}" dt="2026-04-22T12:07:37.590" v="423" actId="20577"/>
          <ac:spMkLst>
            <pc:docMk/>
            <pc:sldMk cId="717920070" sldId="271"/>
            <ac:spMk id="2" creationId="{E0359C21-980A-1D17-802E-F5A9BBD66DB5}"/>
          </ac:spMkLst>
        </pc:spChg>
        <pc:spChg chg="mod">
          <ac:chgData name="Leo Luke (2416802)" userId="S::2416802@student.uwtsd.ac.uk::75285491-6377-421b-9392-4237283e51f0" providerId="AD" clId="Web-{F15115F2-5AB4-2AE3-CCA0-F8AD402FDA2B}" dt="2026-04-22T12:09:24.234" v="492" actId="20577"/>
          <ac:spMkLst>
            <pc:docMk/>
            <pc:sldMk cId="717920070" sldId="271"/>
            <ac:spMk id="3" creationId="{82C964AF-4DAB-D0A6-1E75-C5A72A7FEB1D}"/>
          </ac:spMkLst>
        </pc:spChg>
      </pc:sldChg>
      <pc:sldChg chg="modSp new">
        <pc:chgData name="Leo Luke (2416802)" userId="S::2416802@student.uwtsd.ac.uk::75285491-6377-421b-9392-4237283e51f0" providerId="AD" clId="Web-{F15115F2-5AB4-2AE3-CCA0-F8AD402FDA2B}" dt="2026-04-22T12:12:44.846" v="513" actId="20577"/>
        <pc:sldMkLst>
          <pc:docMk/>
          <pc:sldMk cId="1945386060" sldId="272"/>
        </pc:sldMkLst>
        <pc:spChg chg="mod">
          <ac:chgData name="Leo Luke (2416802)" userId="S::2416802@student.uwtsd.ac.uk::75285491-6377-421b-9392-4237283e51f0" providerId="AD" clId="Web-{F15115F2-5AB4-2AE3-CCA0-F8AD402FDA2B}" dt="2026-04-22T12:12:44.846" v="513" actId="20577"/>
          <ac:spMkLst>
            <pc:docMk/>
            <pc:sldMk cId="1945386060" sldId="272"/>
            <ac:spMk id="2" creationId="{3E3F94D3-A4E9-B6C9-CE01-20CC37E50EFE}"/>
          </ac:spMkLst>
        </pc:spChg>
        <pc:spChg chg="mod">
          <ac:chgData name="Leo Luke (2416802)" userId="S::2416802@student.uwtsd.ac.uk::75285491-6377-421b-9392-4237283e51f0" providerId="AD" clId="Web-{F15115F2-5AB4-2AE3-CCA0-F8AD402FDA2B}" dt="2026-04-22T12:12:42.706" v="512" actId="20577"/>
          <ac:spMkLst>
            <pc:docMk/>
            <pc:sldMk cId="1945386060" sldId="272"/>
            <ac:spMk id="3" creationId="{E7D3BF0A-322B-A760-23B2-E92CF43E931B}"/>
          </ac:spMkLst>
        </pc:spChg>
      </pc:sldChg>
      <pc:sldChg chg="modSp new">
        <pc:chgData name="Leo Luke (2416802)" userId="S::2416802@student.uwtsd.ac.uk::75285491-6377-421b-9392-4237283e51f0" providerId="AD" clId="Web-{F15115F2-5AB4-2AE3-CCA0-F8AD402FDA2B}" dt="2026-04-22T12:43:00.888" v="607" actId="20577"/>
        <pc:sldMkLst>
          <pc:docMk/>
          <pc:sldMk cId="690225187" sldId="273"/>
        </pc:sldMkLst>
        <pc:spChg chg="mod">
          <ac:chgData name="Leo Luke (2416802)" userId="S::2416802@student.uwtsd.ac.uk::75285491-6377-421b-9392-4237283e51f0" providerId="AD" clId="Web-{F15115F2-5AB4-2AE3-CCA0-F8AD402FDA2B}" dt="2026-04-22T12:43:00.888" v="607" actId="20577"/>
          <ac:spMkLst>
            <pc:docMk/>
            <pc:sldMk cId="690225187" sldId="273"/>
            <ac:spMk id="3" creationId="{F371EDC5-C84F-B2E0-3C50-493E364B659E}"/>
          </ac:spMkLst>
        </pc:spChg>
      </pc:sldChg>
    </pc:docChg>
  </pc:docChgLst>
  <pc:docChgLst>
    <pc:chgData name="Leo Luke (2416802)" userId="S::2416802@student.uwtsd.ac.uk::75285491-6377-421b-9392-4237283e51f0" providerId="AD" clId="Web-{9C416EFD-C0C2-3B3A-0910-6C536E9A3A0D}"/>
    <pc:docChg chg="addSld delSld modSld sldOrd">
      <pc:chgData name="Leo Luke (2416802)" userId="S::2416802@student.uwtsd.ac.uk::75285491-6377-421b-9392-4237283e51f0" providerId="AD" clId="Web-{9C416EFD-C0C2-3B3A-0910-6C536E9A3A0D}" dt="2026-04-30T17:08:32.602" v="1594" actId="20577"/>
      <pc:docMkLst>
        <pc:docMk/>
      </pc:docMkLst>
      <pc:sldChg chg="addSp delSp modSp">
        <pc:chgData name="Leo Luke (2416802)" userId="S::2416802@student.uwtsd.ac.uk::75285491-6377-421b-9392-4237283e51f0" providerId="AD" clId="Web-{9C416EFD-C0C2-3B3A-0910-6C536E9A3A0D}" dt="2026-04-30T15:13:12.783" v="40"/>
        <pc:sldMkLst>
          <pc:docMk/>
          <pc:sldMk cId="933797555" sldId="257"/>
        </pc:sldMkLst>
        <pc:spChg chg="mod">
          <ac:chgData name="Leo Luke (2416802)" userId="S::2416802@student.uwtsd.ac.uk::75285491-6377-421b-9392-4237283e51f0" providerId="AD" clId="Web-{9C416EFD-C0C2-3B3A-0910-6C536E9A3A0D}" dt="2026-04-30T15:13:12.783" v="40"/>
          <ac:spMkLst>
            <pc:docMk/>
            <pc:sldMk cId="933797555" sldId="257"/>
            <ac:spMk id="2" creationId="{DFBAB147-28FF-DBF6-9B9C-65D39DD0A4CC}"/>
          </ac:spMkLst>
        </pc:spChg>
        <pc:spChg chg="mod">
          <ac:chgData name="Leo Luke (2416802)" userId="S::2416802@student.uwtsd.ac.uk::75285491-6377-421b-9392-4237283e51f0" providerId="AD" clId="Web-{9C416EFD-C0C2-3B3A-0910-6C536E9A3A0D}" dt="2026-04-30T15:13:12.783" v="40"/>
          <ac:spMkLst>
            <pc:docMk/>
            <pc:sldMk cId="933797555" sldId="257"/>
            <ac:spMk id="3" creationId="{B55767F9-6587-E7FF-9036-B58758EF1507}"/>
          </ac:spMkLst>
        </pc:spChg>
        <pc:spChg chg="add">
          <ac:chgData name="Leo Luke (2416802)" userId="S::2416802@student.uwtsd.ac.uk::75285491-6377-421b-9392-4237283e51f0" providerId="AD" clId="Web-{9C416EFD-C0C2-3B3A-0910-6C536E9A3A0D}" dt="2026-04-30T15:13:12.783" v="40"/>
          <ac:spMkLst>
            <pc:docMk/>
            <pc:sldMk cId="933797555" sldId="257"/>
            <ac:spMk id="14" creationId="{C20CE451-818C-E63D-258B-234B6C543D34}"/>
          </ac:spMkLst>
        </pc:spChg>
        <pc:picChg chg="mod">
          <ac:chgData name="Leo Luke (2416802)" userId="S::2416802@student.uwtsd.ac.uk::75285491-6377-421b-9392-4237283e51f0" providerId="AD" clId="Web-{9C416EFD-C0C2-3B3A-0910-6C536E9A3A0D}" dt="2026-04-30T15:13:12.783" v="40"/>
          <ac:picMkLst>
            <pc:docMk/>
            <pc:sldMk cId="933797555" sldId="257"/>
            <ac:picMk id="5" creationId="{F69C6814-A686-9DEA-4887-694C6034A957}"/>
          </ac:picMkLst>
        </pc:picChg>
      </pc:sldChg>
      <pc:sldChg chg="addSp delSp modSp mod setBg">
        <pc:chgData name="Leo Luke (2416802)" userId="S::2416802@student.uwtsd.ac.uk::75285491-6377-421b-9392-4237283e51f0" providerId="AD" clId="Web-{9C416EFD-C0C2-3B3A-0910-6C536E9A3A0D}" dt="2026-04-30T15:14:05.052" v="50"/>
        <pc:sldMkLst>
          <pc:docMk/>
          <pc:sldMk cId="2457090160" sldId="258"/>
        </pc:sldMkLst>
        <pc:spChg chg="mod">
          <ac:chgData name="Leo Luke (2416802)" userId="S::2416802@student.uwtsd.ac.uk::75285491-6377-421b-9392-4237283e51f0" providerId="AD" clId="Web-{9C416EFD-C0C2-3B3A-0910-6C536E9A3A0D}" dt="2026-04-30T15:14:05.052" v="50"/>
          <ac:spMkLst>
            <pc:docMk/>
            <pc:sldMk cId="2457090160" sldId="258"/>
            <ac:spMk id="2" creationId="{6260669F-7B97-F130-1211-4B62532701A7}"/>
          </ac:spMkLst>
        </pc:spChg>
        <pc:spChg chg="add">
          <ac:chgData name="Leo Luke (2416802)" userId="S::2416802@student.uwtsd.ac.uk::75285491-6377-421b-9392-4237283e51f0" providerId="AD" clId="Web-{9C416EFD-C0C2-3B3A-0910-6C536E9A3A0D}" dt="2026-04-30T15:14:05.052" v="50"/>
          <ac:spMkLst>
            <pc:docMk/>
            <pc:sldMk cId="2457090160" sldId="258"/>
            <ac:spMk id="11" creationId="{600DC1B0-7E1A-BD02-3F93-19E6B1B75075}"/>
          </ac:spMkLst>
        </pc:spChg>
        <pc:graphicFrameChg chg="add">
          <ac:chgData name="Leo Luke (2416802)" userId="S::2416802@student.uwtsd.ac.uk::75285491-6377-421b-9392-4237283e51f0" providerId="AD" clId="Web-{9C416EFD-C0C2-3B3A-0910-6C536E9A3A0D}" dt="2026-04-30T15:14:05.052" v="50"/>
          <ac:graphicFrameMkLst>
            <pc:docMk/>
            <pc:sldMk cId="2457090160" sldId="258"/>
            <ac:graphicFrameMk id="12" creationId="{28DD6CC4-A1AA-330B-08F1-60F8E6FB8B7F}"/>
          </ac:graphicFrameMkLst>
        </pc:graphicFrameChg>
      </pc:sldChg>
      <pc:sldChg chg="addSp modSp mod setBg">
        <pc:chgData name="Leo Luke (2416802)" userId="S::2416802@student.uwtsd.ac.uk::75285491-6377-421b-9392-4237283e51f0" providerId="AD" clId="Web-{9C416EFD-C0C2-3B3A-0910-6C536E9A3A0D}" dt="2026-04-30T15:14:12.412" v="51"/>
        <pc:sldMkLst>
          <pc:docMk/>
          <pc:sldMk cId="129976386" sldId="259"/>
        </pc:sldMkLst>
        <pc:spChg chg="mod">
          <ac:chgData name="Leo Luke (2416802)" userId="S::2416802@student.uwtsd.ac.uk::75285491-6377-421b-9392-4237283e51f0" providerId="AD" clId="Web-{9C416EFD-C0C2-3B3A-0910-6C536E9A3A0D}" dt="2026-04-30T15:14:12.412" v="51"/>
          <ac:spMkLst>
            <pc:docMk/>
            <pc:sldMk cId="129976386" sldId="259"/>
            <ac:spMk id="2" creationId="{F1AA3560-4C60-5477-751C-0225F78C9B54}"/>
          </ac:spMkLst>
        </pc:spChg>
        <pc:spChg chg="mod">
          <ac:chgData name="Leo Luke (2416802)" userId="S::2416802@student.uwtsd.ac.uk::75285491-6377-421b-9392-4237283e51f0" providerId="AD" clId="Web-{9C416EFD-C0C2-3B3A-0910-6C536E9A3A0D}" dt="2026-04-30T15:14:12.412" v="51"/>
          <ac:spMkLst>
            <pc:docMk/>
            <pc:sldMk cId="129976386" sldId="259"/>
            <ac:spMk id="3" creationId="{F53FADB8-6335-C628-DE64-985F51440671}"/>
          </ac:spMkLst>
        </pc:spChg>
        <pc:spChg chg="add">
          <ac:chgData name="Leo Luke (2416802)" userId="S::2416802@student.uwtsd.ac.uk::75285491-6377-421b-9392-4237283e51f0" providerId="AD" clId="Web-{9C416EFD-C0C2-3B3A-0910-6C536E9A3A0D}" dt="2026-04-30T15:14:12.412" v="51"/>
          <ac:spMkLst>
            <pc:docMk/>
            <pc:sldMk cId="129976386" sldId="259"/>
            <ac:spMk id="8" creationId="{604B8143-3907-5396-F19C-4EDBFE8DED3F}"/>
          </ac:spMkLst>
        </pc:spChg>
      </pc:sldChg>
      <pc:sldChg chg="addSp delSp modSp mod setBg">
        <pc:chgData name="Leo Luke (2416802)" userId="S::2416802@student.uwtsd.ac.uk::75285491-6377-421b-9392-4237283e51f0" providerId="AD" clId="Web-{9C416EFD-C0C2-3B3A-0910-6C536E9A3A0D}" dt="2026-04-30T17:07:43.207" v="1593" actId="1076"/>
        <pc:sldMkLst>
          <pc:docMk/>
          <pc:sldMk cId="556681624" sldId="260"/>
        </pc:sldMkLst>
        <pc:spChg chg="mod">
          <ac:chgData name="Leo Luke (2416802)" userId="S::2416802@student.uwtsd.ac.uk::75285491-6377-421b-9392-4237283e51f0" providerId="AD" clId="Web-{9C416EFD-C0C2-3B3A-0910-6C536E9A3A0D}" dt="2026-04-30T15:13:00.657" v="38"/>
          <ac:spMkLst>
            <pc:docMk/>
            <pc:sldMk cId="556681624" sldId="260"/>
            <ac:spMk id="2" creationId="{719E00E3-D6E6-D194-76F9-7ADD128DB17B}"/>
          </ac:spMkLst>
        </pc:spChg>
        <pc:spChg chg="add">
          <ac:chgData name="Leo Luke (2416802)" userId="S::2416802@student.uwtsd.ac.uk::75285491-6377-421b-9392-4237283e51f0" providerId="AD" clId="Web-{9C416EFD-C0C2-3B3A-0910-6C536E9A3A0D}" dt="2026-04-30T15:13:00.657" v="38"/>
          <ac:spMkLst>
            <pc:docMk/>
            <pc:sldMk cId="556681624" sldId="260"/>
            <ac:spMk id="9" creationId="{600DC1B0-7E1A-BD02-3F93-19E6B1B75075}"/>
          </ac:spMkLst>
        </pc:spChg>
        <pc:graphicFrameChg chg="add mod">
          <ac:chgData name="Leo Luke (2416802)" userId="S::2416802@student.uwtsd.ac.uk::75285491-6377-421b-9392-4237283e51f0" providerId="AD" clId="Web-{9C416EFD-C0C2-3B3A-0910-6C536E9A3A0D}" dt="2026-04-30T17:07:43.207" v="1593" actId="1076"/>
          <ac:graphicFrameMkLst>
            <pc:docMk/>
            <pc:sldMk cId="556681624" sldId="260"/>
            <ac:graphicFrameMk id="5" creationId="{D6B4C840-0081-EE26-B203-D2EA140CDB7F}"/>
          </ac:graphicFrameMkLst>
        </pc:graphicFrameChg>
      </pc:sldChg>
      <pc:sldChg chg="addSp delSp modSp mod setBg">
        <pc:chgData name="Leo Luke (2416802)" userId="S::2416802@student.uwtsd.ac.uk::75285491-6377-421b-9392-4237283e51f0" providerId="AD" clId="Web-{9C416EFD-C0C2-3B3A-0910-6C536E9A3A0D}" dt="2026-04-30T15:13:05.376" v="39"/>
        <pc:sldMkLst>
          <pc:docMk/>
          <pc:sldMk cId="3803396436" sldId="261"/>
        </pc:sldMkLst>
        <pc:spChg chg="mod">
          <ac:chgData name="Leo Luke (2416802)" userId="S::2416802@student.uwtsd.ac.uk::75285491-6377-421b-9392-4237283e51f0" providerId="AD" clId="Web-{9C416EFD-C0C2-3B3A-0910-6C536E9A3A0D}" dt="2026-04-30T15:13:05.376" v="39"/>
          <ac:spMkLst>
            <pc:docMk/>
            <pc:sldMk cId="3803396436" sldId="261"/>
            <ac:spMk id="2" creationId="{D4A31341-8222-0938-E479-9A6DA767D70B}"/>
          </ac:spMkLst>
        </pc:spChg>
        <pc:spChg chg="add">
          <ac:chgData name="Leo Luke (2416802)" userId="S::2416802@student.uwtsd.ac.uk::75285491-6377-421b-9392-4237283e51f0" providerId="AD" clId="Web-{9C416EFD-C0C2-3B3A-0910-6C536E9A3A0D}" dt="2026-04-30T15:13:05.376" v="39"/>
          <ac:spMkLst>
            <pc:docMk/>
            <pc:sldMk cId="3803396436" sldId="261"/>
            <ac:spMk id="9" creationId="{600DC1B0-7E1A-BD02-3F93-19E6B1B75075}"/>
          </ac:spMkLst>
        </pc:spChg>
        <pc:graphicFrameChg chg="add">
          <ac:chgData name="Leo Luke (2416802)" userId="S::2416802@student.uwtsd.ac.uk::75285491-6377-421b-9392-4237283e51f0" providerId="AD" clId="Web-{9C416EFD-C0C2-3B3A-0910-6C536E9A3A0D}" dt="2026-04-30T15:13:05.376" v="39"/>
          <ac:graphicFrameMkLst>
            <pc:docMk/>
            <pc:sldMk cId="3803396436" sldId="261"/>
            <ac:graphicFrameMk id="5" creationId="{4D55DDE2-DE9A-7C1A-07DE-5756E8324053}"/>
          </ac:graphicFrameMkLst>
        </pc:graphicFrameChg>
      </pc:sldChg>
      <pc:sldChg chg="addSp delSp modSp mod setBg">
        <pc:chgData name="Leo Luke (2416802)" userId="S::2416802@student.uwtsd.ac.uk::75285491-6377-421b-9392-4237283e51f0" providerId="AD" clId="Web-{9C416EFD-C0C2-3B3A-0910-6C536E9A3A0D}" dt="2026-04-30T15:14:36.194" v="55"/>
        <pc:sldMkLst>
          <pc:docMk/>
          <pc:sldMk cId="581907106" sldId="262"/>
        </pc:sldMkLst>
        <pc:spChg chg="mod">
          <ac:chgData name="Leo Luke (2416802)" userId="S::2416802@student.uwtsd.ac.uk::75285491-6377-421b-9392-4237283e51f0" providerId="AD" clId="Web-{9C416EFD-C0C2-3B3A-0910-6C536E9A3A0D}" dt="2026-04-30T15:14:36.194" v="55"/>
          <ac:spMkLst>
            <pc:docMk/>
            <pc:sldMk cId="581907106" sldId="262"/>
            <ac:spMk id="2" creationId="{28B46A32-DEFE-BEC8-131A-98BF5D19178A}"/>
          </ac:spMkLst>
        </pc:spChg>
        <pc:spChg chg="add">
          <ac:chgData name="Leo Luke (2416802)" userId="S::2416802@student.uwtsd.ac.uk::75285491-6377-421b-9392-4237283e51f0" providerId="AD" clId="Web-{9C416EFD-C0C2-3B3A-0910-6C536E9A3A0D}" dt="2026-04-30T15:14:36.194" v="55"/>
          <ac:spMkLst>
            <pc:docMk/>
            <pc:sldMk cId="581907106" sldId="262"/>
            <ac:spMk id="11" creationId="{951922D2-D397-9EA4-A66D-55B0884D1A6A}"/>
          </ac:spMkLst>
        </pc:spChg>
        <pc:graphicFrameChg chg="add">
          <ac:chgData name="Leo Luke (2416802)" userId="S::2416802@student.uwtsd.ac.uk::75285491-6377-421b-9392-4237283e51f0" providerId="AD" clId="Web-{9C416EFD-C0C2-3B3A-0910-6C536E9A3A0D}" dt="2026-04-30T15:14:36.194" v="55"/>
          <ac:graphicFrameMkLst>
            <pc:docMk/>
            <pc:sldMk cId="581907106" sldId="262"/>
            <ac:graphicFrameMk id="12" creationId="{CF272832-2B79-16C6-DC8A-CAAC026E07EB}"/>
          </ac:graphicFrameMkLst>
        </pc:graphicFrameChg>
      </pc:sldChg>
      <pc:sldChg chg="addSp modSp mod setBg">
        <pc:chgData name="Leo Luke (2416802)" userId="S::2416802@student.uwtsd.ac.uk::75285491-6377-421b-9392-4237283e51f0" providerId="AD" clId="Web-{9C416EFD-C0C2-3B3A-0910-6C536E9A3A0D}" dt="2026-04-30T15:13:21.377" v="41"/>
        <pc:sldMkLst>
          <pc:docMk/>
          <pc:sldMk cId="931040165" sldId="263"/>
        </pc:sldMkLst>
        <pc:spChg chg="mod">
          <ac:chgData name="Leo Luke (2416802)" userId="S::2416802@student.uwtsd.ac.uk::75285491-6377-421b-9392-4237283e51f0" providerId="AD" clId="Web-{9C416EFD-C0C2-3B3A-0910-6C536E9A3A0D}" dt="2026-04-30T15:13:21.377" v="41"/>
          <ac:spMkLst>
            <pc:docMk/>
            <pc:sldMk cId="931040165" sldId="263"/>
            <ac:spMk id="2" creationId="{5B71AE9B-82A6-8845-303F-5ACD4B21BE28}"/>
          </ac:spMkLst>
        </pc:spChg>
        <pc:spChg chg="mod">
          <ac:chgData name="Leo Luke (2416802)" userId="S::2416802@student.uwtsd.ac.uk::75285491-6377-421b-9392-4237283e51f0" providerId="AD" clId="Web-{9C416EFD-C0C2-3B3A-0910-6C536E9A3A0D}" dt="2026-04-30T15:13:21.377" v="41"/>
          <ac:spMkLst>
            <pc:docMk/>
            <pc:sldMk cId="931040165" sldId="263"/>
            <ac:spMk id="3" creationId="{F01657DE-422F-FB33-9275-1BF0FAC785B6}"/>
          </ac:spMkLst>
        </pc:spChg>
        <pc:spChg chg="add">
          <ac:chgData name="Leo Luke (2416802)" userId="S::2416802@student.uwtsd.ac.uk::75285491-6377-421b-9392-4237283e51f0" providerId="AD" clId="Web-{9C416EFD-C0C2-3B3A-0910-6C536E9A3A0D}" dt="2026-04-30T15:13:21.377" v="41"/>
          <ac:spMkLst>
            <pc:docMk/>
            <pc:sldMk cId="931040165" sldId="263"/>
            <ac:spMk id="9" creationId="{2961259D-605E-E200-FF9F-7C8C71D7C8E4}"/>
          </ac:spMkLst>
        </pc:spChg>
        <pc:picChg chg="add">
          <ac:chgData name="Leo Luke (2416802)" userId="S::2416802@student.uwtsd.ac.uk::75285491-6377-421b-9392-4237283e51f0" providerId="AD" clId="Web-{9C416EFD-C0C2-3B3A-0910-6C536E9A3A0D}" dt="2026-04-30T15:13:21.377" v="41"/>
          <ac:picMkLst>
            <pc:docMk/>
            <pc:sldMk cId="931040165" sldId="263"/>
            <ac:picMk id="5" creationId="{9CD6B34D-34BE-5BC6-C0F1-15E7F4DACD70}"/>
          </ac:picMkLst>
        </pc:picChg>
      </pc:sldChg>
      <pc:sldChg chg="addSp modSp mod setBg">
        <pc:chgData name="Leo Luke (2416802)" userId="S::2416802@student.uwtsd.ac.uk::75285491-6377-421b-9392-4237283e51f0" providerId="AD" clId="Web-{9C416EFD-C0C2-3B3A-0910-6C536E9A3A0D}" dt="2026-04-30T15:13:35.753" v="46" actId="20577"/>
        <pc:sldMkLst>
          <pc:docMk/>
          <pc:sldMk cId="579083154" sldId="264"/>
        </pc:sldMkLst>
        <pc:spChg chg="mod">
          <ac:chgData name="Leo Luke (2416802)" userId="S::2416802@student.uwtsd.ac.uk::75285491-6377-421b-9392-4237283e51f0" providerId="AD" clId="Web-{9C416EFD-C0C2-3B3A-0910-6C536E9A3A0D}" dt="2026-04-30T15:13:28.190" v="42"/>
          <ac:spMkLst>
            <pc:docMk/>
            <pc:sldMk cId="579083154" sldId="264"/>
            <ac:spMk id="2" creationId="{E87CC0E3-C783-687C-300D-7C388307B41E}"/>
          </ac:spMkLst>
        </pc:spChg>
        <pc:spChg chg="mod">
          <ac:chgData name="Leo Luke (2416802)" userId="S::2416802@student.uwtsd.ac.uk::75285491-6377-421b-9392-4237283e51f0" providerId="AD" clId="Web-{9C416EFD-C0C2-3B3A-0910-6C536E9A3A0D}" dt="2026-04-30T15:13:35.753" v="46" actId="20577"/>
          <ac:spMkLst>
            <pc:docMk/>
            <pc:sldMk cId="579083154" sldId="264"/>
            <ac:spMk id="3" creationId="{02886A0B-CDAF-0126-6C67-504CB875C154}"/>
          </ac:spMkLst>
        </pc:spChg>
        <pc:spChg chg="add">
          <ac:chgData name="Leo Luke (2416802)" userId="S::2416802@student.uwtsd.ac.uk::75285491-6377-421b-9392-4237283e51f0" providerId="AD" clId="Web-{9C416EFD-C0C2-3B3A-0910-6C536E9A3A0D}" dt="2026-04-30T15:13:28.190" v="42"/>
          <ac:spMkLst>
            <pc:docMk/>
            <pc:sldMk cId="579083154" sldId="264"/>
            <ac:spMk id="8" creationId="{F456DBD1-1048-5A22-C973-3E5FA83F57BA}"/>
          </ac:spMkLst>
        </pc:spChg>
      </pc:sldChg>
      <pc:sldChg chg="addSp modSp mod setBg">
        <pc:chgData name="Leo Luke (2416802)" userId="S::2416802@student.uwtsd.ac.uk::75285491-6377-421b-9392-4237283e51f0" providerId="AD" clId="Web-{9C416EFD-C0C2-3B3A-0910-6C536E9A3A0D}" dt="2026-04-30T15:13:39.847" v="47"/>
        <pc:sldMkLst>
          <pc:docMk/>
          <pc:sldMk cId="2146939512" sldId="265"/>
        </pc:sldMkLst>
        <pc:spChg chg="mod">
          <ac:chgData name="Leo Luke (2416802)" userId="S::2416802@student.uwtsd.ac.uk::75285491-6377-421b-9392-4237283e51f0" providerId="AD" clId="Web-{9C416EFD-C0C2-3B3A-0910-6C536E9A3A0D}" dt="2026-04-30T15:13:39.847" v="47"/>
          <ac:spMkLst>
            <pc:docMk/>
            <pc:sldMk cId="2146939512" sldId="265"/>
            <ac:spMk id="2" creationId="{77587366-72C6-1DE7-A27F-B2CC03AEA6F3}"/>
          </ac:spMkLst>
        </pc:spChg>
        <pc:spChg chg="mod">
          <ac:chgData name="Leo Luke (2416802)" userId="S::2416802@student.uwtsd.ac.uk::75285491-6377-421b-9392-4237283e51f0" providerId="AD" clId="Web-{9C416EFD-C0C2-3B3A-0910-6C536E9A3A0D}" dt="2026-04-30T15:13:39.847" v="47"/>
          <ac:spMkLst>
            <pc:docMk/>
            <pc:sldMk cId="2146939512" sldId="265"/>
            <ac:spMk id="3" creationId="{C249BE72-AE57-C5B3-C19F-CA97C14FD13D}"/>
          </ac:spMkLst>
        </pc:spChg>
        <pc:spChg chg="add">
          <ac:chgData name="Leo Luke (2416802)" userId="S::2416802@student.uwtsd.ac.uk::75285491-6377-421b-9392-4237283e51f0" providerId="AD" clId="Web-{9C416EFD-C0C2-3B3A-0910-6C536E9A3A0D}" dt="2026-04-30T15:13:39.847" v="47"/>
          <ac:spMkLst>
            <pc:docMk/>
            <pc:sldMk cId="2146939512" sldId="265"/>
            <ac:spMk id="8" creationId="{DDD1D22E-5996-E45B-92B2-659F701A4A3B}"/>
          </ac:spMkLst>
        </pc:spChg>
      </pc:sldChg>
      <pc:sldChg chg="addSp delSp modSp mod setBg">
        <pc:chgData name="Leo Luke (2416802)" userId="S::2416802@student.uwtsd.ac.uk::75285491-6377-421b-9392-4237283e51f0" providerId="AD" clId="Web-{9C416EFD-C0C2-3B3A-0910-6C536E9A3A0D}" dt="2026-04-30T15:15:07.383" v="63"/>
        <pc:sldMkLst>
          <pc:docMk/>
          <pc:sldMk cId="2418895844" sldId="266"/>
        </pc:sldMkLst>
        <pc:spChg chg="mod">
          <ac:chgData name="Leo Luke (2416802)" userId="S::2416802@student.uwtsd.ac.uk::75285491-6377-421b-9392-4237283e51f0" providerId="AD" clId="Web-{9C416EFD-C0C2-3B3A-0910-6C536E9A3A0D}" dt="2026-04-30T15:15:07.383" v="63"/>
          <ac:spMkLst>
            <pc:docMk/>
            <pc:sldMk cId="2418895844" sldId="266"/>
            <ac:spMk id="2" creationId="{3C5F7896-5F9B-F98D-1868-3B85AD8BDE72}"/>
          </ac:spMkLst>
        </pc:spChg>
        <pc:spChg chg="add mod">
          <ac:chgData name="Leo Luke (2416802)" userId="S::2416802@student.uwtsd.ac.uk::75285491-6377-421b-9392-4237283e51f0" providerId="AD" clId="Web-{9C416EFD-C0C2-3B3A-0910-6C536E9A3A0D}" dt="2026-04-30T15:15:07.383" v="63"/>
          <ac:spMkLst>
            <pc:docMk/>
            <pc:sldMk cId="2418895844" sldId="266"/>
            <ac:spMk id="16" creationId="{5AC0F796-552D-B834-E12F-7883E0F7571E}"/>
          </ac:spMkLst>
        </pc:spChg>
        <pc:spChg chg="add">
          <ac:chgData name="Leo Luke (2416802)" userId="S::2416802@student.uwtsd.ac.uk::75285491-6377-421b-9392-4237283e51f0" providerId="AD" clId="Web-{9C416EFD-C0C2-3B3A-0910-6C536E9A3A0D}" dt="2026-04-30T15:15:07.383" v="63"/>
          <ac:spMkLst>
            <pc:docMk/>
            <pc:sldMk cId="2418895844" sldId="266"/>
            <ac:spMk id="21" creationId="{C20CE451-818C-E63D-258B-234B6C543D34}"/>
          </ac:spMkLst>
        </pc:spChg>
        <pc:picChg chg="add mod ord">
          <ac:chgData name="Leo Luke (2416802)" userId="S::2416802@student.uwtsd.ac.uk::75285491-6377-421b-9392-4237283e51f0" providerId="AD" clId="Web-{9C416EFD-C0C2-3B3A-0910-6C536E9A3A0D}" dt="2026-04-30T15:15:07.383" v="63"/>
          <ac:picMkLst>
            <pc:docMk/>
            <pc:sldMk cId="2418895844" sldId="266"/>
            <ac:picMk id="15" creationId="{270310C2-01A4-D661-CB4A-1CCC71869984}"/>
          </ac:picMkLst>
        </pc:picChg>
      </pc:sldChg>
      <pc:sldChg chg="addSp delSp modSp mod setBg setClrOvrMap">
        <pc:chgData name="Leo Luke (2416802)" userId="S::2416802@student.uwtsd.ac.uk::75285491-6377-421b-9392-4237283e51f0" providerId="AD" clId="Web-{9C416EFD-C0C2-3B3A-0910-6C536E9A3A0D}" dt="2026-04-30T16:25:41.858" v="882" actId="20577"/>
        <pc:sldMkLst>
          <pc:docMk/>
          <pc:sldMk cId="1621834614" sldId="268"/>
        </pc:sldMkLst>
        <pc:spChg chg="mod">
          <ac:chgData name="Leo Luke (2416802)" userId="S::2416802@student.uwtsd.ac.uk::75285491-6377-421b-9392-4237283e51f0" providerId="AD" clId="Web-{9C416EFD-C0C2-3B3A-0910-6C536E9A3A0D}" dt="2026-04-30T16:25:41.858" v="882" actId="20577"/>
          <ac:spMkLst>
            <pc:docMk/>
            <pc:sldMk cId="1621834614" sldId="268"/>
            <ac:spMk id="2" creationId="{59D7B015-80D7-3F6E-86E1-9E4CECA880E8}"/>
          </ac:spMkLst>
        </pc:spChg>
        <pc:spChg chg="add">
          <ac:chgData name="Leo Luke (2416802)" userId="S::2416802@student.uwtsd.ac.uk::75285491-6377-421b-9392-4237283e51f0" providerId="AD" clId="Web-{9C416EFD-C0C2-3B3A-0910-6C536E9A3A0D}" dt="2026-04-30T15:43:21.407" v="530"/>
          <ac:spMkLst>
            <pc:docMk/>
            <pc:sldMk cId="1621834614" sldId="268"/>
            <ac:spMk id="13" creationId="{21E0DC6F-DB0E-DBE1-8178-AE81BC6B96EA}"/>
          </ac:spMkLst>
        </pc:spChg>
        <pc:spChg chg="add">
          <ac:chgData name="Leo Luke (2416802)" userId="S::2416802@student.uwtsd.ac.uk::75285491-6377-421b-9392-4237283e51f0" providerId="AD" clId="Web-{9C416EFD-C0C2-3B3A-0910-6C536E9A3A0D}" dt="2026-04-30T15:43:21.407" v="530"/>
          <ac:spMkLst>
            <pc:docMk/>
            <pc:sldMk cId="1621834614" sldId="268"/>
            <ac:spMk id="15" creationId="{84D07BF5-D29E-918E-55FE-747AF2A0E23F}"/>
          </ac:spMkLst>
        </pc:spChg>
        <pc:picChg chg="add">
          <ac:chgData name="Leo Luke (2416802)" userId="S::2416802@student.uwtsd.ac.uk::75285491-6377-421b-9392-4237283e51f0" providerId="AD" clId="Web-{9C416EFD-C0C2-3B3A-0910-6C536E9A3A0D}" dt="2026-04-30T15:43:21.407" v="530"/>
          <ac:picMkLst>
            <pc:docMk/>
            <pc:sldMk cId="1621834614" sldId="268"/>
            <ac:picMk id="14" creationId="{8C515C13-3834-8B49-DDF1-85B367C077FC}"/>
          </ac:picMkLst>
        </pc:picChg>
      </pc:sldChg>
      <pc:sldChg chg="modSp">
        <pc:chgData name="Leo Luke (2416802)" userId="S::2416802@student.uwtsd.ac.uk::75285491-6377-421b-9392-4237283e51f0" providerId="AD" clId="Web-{9C416EFD-C0C2-3B3A-0910-6C536E9A3A0D}" dt="2026-04-30T15:46:25.306" v="619" actId="20577"/>
        <pc:sldMkLst>
          <pc:docMk/>
          <pc:sldMk cId="739145794" sldId="269"/>
        </pc:sldMkLst>
        <pc:spChg chg="mod">
          <ac:chgData name="Leo Luke (2416802)" userId="S::2416802@student.uwtsd.ac.uk::75285491-6377-421b-9392-4237283e51f0" providerId="AD" clId="Web-{9C416EFD-C0C2-3B3A-0910-6C536E9A3A0D}" dt="2026-04-30T15:46:25.306" v="619" actId="20577"/>
          <ac:spMkLst>
            <pc:docMk/>
            <pc:sldMk cId="739145794" sldId="269"/>
            <ac:spMk id="3" creationId="{6CAA97FE-522E-22F0-6DC5-4BF45084E52D}"/>
          </ac:spMkLst>
        </pc:spChg>
      </pc:sldChg>
      <pc:sldChg chg="addSp delSp modSp mod setBg">
        <pc:chgData name="Leo Luke (2416802)" userId="S::2416802@student.uwtsd.ac.uk::75285491-6377-421b-9392-4237283e51f0" providerId="AD" clId="Web-{9C416EFD-C0C2-3B3A-0910-6C536E9A3A0D}" dt="2026-04-30T15:12:45.406" v="37"/>
        <pc:sldMkLst>
          <pc:docMk/>
          <pc:sldMk cId="1102610496" sldId="270"/>
        </pc:sldMkLst>
        <pc:spChg chg="mod">
          <ac:chgData name="Leo Luke (2416802)" userId="S::2416802@student.uwtsd.ac.uk::75285491-6377-421b-9392-4237283e51f0" providerId="AD" clId="Web-{9C416EFD-C0C2-3B3A-0910-6C536E9A3A0D}" dt="2026-04-30T15:12:45.406" v="37"/>
          <ac:spMkLst>
            <pc:docMk/>
            <pc:sldMk cId="1102610496" sldId="270"/>
            <ac:spMk id="2" creationId="{C159C70B-C7CE-AC2F-F124-FC22B954BB67}"/>
          </ac:spMkLst>
        </pc:spChg>
        <pc:spChg chg="mod ord">
          <ac:chgData name="Leo Luke (2416802)" userId="S::2416802@student.uwtsd.ac.uk::75285491-6377-421b-9392-4237283e51f0" providerId="AD" clId="Web-{9C416EFD-C0C2-3B3A-0910-6C536E9A3A0D}" dt="2026-04-30T15:12:45.406" v="37"/>
          <ac:spMkLst>
            <pc:docMk/>
            <pc:sldMk cId="1102610496" sldId="270"/>
            <ac:spMk id="3" creationId="{AFEC8B02-1C38-F084-1F40-3E0E4E1B6B47}"/>
          </ac:spMkLst>
        </pc:spChg>
        <pc:spChg chg="add">
          <ac:chgData name="Leo Luke (2416802)" userId="S::2416802@student.uwtsd.ac.uk::75285491-6377-421b-9392-4237283e51f0" providerId="AD" clId="Web-{9C416EFD-C0C2-3B3A-0910-6C536E9A3A0D}" dt="2026-04-30T15:12:45.406" v="37"/>
          <ac:spMkLst>
            <pc:docMk/>
            <pc:sldMk cId="1102610496" sldId="270"/>
            <ac:spMk id="19" creationId="{9B61FEBE-B024-E867-ADF8-B65D117A2EEE}"/>
          </ac:spMkLst>
        </pc:spChg>
        <pc:picChg chg="add mod ord">
          <ac:chgData name="Leo Luke (2416802)" userId="S::2416802@student.uwtsd.ac.uk::75285491-6377-421b-9392-4237283e51f0" providerId="AD" clId="Web-{9C416EFD-C0C2-3B3A-0910-6C536E9A3A0D}" dt="2026-04-30T15:12:45.406" v="37"/>
          <ac:picMkLst>
            <pc:docMk/>
            <pc:sldMk cId="1102610496" sldId="270"/>
            <ac:picMk id="5" creationId="{84D921EB-9C6F-A71E-5618-D725C9227B85}"/>
          </ac:picMkLst>
        </pc:picChg>
        <pc:picChg chg="add mod">
          <ac:chgData name="Leo Luke (2416802)" userId="S::2416802@student.uwtsd.ac.uk::75285491-6377-421b-9392-4237283e51f0" providerId="AD" clId="Web-{9C416EFD-C0C2-3B3A-0910-6C536E9A3A0D}" dt="2026-04-30T15:12:45.406" v="37"/>
          <ac:picMkLst>
            <pc:docMk/>
            <pc:sldMk cId="1102610496" sldId="270"/>
            <ac:picMk id="6" creationId="{9D9F39C3-8365-1FBB-4D61-91EEEDF88B67}"/>
          </ac:picMkLst>
        </pc:picChg>
      </pc:sldChg>
      <pc:sldChg chg="addSp modSp mod setBg">
        <pc:chgData name="Leo Luke (2416802)" userId="S::2416802@student.uwtsd.ac.uk::75285491-6377-421b-9392-4237283e51f0" providerId="AD" clId="Web-{9C416EFD-C0C2-3B3A-0910-6C536E9A3A0D}" dt="2026-04-30T15:15:13.493" v="64"/>
        <pc:sldMkLst>
          <pc:docMk/>
          <pc:sldMk cId="717920070" sldId="271"/>
        </pc:sldMkLst>
        <pc:spChg chg="mod">
          <ac:chgData name="Leo Luke (2416802)" userId="S::2416802@student.uwtsd.ac.uk::75285491-6377-421b-9392-4237283e51f0" providerId="AD" clId="Web-{9C416EFD-C0C2-3B3A-0910-6C536E9A3A0D}" dt="2026-04-30T15:15:13.493" v="64"/>
          <ac:spMkLst>
            <pc:docMk/>
            <pc:sldMk cId="717920070" sldId="271"/>
            <ac:spMk id="2" creationId="{E0359C21-980A-1D17-802E-F5A9BBD66DB5}"/>
          </ac:spMkLst>
        </pc:spChg>
        <pc:spChg chg="mod">
          <ac:chgData name="Leo Luke (2416802)" userId="S::2416802@student.uwtsd.ac.uk::75285491-6377-421b-9392-4237283e51f0" providerId="AD" clId="Web-{9C416EFD-C0C2-3B3A-0910-6C536E9A3A0D}" dt="2026-04-30T15:15:13.493" v="64"/>
          <ac:spMkLst>
            <pc:docMk/>
            <pc:sldMk cId="717920070" sldId="271"/>
            <ac:spMk id="3" creationId="{82C964AF-4DAB-D0A6-1E75-C5A72A7FEB1D}"/>
          </ac:spMkLst>
        </pc:spChg>
        <pc:spChg chg="add">
          <ac:chgData name="Leo Luke (2416802)" userId="S::2416802@student.uwtsd.ac.uk::75285491-6377-421b-9392-4237283e51f0" providerId="AD" clId="Web-{9C416EFD-C0C2-3B3A-0910-6C536E9A3A0D}" dt="2026-04-30T15:15:13.493" v="64"/>
          <ac:spMkLst>
            <pc:docMk/>
            <pc:sldMk cId="717920070" sldId="271"/>
            <ac:spMk id="9" creationId="{5E8D3B17-7638-DFD3-18E4-8A6D611749CF}"/>
          </ac:spMkLst>
        </pc:spChg>
        <pc:picChg chg="add">
          <ac:chgData name="Leo Luke (2416802)" userId="S::2416802@student.uwtsd.ac.uk::75285491-6377-421b-9392-4237283e51f0" providerId="AD" clId="Web-{9C416EFD-C0C2-3B3A-0910-6C536E9A3A0D}" dt="2026-04-30T15:15:13.493" v="64"/>
          <ac:picMkLst>
            <pc:docMk/>
            <pc:sldMk cId="717920070" sldId="271"/>
            <ac:picMk id="5" creationId="{EB08D74A-DA75-041B-9BE5-5B5606EACD42}"/>
          </ac:picMkLst>
        </pc:picChg>
      </pc:sldChg>
      <pc:sldChg chg="addSp modSp mod setBg">
        <pc:chgData name="Leo Luke (2416802)" userId="S::2416802@student.uwtsd.ac.uk::75285491-6377-421b-9392-4237283e51f0" providerId="AD" clId="Web-{9C416EFD-C0C2-3B3A-0910-6C536E9A3A0D}" dt="2026-04-30T15:15:23.134" v="65"/>
        <pc:sldMkLst>
          <pc:docMk/>
          <pc:sldMk cId="1945386060" sldId="272"/>
        </pc:sldMkLst>
        <pc:spChg chg="mod">
          <ac:chgData name="Leo Luke (2416802)" userId="S::2416802@student.uwtsd.ac.uk::75285491-6377-421b-9392-4237283e51f0" providerId="AD" clId="Web-{9C416EFD-C0C2-3B3A-0910-6C536E9A3A0D}" dt="2026-04-30T15:15:23.134" v="65"/>
          <ac:spMkLst>
            <pc:docMk/>
            <pc:sldMk cId="1945386060" sldId="272"/>
            <ac:spMk id="2" creationId="{3E3F94D3-A4E9-B6C9-CE01-20CC37E50EFE}"/>
          </ac:spMkLst>
        </pc:spChg>
        <pc:spChg chg="mod">
          <ac:chgData name="Leo Luke (2416802)" userId="S::2416802@student.uwtsd.ac.uk::75285491-6377-421b-9392-4237283e51f0" providerId="AD" clId="Web-{9C416EFD-C0C2-3B3A-0910-6C536E9A3A0D}" dt="2026-04-30T15:15:23.134" v="65"/>
          <ac:spMkLst>
            <pc:docMk/>
            <pc:sldMk cId="1945386060" sldId="272"/>
            <ac:spMk id="3" creationId="{E7D3BF0A-322B-A760-23B2-E92CF43E931B}"/>
          </ac:spMkLst>
        </pc:spChg>
        <pc:spChg chg="add">
          <ac:chgData name="Leo Luke (2416802)" userId="S::2416802@student.uwtsd.ac.uk::75285491-6377-421b-9392-4237283e51f0" providerId="AD" clId="Web-{9C416EFD-C0C2-3B3A-0910-6C536E9A3A0D}" dt="2026-04-30T15:15:23.134" v="65"/>
          <ac:spMkLst>
            <pc:docMk/>
            <pc:sldMk cId="1945386060" sldId="272"/>
            <ac:spMk id="9" creationId="{2961259D-605E-E200-FF9F-7C8C71D7C8E4}"/>
          </ac:spMkLst>
        </pc:spChg>
        <pc:picChg chg="add">
          <ac:chgData name="Leo Luke (2416802)" userId="S::2416802@student.uwtsd.ac.uk::75285491-6377-421b-9392-4237283e51f0" providerId="AD" clId="Web-{9C416EFD-C0C2-3B3A-0910-6C536E9A3A0D}" dt="2026-04-30T15:15:23.134" v="65"/>
          <ac:picMkLst>
            <pc:docMk/>
            <pc:sldMk cId="1945386060" sldId="272"/>
            <ac:picMk id="5" creationId="{48FA22E4-C168-C300-B530-41D27AB17214}"/>
          </ac:picMkLst>
        </pc:picChg>
      </pc:sldChg>
      <pc:sldChg chg="addSp modSp mod setBg">
        <pc:chgData name="Leo Luke (2416802)" userId="S::2416802@student.uwtsd.ac.uk::75285491-6377-421b-9392-4237283e51f0" providerId="AD" clId="Web-{9C416EFD-C0C2-3B3A-0910-6C536E9A3A0D}" dt="2026-04-30T15:14:18.053" v="52"/>
        <pc:sldMkLst>
          <pc:docMk/>
          <pc:sldMk cId="690225187" sldId="273"/>
        </pc:sldMkLst>
        <pc:spChg chg="mod">
          <ac:chgData name="Leo Luke (2416802)" userId="S::2416802@student.uwtsd.ac.uk::75285491-6377-421b-9392-4237283e51f0" providerId="AD" clId="Web-{9C416EFD-C0C2-3B3A-0910-6C536E9A3A0D}" dt="2026-04-30T15:14:18.053" v="52"/>
          <ac:spMkLst>
            <pc:docMk/>
            <pc:sldMk cId="690225187" sldId="273"/>
            <ac:spMk id="2" creationId="{F8622BAB-F6FC-0E48-D2E2-5DBC8417B9B7}"/>
          </ac:spMkLst>
        </pc:spChg>
        <pc:spChg chg="mod">
          <ac:chgData name="Leo Luke (2416802)" userId="S::2416802@student.uwtsd.ac.uk::75285491-6377-421b-9392-4237283e51f0" providerId="AD" clId="Web-{9C416EFD-C0C2-3B3A-0910-6C536E9A3A0D}" dt="2026-04-30T15:14:18.053" v="52"/>
          <ac:spMkLst>
            <pc:docMk/>
            <pc:sldMk cId="690225187" sldId="273"/>
            <ac:spMk id="3" creationId="{F371EDC5-C84F-B2E0-3C50-493E364B659E}"/>
          </ac:spMkLst>
        </pc:spChg>
        <pc:spChg chg="add">
          <ac:chgData name="Leo Luke (2416802)" userId="S::2416802@student.uwtsd.ac.uk::75285491-6377-421b-9392-4237283e51f0" providerId="AD" clId="Web-{9C416EFD-C0C2-3B3A-0910-6C536E9A3A0D}" dt="2026-04-30T15:14:18.053" v="52"/>
          <ac:spMkLst>
            <pc:docMk/>
            <pc:sldMk cId="690225187" sldId="273"/>
            <ac:spMk id="9" creationId="{92CC1E4F-F1F0-B945-BE50-C72A7103E8AC}"/>
          </ac:spMkLst>
        </pc:spChg>
        <pc:picChg chg="add">
          <ac:chgData name="Leo Luke (2416802)" userId="S::2416802@student.uwtsd.ac.uk::75285491-6377-421b-9392-4237283e51f0" providerId="AD" clId="Web-{9C416EFD-C0C2-3B3A-0910-6C536E9A3A0D}" dt="2026-04-30T15:14:18.053" v="52"/>
          <ac:picMkLst>
            <pc:docMk/>
            <pc:sldMk cId="690225187" sldId="273"/>
            <ac:picMk id="5" creationId="{6FF2ED57-E345-C0B1-F23D-B5E8AA1C756E}"/>
          </ac:picMkLst>
        </pc:picChg>
      </pc:sldChg>
      <pc:sldChg chg="addSp modSp mod setBg">
        <pc:chgData name="Leo Luke (2416802)" userId="S::2416802@student.uwtsd.ac.uk::75285491-6377-421b-9392-4237283e51f0" providerId="AD" clId="Web-{9C416EFD-C0C2-3B3A-0910-6C536E9A3A0D}" dt="2026-04-30T15:15:32.556" v="66"/>
        <pc:sldMkLst>
          <pc:docMk/>
          <pc:sldMk cId="4278825452" sldId="274"/>
        </pc:sldMkLst>
        <pc:spChg chg="mod">
          <ac:chgData name="Leo Luke (2416802)" userId="S::2416802@student.uwtsd.ac.uk::75285491-6377-421b-9392-4237283e51f0" providerId="AD" clId="Web-{9C416EFD-C0C2-3B3A-0910-6C536E9A3A0D}" dt="2026-04-30T15:15:32.556" v="66"/>
          <ac:spMkLst>
            <pc:docMk/>
            <pc:sldMk cId="4278825452" sldId="274"/>
            <ac:spMk id="2" creationId="{5785CC3C-138F-50A1-8547-470B329ADD9D}"/>
          </ac:spMkLst>
        </pc:spChg>
        <pc:spChg chg="mod">
          <ac:chgData name="Leo Luke (2416802)" userId="S::2416802@student.uwtsd.ac.uk::75285491-6377-421b-9392-4237283e51f0" providerId="AD" clId="Web-{9C416EFD-C0C2-3B3A-0910-6C536E9A3A0D}" dt="2026-04-30T15:15:32.556" v="66"/>
          <ac:spMkLst>
            <pc:docMk/>
            <pc:sldMk cId="4278825452" sldId="274"/>
            <ac:spMk id="3" creationId="{96A51D83-5AD6-CBD9-2A1D-90BCE0E8376B}"/>
          </ac:spMkLst>
        </pc:spChg>
        <pc:spChg chg="add">
          <ac:chgData name="Leo Luke (2416802)" userId="S::2416802@student.uwtsd.ac.uk::75285491-6377-421b-9392-4237283e51f0" providerId="AD" clId="Web-{9C416EFD-C0C2-3B3A-0910-6C536E9A3A0D}" dt="2026-04-30T15:15:32.556" v="66"/>
          <ac:spMkLst>
            <pc:docMk/>
            <pc:sldMk cId="4278825452" sldId="274"/>
            <ac:spMk id="8" creationId="{604B8143-3907-5396-F19C-4EDBFE8DED3F}"/>
          </ac:spMkLst>
        </pc:spChg>
      </pc:sldChg>
      <pc:sldChg chg="addSp modSp mod setBg">
        <pc:chgData name="Leo Luke (2416802)" userId="S::2416802@student.uwtsd.ac.uk::75285491-6377-421b-9392-4237283e51f0" providerId="AD" clId="Web-{9C416EFD-C0C2-3B3A-0910-6C536E9A3A0D}" dt="2026-04-30T15:15:39.634" v="67"/>
        <pc:sldMkLst>
          <pc:docMk/>
          <pc:sldMk cId="1575470528" sldId="275"/>
        </pc:sldMkLst>
        <pc:spChg chg="mod">
          <ac:chgData name="Leo Luke (2416802)" userId="S::2416802@student.uwtsd.ac.uk::75285491-6377-421b-9392-4237283e51f0" providerId="AD" clId="Web-{9C416EFD-C0C2-3B3A-0910-6C536E9A3A0D}" dt="2026-04-30T15:15:39.634" v="67"/>
          <ac:spMkLst>
            <pc:docMk/>
            <pc:sldMk cId="1575470528" sldId="275"/>
            <ac:spMk id="2" creationId="{B3AED380-8138-8AA1-5C25-DDFC2F9E8A93}"/>
          </ac:spMkLst>
        </pc:spChg>
        <pc:spChg chg="mod">
          <ac:chgData name="Leo Luke (2416802)" userId="S::2416802@student.uwtsd.ac.uk::75285491-6377-421b-9392-4237283e51f0" providerId="AD" clId="Web-{9C416EFD-C0C2-3B3A-0910-6C536E9A3A0D}" dt="2026-04-30T15:15:39.634" v="67"/>
          <ac:spMkLst>
            <pc:docMk/>
            <pc:sldMk cId="1575470528" sldId="275"/>
            <ac:spMk id="3" creationId="{FE52C3A8-E78E-5ECC-E37A-081F50DF22B8}"/>
          </ac:spMkLst>
        </pc:spChg>
        <pc:spChg chg="add">
          <ac:chgData name="Leo Luke (2416802)" userId="S::2416802@student.uwtsd.ac.uk::75285491-6377-421b-9392-4237283e51f0" providerId="AD" clId="Web-{9C416EFD-C0C2-3B3A-0910-6C536E9A3A0D}" dt="2026-04-30T15:15:39.634" v="67"/>
          <ac:spMkLst>
            <pc:docMk/>
            <pc:sldMk cId="1575470528" sldId="275"/>
            <ac:spMk id="8" creationId="{F6F74C59-445A-9824-B537-A392A6ECEC3D}"/>
          </ac:spMkLst>
        </pc:spChg>
      </pc:sldChg>
      <pc:sldChg chg="addSp delSp modSp mod setBg">
        <pc:chgData name="Leo Luke (2416802)" userId="S::2416802@student.uwtsd.ac.uk::75285491-6377-421b-9392-4237283e51f0" providerId="AD" clId="Web-{9C416EFD-C0C2-3B3A-0910-6C536E9A3A0D}" dt="2026-04-30T15:15:45.244" v="68"/>
        <pc:sldMkLst>
          <pc:docMk/>
          <pc:sldMk cId="3729185127" sldId="276"/>
        </pc:sldMkLst>
        <pc:spChg chg="mod">
          <ac:chgData name="Leo Luke (2416802)" userId="S::2416802@student.uwtsd.ac.uk::75285491-6377-421b-9392-4237283e51f0" providerId="AD" clId="Web-{9C416EFD-C0C2-3B3A-0910-6C536E9A3A0D}" dt="2026-04-30T15:15:45.244" v="68"/>
          <ac:spMkLst>
            <pc:docMk/>
            <pc:sldMk cId="3729185127" sldId="276"/>
            <ac:spMk id="2" creationId="{D0FA19D9-36FA-87BE-EBE2-1D1968D0A002}"/>
          </ac:spMkLst>
        </pc:spChg>
        <pc:spChg chg="add">
          <ac:chgData name="Leo Luke (2416802)" userId="S::2416802@student.uwtsd.ac.uk::75285491-6377-421b-9392-4237283e51f0" providerId="AD" clId="Web-{9C416EFD-C0C2-3B3A-0910-6C536E9A3A0D}" dt="2026-04-30T15:15:45.244" v="68"/>
          <ac:spMkLst>
            <pc:docMk/>
            <pc:sldMk cId="3729185127" sldId="276"/>
            <ac:spMk id="9" creationId="{600DC1B0-7E1A-BD02-3F93-19E6B1B75075}"/>
          </ac:spMkLst>
        </pc:spChg>
        <pc:graphicFrameChg chg="add">
          <ac:chgData name="Leo Luke (2416802)" userId="S::2416802@student.uwtsd.ac.uk::75285491-6377-421b-9392-4237283e51f0" providerId="AD" clId="Web-{9C416EFD-C0C2-3B3A-0910-6C536E9A3A0D}" dt="2026-04-30T15:15:45.244" v="68"/>
          <ac:graphicFrameMkLst>
            <pc:docMk/>
            <pc:sldMk cId="3729185127" sldId="276"/>
            <ac:graphicFrameMk id="5" creationId="{70EEEB15-F98A-CF7A-1FAA-AE5A70B72E51}"/>
          </ac:graphicFrameMkLst>
        </pc:graphicFrameChg>
      </pc:sldChg>
      <pc:sldChg chg="addSp delSp modSp mod setBg">
        <pc:chgData name="Leo Luke (2416802)" userId="S::2416802@student.uwtsd.ac.uk::75285491-6377-421b-9392-4237283e51f0" providerId="AD" clId="Web-{9C416EFD-C0C2-3B3A-0910-6C536E9A3A0D}" dt="2026-04-30T15:36:37.820" v="445"/>
        <pc:sldMkLst>
          <pc:docMk/>
          <pc:sldMk cId="3327166104" sldId="277"/>
        </pc:sldMkLst>
        <pc:spChg chg="mod">
          <ac:chgData name="Leo Luke (2416802)" userId="S::2416802@student.uwtsd.ac.uk::75285491-6377-421b-9392-4237283e51f0" providerId="AD" clId="Web-{9C416EFD-C0C2-3B3A-0910-6C536E9A3A0D}" dt="2026-04-30T15:36:37.820" v="445"/>
          <ac:spMkLst>
            <pc:docMk/>
            <pc:sldMk cId="3327166104" sldId="277"/>
            <ac:spMk id="2" creationId="{F0578B66-9C24-BCC6-0034-5A916DD17BA5}"/>
          </ac:spMkLst>
        </pc:spChg>
        <pc:spChg chg="mod">
          <ac:chgData name="Leo Luke (2416802)" userId="S::2416802@student.uwtsd.ac.uk::75285491-6377-421b-9392-4237283e51f0" providerId="AD" clId="Web-{9C416EFD-C0C2-3B3A-0910-6C536E9A3A0D}" dt="2026-04-30T15:36:37.820" v="445"/>
          <ac:spMkLst>
            <pc:docMk/>
            <pc:sldMk cId="3327166104" sldId="277"/>
            <ac:spMk id="3" creationId="{DEC084DB-A477-3106-24A9-FCBDD37DAB75}"/>
          </ac:spMkLst>
        </pc:spChg>
        <pc:spChg chg="add">
          <ac:chgData name="Leo Luke (2416802)" userId="S::2416802@student.uwtsd.ac.uk::75285491-6377-421b-9392-4237283e51f0" providerId="AD" clId="Web-{9C416EFD-C0C2-3B3A-0910-6C536E9A3A0D}" dt="2026-04-30T15:36:37.820" v="445"/>
          <ac:spMkLst>
            <pc:docMk/>
            <pc:sldMk cId="3327166104" sldId="277"/>
            <ac:spMk id="15" creationId="{F6F74C59-445A-9824-B537-A392A6ECEC3D}"/>
          </ac:spMkLst>
        </pc:spChg>
      </pc:sldChg>
      <pc:sldChg chg="addSp delSp modSp mod setBg">
        <pc:chgData name="Leo Luke (2416802)" userId="S::2416802@student.uwtsd.ac.uk::75285491-6377-421b-9392-4237283e51f0" providerId="AD" clId="Web-{9C416EFD-C0C2-3B3A-0910-6C536E9A3A0D}" dt="2026-04-30T15:36:44.429" v="448"/>
        <pc:sldMkLst>
          <pc:docMk/>
          <pc:sldMk cId="1351032781" sldId="278"/>
        </pc:sldMkLst>
        <pc:spChg chg="mod">
          <ac:chgData name="Leo Luke (2416802)" userId="S::2416802@student.uwtsd.ac.uk::75285491-6377-421b-9392-4237283e51f0" providerId="AD" clId="Web-{9C416EFD-C0C2-3B3A-0910-6C536E9A3A0D}" dt="2026-04-30T15:36:44.429" v="448"/>
          <ac:spMkLst>
            <pc:docMk/>
            <pc:sldMk cId="1351032781" sldId="278"/>
            <ac:spMk id="2" creationId="{A383BB1A-CC54-65B4-86EB-4BD6F5A49D7A}"/>
          </ac:spMkLst>
        </pc:spChg>
        <pc:spChg chg="mod">
          <ac:chgData name="Leo Luke (2416802)" userId="S::2416802@student.uwtsd.ac.uk::75285491-6377-421b-9392-4237283e51f0" providerId="AD" clId="Web-{9C416EFD-C0C2-3B3A-0910-6C536E9A3A0D}" dt="2026-04-30T15:36:44.429" v="448"/>
          <ac:spMkLst>
            <pc:docMk/>
            <pc:sldMk cId="1351032781" sldId="278"/>
            <ac:spMk id="3" creationId="{C97F01BC-8CCB-B2A2-8401-AC094C1EEE9C}"/>
          </ac:spMkLst>
        </pc:spChg>
        <pc:spChg chg="add">
          <ac:chgData name="Leo Luke (2416802)" userId="S::2416802@student.uwtsd.ac.uk::75285491-6377-421b-9392-4237283e51f0" providerId="AD" clId="Web-{9C416EFD-C0C2-3B3A-0910-6C536E9A3A0D}" dt="2026-04-30T15:36:44.429" v="448"/>
          <ac:spMkLst>
            <pc:docMk/>
            <pc:sldMk cId="1351032781" sldId="278"/>
            <ac:spMk id="11" creationId="{BA2AFC67-0973-EC0D-F14E-710D701B20BD}"/>
          </ac:spMkLst>
        </pc:spChg>
        <pc:picChg chg="add">
          <ac:chgData name="Leo Luke (2416802)" userId="S::2416802@student.uwtsd.ac.uk::75285491-6377-421b-9392-4237283e51f0" providerId="AD" clId="Web-{9C416EFD-C0C2-3B3A-0910-6C536E9A3A0D}" dt="2026-04-30T15:36:44.429" v="448"/>
          <ac:picMkLst>
            <pc:docMk/>
            <pc:sldMk cId="1351032781" sldId="278"/>
            <ac:picMk id="12" creationId="{0B92EE7E-FEBB-C68D-3F8C-78D05A1EBB16}"/>
          </ac:picMkLst>
        </pc:picChg>
      </pc:sldChg>
      <pc:sldChg chg="addSp modSp new mod setBg">
        <pc:chgData name="Leo Luke (2416802)" userId="S::2416802@student.uwtsd.ac.uk::75285491-6377-421b-9392-4237283e51f0" providerId="AD" clId="Web-{9C416EFD-C0C2-3B3A-0910-6C536E9A3A0D}" dt="2026-04-30T15:36:49.930" v="449"/>
        <pc:sldMkLst>
          <pc:docMk/>
          <pc:sldMk cId="3401349913" sldId="279"/>
        </pc:sldMkLst>
        <pc:spChg chg="mod">
          <ac:chgData name="Leo Luke (2416802)" userId="S::2416802@student.uwtsd.ac.uk::75285491-6377-421b-9392-4237283e51f0" providerId="AD" clId="Web-{9C416EFD-C0C2-3B3A-0910-6C536E9A3A0D}" dt="2026-04-30T15:36:49.930" v="449"/>
          <ac:spMkLst>
            <pc:docMk/>
            <pc:sldMk cId="3401349913" sldId="279"/>
            <ac:spMk id="2" creationId="{0F47D6FC-EBB2-DED9-B71C-555C1B485E40}"/>
          </ac:spMkLst>
        </pc:spChg>
        <pc:spChg chg="mod">
          <ac:chgData name="Leo Luke (2416802)" userId="S::2416802@student.uwtsd.ac.uk::75285491-6377-421b-9392-4237283e51f0" providerId="AD" clId="Web-{9C416EFD-C0C2-3B3A-0910-6C536E9A3A0D}" dt="2026-04-30T15:36:49.930" v="449"/>
          <ac:spMkLst>
            <pc:docMk/>
            <pc:sldMk cId="3401349913" sldId="279"/>
            <ac:spMk id="3" creationId="{E2FCFE28-2BAD-6B55-2187-863C8C6A19C0}"/>
          </ac:spMkLst>
        </pc:spChg>
        <pc:spChg chg="add">
          <ac:chgData name="Leo Luke (2416802)" userId="S::2416802@student.uwtsd.ac.uk::75285491-6377-421b-9392-4237283e51f0" providerId="AD" clId="Web-{9C416EFD-C0C2-3B3A-0910-6C536E9A3A0D}" dt="2026-04-30T15:36:49.930" v="449"/>
          <ac:spMkLst>
            <pc:docMk/>
            <pc:sldMk cId="3401349913" sldId="279"/>
            <ac:spMk id="9" creationId="{BA2AFC67-0973-EC0D-F14E-710D701B20BD}"/>
          </ac:spMkLst>
        </pc:spChg>
        <pc:picChg chg="add">
          <ac:chgData name="Leo Luke (2416802)" userId="S::2416802@student.uwtsd.ac.uk::75285491-6377-421b-9392-4237283e51f0" providerId="AD" clId="Web-{9C416EFD-C0C2-3B3A-0910-6C536E9A3A0D}" dt="2026-04-30T15:36:49.930" v="449"/>
          <ac:picMkLst>
            <pc:docMk/>
            <pc:sldMk cId="3401349913" sldId="279"/>
            <ac:picMk id="5" creationId="{A58B9D82-2DD5-8DBA-9BDB-4CC066D64FC4}"/>
          </ac:picMkLst>
        </pc:picChg>
      </pc:sldChg>
      <pc:sldChg chg="modSp new">
        <pc:chgData name="Leo Luke (2416802)" userId="S::2416802@student.uwtsd.ac.uk::75285491-6377-421b-9392-4237283e51f0" providerId="AD" clId="Web-{9C416EFD-C0C2-3B3A-0910-6C536E9A3A0D}" dt="2026-04-30T15:33:20.985" v="405" actId="20577"/>
        <pc:sldMkLst>
          <pc:docMk/>
          <pc:sldMk cId="696197836" sldId="280"/>
        </pc:sldMkLst>
        <pc:spChg chg="mod">
          <ac:chgData name="Leo Luke (2416802)" userId="S::2416802@student.uwtsd.ac.uk::75285491-6377-421b-9392-4237283e51f0" providerId="AD" clId="Web-{9C416EFD-C0C2-3B3A-0910-6C536E9A3A0D}" dt="2026-04-30T15:28:38.419" v="267" actId="14100"/>
          <ac:spMkLst>
            <pc:docMk/>
            <pc:sldMk cId="696197836" sldId="280"/>
            <ac:spMk id="2" creationId="{765188FF-DD97-2DC7-B879-24A7B7B8193B}"/>
          </ac:spMkLst>
        </pc:spChg>
        <pc:spChg chg="mod">
          <ac:chgData name="Leo Luke (2416802)" userId="S::2416802@student.uwtsd.ac.uk::75285491-6377-421b-9392-4237283e51f0" providerId="AD" clId="Web-{9C416EFD-C0C2-3B3A-0910-6C536E9A3A0D}" dt="2026-04-30T15:33:20.985" v="405" actId="20577"/>
          <ac:spMkLst>
            <pc:docMk/>
            <pc:sldMk cId="696197836" sldId="280"/>
            <ac:spMk id="3" creationId="{00574739-4F3A-BB82-54ED-B4A9879DF6CF}"/>
          </ac:spMkLst>
        </pc:spChg>
      </pc:sldChg>
      <pc:sldChg chg="modSp new">
        <pc:chgData name="Leo Luke (2416802)" userId="S::2416802@student.uwtsd.ac.uk::75285491-6377-421b-9392-4237283e51f0" providerId="AD" clId="Web-{9C416EFD-C0C2-3B3A-0910-6C536E9A3A0D}" dt="2026-04-30T15:36:22.366" v="441" actId="20577"/>
        <pc:sldMkLst>
          <pc:docMk/>
          <pc:sldMk cId="3389410982" sldId="281"/>
        </pc:sldMkLst>
        <pc:spChg chg="mod">
          <ac:chgData name="Leo Luke (2416802)" userId="S::2416802@student.uwtsd.ac.uk::75285491-6377-421b-9392-4237283e51f0" providerId="AD" clId="Web-{9C416EFD-C0C2-3B3A-0910-6C536E9A3A0D}" dt="2026-04-30T15:33:03.125" v="401" actId="14100"/>
          <ac:spMkLst>
            <pc:docMk/>
            <pc:sldMk cId="3389410982" sldId="281"/>
            <ac:spMk id="2" creationId="{E80919FB-8DDC-8630-51B8-84E6988490C7}"/>
          </ac:spMkLst>
        </pc:spChg>
        <pc:spChg chg="mod">
          <ac:chgData name="Leo Luke (2416802)" userId="S::2416802@student.uwtsd.ac.uk::75285491-6377-421b-9392-4237283e51f0" providerId="AD" clId="Web-{9C416EFD-C0C2-3B3A-0910-6C536E9A3A0D}" dt="2026-04-30T15:36:22.366" v="441" actId="20577"/>
          <ac:spMkLst>
            <pc:docMk/>
            <pc:sldMk cId="3389410982" sldId="281"/>
            <ac:spMk id="3" creationId="{2B3166E9-AF20-3356-93A3-2A19F08B9DB9}"/>
          </ac:spMkLst>
        </pc:spChg>
      </pc:sldChg>
      <pc:sldChg chg="modSp new">
        <pc:chgData name="Leo Luke (2416802)" userId="S::2416802@student.uwtsd.ac.uk::75285491-6377-421b-9392-4237283e51f0" providerId="AD" clId="Web-{9C416EFD-C0C2-3B3A-0910-6C536E9A3A0D}" dt="2026-04-30T16:44:52.366" v="1002" actId="20577"/>
        <pc:sldMkLst>
          <pc:docMk/>
          <pc:sldMk cId="101407574" sldId="282"/>
        </pc:sldMkLst>
        <pc:spChg chg="mod">
          <ac:chgData name="Leo Luke (2416802)" userId="S::2416802@student.uwtsd.ac.uk::75285491-6377-421b-9392-4237283e51f0" providerId="AD" clId="Web-{9C416EFD-C0C2-3B3A-0910-6C536E9A3A0D}" dt="2026-04-30T15:40:03.204" v="462" actId="20577"/>
          <ac:spMkLst>
            <pc:docMk/>
            <pc:sldMk cId="101407574" sldId="282"/>
            <ac:spMk id="2" creationId="{BFA95C38-B4EA-F57B-7268-CC54B374BF6F}"/>
          </ac:spMkLst>
        </pc:spChg>
        <pc:spChg chg="mod">
          <ac:chgData name="Leo Luke (2416802)" userId="S::2416802@student.uwtsd.ac.uk::75285491-6377-421b-9392-4237283e51f0" providerId="AD" clId="Web-{9C416EFD-C0C2-3B3A-0910-6C536E9A3A0D}" dt="2026-04-30T16:44:52.366" v="1002" actId="20577"/>
          <ac:spMkLst>
            <pc:docMk/>
            <pc:sldMk cId="101407574" sldId="282"/>
            <ac:spMk id="3" creationId="{5E379672-EA02-345E-87D4-58AB3B30D8A5}"/>
          </ac:spMkLst>
        </pc:spChg>
      </pc:sldChg>
      <pc:sldChg chg="modSp new">
        <pc:chgData name="Leo Luke (2416802)" userId="S::2416802@student.uwtsd.ac.uk::75285491-6377-421b-9392-4237283e51f0" providerId="AD" clId="Web-{9C416EFD-C0C2-3B3A-0910-6C536E9A3A0D}" dt="2026-04-30T16:23:07.868" v="827" actId="20577"/>
        <pc:sldMkLst>
          <pc:docMk/>
          <pc:sldMk cId="109075215" sldId="283"/>
        </pc:sldMkLst>
        <pc:spChg chg="mod">
          <ac:chgData name="Leo Luke (2416802)" userId="S::2416802@student.uwtsd.ac.uk::75285491-6377-421b-9392-4237283e51f0" providerId="AD" clId="Web-{9C416EFD-C0C2-3B3A-0910-6C536E9A3A0D}" dt="2026-04-30T15:39:53.813" v="457" actId="20577"/>
          <ac:spMkLst>
            <pc:docMk/>
            <pc:sldMk cId="109075215" sldId="283"/>
            <ac:spMk id="2" creationId="{C5C5F06C-1B0B-95A5-1704-AE9A2F6C47FA}"/>
          </ac:spMkLst>
        </pc:spChg>
        <pc:spChg chg="mod">
          <ac:chgData name="Leo Luke (2416802)" userId="S::2416802@student.uwtsd.ac.uk::75285491-6377-421b-9392-4237283e51f0" providerId="AD" clId="Web-{9C416EFD-C0C2-3B3A-0910-6C536E9A3A0D}" dt="2026-04-30T16:23:07.868" v="827" actId="20577"/>
          <ac:spMkLst>
            <pc:docMk/>
            <pc:sldMk cId="109075215" sldId="283"/>
            <ac:spMk id="3" creationId="{7BB5C979-3201-7149-3D1A-AC2079C41E38}"/>
          </ac:spMkLst>
        </pc:spChg>
      </pc:sldChg>
      <pc:sldChg chg="modSp new">
        <pc:chgData name="Leo Luke (2416802)" userId="S::2416802@student.uwtsd.ac.uk::75285491-6377-421b-9392-4237283e51f0" providerId="AD" clId="Web-{9C416EFD-C0C2-3B3A-0910-6C536E9A3A0D}" dt="2026-04-30T17:08:32.602" v="1594" actId="20577"/>
        <pc:sldMkLst>
          <pc:docMk/>
          <pc:sldMk cId="2185733428" sldId="284"/>
        </pc:sldMkLst>
        <pc:spChg chg="mod">
          <ac:chgData name="Leo Luke (2416802)" userId="S::2416802@student.uwtsd.ac.uk::75285491-6377-421b-9392-4237283e51f0" providerId="AD" clId="Web-{9C416EFD-C0C2-3B3A-0910-6C536E9A3A0D}" dt="2026-04-30T17:08:32.602" v="1594" actId="20577"/>
          <ac:spMkLst>
            <pc:docMk/>
            <pc:sldMk cId="2185733428" sldId="284"/>
            <ac:spMk id="2" creationId="{5C62D076-F0E5-E690-7144-8B87050C7E16}"/>
          </ac:spMkLst>
        </pc:spChg>
      </pc:sldChg>
      <pc:sldChg chg="addSp delSp modSp new ord">
        <pc:chgData name="Leo Luke (2416802)" userId="S::2416802@student.uwtsd.ac.uk::75285491-6377-421b-9392-4237283e51f0" providerId="AD" clId="Web-{9C416EFD-C0C2-3B3A-0910-6C536E9A3A0D}" dt="2026-04-30T16:53:05.535" v="1289" actId="20577"/>
        <pc:sldMkLst>
          <pc:docMk/>
          <pc:sldMk cId="1008102378" sldId="285"/>
        </pc:sldMkLst>
        <pc:spChg chg="mod">
          <ac:chgData name="Leo Luke (2416802)" userId="S::2416802@student.uwtsd.ac.uk::75285491-6377-421b-9392-4237283e51f0" providerId="AD" clId="Web-{9C416EFD-C0C2-3B3A-0910-6C536E9A3A0D}" dt="2026-04-30T16:53:05.535" v="1289" actId="20577"/>
          <ac:spMkLst>
            <pc:docMk/>
            <pc:sldMk cId="1008102378" sldId="285"/>
            <ac:spMk id="3" creationId="{6F921AAF-4C4B-26C4-9170-DBF4A1A15E22}"/>
          </ac:spMkLst>
        </pc:spChg>
        <pc:spChg chg="add mod">
          <ac:chgData name="Leo Luke (2416802)" userId="S::2416802@student.uwtsd.ac.uk::75285491-6377-421b-9392-4237283e51f0" providerId="AD" clId="Web-{9C416EFD-C0C2-3B3A-0910-6C536E9A3A0D}" dt="2026-04-30T16:47:02.930" v="1011" actId="20577"/>
          <ac:spMkLst>
            <pc:docMk/>
            <pc:sldMk cId="1008102378" sldId="285"/>
            <ac:spMk id="5" creationId="{CFD069C0-29D5-16D3-8EED-2FA5B8706E42}"/>
          </ac:spMkLst>
        </pc:spChg>
      </pc:sldChg>
      <pc:sldChg chg="modSp new">
        <pc:chgData name="Leo Luke (2416802)" userId="S::2416802@student.uwtsd.ac.uk::75285491-6377-421b-9392-4237283e51f0" providerId="AD" clId="Web-{9C416EFD-C0C2-3B3A-0910-6C536E9A3A0D}" dt="2026-04-30T15:40:56.173" v="496" actId="20577"/>
        <pc:sldMkLst>
          <pc:docMk/>
          <pc:sldMk cId="2370989958" sldId="286"/>
        </pc:sldMkLst>
        <pc:spChg chg="mod">
          <ac:chgData name="Leo Luke (2416802)" userId="S::2416802@student.uwtsd.ac.uk::75285491-6377-421b-9392-4237283e51f0" providerId="AD" clId="Web-{9C416EFD-C0C2-3B3A-0910-6C536E9A3A0D}" dt="2026-04-30T15:40:56.173" v="496" actId="20577"/>
          <ac:spMkLst>
            <pc:docMk/>
            <pc:sldMk cId="2370989958" sldId="286"/>
            <ac:spMk id="2" creationId="{5E47105B-4F38-0565-C13B-315B7EEF2741}"/>
          </ac:spMkLst>
        </pc:spChg>
      </pc:sldChg>
      <pc:sldChg chg="modSp new">
        <pc:chgData name="Leo Luke (2416802)" userId="S::2416802@student.uwtsd.ac.uk::75285491-6377-421b-9392-4237283e51f0" providerId="AD" clId="Web-{9C416EFD-C0C2-3B3A-0910-6C536E9A3A0D}" dt="2026-04-30T15:41:09.689" v="509" actId="20577"/>
        <pc:sldMkLst>
          <pc:docMk/>
          <pc:sldMk cId="1453404571" sldId="287"/>
        </pc:sldMkLst>
        <pc:spChg chg="mod">
          <ac:chgData name="Leo Luke (2416802)" userId="S::2416802@student.uwtsd.ac.uk::75285491-6377-421b-9392-4237283e51f0" providerId="AD" clId="Web-{9C416EFD-C0C2-3B3A-0910-6C536E9A3A0D}" dt="2026-04-30T15:41:09.689" v="509" actId="20577"/>
          <ac:spMkLst>
            <pc:docMk/>
            <pc:sldMk cId="1453404571" sldId="287"/>
            <ac:spMk id="2" creationId="{3FE8899C-A607-84E6-A764-35A3C17B61BA}"/>
          </ac:spMkLst>
        </pc:spChg>
      </pc:sldChg>
      <pc:sldChg chg="modSp new">
        <pc:chgData name="Leo Luke (2416802)" userId="S::2416802@student.uwtsd.ac.uk::75285491-6377-421b-9392-4237283e51f0" providerId="AD" clId="Web-{9C416EFD-C0C2-3B3A-0910-6C536E9A3A0D}" dt="2026-04-30T15:41:18.782" v="520" actId="20577"/>
        <pc:sldMkLst>
          <pc:docMk/>
          <pc:sldMk cId="706547003" sldId="288"/>
        </pc:sldMkLst>
        <pc:spChg chg="mod">
          <ac:chgData name="Leo Luke (2416802)" userId="S::2416802@student.uwtsd.ac.uk::75285491-6377-421b-9392-4237283e51f0" providerId="AD" clId="Web-{9C416EFD-C0C2-3B3A-0910-6C536E9A3A0D}" dt="2026-04-30T15:41:18.782" v="520" actId="20577"/>
          <ac:spMkLst>
            <pc:docMk/>
            <pc:sldMk cId="706547003" sldId="288"/>
            <ac:spMk id="2" creationId="{6CF83F6C-D910-61D4-E2E3-963B2CF0CECD}"/>
          </ac:spMkLst>
        </pc:spChg>
      </pc:sldChg>
      <pc:sldChg chg="modSp new">
        <pc:chgData name="Leo Luke (2416802)" userId="S::2416802@student.uwtsd.ac.uk::75285491-6377-421b-9392-4237283e51f0" providerId="AD" clId="Web-{9C416EFD-C0C2-3B3A-0910-6C536E9A3A0D}" dt="2026-04-30T17:06:42.232" v="1591" actId="20577"/>
        <pc:sldMkLst>
          <pc:docMk/>
          <pc:sldMk cId="1707244782" sldId="289"/>
        </pc:sldMkLst>
        <pc:spChg chg="mod">
          <ac:chgData name="Leo Luke (2416802)" userId="S::2416802@student.uwtsd.ac.uk::75285491-6377-421b-9392-4237283e51f0" providerId="AD" clId="Web-{9C416EFD-C0C2-3B3A-0910-6C536E9A3A0D}" dt="2026-04-30T16:53:19.395" v="1297" actId="20577"/>
          <ac:spMkLst>
            <pc:docMk/>
            <pc:sldMk cId="1707244782" sldId="289"/>
            <ac:spMk id="2" creationId="{2737C171-10AA-21FC-57E6-962D28058AB0}"/>
          </ac:spMkLst>
        </pc:spChg>
        <pc:spChg chg="mod">
          <ac:chgData name="Leo Luke (2416802)" userId="S::2416802@student.uwtsd.ac.uk::75285491-6377-421b-9392-4237283e51f0" providerId="AD" clId="Web-{9C416EFD-C0C2-3B3A-0910-6C536E9A3A0D}" dt="2026-04-30T17:06:42.232" v="1591" actId="20577"/>
          <ac:spMkLst>
            <pc:docMk/>
            <pc:sldMk cId="1707244782" sldId="289"/>
            <ac:spMk id="3" creationId="{3CFC9F5C-BBA6-30EE-2FC9-7B25ABA75009}"/>
          </ac:spMkLst>
        </pc:spChg>
      </pc:sldChg>
    </pc:docChg>
  </pc:docChgLst>
  <pc:docChgLst>
    <pc:chgData name="Leo Luke (2416802)" userId="S::2416802@student.uwtsd.ac.uk::75285491-6377-421b-9392-4237283e51f0" providerId="AD" clId="Web-{EA296992-524D-A790-1AF7-7C9C2C05A619}"/>
    <pc:docChg chg="modSld">
      <pc:chgData name="Leo Luke (2416802)" userId="S::2416802@student.uwtsd.ac.uk::75285491-6377-421b-9392-4237283e51f0" providerId="AD" clId="Web-{EA296992-524D-A790-1AF7-7C9C2C05A619}" dt="2026-05-05T13:36:47.459" v="355" actId="20577"/>
      <pc:docMkLst>
        <pc:docMk/>
      </pc:docMkLst>
      <pc:sldChg chg="modTransition">
        <pc:chgData name="Leo Luke (2416802)" userId="S::2416802@student.uwtsd.ac.uk::75285491-6377-421b-9392-4237283e51f0" providerId="AD" clId="Web-{EA296992-524D-A790-1AF7-7C9C2C05A619}" dt="2026-05-05T13:10:14.084" v="11"/>
        <pc:sldMkLst>
          <pc:docMk/>
          <pc:sldMk cId="579083154" sldId="264"/>
        </pc:sldMkLst>
      </pc:sldChg>
      <pc:sldChg chg="addAnim">
        <pc:chgData name="Leo Luke (2416802)" userId="S::2416802@student.uwtsd.ac.uk::75285491-6377-421b-9392-4237283e51f0" providerId="AD" clId="Web-{EA296992-524D-A790-1AF7-7C9C2C05A619}" dt="2026-05-05T13:10:31.912" v="13"/>
        <pc:sldMkLst>
          <pc:docMk/>
          <pc:sldMk cId="2146939512" sldId="265"/>
        </pc:sldMkLst>
      </pc:sldChg>
      <pc:sldChg chg="modSp">
        <pc:chgData name="Leo Luke (2416802)" userId="S::2416802@student.uwtsd.ac.uk::75285491-6377-421b-9392-4237283e51f0" providerId="AD" clId="Web-{EA296992-524D-A790-1AF7-7C9C2C05A619}" dt="2026-05-05T13:11:17.257" v="15" actId="20577"/>
        <pc:sldMkLst>
          <pc:docMk/>
          <pc:sldMk cId="2418895844" sldId="266"/>
        </pc:sldMkLst>
        <pc:spChg chg="mod">
          <ac:chgData name="Leo Luke (2416802)" userId="S::2416802@student.uwtsd.ac.uk::75285491-6377-421b-9392-4237283e51f0" providerId="AD" clId="Web-{EA296992-524D-A790-1AF7-7C9C2C05A619}" dt="2026-05-05T13:11:17.257" v="15" actId="20577"/>
          <ac:spMkLst>
            <pc:docMk/>
            <pc:sldMk cId="2418895844" sldId="266"/>
            <ac:spMk id="16" creationId="{5AC0F796-552D-B834-E12F-7883E0F7571E}"/>
          </ac:spMkLst>
        </pc:spChg>
      </pc:sldChg>
      <pc:sldChg chg="modSp">
        <pc:chgData name="Leo Luke (2416802)" userId="S::2416802@student.uwtsd.ac.uk::75285491-6377-421b-9392-4237283e51f0" providerId="AD" clId="Web-{EA296992-524D-A790-1AF7-7C9C2C05A619}" dt="2026-05-05T13:09:37.942" v="10" actId="20577"/>
        <pc:sldMkLst>
          <pc:docMk/>
          <pc:sldMk cId="1621834614" sldId="268"/>
        </pc:sldMkLst>
        <pc:spChg chg="mod">
          <ac:chgData name="Leo Luke (2416802)" userId="S::2416802@student.uwtsd.ac.uk::75285491-6377-421b-9392-4237283e51f0" providerId="AD" clId="Web-{EA296992-524D-A790-1AF7-7C9C2C05A619}" dt="2026-05-05T13:09:37.942" v="10" actId="20577"/>
          <ac:spMkLst>
            <pc:docMk/>
            <pc:sldMk cId="1621834614" sldId="268"/>
            <ac:spMk id="2" creationId="{59D7B015-80D7-3F6E-86E1-9E4CECA880E8}"/>
          </ac:spMkLst>
        </pc:spChg>
      </pc:sldChg>
      <pc:sldChg chg="modSp">
        <pc:chgData name="Leo Luke (2416802)" userId="S::2416802@student.uwtsd.ac.uk::75285491-6377-421b-9392-4237283e51f0" providerId="AD" clId="Web-{EA296992-524D-A790-1AF7-7C9C2C05A619}" dt="2026-05-05T13:11:21.789" v="16" actId="20577"/>
        <pc:sldMkLst>
          <pc:docMk/>
          <pc:sldMk cId="717920070" sldId="271"/>
        </pc:sldMkLst>
        <pc:spChg chg="mod">
          <ac:chgData name="Leo Luke (2416802)" userId="S::2416802@student.uwtsd.ac.uk::75285491-6377-421b-9392-4237283e51f0" providerId="AD" clId="Web-{EA296992-524D-A790-1AF7-7C9C2C05A619}" dt="2026-05-05T13:11:21.789" v="16" actId="20577"/>
          <ac:spMkLst>
            <pc:docMk/>
            <pc:sldMk cId="717920070" sldId="271"/>
            <ac:spMk id="2" creationId="{E0359C21-980A-1D17-802E-F5A9BBD66DB5}"/>
          </ac:spMkLst>
        </pc:spChg>
      </pc:sldChg>
      <pc:sldChg chg="modSp">
        <pc:chgData name="Leo Luke (2416802)" userId="S::2416802@student.uwtsd.ac.uk::75285491-6377-421b-9392-4237283e51f0" providerId="AD" clId="Web-{EA296992-524D-A790-1AF7-7C9C2C05A619}" dt="2026-05-05T13:35:14.658" v="290" actId="20577"/>
        <pc:sldMkLst>
          <pc:docMk/>
          <pc:sldMk cId="2185733428" sldId="284"/>
        </pc:sldMkLst>
        <pc:spChg chg="mod">
          <ac:chgData name="Leo Luke (2416802)" userId="S::2416802@student.uwtsd.ac.uk::75285491-6377-421b-9392-4237283e51f0" providerId="AD" clId="Web-{EA296992-524D-A790-1AF7-7C9C2C05A619}" dt="2026-05-05T13:35:14.658" v="290" actId="20577"/>
          <ac:spMkLst>
            <pc:docMk/>
            <pc:sldMk cId="2185733428" sldId="284"/>
            <ac:spMk id="3" creationId="{FFD195F1-B02A-F7BB-8F3C-E2AACA79A331}"/>
          </ac:spMkLst>
        </pc:spChg>
      </pc:sldChg>
      <pc:sldChg chg="modSp">
        <pc:chgData name="Leo Luke (2416802)" userId="S::2416802@student.uwtsd.ac.uk::75285491-6377-421b-9392-4237283e51f0" providerId="AD" clId="Web-{EA296992-524D-A790-1AF7-7C9C2C05A619}" dt="2026-05-05T13:36:47.459" v="355" actId="20577"/>
        <pc:sldMkLst>
          <pc:docMk/>
          <pc:sldMk cId="2370989958" sldId="286"/>
        </pc:sldMkLst>
        <pc:spChg chg="mod">
          <ac:chgData name="Leo Luke (2416802)" userId="S::2416802@student.uwtsd.ac.uk::75285491-6377-421b-9392-4237283e51f0" providerId="AD" clId="Web-{EA296992-524D-A790-1AF7-7C9C2C05A619}" dt="2026-05-05T13:36:47.459" v="355" actId="20577"/>
          <ac:spMkLst>
            <pc:docMk/>
            <pc:sldMk cId="2370989958" sldId="286"/>
            <ac:spMk id="3" creationId="{FFBB5744-03BB-42F1-EEC2-09C3E8222DD7}"/>
          </ac:spMkLst>
        </pc:spChg>
      </pc:sldChg>
    </pc:docChg>
  </pc:docChgLst>
  <pc:docChgLst>
    <pc:chgData name="Leo Luke (2416802)" userId="S::2416802@student.uwtsd.ac.uk::75285491-6377-421b-9392-4237283e51f0" providerId="AD" clId="Web-{48348B61-0F9C-7E0D-DFD9-58BD8B2B059C}"/>
    <pc:docChg chg="addSld modSld sldOrd">
      <pc:chgData name="Leo Luke (2416802)" userId="S::2416802@student.uwtsd.ac.uk::75285491-6377-421b-9392-4237283e51f0" providerId="AD" clId="Web-{48348B61-0F9C-7E0D-DFD9-58BD8B2B059C}" dt="2026-04-22T10:45:24.506" v="1609" actId="20577"/>
      <pc:docMkLst>
        <pc:docMk/>
      </pc:docMkLst>
      <pc:sldChg chg="modSp">
        <pc:chgData name="Leo Luke (2416802)" userId="S::2416802@student.uwtsd.ac.uk::75285491-6377-421b-9392-4237283e51f0" providerId="AD" clId="Web-{48348B61-0F9C-7E0D-DFD9-58BD8B2B059C}" dt="2026-04-22T08:29:07.416" v="1263" actId="20577"/>
        <pc:sldMkLst>
          <pc:docMk/>
          <pc:sldMk cId="109857222" sldId="256"/>
        </pc:sldMkLst>
        <pc:spChg chg="mod">
          <ac:chgData name="Leo Luke (2416802)" userId="S::2416802@student.uwtsd.ac.uk::75285491-6377-421b-9392-4237283e51f0" providerId="AD" clId="Web-{48348B61-0F9C-7E0D-DFD9-58BD8B2B059C}" dt="2026-04-22T08:29:07.416" v="1263" actId="20577"/>
          <ac:spMkLst>
            <pc:docMk/>
            <pc:sldMk cId="109857222" sldId="256"/>
            <ac:spMk id="2" creationId="{00000000-0000-0000-0000-000000000000}"/>
          </ac:spMkLst>
        </pc:spChg>
      </pc:sldChg>
      <pc:sldChg chg="modSp">
        <pc:chgData name="Leo Luke (2416802)" userId="S::2416802@student.uwtsd.ac.uk::75285491-6377-421b-9392-4237283e51f0" providerId="AD" clId="Web-{48348B61-0F9C-7E0D-DFD9-58BD8B2B059C}" dt="2026-04-22T09:01:02.756" v="1605" actId="20577"/>
        <pc:sldMkLst>
          <pc:docMk/>
          <pc:sldMk cId="129976386" sldId="259"/>
        </pc:sldMkLst>
        <pc:spChg chg="mod">
          <ac:chgData name="Leo Luke (2416802)" userId="S::2416802@student.uwtsd.ac.uk::75285491-6377-421b-9392-4237283e51f0" providerId="AD" clId="Web-{48348B61-0F9C-7E0D-DFD9-58BD8B2B059C}" dt="2026-04-22T09:01:02.756" v="1605" actId="20577"/>
          <ac:spMkLst>
            <pc:docMk/>
            <pc:sldMk cId="129976386" sldId="259"/>
            <ac:spMk id="3" creationId="{F53FADB8-6335-C628-DE64-985F51440671}"/>
          </ac:spMkLst>
        </pc:spChg>
      </pc:sldChg>
      <pc:sldChg chg="modSp new ord">
        <pc:chgData name="Leo Luke (2416802)" userId="S::2416802@student.uwtsd.ac.uk::75285491-6377-421b-9392-4237283e51f0" providerId="AD" clId="Web-{48348B61-0F9C-7E0D-DFD9-58BD8B2B059C}" dt="2026-04-22T08:23:46.120" v="1127" actId="20577"/>
        <pc:sldMkLst>
          <pc:docMk/>
          <pc:sldMk cId="556681624" sldId="260"/>
        </pc:sldMkLst>
        <pc:spChg chg="mod">
          <ac:chgData name="Leo Luke (2416802)" userId="S::2416802@student.uwtsd.ac.uk::75285491-6377-421b-9392-4237283e51f0" providerId="AD" clId="Web-{48348B61-0F9C-7E0D-DFD9-58BD8B2B059C}" dt="2026-04-22T08:23:46.120" v="1127" actId="20577"/>
          <ac:spMkLst>
            <pc:docMk/>
            <pc:sldMk cId="556681624" sldId="260"/>
            <ac:spMk id="2" creationId="{719E00E3-D6E6-D194-76F9-7ADD128DB17B}"/>
          </ac:spMkLst>
        </pc:spChg>
      </pc:sldChg>
      <pc:sldChg chg="modSp new ord">
        <pc:chgData name="Leo Luke (2416802)" userId="S::2416802@student.uwtsd.ac.uk::75285491-6377-421b-9392-4237283e51f0" providerId="AD" clId="Web-{48348B61-0F9C-7E0D-DFD9-58BD8B2B059C}" dt="2026-04-21T20:53:59.692" v="538" actId="20577"/>
        <pc:sldMkLst>
          <pc:docMk/>
          <pc:sldMk cId="3803396436" sldId="261"/>
        </pc:sldMkLst>
      </pc:sldChg>
      <pc:sldChg chg="modSp new">
        <pc:chgData name="Leo Luke (2416802)" userId="S::2416802@student.uwtsd.ac.uk::75285491-6377-421b-9392-4237283e51f0" providerId="AD" clId="Web-{48348B61-0F9C-7E0D-DFD9-58BD8B2B059C}" dt="2026-04-22T08:20:13.493" v="1027" actId="20577"/>
        <pc:sldMkLst>
          <pc:docMk/>
          <pc:sldMk cId="581907106" sldId="262"/>
        </pc:sldMkLst>
        <pc:spChg chg="mod">
          <ac:chgData name="Leo Luke (2416802)" userId="S::2416802@student.uwtsd.ac.uk::75285491-6377-421b-9392-4237283e51f0" providerId="AD" clId="Web-{48348B61-0F9C-7E0D-DFD9-58BD8B2B059C}" dt="2026-04-22T08:07:59.002" v="665" actId="20577"/>
          <ac:spMkLst>
            <pc:docMk/>
            <pc:sldMk cId="581907106" sldId="262"/>
            <ac:spMk id="2" creationId="{28B46A32-DEFE-BEC8-131A-98BF5D19178A}"/>
          </ac:spMkLst>
        </pc:spChg>
      </pc:sldChg>
      <pc:sldChg chg="modSp new">
        <pc:chgData name="Leo Luke (2416802)" userId="S::2416802@student.uwtsd.ac.uk::75285491-6377-421b-9392-4237283e51f0" providerId="AD" clId="Web-{48348B61-0F9C-7E0D-DFD9-58BD8B2B059C}" dt="2026-04-22T08:40:08.817" v="1452" actId="20577"/>
        <pc:sldMkLst>
          <pc:docMk/>
          <pc:sldMk cId="931040165" sldId="263"/>
        </pc:sldMkLst>
        <pc:spChg chg="mod">
          <ac:chgData name="Leo Luke (2416802)" userId="S::2416802@student.uwtsd.ac.uk::75285491-6377-421b-9392-4237283e51f0" providerId="AD" clId="Web-{48348B61-0F9C-7E0D-DFD9-58BD8B2B059C}" dt="2026-04-22T08:20:27.650" v="1032" actId="20577"/>
          <ac:spMkLst>
            <pc:docMk/>
            <pc:sldMk cId="931040165" sldId="263"/>
            <ac:spMk id="2" creationId="{5B71AE9B-82A6-8845-303F-5ACD4B21BE28}"/>
          </ac:spMkLst>
        </pc:spChg>
        <pc:spChg chg="mod">
          <ac:chgData name="Leo Luke (2416802)" userId="S::2416802@student.uwtsd.ac.uk::75285491-6377-421b-9392-4237283e51f0" providerId="AD" clId="Web-{48348B61-0F9C-7E0D-DFD9-58BD8B2B059C}" dt="2026-04-22T08:40:08.817" v="1452" actId="20577"/>
          <ac:spMkLst>
            <pc:docMk/>
            <pc:sldMk cId="931040165" sldId="263"/>
            <ac:spMk id="3" creationId="{F01657DE-422F-FB33-9275-1BF0FAC785B6}"/>
          </ac:spMkLst>
        </pc:spChg>
      </pc:sldChg>
      <pc:sldChg chg="modSp new">
        <pc:chgData name="Leo Luke (2416802)" userId="S::2416802@student.uwtsd.ac.uk::75285491-6377-421b-9392-4237283e51f0" providerId="AD" clId="Web-{48348B61-0F9C-7E0D-DFD9-58BD8B2B059C}" dt="2026-04-22T08:40:37.551" v="1472" actId="20577"/>
        <pc:sldMkLst>
          <pc:docMk/>
          <pc:sldMk cId="579083154" sldId="264"/>
        </pc:sldMkLst>
        <pc:spChg chg="mod">
          <ac:chgData name="Leo Luke (2416802)" userId="S::2416802@student.uwtsd.ac.uk::75285491-6377-421b-9392-4237283e51f0" providerId="AD" clId="Web-{48348B61-0F9C-7E0D-DFD9-58BD8B2B059C}" dt="2026-04-22T08:40:37.551" v="1472" actId="20577"/>
          <ac:spMkLst>
            <pc:docMk/>
            <pc:sldMk cId="579083154" sldId="264"/>
            <ac:spMk id="2" creationId="{E87CC0E3-C783-687C-300D-7C388307B41E}"/>
          </ac:spMkLst>
        </pc:spChg>
      </pc:sldChg>
      <pc:sldChg chg="modSp new">
        <pc:chgData name="Leo Luke (2416802)" userId="S::2416802@student.uwtsd.ac.uk::75285491-6377-421b-9392-4237283e51f0" providerId="AD" clId="Web-{48348B61-0F9C-7E0D-DFD9-58BD8B2B059C}" dt="2026-04-22T10:45:24.506" v="1609" actId="20577"/>
        <pc:sldMkLst>
          <pc:docMk/>
          <pc:sldMk cId="2146939512" sldId="265"/>
        </pc:sldMkLst>
        <pc:spChg chg="mod">
          <ac:chgData name="Leo Luke (2416802)" userId="S::2416802@student.uwtsd.ac.uk::75285491-6377-421b-9392-4237283e51f0" providerId="AD" clId="Web-{48348B61-0F9C-7E0D-DFD9-58BD8B2B059C}" dt="2026-04-22T08:45:00.907" v="1595" actId="20577"/>
          <ac:spMkLst>
            <pc:docMk/>
            <pc:sldMk cId="2146939512" sldId="265"/>
            <ac:spMk id="2" creationId="{77587366-72C6-1DE7-A27F-B2CC03AEA6F3}"/>
          </ac:spMkLst>
        </pc:spChg>
        <pc:spChg chg="mod">
          <ac:chgData name="Leo Luke (2416802)" userId="S::2416802@student.uwtsd.ac.uk::75285491-6377-421b-9392-4237283e51f0" providerId="AD" clId="Web-{48348B61-0F9C-7E0D-DFD9-58BD8B2B059C}" dt="2026-04-22T10:45:24.506" v="1609" actId="20577"/>
          <ac:spMkLst>
            <pc:docMk/>
            <pc:sldMk cId="2146939512" sldId="265"/>
            <ac:spMk id="3" creationId="{C249BE72-AE57-C5B3-C19F-CA97C14FD13D}"/>
          </ac:spMkLst>
        </pc:spChg>
      </pc:sldChg>
    </pc:docChg>
  </pc:docChgLst>
  <pc:docChgLst>
    <pc:chgData name="Leo Luke (2416802)" userId="S::2416802@student.uwtsd.ac.uk::75285491-6377-421b-9392-4237283e51f0" providerId="AD" clId="Web-{E342B9CF-BDE7-3229-9BBA-BC0F0E1202D3}"/>
    <pc:docChg chg="addSld modSld sldOrd">
      <pc:chgData name="Leo Luke (2416802)" userId="S::2416802@student.uwtsd.ac.uk::75285491-6377-421b-9392-4237283e51f0" providerId="AD" clId="Web-{E342B9CF-BDE7-3229-9BBA-BC0F0E1202D3}" dt="2026-05-10T20:56:45.663" v="298"/>
      <pc:docMkLst>
        <pc:docMk/>
      </pc:docMkLst>
      <pc:sldChg chg="modSp">
        <pc:chgData name="Leo Luke (2416802)" userId="S::2416802@student.uwtsd.ac.uk::75285491-6377-421b-9392-4237283e51f0" providerId="AD" clId="Web-{E342B9CF-BDE7-3229-9BBA-BC0F0E1202D3}" dt="2026-05-10T20:00:52.125" v="226" actId="20577"/>
        <pc:sldMkLst>
          <pc:docMk/>
          <pc:sldMk cId="556681624" sldId="260"/>
        </pc:sldMkLst>
        <pc:graphicFrameChg chg="modGraphic">
          <ac:chgData name="Leo Luke (2416802)" userId="S::2416802@student.uwtsd.ac.uk::75285491-6377-421b-9392-4237283e51f0" providerId="AD" clId="Web-{E342B9CF-BDE7-3229-9BBA-BC0F0E1202D3}" dt="2026-05-10T20:00:52.125" v="226" actId="20577"/>
          <ac:graphicFrameMkLst>
            <pc:docMk/>
            <pc:sldMk cId="556681624" sldId="260"/>
            <ac:graphicFrameMk id="5" creationId="{D6B4C840-0081-EE26-B203-D2EA140CDB7F}"/>
          </ac:graphicFrameMkLst>
        </pc:graphicFrameChg>
      </pc:sldChg>
      <pc:sldChg chg="modSp">
        <pc:chgData name="Leo Luke (2416802)" userId="S::2416802@student.uwtsd.ac.uk::75285491-6377-421b-9392-4237283e51f0" providerId="AD" clId="Web-{E342B9CF-BDE7-3229-9BBA-BC0F0E1202D3}" dt="2026-05-10T20:01:47.126" v="230" actId="20577"/>
        <pc:sldMkLst>
          <pc:docMk/>
          <pc:sldMk cId="3803396436" sldId="261"/>
        </pc:sldMkLst>
        <pc:graphicFrameChg chg="modGraphic">
          <ac:chgData name="Leo Luke (2416802)" userId="S::2416802@student.uwtsd.ac.uk::75285491-6377-421b-9392-4237283e51f0" providerId="AD" clId="Web-{E342B9CF-BDE7-3229-9BBA-BC0F0E1202D3}" dt="2026-05-10T20:01:47.126" v="230" actId="20577"/>
          <ac:graphicFrameMkLst>
            <pc:docMk/>
            <pc:sldMk cId="3803396436" sldId="261"/>
            <ac:graphicFrameMk id="5" creationId="{4D55DDE2-DE9A-7C1A-07DE-5756E8324053}"/>
          </ac:graphicFrameMkLst>
        </pc:graphicFrameChg>
      </pc:sldChg>
      <pc:sldChg chg="addSp delSp modSp">
        <pc:chgData name="Leo Luke (2416802)" userId="S::2416802@student.uwtsd.ac.uk::75285491-6377-421b-9392-4237283e51f0" providerId="AD" clId="Web-{E342B9CF-BDE7-3229-9BBA-BC0F0E1202D3}" dt="2026-05-10T20:56:45.663" v="298"/>
        <pc:sldMkLst>
          <pc:docMk/>
          <pc:sldMk cId="2146939512" sldId="265"/>
        </pc:sldMkLst>
        <pc:spChg chg="mod">
          <ac:chgData name="Leo Luke (2416802)" userId="S::2416802@student.uwtsd.ac.uk::75285491-6377-421b-9392-4237283e51f0" providerId="AD" clId="Web-{E342B9CF-BDE7-3229-9BBA-BC0F0E1202D3}" dt="2026-05-10T20:56:45.663" v="298"/>
          <ac:spMkLst>
            <pc:docMk/>
            <pc:sldMk cId="2146939512" sldId="265"/>
            <ac:spMk id="2" creationId="{77587366-72C6-1DE7-A27F-B2CC03AEA6F3}"/>
          </ac:spMkLst>
        </pc:spChg>
        <pc:spChg chg="mod">
          <ac:chgData name="Leo Luke (2416802)" userId="S::2416802@student.uwtsd.ac.uk::75285491-6377-421b-9392-4237283e51f0" providerId="AD" clId="Web-{E342B9CF-BDE7-3229-9BBA-BC0F0E1202D3}" dt="2026-05-10T20:56:45.663" v="298"/>
          <ac:spMkLst>
            <pc:docMk/>
            <pc:sldMk cId="2146939512" sldId="265"/>
            <ac:spMk id="3" creationId="{C249BE72-AE57-C5B3-C19F-CA97C14FD13D}"/>
          </ac:spMkLst>
        </pc:spChg>
        <pc:spChg chg="del">
          <ac:chgData name="Leo Luke (2416802)" userId="S::2416802@student.uwtsd.ac.uk::75285491-6377-421b-9392-4237283e51f0" providerId="AD" clId="Web-{E342B9CF-BDE7-3229-9BBA-BC0F0E1202D3}" dt="2026-05-10T20:56:45.663" v="298"/>
          <ac:spMkLst>
            <pc:docMk/>
            <pc:sldMk cId="2146939512" sldId="265"/>
            <ac:spMk id="8" creationId="{DDD1D22E-5996-E45B-92B2-659F701A4A3B}"/>
          </ac:spMkLst>
        </pc:spChg>
        <pc:spChg chg="add">
          <ac:chgData name="Leo Luke (2416802)" userId="S::2416802@student.uwtsd.ac.uk::75285491-6377-421b-9392-4237283e51f0" providerId="AD" clId="Web-{E342B9CF-BDE7-3229-9BBA-BC0F0E1202D3}" dt="2026-05-10T20:56:45.663" v="298"/>
          <ac:spMkLst>
            <pc:docMk/>
            <pc:sldMk cId="2146939512" sldId="265"/>
            <ac:spMk id="13" creationId="{BA2AFC67-0973-EC0D-F14E-710D701B20BD}"/>
          </ac:spMkLst>
        </pc:spChg>
        <pc:picChg chg="add mod">
          <ac:chgData name="Leo Luke (2416802)" userId="S::2416802@student.uwtsd.ac.uk::75285491-6377-421b-9392-4237283e51f0" providerId="AD" clId="Web-{E342B9CF-BDE7-3229-9BBA-BC0F0E1202D3}" dt="2026-05-10T20:56:45.663" v="298"/>
          <ac:picMkLst>
            <pc:docMk/>
            <pc:sldMk cId="2146939512" sldId="265"/>
            <ac:picMk id="4" creationId="{8B9D5E17-BB16-0CDD-4346-411FA10E80A6}"/>
          </ac:picMkLst>
        </pc:picChg>
      </pc:sldChg>
      <pc:sldChg chg="modSp">
        <pc:chgData name="Leo Luke (2416802)" userId="S::2416802@student.uwtsd.ac.uk::75285491-6377-421b-9392-4237283e51f0" providerId="AD" clId="Web-{E342B9CF-BDE7-3229-9BBA-BC0F0E1202D3}" dt="2026-05-10T20:44:30.231" v="240" actId="20577"/>
        <pc:sldMkLst>
          <pc:docMk/>
          <pc:sldMk cId="690225187" sldId="273"/>
        </pc:sldMkLst>
        <pc:spChg chg="mod">
          <ac:chgData name="Leo Luke (2416802)" userId="S::2416802@student.uwtsd.ac.uk::75285491-6377-421b-9392-4237283e51f0" providerId="AD" clId="Web-{E342B9CF-BDE7-3229-9BBA-BC0F0E1202D3}" dt="2026-05-10T20:44:30.231" v="240" actId="20577"/>
          <ac:spMkLst>
            <pc:docMk/>
            <pc:sldMk cId="690225187" sldId="273"/>
            <ac:spMk id="3" creationId="{F371EDC5-C84F-B2E0-3C50-493E364B659E}"/>
          </ac:spMkLst>
        </pc:spChg>
      </pc:sldChg>
      <pc:sldChg chg="modSp">
        <pc:chgData name="Leo Luke (2416802)" userId="S::2416802@student.uwtsd.ac.uk::75285491-6377-421b-9392-4237283e51f0" providerId="AD" clId="Web-{E342B9CF-BDE7-3229-9BBA-BC0F0E1202D3}" dt="2026-05-10T20:46:16.158" v="247" actId="20577"/>
        <pc:sldMkLst>
          <pc:docMk/>
          <pc:sldMk cId="4278825452" sldId="274"/>
        </pc:sldMkLst>
        <pc:spChg chg="mod">
          <ac:chgData name="Leo Luke (2416802)" userId="S::2416802@student.uwtsd.ac.uk::75285491-6377-421b-9392-4237283e51f0" providerId="AD" clId="Web-{E342B9CF-BDE7-3229-9BBA-BC0F0E1202D3}" dt="2026-05-10T20:46:16.158" v="247" actId="20577"/>
          <ac:spMkLst>
            <pc:docMk/>
            <pc:sldMk cId="4278825452" sldId="274"/>
            <ac:spMk id="3" creationId="{96A51D83-5AD6-CBD9-2A1D-90BCE0E8376B}"/>
          </ac:spMkLst>
        </pc:spChg>
      </pc:sldChg>
      <pc:sldChg chg="modSp">
        <pc:chgData name="Leo Luke (2416802)" userId="S::2416802@student.uwtsd.ac.uk::75285491-6377-421b-9392-4237283e51f0" providerId="AD" clId="Web-{E342B9CF-BDE7-3229-9BBA-BC0F0E1202D3}" dt="2026-05-10T20:45:43.125" v="244" actId="20577"/>
        <pc:sldMkLst>
          <pc:docMk/>
          <pc:sldMk cId="1575470528" sldId="275"/>
        </pc:sldMkLst>
        <pc:spChg chg="mod">
          <ac:chgData name="Leo Luke (2416802)" userId="S::2416802@student.uwtsd.ac.uk::75285491-6377-421b-9392-4237283e51f0" providerId="AD" clId="Web-{E342B9CF-BDE7-3229-9BBA-BC0F0E1202D3}" dt="2026-05-10T20:45:43.125" v="244" actId="20577"/>
          <ac:spMkLst>
            <pc:docMk/>
            <pc:sldMk cId="1575470528" sldId="275"/>
            <ac:spMk id="3" creationId="{FE52C3A8-E78E-5ECC-E37A-081F50DF22B8}"/>
          </ac:spMkLst>
        </pc:spChg>
      </pc:sldChg>
      <pc:sldChg chg="modSp">
        <pc:chgData name="Leo Luke (2416802)" userId="S::2416802@student.uwtsd.ac.uk::75285491-6377-421b-9392-4237283e51f0" providerId="AD" clId="Web-{E342B9CF-BDE7-3229-9BBA-BC0F0E1202D3}" dt="2026-05-10T20:46:47.316" v="249" actId="20577"/>
        <pc:sldMkLst>
          <pc:docMk/>
          <pc:sldMk cId="3729185127" sldId="276"/>
        </pc:sldMkLst>
        <pc:graphicFrameChg chg="modGraphic">
          <ac:chgData name="Leo Luke (2416802)" userId="S::2416802@student.uwtsd.ac.uk::75285491-6377-421b-9392-4237283e51f0" providerId="AD" clId="Web-{E342B9CF-BDE7-3229-9BBA-BC0F0E1202D3}" dt="2026-05-10T20:46:47.316" v="249" actId="20577"/>
          <ac:graphicFrameMkLst>
            <pc:docMk/>
            <pc:sldMk cId="3729185127" sldId="276"/>
            <ac:graphicFrameMk id="5" creationId="{70EEEB15-F98A-CF7A-1FAA-AE5A70B72E51}"/>
          </ac:graphicFrameMkLst>
        </pc:graphicFrameChg>
      </pc:sldChg>
      <pc:sldChg chg="modSp">
        <pc:chgData name="Leo Luke (2416802)" userId="S::2416802@student.uwtsd.ac.uk::75285491-6377-421b-9392-4237283e51f0" providerId="AD" clId="Web-{E342B9CF-BDE7-3229-9BBA-BC0F0E1202D3}" dt="2026-05-10T20:47:28.537" v="252" actId="20577"/>
        <pc:sldMkLst>
          <pc:docMk/>
          <pc:sldMk cId="3327166104" sldId="277"/>
        </pc:sldMkLst>
        <pc:spChg chg="mod">
          <ac:chgData name="Leo Luke (2416802)" userId="S::2416802@student.uwtsd.ac.uk::75285491-6377-421b-9392-4237283e51f0" providerId="AD" clId="Web-{E342B9CF-BDE7-3229-9BBA-BC0F0E1202D3}" dt="2026-05-10T20:47:28.537" v="252" actId="20577"/>
          <ac:spMkLst>
            <pc:docMk/>
            <pc:sldMk cId="3327166104" sldId="277"/>
            <ac:spMk id="3" creationId="{DEC084DB-A477-3106-24A9-FCBDD37DAB75}"/>
          </ac:spMkLst>
        </pc:spChg>
      </pc:sldChg>
      <pc:sldChg chg="modSp">
        <pc:chgData name="Leo Luke (2416802)" userId="S::2416802@student.uwtsd.ac.uk::75285491-6377-421b-9392-4237283e51f0" providerId="AD" clId="Web-{E342B9CF-BDE7-3229-9BBA-BC0F0E1202D3}" dt="2026-05-10T20:47:53.085" v="253" actId="20577"/>
        <pc:sldMkLst>
          <pc:docMk/>
          <pc:sldMk cId="1351032781" sldId="278"/>
        </pc:sldMkLst>
        <pc:spChg chg="mod">
          <ac:chgData name="Leo Luke (2416802)" userId="S::2416802@student.uwtsd.ac.uk::75285491-6377-421b-9392-4237283e51f0" providerId="AD" clId="Web-{E342B9CF-BDE7-3229-9BBA-BC0F0E1202D3}" dt="2026-05-10T20:47:53.085" v="253" actId="20577"/>
          <ac:spMkLst>
            <pc:docMk/>
            <pc:sldMk cId="1351032781" sldId="278"/>
            <ac:spMk id="3" creationId="{C97F01BC-8CCB-B2A2-8401-AC094C1EEE9C}"/>
          </ac:spMkLst>
        </pc:spChg>
      </pc:sldChg>
      <pc:sldChg chg="modSp">
        <pc:chgData name="Leo Luke (2416802)" userId="S::2416802@student.uwtsd.ac.uk::75285491-6377-421b-9392-4237283e51f0" providerId="AD" clId="Web-{E342B9CF-BDE7-3229-9BBA-BC0F0E1202D3}" dt="2026-05-10T20:48:12.086" v="254" actId="20577"/>
        <pc:sldMkLst>
          <pc:docMk/>
          <pc:sldMk cId="3401349913" sldId="279"/>
        </pc:sldMkLst>
        <pc:spChg chg="mod">
          <ac:chgData name="Leo Luke (2416802)" userId="S::2416802@student.uwtsd.ac.uk::75285491-6377-421b-9392-4237283e51f0" providerId="AD" clId="Web-{E342B9CF-BDE7-3229-9BBA-BC0F0E1202D3}" dt="2026-05-10T20:48:12.086" v="254" actId="20577"/>
          <ac:spMkLst>
            <pc:docMk/>
            <pc:sldMk cId="3401349913" sldId="279"/>
            <ac:spMk id="3" creationId="{E2FCFE28-2BAD-6B55-2187-863C8C6A19C0}"/>
          </ac:spMkLst>
        </pc:spChg>
      </pc:sldChg>
      <pc:sldChg chg="addSp delSp modSp mod setBg">
        <pc:chgData name="Leo Luke (2416802)" userId="S::2416802@student.uwtsd.ac.uk::75285491-6377-421b-9392-4237283e51f0" providerId="AD" clId="Web-{E342B9CF-BDE7-3229-9BBA-BC0F0E1202D3}" dt="2026-05-10T20:53:11.955" v="278" actId="20577"/>
        <pc:sldMkLst>
          <pc:docMk/>
          <pc:sldMk cId="696197836" sldId="280"/>
        </pc:sldMkLst>
        <pc:spChg chg="mod">
          <ac:chgData name="Leo Luke (2416802)" userId="S::2416802@student.uwtsd.ac.uk::75285491-6377-421b-9392-4237283e51f0" providerId="AD" clId="Web-{E342B9CF-BDE7-3229-9BBA-BC0F0E1202D3}" dt="2026-05-10T20:53:11.955" v="278" actId="20577"/>
          <ac:spMkLst>
            <pc:docMk/>
            <pc:sldMk cId="696197836" sldId="280"/>
            <ac:spMk id="2" creationId="{765188FF-DD97-2DC7-B879-24A7B7B8193B}"/>
          </ac:spMkLst>
        </pc:spChg>
        <pc:spChg chg="mod ord">
          <ac:chgData name="Leo Luke (2416802)" userId="S::2416802@student.uwtsd.ac.uk::75285491-6377-421b-9392-4237283e51f0" providerId="AD" clId="Web-{E342B9CF-BDE7-3229-9BBA-BC0F0E1202D3}" dt="2026-05-10T20:53:01.079" v="277"/>
          <ac:spMkLst>
            <pc:docMk/>
            <pc:sldMk cId="696197836" sldId="280"/>
            <ac:spMk id="3" creationId="{00574739-4F3A-BB82-54ED-B4A9879DF6CF}"/>
          </ac:spMkLst>
        </pc:spChg>
        <pc:spChg chg="add del">
          <ac:chgData name="Leo Luke (2416802)" userId="S::2416802@student.uwtsd.ac.uk::75285491-6377-421b-9392-4237283e51f0" providerId="AD" clId="Web-{E342B9CF-BDE7-3229-9BBA-BC0F0E1202D3}" dt="2026-05-10T20:53:01.079" v="276"/>
          <ac:spMkLst>
            <pc:docMk/>
            <pc:sldMk cId="696197836" sldId="280"/>
            <ac:spMk id="9" creationId="{8207B083-EAC0-A5BB-C369-C9589EC7F2F0}"/>
          </ac:spMkLst>
        </pc:spChg>
        <pc:spChg chg="add">
          <ac:chgData name="Leo Luke (2416802)" userId="S::2416802@student.uwtsd.ac.uk::75285491-6377-421b-9392-4237283e51f0" providerId="AD" clId="Web-{E342B9CF-BDE7-3229-9BBA-BC0F0E1202D3}" dt="2026-05-10T20:53:01.079" v="277"/>
          <ac:spMkLst>
            <pc:docMk/>
            <pc:sldMk cId="696197836" sldId="280"/>
            <ac:spMk id="11" creationId="{43867147-1C83-BF71-39B0-B590EE7F349F}"/>
          </ac:spMkLst>
        </pc:spChg>
        <pc:picChg chg="add mod">
          <ac:chgData name="Leo Luke (2416802)" userId="S::2416802@student.uwtsd.ac.uk::75285491-6377-421b-9392-4237283e51f0" providerId="AD" clId="Web-{E342B9CF-BDE7-3229-9BBA-BC0F0E1202D3}" dt="2026-05-10T20:53:01.079" v="277"/>
          <ac:picMkLst>
            <pc:docMk/>
            <pc:sldMk cId="696197836" sldId="280"/>
            <ac:picMk id="4" creationId="{91B5A1EF-D2A2-FC99-B234-E8B584DA0C39}"/>
          </ac:picMkLst>
        </pc:picChg>
      </pc:sldChg>
      <pc:sldChg chg="addSp delSp modSp mod setBg">
        <pc:chgData name="Leo Luke (2416802)" userId="S::2416802@student.uwtsd.ac.uk::75285491-6377-421b-9392-4237283e51f0" providerId="AD" clId="Web-{E342B9CF-BDE7-3229-9BBA-BC0F0E1202D3}" dt="2026-05-10T20:54:28.456" v="290"/>
        <pc:sldMkLst>
          <pc:docMk/>
          <pc:sldMk cId="3389410982" sldId="281"/>
        </pc:sldMkLst>
        <pc:spChg chg="mod">
          <ac:chgData name="Leo Luke (2416802)" userId="S::2416802@student.uwtsd.ac.uk::75285491-6377-421b-9392-4237283e51f0" providerId="AD" clId="Web-{E342B9CF-BDE7-3229-9BBA-BC0F0E1202D3}" dt="2026-05-10T20:54:28.456" v="290"/>
          <ac:spMkLst>
            <pc:docMk/>
            <pc:sldMk cId="3389410982" sldId="281"/>
            <ac:spMk id="2" creationId="{E80919FB-8DDC-8630-51B8-84E6988490C7}"/>
          </ac:spMkLst>
        </pc:spChg>
        <pc:spChg chg="del mod">
          <ac:chgData name="Leo Luke (2416802)" userId="S::2416802@student.uwtsd.ac.uk::75285491-6377-421b-9392-4237283e51f0" providerId="AD" clId="Web-{E342B9CF-BDE7-3229-9BBA-BC0F0E1202D3}" dt="2026-05-10T20:54:28.456" v="290"/>
          <ac:spMkLst>
            <pc:docMk/>
            <pc:sldMk cId="3389410982" sldId="281"/>
            <ac:spMk id="3" creationId="{2B3166E9-AF20-3356-93A3-2A19F08B9DB9}"/>
          </ac:spMkLst>
        </pc:spChg>
        <pc:spChg chg="add del">
          <ac:chgData name="Leo Luke (2416802)" userId="S::2416802@student.uwtsd.ac.uk::75285491-6377-421b-9392-4237283e51f0" providerId="AD" clId="Web-{E342B9CF-BDE7-3229-9BBA-BC0F0E1202D3}" dt="2026-05-10T20:54:28.456" v="290"/>
          <ac:spMkLst>
            <pc:docMk/>
            <pc:sldMk cId="3389410982" sldId="281"/>
            <ac:spMk id="8" creationId="{F6F74C59-445A-9824-B537-A392A6ECEC3D}"/>
          </ac:spMkLst>
        </pc:spChg>
        <pc:spChg chg="add">
          <ac:chgData name="Leo Luke (2416802)" userId="S::2416802@student.uwtsd.ac.uk::75285491-6377-421b-9392-4237283e51f0" providerId="AD" clId="Web-{E342B9CF-BDE7-3229-9BBA-BC0F0E1202D3}" dt="2026-05-10T20:54:28.456" v="290"/>
          <ac:spMkLst>
            <pc:docMk/>
            <pc:sldMk cId="3389410982" sldId="281"/>
            <ac:spMk id="14" creationId="{600DC1B0-7E1A-BD02-3F93-19E6B1B75075}"/>
          </ac:spMkLst>
        </pc:spChg>
        <pc:graphicFrameChg chg="add">
          <ac:chgData name="Leo Luke (2416802)" userId="S::2416802@student.uwtsd.ac.uk::75285491-6377-421b-9392-4237283e51f0" providerId="AD" clId="Web-{E342B9CF-BDE7-3229-9BBA-BC0F0E1202D3}" dt="2026-05-10T20:54:28.456" v="290"/>
          <ac:graphicFrameMkLst>
            <pc:docMk/>
            <pc:sldMk cId="3389410982" sldId="281"/>
            <ac:graphicFrameMk id="10" creationId="{1BD7F507-00DA-ECEC-7474-A53E6EE4B182}"/>
          </ac:graphicFrameMkLst>
        </pc:graphicFrameChg>
      </pc:sldChg>
      <pc:sldChg chg="addSp modSp mod setBg">
        <pc:chgData name="Leo Luke (2416802)" userId="S::2416802@student.uwtsd.ac.uk::75285491-6377-421b-9392-4237283e51f0" providerId="AD" clId="Web-{E342B9CF-BDE7-3229-9BBA-BC0F0E1202D3}" dt="2026-05-10T20:55:22.723" v="293"/>
        <pc:sldMkLst>
          <pc:docMk/>
          <pc:sldMk cId="101407574" sldId="282"/>
        </pc:sldMkLst>
        <pc:spChg chg="mod">
          <ac:chgData name="Leo Luke (2416802)" userId="S::2416802@student.uwtsd.ac.uk::75285491-6377-421b-9392-4237283e51f0" providerId="AD" clId="Web-{E342B9CF-BDE7-3229-9BBA-BC0F0E1202D3}" dt="2026-05-10T20:55:22.723" v="293"/>
          <ac:spMkLst>
            <pc:docMk/>
            <pc:sldMk cId="101407574" sldId="282"/>
            <ac:spMk id="2" creationId="{BFA95C38-B4EA-F57B-7268-CC54B374BF6F}"/>
          </ac:spMkLst>
        </pc:spChg>
        <pc:spChg chg="mod">
          <ac:chgData name="Leo Luke (2416802)" userId="S::2416802@student.uwtsd.ac.uk::75285491-6377-421b-9392-4237283e51f0" providerId="AD" clId="Web-{E342B9CF-BDE7-3229-9BBA-BC0F0E1202D3}" dt="2026-05-10T20:55:22.723" v="293"/>
          <ac:spMkLst>
            <pc:docMk/>
            <pc:sldMk cId="101407574" sldId="282"/>
            <ac:spMk id="3" creationId="{5E379672-EA02-345E-87D4-58AB3B30D8A5}"/>
          </ac:spMkLst>
        </pc:spChg>
        <pc:spChg chg="add">
          <ac:chgData name="Leo Luke (2416802)" userId="S::2416802@student.uwtsd.ac.uk::75285491-6377-421b-9392-4237283e51f0" providerId="AD" clId="Web-{E342B9CF-BDE7-3229-9BBA-BC0F0E1202D3}" dt="2026-05-10T20:55:22.723" v="293"/>
          <ac:spMkLst>
            <pc:docMk/>
            <pc:sldMk cId="101407574" sldId="282"/>
            <ac:spMk id="9" creationId="{5E8D3B17-7638-DFD3-18E4-8A6D611749CF}"/>
          </ac:spMkLst>
        </pc:spChg>
        <pc:picChg chg="add">
          <ac:chgData name="Leo Luke (2416802)" userId="S::2416802@student.uwtsd.ac.uk::75285491-6377-421b-9392-4237283e51f0" providerId="AD" clId="Web-{E342B9CF-BDE7-3229-9BBA-BC0F0E1202D3}" dt="2026-05-10T20:55:22.723" v="293"/>
          <ac:picMkLst>
            <pc:docMk/>
            <pc:sldMk cId="101407574" sldId="282"/>
            <ac:picMk id="5" creationId="{EC20F1BD-01D8-F0E9-3793-B52A799ECCD5}"/>
          </ac:picMkLst>
        </pc:picChg>
      </pc:sldChg>
      <pc:sldChg chg="addSp modSp mod ord setBg">
        <pc:chgData name="Leo Luke (2416802)" userId="S::2416802@student.uwtsd.ac.uk::75285491-6377-421b-9392-4237283e51f0" providerId="AD" clId="Web-{E342B9CF-BDE7-3229-9BBA-BC0F0E1202D3}" dt="2026-05-10T20:54:45.816" v="292"/>
        <pc:sldMkLst>
          <pc:docMk/>
          <pc:sldMk cId="109075215" sldId="283"/>
        </pc:sldMkLst>
        <pc:spChg chg="mod">
          <ac:chgData name="Leo Luke (2416802)" userId="S::2416802@student.uwtsd.ac.uk::75285491-6377-421b-9392-4237283e51f0" providerId="AD" clId="Web-{E342B9CF-BDE7-3229-9BBA-BC0F0E1202D3}" dt="2026-05-10T20:54:37.113" v="291"/>
          <ac:spMkLst>
            <pc:docMk/>
            <pc:sldMk cId="109075215" sldId="283"/>
            <ac:spMk id="2" creationId="{C5C5F06C-1B0B-95A5-1704-AE9A2F6C47FA}"/>
          </ac:spMkLst>
        </pc:spChg>
        <pc:spChg chg="mod">
          <ac:chgData name="Leo Luke (2416802)" userId="S::2416802@student.uwtsd.ac.uk::75285491-6377-421b-9392-4237283e51f0" providerId="AD" clId="Web-{E342B9CF-BDE7-3229-9BBA-BC0F0E1202D3}" dt="2026-05-10T20:54:37.113" v="291"/>
          <ac:spMkLst>
            <pc:docMk/>
            <pc:sldMk cId="109075215" sldId="283"/>
            <ac:spMk id="3" creationId="{7BB5C979-3201-7149-3D1A-AC2079C41E38}"/>
          </ac:spMkLst>
        </pc:spChg>
        <pc:spChg chg="add">
          <ac:chgData name="Leo Luke (2416802)" userId="S::2416802@student.uwtsd.ac.uk::75285491-6377-421b-9392-4237283e51f0" providerId="AD" clId="Web-{E342B9CF-BDE7-3229-9BBA-BC0F0E1202D3}" dt="2026-05-10T20:54:37.113" v="291"/>
          <ac:spMkLst>
            <pc:docMk/>
            <pc:sldMk cId="109075215" sldId="283"/>
            <ac:spMk id="9" creationId="{5E8D3B17-7638-DFD3-18E4-8A6D611749CF}"/>
          </ac:spMkLst>
        </pc:spChg>
        <pc:picChg chg="add">
          <ac:chgData name="Leo Luke (2416802)" userId="S::2416802@student.uwtsd.ac.uk::75285491-6377-421b-9392-4237283e51f0" providerId="AD" clId="Web-{E342B9CF-BDE7-3229-9BBA-BC0F0E1202D3}" dt="2026-05-10T20:54:37.113" v="291"/>
          <ac:picMkLst>
            <pc:docMk/>
            <pc:sldMk cId="109075215" sldId="283"/>
            <ac:picMk id="5" creationId="{90F6B169-A145-239A-577D-8247C0CD1686}"/>
          </ac:picMkLst>
        </pc:picChg>
      </pc:sldChg>
      <pc:sldChg chg="modSp">
        <pc:chgData name="Leo Luke (2416802)" userId="S::2416802@student.uwtsd.ac.uk::75285491-6377-421b-9392-4237283e51f0" providerId="AD" clId="Web-{E342B9CF-BDE7-3229-9BBA-BC0F0E1202D3}" dt="2026-05-10T20:51:53.812" v="271" actId="20577"/>
        <pc:sldMkLst>
          <pc:docMk/>
          <pc:sldMk cId="2185733428" sldId="284"/>
        </pc:sldMkLst>
        <pc:spChg chg="mod">
          <ac:chgData name="Leo Luke (2416802)" userId="S::2416802@student.uwtsd.ac.uk::75285491-6377-421b-9392-4237283e51f0" providerId="AD" clId="Web-{E342B9CF-BDE7-3229-9BBA-BC0F0E1202D3}" dt="2026-05-10T20:51:53.812" v="271" actId="20577"/>
          <ac:spMkLst>
            <pc:docMk/>
            <pc:sldMk cId="2185733428" sldId="284"/>
            <ac:spMk id="3" creationId="{FFD195F1-B02A-F7BB-8F3C-E2AACA79A331}"/>
          </ac:spMkLst>
        </pc:spChg>
      </pc:sldChg>
      <pc:sldChg chg="modSp">
        <pc:chgData name="Leo Luke (2416802)" userId="S::2416802@student.uwtsd.ac.uk::75285491-6377-421b-9392-4237283e51f0" providerId="AD" clId="Web-{E342B9CF-BDE7-3229-9BBA-BC0F0E1202D3}" dt="2026-05-10T20:51:00.482" v="267" actId="20577"/>
        <pc:sldMkLst>
          <pc:docMk/>
          <pc:sldMk cId="1008102378" sldId="285"/>
        </pc:sldMkLst>
        <pc:spChg chg="mod">
          <ac:chgData name="Leo Luke (2416802)" userId="S::2416802@student.uwtsd.ac.uk::75285491-6377-421b-9392-4237283e51f0" providerId="AD" clId="Web-{E342B9CF-BDE7-3229-9BBA-BC0F0E1202D3}" dt="2026-05-10T20:51:00.482" v="267" actId="20577"/>
          <ac:spMkLst>
            <pc:docMk/>
            <pc:sldMk cId="1008102378" sldId="285"/>
            <ac:spMk id="3" creationId="{6F921AAF-4C4B-26C4-9170-DBF4A1A15E22}"/>
          </ac:spMkLst>
        </pc:spChg>
      </pc:sldChg>
      <pc:sldChg chg="addSp delSp modSp mod setBg">
        <pc:chgData name="Leo Luke (2416802)" userId="S::2416802@student.uwtsd.ac.uk::75285491-6377-421b-9392-4237283e51f0" providerId="AD" clId="Web-{E342B9CF-BDE7-3229-9BBA-BC0F0E1202D3}" dt="2026-05-10T20:56:08.381" v="296"/>
        <pc:sldMkLst>
          <pc:docMk/>
          <pc:sldMk cId="2370989958" sldId="286"/>
        </pc:sldMkLst>
        <pc:spChg chg="mod">
          <ac:chgData name="Leo Luke (2416802)" userId="S::2416802@student.uwtsd.ac.uk::75285491-6377-421b-9392-4237283e51f0" providerId="AD" clId="Web-{E342B9CF-BDE7-3229-9BBA-BC0F0E1202D3}" dt="2026-05-10T20:56:08.381" v="296"/>
          <ac:spMkLst>
            <pc:docMk/>
            <pc:sldMk cId="2370989958" sldId="286"/>
            <ac:spMk id="2" creationId="{5E47105B-4F38-0565-C13B-315B7EEF2741}"/>
          </ac:spMkLst>
        </pc:spChg>
        <pc:spChg chg="mod">
          <ac:chgData name="Leo Luke (2416802)" userId="S::2416802@student.uwtsd.ac.uk::75285491-6377-421b-9392-4237283e51f0" providerId="AD" clId="Web-{E342B9CF-BDE7-3229-9BBA-BC0F0E1202D3}" dt="2026-05-10T20:56:08.381" v="296"/>
          <ac:spMkLst>
            <pc:docMk/>
            <pc:sldMk cId="2370989958" sldId="286"/>
            <ac:spMk id="3" creationId="{FFBB5744-03BB-42F1-EEC2-09C3E8222DD7}"/>
          </ac:spMkLst>
        </pc:spChg>
        <pc:spChg chg="add del">
          <ac:chgData name="Leo Luke (2416802)" userId="S::2416802@student.uwtsd.ac.uk::75285491-6377-421b-9392-4237283e51f0" providerId="AD" clId="Web-{E342B9CF-BDE7-3229-9BBA-BC0F0E1202D3}" dt="2026-05-10T20:56:08.349" v="295"/>
          <ac:spMkLst>
            <pc:docMk/>
            <pc:sldMk cId="2370989958" sldId="286"/>
            <ac:spMk id="9" creationId="{92CC1E4F-F1F0-B945-BE50-C72A7103E8AC}"/>
          </ac:spMkLst>
        </pc:spChg>
        <pc:spChg chg="add">
          <ac:chgData name="Leo Luke (2416802)" userId="S::2416802@student.uwtsd.ac.uk::75285491-6377-421b-9392-4237283e51f0" providerId="AD" clId="Web-{E342B9CF-BDE7-3229-9BBA-BC0F0E1202D3}" dt="2026-05-10T20:56:08.381" v="296"/>
          <ac:spMkLst>
            <pc:docMk/>
            <pc:sldMk cId="2370989958" sldId="286"/>
            <ac:spMk id="11" creationId="{5E8D3B17-7638-DFD3-18E4-8A6D611749CF}"/>
          </ac:spMkLst>
        </pc:spChg>
        <pc:picChg chg="add del">
          <ac:chgData name="Leo Luke (2416802)" userId="S::2416802@student.uwtsd.ac.uk::75285491-6377-421b-9392-4237283e51f0" providerId="AD" clId="Web-{E342B9CF-BDE7-3229-9BBA-BC0F0E1202D3}" dt="2026-05-10T20:56:08.349" v="295"/>
          <ac:picMkLst>
            <pc:docMk/>
            <pc:sldMk cId="2370989958" sldId="286"/>
            <ac:picMk id="5" creationId="{2D96CD15-258B-85AF-DD03-07CE37F26826}"/>
          </ac:picMkLst>
        </pc:picChg>
        <pc:picChg chg="add">
          <ac:chgData name="Leo Luke (2416802)" userId="S::2416802@student.uwtsd.ac.uk::75285491-6377-421b-9392-4237283e51f0" providerId="AD" clId="Web-{E342B9CF-BDE7-3229-9BBA-BC0F0E1202D3}" dt="2026-05-10T20:56:08.381" v="296"/>
          <ac:picMkLst>
            <pc:docMk/>
            <pc:sldMk cId="2370989958" sldId="286"/>
            <ac:picMk id="12" creationId="{A208298E-8E73-88FE-AFAC-E510414122E5}"/>
          </ac:picMkLst>
        </pc:picChg>
      </pc:sldChg>
      <pc:sldChg chg="modSp">
        <pc:chgData name="Leo Luke (2416802)" userId="S::2416802@student.uwtsd.ac.uk::75285491-6377-421b-9392-4237283e51f0" providerId="AD" clId="Web-{E342B9CF-BDE7-3229-9BBA-BC0F0E1202D3}" dt="2026-05-10T19:45:02.635" v="59" actId="20577"/>
        <pc:sldMkLst>
          <pc:docMk/>
          <pc:sldMk cId="1453404571" sldId="287"/>
        </pc:sldMkLst>
        <pc:spChg chg="mod">
          <ac:chgData name="Leo Luke (2416802)" userId="S::2416802@student.uwtsd.ac.uk::75285491-6377-421b-9392-4237283e51f0" providerId="AD" clId="Web-{E342B9CF-BDE7-3229-9BBA-BC0F0E1202D3}" dt="2026-05-10T19:32:29.675" v="2" actId="20577"/>
          <ac:spMkLst>
            <pc:docMk/>
            <pc:sldMk cId="1453404571" sldId="287"/>
            <ac:spMk id="2" creationId="{3FE8899C-A607-84E6-A764-35A3C17B61BA}"/>
          </ac:spMkLst>
        </pc:spChg>
        <pc:spChg chg="mod">
          <ac:chgData name="Leo Luke (2416802)" userId="S::2416802@student.uwtsd.ac.uk::75285491-6377-421b-9392-4237283e51f0" providerId="AD" clId="Web-{E342B9CF-BDE7-3229-9BBA-BC0F0E1202D3}" dt="2026-05-10T19:45:02.635" v="59" actId="20577"/>
          <ac:spMkLst>
            <pc:docMk/>
            <pc:sldMk cId="1453404571" sldId="287"/>
            <ac:spMk id="3" creationId="{2268FD1C-645D-D52E-5519-5FE95C7A7B76}"/>
          </ac:spMkLst>
        </pc:spChg>
      </pc:sldChg>
      <pc:sldChg chg="addSp modSp">
        <pc:chgData name="Leo Luke (2416802)" userId="S::2416802@student.uwtsd.ac.uk::75285491-6377-421b-9392-4237283e51f0" providerId="AD" clId="Web-{E342B9CF-BDE7-3229-9BBA-BC0F0E1202D3}" dt="2026-05-10T19:51:44.579" v="128" actId="20577"/>
        <pc:sldMkLst>
          <pc:docMk/>
          <pc:sldMk cId="706547003" sldId="288"/>
        </pc:sldMkLst>
        <pc:spChg chg="mod">
          <ac:chgData name="Leo Luke (2416802)" userId="S::2416802@student.uwtsd.ac.uk::75285491-6377-421b-9392-4237283e51f0" providerId="AD" clId="Web-{E342B9CF-BDE7-3229-9BBA-BC0F0E1202D3}" dt="2026-05-10T19:51:44.579" v="128" actId="20577"/>
          <ac:spMkLst>
            <pc:docMk/>
            <pc:sldMk cId="706547003" sldId="288"/>
            <ac:spMk id="2" creationId="{6CF83F6C-D910-61D4-E2E3-963B2CF0CECD}"/>
          </ac:spMkLst>
        </pc:spChg>
        <pc:spChg chg="mod">
          <ac:chgData name="Leo Luke (2416802)" userId="S::2416802@student.uwtsd.ac.uk::75285491-6377-421b-9392-4237283e51f0" providerId="AD" clId="Web-{E342B9CF-BDE7-3229-9BBA-BC0F0E1202D3}" dt="2026-05-10T19:47:31.107" v="68" actId="20577"/>
          <ac:spMkLst>
            <pc:docMk/>
            <pc:sldMk cId="706547003" sldId="288"/>
            <ac:spMk id="3" creationId="{1610FEA8-B543-F82D-A187-78DB7AE57D00}"/>
          </ac:spMkLst>
        </pc:spChg>
        <pc:spChg chg="add mod">
          <ac:chgData name="Leo Luke (2416802)" userId="S::2416802@student.uwtsd.ac.uk::75285491-6377-421b-9392-4237283e51f0" providerId="AD" clId="Web-{E342B9CF-BDE7-3229-9BBA-BC0F0E1202D3}" dt="2026-05-10T19:51:18.032" v="124" actId="20577"/>
          <ac:spMkLst>
            <pc:docMk/>
            <pc:sldMk cId="706547003" sldId="288"/>
            <ac:spMk id="4" creationId="{DBAB933A-9E48-6FA8-A309-D58A941E58B5}"/>
          </ac:spMkLst>
        </pc:spChg>
      </pc:sldChg>
      <pc:sldChg chg="modSp">
        <pc:chgData name="Leo Luke (2416802)" userId="S::2416802@student.uwtsd.ac.uk::75285491-6377-421b-9392-4237283e51f0" providerId="AD" clId="Web-{E342B9CF-BDE7-3229-9BBA-BC0F0E1202D3}" dt="2026-05-10T20:51:26.280" v="269" actId="20577"/>
        <pc:sldMkLst>
          <pc:docMk/>
          <pc:sldMk cId="1707244782" sldId="289"/>
        </pc:sldMkLst>
        <pc:spChg chg="mod">
          <ac:chgData name="Leo Luke (2416802)" userId="S::2416802@student.uwtsd.ac.uk::75285491-6377-421b-9392-4237283e51f0" providerId="AD" clId="Web-{E342B9CF-BDE7-3229-9BBA-BC0F0E1202D3}" dt="2026-05-10T20:51:26.280" v="269" actId="20577"/>
          <ac:spMkLst>
            <pc:docMk/>
            <pc:sldMk cId="1707244782" sldId="289"/>
            <ac:spMk id="3" creationId="{3CFC9F5C-BBA6-30EE-2FC9-7B25ABA75009}"/>
          </ac:spMkLst>
        </pc:spChg>
      </pc:sldChg>
      <pc:sldChg chg="addSp modSp new">
        <pc:chgData name="Leo Luke (2416802)" userId="S::2416802@student.uwtsd.ac.uk::75285491-6377-421b-9392-4237283e51f0" providerId="AD" clId="Web-{E342B9CF-BDE7-3229-9BBA-BC0F0E1202D3}" dt="2026-05-10T19:56:42.196" v="191" actId="20577"/>
        <pc:sldMkLst>
          <pc:docMk/>
          <pc:sldMk cId="1962032478" sldId="290"/>
        </pc:sldMkLst>
        <pc:spChg chg="mod">
          <ac:chgData name="Leo Luke (2416802)" userId="S::2416802@student.uwtsd.ac.uk::75285491-6377-421b-9392-4237283e51f0" providerId="AD" clId="Web-{E342B9CF-BDE7-3229-9BBA-BC0F0E1202D3}" dt="2026-05-10T19:51:51.142" v="129" actId="20577"/>
          <ac:spMkLst>
            <pc:docMk/>
            <pc:sldMk cId="1962032478" sldId="290"/>
            <ac:spMk id="2" creationId="{D2712453-E33B-A806-A378-F8809DF49118}"/>
          </ac:spMkLst>
        </pc:spChg>
        <pc:spChg chg="mod">
          <ac:chgData name="Leo Luke (2416802)" userId="S::2416802@student.uwtsd.ac.uk::75285491-6377-421b-9392-4237283e51f0" providerId="AD" clId="Web-{E342B9CF-BDE7-3229-9BBA-BC0F0E1202D3}" dt="2026-05-10T19:53:10.049" v="138" actId="1076"/>
          <ac:spMkLst>
            <pc:docMk/>
            <pc:sldMk cId="1962032478" sldId="290"/>
            <ac:spMk id="3" creationId="{BF05D2F3-9395-3C34-9ECD-E10FEC65AAA7}"/>
          </ac:spMkLst>
        </pc:spChg>
        <pc:spChg chg="add mod">
          <ac:chgData name="Leo Luke (2416802)" userId="S::2416802@student.uwtsd.ac.uk::75285491-6377-421b-9392-4237283e51f0" providerId="AD" clId="Web-{E342B9CF-BDE7-3229-9BBA-BC0F0E1202D3}" dt="2026-05-10T19:56:42.196" v="191" actId="20577"/>
          <ac:spMkLst>
            <pc:docMk/>
            <pc:sldMk cId="1962032478" sldId="290"/>
            <ac:spMk id="4" creationId="{E4DB3B20-F425-6131-F1E9-D81A54ADDF0E}"/>
          </ac:spMkLst>
        </pc:spChg>
      </pc:sldChg>
      <pc:sldChg chg="addSp modSp new">
        <pc:chgData name="Leo Luke (2416802)" userId="S::2416802@student.uwtsd.ac.uk::75285491-6377-421b-9392-4237283e51f0" providerId="AD" clId="Web-{E342B9CF-BDE7-3229-9BBA-BC0F0E1202D3}" dt="2026-05-10T19:59:10.529" v="223" actId="1076"/>
        <pc:sldMkLst>
          <pc:docMk/>
          <pc:sldMk cId="987895202" sldId="291"/>
        </pc:sldMkLst>
        <pc:spChg chg="mod">
          <ac:chgData name="Leo Luke (2416802)" userId="S::2416802@student.uwtsd.ac.uk::75285491-6377-421b-9392-4237283e51f0" providerId="AD" clId="Web-{E342B9CF-BDE7-3229-9BBA-BC0F0E1202D3}" dt="2026-05-10T19:59:10.529" v="223" actId="1076"/>
          <ac:spMkLst>
            <pc:docMk/>
            <pc:sldMk cId="987895202" sldId="291"/>
            <ac:spMk id="2" creationId="{56927E16-CCC9-E9ED-81B9-5A42018C9C3D}"/>
          </ac:spMkLst>
        </pc:spChg>
        <pc:spChg chg="mod">
          <ac:chgData name="Leo Luke (2416802)" userId="S::2416802@student.uwtsd.ac.uk::75285491-6377-421b-9392-4237283e51f0" providerId="AD" clId="Web-{E342B9CF-BDE7-3229-9BBA-BC0F0E1202D3}" dt="2026-05-10T19:59:01.919" v="222" actId="14100"/>
          <ac:spMkLst>
            <pc:docMk/>
            <pc:sldMk cId="987895202" sldId="291"/>
            <ac:spMk id="3" creationId="{FCA7DD47-7E05-0877-6B85-91FF13E1C827}"/>
          </ac:spMkLst>
        </pc:spChg>
        <pc:spChg chg="add mod">
          <ac:chgData name="Leo Luke (2416802)" userId="S::2416802@student.uwtsd.ac.uk::75285491-6377-421b-9392-4237283e51f0" providerId="AD" clId="Web-{E342B9CF-BDE7-3229-9BBA-BC0F0E1202D3}" dt="2026-05-10T19:58:59.279" v="221" actId="20577"/>
          <ac:spMkLst>
            <pc:docMk/>
            <pc:sldMk cId="987895202" sldId="291"/>
            <ac:spMk id="4" creationId="{2369D900-3234-8779-02B9-0DA2E0C66894}"/>
          </ac:spMkLst>
        </pc:spChg>
      </pc:sldChg>
    </pc:docChg>
  </pc:docChgLst>
</pc:chgInfo>
</file>

<file path=ppt/diagrams/_rels/data3.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svg"/><Relationship Id="rId1" Type="http://schemas.openxmlformats.org/officeDocument/2006/relationships/image" Target="../media/image8.svg"/></Relationships>
</file>

<file path=ppt/diagrams/_rels/drawing3.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svg"/><Relationship Id="rId1" Type="http://schemas.openxmlformats.org/officeDocument/2006/relationships/image" Target="../media/image8.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1DEC421-6220-4ED2-BFAF-4E09AE17229F}"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1D065B7C-3D2C-43B8-970E-8088850FF9C6}">
      <dgm:prSet/>
      <dgm:spPr/>
      <dgm:t>
        <a:bodyPr/>
        <a:lstStyle/>
        <a:p>
          <a:pPr algn="l">
            <a:lnSpc>
              <a:spcPct val="90000"/>
            </a:lnSpc>
          </a:pPr>
          <a:r>
            <a:rPr lang="en-GB" sz="2500" err="1">
              <a:solidFill>
                <a:srgbClr val="FFFFFF"/>
              </a:solidFill>
              <a:ea typeface="+mn-ea"/>
              <a:cs typeface="+mn-cs"/>
            </a:rPr>
            <a:t>Kfc</a:t>
          </a:r>
          <a:r>
            <a:rPr lang="en-GB" sz="2500">
              <a:solidFill>
                <a:srgbClr val="FFFFFF"/>
              </a:solidFill>
              <a:ea typeface="+mn-ea"/>
              <a:cs typeface="+mn-cs"/>
            </a:rPr>
            <a:t> was founded on the 20th of march 1930 </a:t>
          </a:r>
          <a:endParaRPr lang="en-US" sz="2500">
            <a:solidFill>
              <a:srgbClr val="FFFFFF"/>
            </a:solidFill>
            <a:ea typeface="+mn-ea"/>
            <a:cs typeface="+mn-cs"/>
          </a:endParaRPr>
        </a:p>
      </dgm:t>
    </dgm:pt>
    <dgm:pt modelId="{AD4162CE-4DF0-426A-80E8-681B4B19457B}" type="parTrans" cxnId="{2394B926-159F-40B5-917A-6E7996553667}">
      <dgm:prSet/>
      <dgm:spPr/>
      <dgm:t>
        <a:bodyPr/>
        <a:lstStyle/>
        <a:p>
          <a:endParaRPr lang="en-US"/>
        </a:p>
      </dgm:t>
    </dgm:pt>
    <dgm:pt modelId="{754D9D9B-9237-49E9-AAA6-4B57A932FD68}" type="sibTrans" cxnId="{2394B926-159F-40B5-917A-6E7996553667}">
      <dgm:prSet/>
      <dgm:spPr/>
      <dgm:t>
        <a:bodyPr/>
        <a:lstStyle/>
        <a:p>
          <a:endParaRPr lang="en-US"/>
        </a:p>
      </dgm:t>
    </dgm:pt>
    <dgm:pt modelId="{10F9B000-B6BE-4E43-AC6A-A8B71CEED666}">
      <dgm:prSet/>
      <dgm:spPr/>
      <dgm:t>
        <a:bodyPr/>
        <a:lstStyle/>
        <a:p>
          <a:pPr algn="l" rtl="0">
            <a:lnSpc>
              <a:spcPct val="90000"/>
            </a:lnSpc>
          </a:pPr>
          <a:r>
            <a:rPr lang="en-GB" sz="2500">
              <a:solidFill>
                <a:srgbClr val="FFFFFF"/>
              </a:solidFill>
              <a:ea typeface="+mn-ea"/>
              <a:cs typeface="+mn-cs"/>
            </a:rPr>
            <a:t>Kentucky fried chicken is a worldwide establishment that is globally known for fast food </a:t>
          </a:r>
          <a:r>
            <a:rPr lang="en-GB" sz="2500">
              <a:solidFill>
                <a:srgbClr val="FFFFFF"/>
              </a:solidFill>
              <a:latin typeface="Neue Haas Grotesk Text Pro"/>
              <a:ea typeface="+mn-ea"/>
              <a:cs typeface="+mn-cs"/>
            </a:rPr>
            <a:t>KFC (2022).</a:t>
          </a:r>
          <a:endParaRPr lang="en-US" sz="2500">
            <a:solidFill>
              <a:srgbClr val="FFFFFF"/>
            </a:solidFill>
            <a:ea typeface="+mn-ea"/>
            <a:cs typeface="+mn-cs"/>
          </a:endParaRPr>
        </a:p>
      </dgm:t>
    </dgm:pt>
    <dgm:pt modelId="{5C75A762-7862-4AC1-AE74-0701B9D586A8}" type="parTrans" cxnId="{01301F84-9AAD-4391-B5C5-6A6492F9830D}">
      <dgm:prSet/>
      <dgm:spPr/>
      <dgm:t>
        <a:bodyPr/>
        <a:lstStyle/>
        <a:p>
          <a:endParaRPr lang="en-US"/>
        </a:p>
      </dgm:t>
    </dgm:pt>
    <dgm:pt modelId="{1D8D95CB-D1DB-4E21-AEC7-62B3862874FC}" type="sibTrans" cxnId="{01301F84-9AAD-4391-B5C5-6A6492F9830D}">
      <dgm:prSet/>
      <dgm:spPr/>
      <dgm:t>
        <a:bodyPr/>
        <a:lstStyle/>
        <a:p>
          <a:endParaRPr lang="en-US"/>
        </a:p>
      </dgm:t>
    </dgm:pt>
    <dgm:pt modelId="{4DA6BCFB-EB1A-462F-BB60-75C2AC5EF969}">
      <dgm:prSet/>
      <dgm:spPr/>
      <dgm:t>
        <a:bodyPr/>
        <a:lstStyle/>
        <a:p>
          <a:pPr algn="l">
            <a:lnSpc>
              <a:spcPct val="90000"/>
            </a:lnSpc>
          </a:pPr>
          <a:r>
            <a:rPr lang="en-GB" sz="2500">
              <a:solidFill>
                <a:srgbClr val="FFFFFF"/>
              </a:solidFill>
              <a:ea typeface="+mn-ea"/>
              <a:cs typeface="+mn-cs"/>
            </a:rPr>
            <a:t>They have given work to countless people and is near to hundreds of thousands of working employees</a:t>
          </a:r>
          <a:endParaRPr lang="en-US" sz="2500">
            <a:solidFill>
              <a:srgbClr val="FFFFFF"/>
            </a:solidFill>
            <a:ea typeface="+mn-ea"/>
            <a:cs typeface="+mn-cs"/>
          </a:endParaRPr>
        </a:p>
      </dgm:t>
    </dgm:pt>
    <dgm:pt modelId="{D24DCB68-49E2-4910-95E0-D7E8459AB77E}" type="parTrans" cxnId="{113C1623-6916-45EB-A19B-3591544AEC3E}">
      <dgm:prSet/>
      <dgm:spPr/>
      <dgm:t>
        <a:bodyPr/>
        <a:lstStyle/>
        <a:p>
          <a:endParaRPr lang="en-US"/>
        </a:p>
      </dgm:t>
    </dgm:pt>
    <dgm:pt modelId="{6F6AFA9B-1875-4FA1-8ECC-4BE330200343}" type="sibTrans" cxnId="{113C1623-6916-45EB-A19B-3591544AEC3E}">
      <dgm:prSet/>
      <dgm:spPr/>
      <dgm:t>
        <a:bodyPr/>
        <a:lstStyle/>
        <a:p>
          <a:endParaRPr lang="en-US"/>
        </a:p>
      </dgm:t>
    </dgm:pt>
    <dgm:pt modelId="{17F43824-E17F-4FF0-849C-7BB52C5D574B}">
      <dgm:prSet/>
      <dgm:spPr/>
      <dgm:t>
        <a:bodyPr/>
        <a:lstStyle/>
        <a:p>
          <a:pPr algn="l">
            <a:lnSpc>
              <a:spcPct val="90000"/>
            </a:lnSpc>
          </a:pPr>
          <a:r>
            <a:rPr lang="en-GB" sz="2500">
              <a:solidFill>
                <a:srgbClr val="FFFFFF"/>
              </a:solidFill>
              <a:ea typeface="+mn-ea"/>
              <a:cs typeface="+mn-cs"/>
            </a:rPr>
            <a:t>Kentucky fried chicken has a vast amount of job roles on offer which adds more </a:t>
          </a:r>
          <a:r>
            <a:rPr lang="en-GB" sz="2500" err="1">
              <a:solidFill>
                <a:srgbClr val="FFFFFF"/>
              </a:solidFill>
              <a:ea typeface="+mn-ea"/>
              <a:cs typeface="+mn-cs"/>
            </a:rPr>
            <a:t>fluididty</a:t>
          </a:r>
          <a:r>
            <a:rPr lang="en-GB" sz="2500">
              <a:solidFill>
                <a:srgbClr val="FFFFFF"/>
              </a:solidFill>
              <a:ea typeface="+mn-ea"/>
              <a:cs typeface="+mn-cs"/>
            </a:rPr>
            <a:t> to the jobs people can apply for</a:t>
          </a:r>
          <a:endParaRPr lang="en-US" sz="2500">
            <a:solidFill>
              <a:srgbClr val="FFFFFF"/>
            </a:solidFill>
            <a:ea typeface="+mn-ea"/>
            <a:cs typeface="+mn-cs"/>
          </a:endParaRPr>
        </a:p>
      </dgm:t>
    </dgm:pt>
    <dgm:pt modelId="{DD99BAB4-B766-445B-A41B-088FE3E18B87}" type="parTrans" cxnId="{93B81880-3BC7-4046-95F5-1B0D9B3BF9D1}">
      <dgm:prSet/>
      <dgm:spPr/>
      <dgm:t>
        <a:bodyPr/>
        <a:lstStyle/>
        <a:p>
          <a:endParaRPr lang="en-US"/>
        </a:p>
      </dgm:t>
    </dgm:pt>
    <dgm:pt modelId="{997B9F96-BE80-4734-871F-D242A02EA3D3}" type="sibTrans" cxnId="{93B81880-3BC7-4046-95F5-1B0D9B3BF9D1}">
      <dgm:prSet/>
      <dgm:spPr/>
      <dgm:t>
        <a:bodyPr/>
        <a:lstStyle/>
        <a:p>
          <a:endParaRPr lang="en-US"/>
        </a:p>
      </dgm:t>
    </dgm:pt>
    <dgm:pt modelId="{6C4C786F-B2E0-4051-9C4B-6534605FBB11}" type="pres">
      <dgm:prSet presAssocID="{91DEC421-6220-4ED2-BFAF-4E09AE17229F}" presName="linear" presStyleCnt="0">
        <dgm:presLayoutVars>
          <dgm:animLvl val="lvl"/>
          <dgm:resizeHandles val="exact"/>
        </dgm:presLayoutVars>
      </dgm:prSet>
      <dgm:spPr/>
    </dgm:pt>
    <dgm:pt modelId="{E9ED7BC9-93E9-4470-8013-58B611DF9AEC}" type="pres">
      <dgm:prSet presAssocID="{1D065B7C-3D2C-43B8-970E-8088850FF9C6}" presName="parentText" presStyleLbl="node1" presStyleIdx="0" presStyleCnt="4">
        <dgm:presLayoutVars>
          <dgm:chMax val="0"/>
          <dgm:bulletEnabled val="1"/>
        </dgm:presLayoutVars>
      </dgm:prSet>
      <dgm:spPr/>
    </dgm:pt>
    <dgm:pt modelId="{8BCBD949-CF27-4014-93F0-5809ECBAD91C}" type="pres">
      <dgm:prSet presAssocID="{754D9D9B-9237-49E9-AAA6-4B57A932FD68}" presName="spacer" presStyleCnt="0"/>
      <dgm:spPr/>
    </dgm:pt>
    <dgm:pt modelId="{B907CEBF-DBEC-4CCE-85FA-98F83F00C0A1}" type="pres">
      <dgm:prSet presAssocID="{10F9B000-B6BE-4E43-AC6A-A8B71CEED666}" presName="parentText" presStyleLbl="node1" presStyleIdx="1" presStyleCnt="4">
        <dgm:presLayoutVars>
          <dgm:chMax val="0"/>
          <dgm:bulletEnabled val="1"/>
        </dgm:presLayoutVars>
      </dgm:prSet>
      <dgm:spPr/>
    </dgm:pt>
    <dgm:pt modelId="{46729672-FF68-4D30-A1C8-136F1A07C68F}" type="pres">
      <dgm:prSet presAssocID="{1D8D95CB-D1DB-4E21-AEC7-62B3862874FC}" presName="spacer" presStyleCnt="0"/>
      <dgm:spPr/>
    </dgm:pt>
    <dgm:pt modelId="{B0561C22-D1B7-4154-92B2-79237B6CF74E}" type="pres">
      <dgm:prSet presAssocID="{4DA6BCFB-EB1A-462F-BB60-75C2AC5EF969}" presName="parentText" presStyleLbl="node1" presStyleIdx="2" presStyleCnt="4">
        <dgm:presLayoutVars>
          <dgm:chMax val="0"/>
          <dgm:bulletEnabled val="1"/>
        </dgm:presLayoutVars>
      </dgm:prSet>
      <dgm:spPr/>
    </dgm:pt>
    <dgm:pt modelId="{903389EA-2C7C-459C-A9F1-1F8D606497FF}" type="pres">
      <dgm:prSet presAssocID="{6F6AFA9B-1875-4FA1-8ECC-4BE330200343}" presName="spacer" presStyleCnt="0"/>
      <dgm:spPr/>
    </dgm:pt>
    <dgm:pt modelId="{D7FEDC08-05B7-4B0F-B096-BC57326E789C}" type="pres">
      <dgm:prSet presAssocID="{17F43824-E17F-4FF0-849C-7BB52C5D574B}" presName="parentText" presStyleLbl="node1" presStyleIdx="3" presStyleCnt="4">
        <dgm:presLayoutVars>
          <dgm:chMax val="0"/>
          <dgm:bulletEnabled val="1"/>
        </dgm:presLayoutVars>
      </dgm:prSet>
      <dgm:spPr/>
    </dgm:pt>
  </dgm:ptLst>
  <dgm:cxnLst>
    <dgm:cxn modelId="{D82F0E00-2E68-40C1-83F6-6DE09D317A99}" type="presOf" srcId="{10F9B000-B6BE-4E43-AC6A-A8B71CEED666}" destId="{B907CEBF-DBEC-4CCE-85FA-98F83F00C0A1}" srcOrd="0" destOrd="0" presId="urn:microsoft.com/office/officeart/2005/8/layout/vList2"/>
    <dgm:cxn modelId="{113C1623-6916-45EB-A19B-3591544AEC3E}" srcId="{91DEC421-6220-4ED2-BFAF-4E09AE17229F}" destId="{4DA6BCFB-EB1A-462F-BB60-75C2AC5EF969}" srcOrd="2" destOrd="0" parTransId="{D24DCB68-49E2-4910-95E0-D7E8459AB77E}" sibTransId="{6F6AFA9B-1875-4FA1-8ECC-4BE330200343}"/>
    <dgm:cxn modelId="{2394B926-159F-40B5-917A-6E7996553667}" srcId="{91DEC421-6220-4ED2-BFAF-4E09AE17229F}" destId="{1D065B7C-3D2C-43B8-970E-8088850FF9C6}" srcOrd="0" destOrd="0" parTransId="{AD4162CE-4DF0-426A-80E8-681B4B19457B}" sibTransId="{754D9D9B-9237-49E9-AAA6-4B57A932FD68}"/>
    <dgm:cxn modelId="{3718D75D-87F6-44CF-A582-C835268DCECC}" type="presOf" srcId="{17F43824-E17F-4FF0-849C-7BB52C5D574B}" destId="{D7FEDC08-05B7-4B0F-B096-BC57326E789C}" srcOrd="0" destOrd="0" presId="urn:microsoft.com/office/officeart/2005/8/layout/vList2"/>
    <dgm:cxn modelId="{11693F6F-4D4C-4BBC-BDEC-7E9DA6F3D032}" type="presOf" srcId="{1D065B7C-3D2C-43B8-970E-8088850FF9C6}" destId="{E9ED7BC9-93E9-4470-8013-58B611DF9AEC}" srcOrd="0" destOrd="0" presId="urn:microsoft.com/office/officeart/2005/8/layout/vList2"/>
    <dgm:cxn modelId="{93B81880-3BC7-4046-95F5-1B0D9B3BF9D1}" srcId="{91DEC421-6220-4ED2-BFAF-4E09AE17229F}" destId="{17F43824-E17F-4FF0-849C-7BB52C5D574B}" srcOrd="3" destOrd="0" parTransId="{DD99BAB4-B766-445B-A41B-088FE3E18B87}" sibTransId="{997B9F96-BE80-4734-871F-D242A02EA3D3}"/>
    <dgm:cxn modelId="{01301F84-9AAD-4391-B5C5-6A6492F9830D}" srcId="{91DEC421-6220-4ED2-BFAF-4E09AE17229F}" destId="{10F9B000-B6BE-4E43-AC6A-A8B71CEED666}" srcOrd="1" destOrd="0" parTransId="{5C75A762-7862-4AC1-AE74-0701B9D586A8}" sibTransId="{1D8D95CB-D1DB-4E21-AEC7-62B3862874FC}"/>
    <dgm:cxn modelId="{91E66E84-1DF7-40E4-BEED-817A7095CB83}" type="presOf" srcId="{91DEC421-6220-4ED2-BFAF-4E09AE17229F}" destId="{6C4C786F-B2E0-4051-9C4B-6534605FBB11}" srcOrd="0" destOrd="0" presId="urn:microsoft.com/office/officeart/2005/8/layout/vList2"/>
    <dgm:cxn modelId="{1639DEA3-162D-438C-8E4A-BEA711E3067D}" type="presOf" srcId="{4DA6BCFB-EB1A-462F-BB60-75C2AC5EF969}" destId="{B0561C22-D1B7-4154-92B2-79237B6CF74E}" srcOrd="0" destOrd="0" presId="urn:microsoft.com/office/officeart/2005/8/layout/vList2"/>
    <dgm:cxn modelId="{2F628C92-416D-4684-9A01-8D7455A75240}" type="presParOf" srcId="{6C4C786F-B2E0-4051-9C4B-6534605FBB11}" destId="{E9ED7BC9-93E9-4470-8013-58B611DF9AEC}" srcOrd="0" destOrd="0" presId="urn:microsoft.com/office/officeart/2005/8/layout/vList2"/>
    <dgm:cxn modelId="{CF95FA1D-5EC2-47BF-B0C2-7F670E654A5E}" type="presParOf" srcId="{6C4C786F-B2E0-4051-9C4B-6534605FBB11}" destId="{8BCBD949-CF27-4014-93F0-5809ECBAD91C}" srcOrd="1" destOrd="0" presId="urn:microsoft.com/office/officeart/2005/8/layout/vList2"/>
    <dgm:cxn modelId="{BF7BD918-2180-4E97-84B3-94EABE9B9CB4}" type="presParOf" srcId="{6C4C786F-B2E0-4051-9C4B-6534605FBB11}" destId="{B907CEBF-DBEC-4CCE-85FA-98F83F00C0A1}" srcOrd="2" destOrd="0" presId="urn:microsoft.com/office/officeart/2005/8/layout/vList2"/>
    <dgm:cxn modelId="{D158C10C-FCBB-44DF-94CD-38DEC9379A98}" type="presParOf" srcId="{6C4C786F-B2E0-4051-9C4B-6534605FBB11}" destId="{46729672-FF68-4D30-A1C8-136F1A07C68F}" srcOrd="3" destOrd="0" presId="urn:microsoft.com/office/officeart/2005/8/layout/vList2"/>
    <dgm:cxn modelId="{7C3C44CF-1F43-4DC2-83BA-D7092563EFE6}" type="presParOf" srcId="{6C4C786F-B2E0-4051-9C4B-6534605FBB11}" destId="{B0561C22-D1B7-4154-92B2-79237B6CF74E}" srcOrd="4" destOrd="0" presId="urn:microsoft.com/office/officeart/2005/8/layout/vList2"/>
    <dgm:cxn modelId="{5FF445EF-2E02-4DEE-8CDF-27A7588EB3B0}" type="presParOf" srcId="{6C4C786F-B2E0-4051-9C4B-6534605FBB11}" destId="{903389EA-2C7C-459C-A9F1-1F8D606497FF}" srcOrd="5" destOrd="0" presId="urn:microsoft.com/office/officeart/2005/8/layout/vList2"/>
    <dgm:cxn modelId="{F5B9C74E-8D9C-43D9-BC6B-85BBCE76CD3B}" type="presParOf" srcId="{6C4C786F-B2E0-4051-9C4B-6534605FBB11}" destId="{D7FEDC08-05B7-4B0F-B096-BC57326E789C}"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7020760-FEB0-4AD8-8BCA-98682DCCCE78}"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FDFDC019-E745-4E71-B4D0-CEA9AD49EA12}">
      <dgm:prSet/>
      <dgm:spPr/>
      <dgm:t>
        <a:bodyPr/>
        <a:lstStyle/>
        <a:p>
          <a:pPr algn="l" rtl="0">
            <a:lnSpc>
              <a:spcPct val="90000"/>
            </a:lnSpc>
          </a:pPr>
          <a:r>
            <a:rPr lang="en-GB" sz="2200" dirty="0" err="1">
              <a:ea typeface="+mn-ea"/>
              <a:cs typeface="+mn-cs"/>
            </a:rPr>
            <a:t>Kfc</a:t>
          </a:r>
          <a:r>
            <a:rPr lang="en-GB" sz="2200">
              <a:ea typeface="+mn-ea"/>
              <a:cs typeface="+mn-cs"/>
            </a:rPr>
            <a:t> was founded by a man called colonel sanders who started selling fried chicken during the great depression of America and his spice blend became the foundation and slogan of his brand . The brand started to expand drastically through the 1950s and was one of the first ever businesses to go global</a:t>
          </a:r>
          <a:r>
            <a:rPr lang="en-GB" sz="2200">
              <a:latin typeface="Neue Haas Grotesk Text Pro"/>
              <a:ea typeface="+mn-ea"/>
              <a:cs typeface="+mn-cs"/>
            </a:rPr>
            <a:t> YUM (2024).</a:t>
          </a:r>
          <a:r>
            <a:rPr lang="en-GB" sz="2200">
              <a:ea typeface="+mn-ea"/>
              <a:cs typeface="+mn-cs"/>
            </a:rPr>
            <a:t> </a:t>
          </a:r>
          <a:endParaRPr lang="en-US" sz="2200">
            <a:ea typeface="+mn-ea"/>
            <a:cs typeface="+mn-cs"/>
          </a:endParaRPr>
        </a:p>
      </dgm:t>
    </dgm:pt>
    <dgm:pt modelId="{4890706E-7E5E-49AD-BDB0-4868B038425B}" type="parTrans" cxnId="{97987035-CCC7-41A7-9220-55727618FCAE}">
      <dgm:prSet/>
      <dgm:spPr/>
      <dgm:t>
        <a:bodyPr/>
        <a:lstStyle/>
        <a:p>
          <a:endParaRPr lang="en-US"/>
        </a:p>
      </dgm:t>
    </dgm:pt>
    <dgm:pt modelId="{171BF80B-A28E-4AFE-A24A-73E75EB349CE}" type="sibTrans" cxnId="{97987035-CCC7-41A7-9220-55727618FCAE}">
      <dgm:prSet/>
      <dgm:spPr/>
      <dgm:t>
        <a:bodyPr/>
        <a:lstStyle/>
        <a:p>
          <a:endParaRPr lang="en-US"/>
        </a:p>
      </dgm:t>
    </dgm:pt>
    <dgm:pt modelId="{69364891-C475-469F-AA7A-96EA1B80DE48}">
      <dgm:prSet/>
      <dgm:spPr/>
      <dgm:t>
        <a:bodyPr/>
        <a:lstStyle/>
        <a:p>
          <a:pPr algn="l">
            <a:lnSpc>
              <a:spcPct val="90000"/>
            </a:lnSpc>
          </a:pPr>
          <a:r>
            <a:rPr lang="en-GB" sz="2200">
              <a:solidFill>
                <a:srgbClr val="FFFFFF"/>
              </a:solidFill>
              <a:ea typeface="+mn-ea"/>
              <a:cs typeface="+mn-cs"/>
            </a:rPr>
            <a:t>Colonel sanders even after dying has stayed at the epicentre of the brands logo and also having the slogan of its finger licking good from it being one of the first global finger foods it shows that sticking to his beliefs caused his </a:t>
          </a:r>
          <a:r>
            <a:rPr lang="en-GB" sz="2200" err="1">
              <a:solidFill>
                <a:srgbClr val="FFFFFF"/>
              </a:solidFill>
              <a:ea typeface="+mn-ea"/>
              <a:cs typeface="+mn-cs"/>
            </a:rPr>
            <a:t>buiness</a:t>
          </a:r>
          <a:r>
            <a:rPr lang="en-GB" sz="2200">
              <a:solidFill>
                <a:srgbClr val="FFFFFF"/>
              </a:solidFill>
              <a:ea typeface="+mn-ea"/>
              <a:cs typeface="+mn-cs"/>
            </a:rPr>
            <a:t> to grow to what it is today</a:t>
          </a:r>
          <a:endParaRPr lang="en-US" sz="2200">
            <a:solidFill>
              <a:srgbClr val="FFFFFF"/>
            </a:solidFill>
            <a:ea typeface="+mn-ea"/>
            <a:cs typeface="+mn-cs"/>
          </a:endParaRPr>
        </a:p>
      </dgm:t>
    </dgm:pt>
    <dgm:pt modelId="{6FBA71DF-E4C1-48CB-B7E1-4BB1F0FA9312}" type="parTrans" cxnId="{9CEC6BBE-9EC4-40A7-B676-AE3454CB1934}">
      <dgm:prSet/>
      <dgm:spPr/>
      <dgm:t>
        <a:bodyPr/>
        <a:lstStyle/>
        <a:p>
          <a:endParaRPr lang="en-US"/>
        </a:p>
      </dgm:t>
    </dgm:pt>
    <dgm:pt modelId="{71C54CDB-6CE3-44C6-ADB3-40E80998D07D}" type="sibTrans" cxnId="{9CEC6BBE-9EC4-40A7-B676-AE3454CB1934}">
      <dgm:prSet/>
      <dgm:spPr/>
      <dgm:t>
        <a:bodyPr/>
        <a:lstStyle/>
        <a:p>
          <a:endParaRPr lang="en-US"/>
        </a:p>
      </dgm:t>
    </dgm:pt>
    <dgm:pt modelId="{67B131CA-DDE1-4003-B1A8-32F3B47E2FB4}" type="pres">
      <dgm:prSet presAssocID="{B7020760-FEB0-4AD8-8BCA-98682DCCCE78}" presName="linear" presStyleCnt="0">
        <dgm:presLayoutVars>
          <dgm:animLvl val="lvl"/>
          <dgm:resizeHandles val="exact"/>
        </dgm:presLayoutVars>
      </dgm:prSet>
      <dgm:spPr/>
    </dgm:pt>
    <dgm:pt modelId="{AD217997-EA9A-433D-A69C-C2FEE3EF1DB0}" type="pres">
      <dgm:prSet presAssocID="{FDFDC019-E745-4E71-B4D0-CEA9AD49EA12}" presName="parentText" presStyleLbl="node1" presStyleIdx="0" presStyleCnt="2">
        <dgm:presLayoutVars>
          <dgm:chMax val="0"/>
          <dgm:bulletEnabled val="1"/>
        </dgm:presLayoutVars>
      </dgm:prSet>
      <dgm:spPr/>
    </dgm:pt>
    <dgm:pt modelId="{55CDACB8-1984-4380-A66C-7F4F296E6831}" type="pres">
      <dgm:prSet presAssocID="{171BF80B-A28E-4AFE-A24A-73E75EB349CE}" presName="spacer" presStyleCnt="0"/>
      <dgm:spPr/>
    </dgm:pt>
    <dgm:pt modelId="{62F843FC-9661-4639-B5F9-5CC5E917E29D}" type="pres">
      <dgm:prSet presAssocID="{69364891-C475-469F-AA7A-96EA1B80DE48}" presName="parentText" presStyleLbl="node1" presStyleIdx="1" presStyleCnt="2">
        <dgm:presLayoutVars>
          <dgm:chMax val="0"/>
          <dgm:bulletEnabled val="1"/>
        </dgm:presLayoutVars>
      </dgm:prSet>
      <dgm:spPr/>
    </dgm:pt>
  </dgm:ptLst>
  <dgm:cxnLst>
    <dgm:cxn modelId="{697A5B21-BFCF-492E-92C4-C6604EA06CCB}" type="presOf" srcId="{FDFDC019-E745-4E71-B4D0-CEA9AD49EA12}" destId="{AD217997-EA9A-433D-A69C-C2FEE3EF1DB0}" srcOrd="0" destOrd="0" presId="urn:microsoft.com/office/officeart/2005/8/layout/vList2"/>
    <dgm:cxn modelId="{97987035-CCC7-41A7-9220-55727618FCAE}" srcId="{B7020760-FEB0-4AD8-8BCA-98682DCCCE78}" destId="{FDFDC019-E745-4E71-B4D0-CEA9AD49EA12}" srcOrd="0" destOrd="0" parTransId="{4890706E-7E5E-49AD-BDB0-4868B038425B}" sibTransId="{171BF80B-A28E-4AFE-A24A-73E75EB349CE}"/>
    <dgm:cxn modelId="{0F44E763-FE1B-41F8-9A8B-7265A46972D3}" type="presOf" srcId="{B7020760-FEB0-4AD8-8BCA-98682DCCCE78}" destId="{67B131CA-DDE1-4003-B1A8-32F3B47E2FB4}" srcOrd="0" destOrd="0" presId="urn:microsoft.com/office/officeart/2005/8/layout/vList2"/>
    <dgm:cxn modelId="{08FC7348-E0B0-4DE0-B2D2-2216BD0F381C}" type="presOf" srcId="{69364891-C475-469F-AA7A-96EA1B80DE48}" destId="{62F843FC-9661-4639-B5F9-5CC5E917E29D}" srcOrd="0" destOrd="0" presId="urn:microsoft.com/office/officeart/2005/8/layout/vList2"/>
    <dgm:cxn modelId="{9CEC6BBE-9EC4-40A7-B676-AE3454CB1934}" srcId="{B7020760-FEB0-4AD8-8BCA-98682DCCCE78}" destId="{69364891-C475-469F-AA7A-96EA1B80DE48}" srcOrd="1" destOrd="0" parTransId="{6FBA71DF-E4C1-48CB-B7E1-4BB1F0FA9312}" sibTransId="{71C54CDB-6CE3-44C6-ADB3-40E80998D07D}"/>
    <dgm:cxn modelId="{40EF1F34-B644-4E10-AB64-EBE8FE6B7B38}" type="presParOf" srcId="{67B131CA-DDE1-4003-B1A8-32F3B47E2FB4}" destId="{AD217997-EA9A-433D-A69C-C2FEE3EF1DB0}" srcOrd="0" destOrd="0" presId="urn:microsoft.com/office/officeart/2005/8/layout/vList2"/>
    <dgm:cxn modelId="{1B8921D5-FA3C-4B76-839B-494D5C46E1A8}" type="presParOf" srcId="{67B131CA-DDE1-4003-B1A8-32F3B47E2FB4}" destId="{55CDACB8-1984-4380-A66C-7F4F296E6831}" srcOrd="1" destOrd="0" presId="urn:microsoft.com/office/officeart/2005/8/layout/vList2"/>
    <dgm:cxn modelId="{50B4E00A-E850-4007-B0FA-E3F97ED36D1C}" type="presParOf" srcId="{67B131CA-DDE1-4003-B1A8-32F3B47E2FB4}" destId="{62F843FC-9661-4639-B5F9-5CC5E917E29D}"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83DD2C1-E7B1-4159-A7EC-1F762A98BF23}"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6480C772-A36E-4A84-8E2F-00E8BCFDE38B}">
      <dgm:prSet/>
      <dgm:spPr/>
      <dgm:t>
        <a:bodyPr/>
        <a:lstStyle/>
        <a:p>
          <a:r>
            <a:rPr lang="en-US"/>
            <a:t>Employment cost this varies as minimum wage and labour laws differentiate globally impacting the brands expenditures </a:t>
          </a:r>
        </a:p>
      </dgm:t>
    </dgm:pt>
    <dgm:pt modelId="{D18C1408-6205-42EC-B285-3B2B929EC252}" type="parTrans" cxnId="{A41A294C-4855-4725-A083-794C8A4B840B}">
      <dgm:prSet/>
      <dgm:spPr/>
      <dgm:t>
        <a:bodyPr/>
        <a:lstStyle/>
        <a:p>
          <a:endParaRPr lang="en-US"/>
        </a:p>
      </dgm:t>
    </dgm:pt>
    <dgm:pt modelId="{8312BAF4-E853-4D62-B639-C0D56681A591}" type="sibTrans" cxnId="{A41A294C-4855-4725-A083-794C8A4B840B}">
      <dgm:prSet/>
      <dgm:spPr/>
      <dgm:t>
        <a:bodyPr/>
        <a:lstStyle/>
        <a:p>
          <a:endParaRPr lang="en-US"/>
        </a:p>
      </dgm:t>
    </dgm:pt>
    <dgm:pt modelId="{E2A1F71D-C422-4879-9A71-6A2E472F668F}">
      <dgm:prSet/>
      <dgm:spPr/>
      <dgm:t>
        <a:bodyPr/>
        <a:lstStyle/>
        <a:p>
          <a:r>
            <a:rPr lang="en-US"/>
            <a:t>Inflation and ingredients the rising cost of chicken grain and cooking oil significantly affect kfcs profits </a:t>
          </a:r>
        </a:p>
      </dgm:t>
    </dgm:pt>
    <dgm:pt modelId="{8C8DB00D-237F-4C2E-A38A-7EEEE6DF5C25}" type="parTrans" cxnId="{336B893B-92A6-4B12-9FE2-11D6AD53D0BF}">
      <dgm:prSet/>
      <dgm:spPr/>
      <dgm:t>
        <a:bodyPr/>
        <a:lstStyle/>
        <a:p>
          <a:endParaRPr lang="en-US"/>
        </a:p>
      </dgm:t>
    </dgm:pt>
    <dgm:pt modelId="{8F8CC7D0-2C1B-44C4-97A5-D713742F9242}" type="sibTrans" cxnId="{336B893B-92A6-4B12-9FE2-11D6AD53D0BF}">
      <dgm:prSet/>
      <dgm:spPr/>
      <dgm:t>
        <a:bodyPr/>
        <a:lstStyle/>
        <a:p>
          <a:endParaRPr lang="en-US"/>
        </a:p>
      </dgm:t>
    </dgm:pt>
    <dgm:pt modelId="{543C7F81-8956-4169-974F-C99D67C2FBA4}">
      <dgm:prSet/>
      <dgm:spPr/>
      <dgm:t>
        <a:bodyPr/>
        <a:lstStyle/>
        <a:p>
          <a:r>
            <a:rPr lang="en-US"/>
            <a:t>Global economic health the economic fluctuations of different countries influence income and demand for fast food as people may get pushed to have more affordable food if they are struggling for money </a:t>
          </a:r>
        </a:p>
      </dgm:t>
    </dgm:pt>
    <dgm:pt modelId="{8F71F3C3-7A82-45CE-924D-09B22A9765F4}" type="parTrans" cxnId="{4FCBEC89-9E13-41AB-8084-0D8F4915A2D9}">
      <dgm:prSet/>
      <dgm:spPr/>
      <dgm:t>
        <a:bodyPr/>
        <a:lstStyle/>
        <a:p>
          <a:endParaRPr lang="en-US"/>
        </a:p>
      </dgm:t>
    </dgm:pt>
    <dgm:pt modelId="{756CAE4F-D129-4A43-8284-3C977A767391}" type="sibTrans" cxnId="{4FCBEC89-9E13-41AB-8084-0D8F4915A2D9}">
      <dgm:prSet/>
      <dgm:spPr/>
      <dgm:t>
        <a:bodyPr/>
        <a:lstStyle/>
        <a:p>
          <a:endParaRPr lang="en-US"/>
        </a:p>
      </dgm:t>
    </dgm:pt>
    <dgm:pt modelId="{6E8D1FF8-6BF3-4CC9-8284-4562310AEF18}" type="pres">
      <dgm:prSet presAssocID="{983DD2C1-E7B1-4159-A7EC-1F762A98BF23}" presName="root" presStyleCnt="0">
        <dgm:presLayoutVars>
          <dgm:dir/>
          <dgm:resizeHandles val="exact"/>
        </dgm:presLayoutVars>
      </dgm:prSet>
      <dgm:spPr/>
    </dgm:pt>
    <dgm:pt modelId="{B6F4E6F8-D700-4E4B-B808-403508203A32}" type="pres">
      <dgm:prSet presAssocID="{6480C772-A36E-4A84-8E2F-00E8BCFDE38B}" presName="compNode" presStyleCnt="0"/>
      <dgm:spPr/>
    </dgm:pt>
    <dgm:pt modelId="{877EA3F7-217D-4FB7-80ED-C5A13A3A5692}" type="pres">
      <dgm:prSet presAssocID="{6480C772-A36E-4A84-8E2F-00E8BCFDE38B}" presName="bgRect" presStyleLbl="bgShp" presStyleIdx="0" presStyleCnt="3"/>
      <dgm:spPr/>
    </dgm:pt>
    <dgm:pt modelId="{C959479E-8629-411D-895F-F32B0598EAA1}" type="pres">
      <dgm:prSet presAssocID="{6480C772-A36E-4A84-8E2F-00E8BCFDE38B}" presName="iconRect" presStyleLbl="node1" presStyleIdx="0"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Money"/>
        </a:ext>
      </dgm:extLst>
    </dgm:pt>
    <dgm:pt modelId="{4A9193C9-71C2-4ECC-8911-956DB7B5104C}" type="pres">
      <dgm:prSet presAssocID="{6480C772-A36E-4A84-8E2F-00E8BCFDE38B}" presName="spaceRect" presStyleCnt="0"/>
      <dgm:spPr/>
    </dgm:pt>
    <dgm:pt modelId="{D618023A-6057-4000-9FCE-8FA34E10A4EF}" type="pres">
      <dgm:prSet presAssocID="{6480C772-A36E-4A84-8E2F-00E8BCFDE38B}" presName="parTx" presStyleLbl="revTx" presStyleIdx="0" presStyleCnt="3">
        <dgm:presLayoutVars>
          <dgm:chMax val="0"/>
          <dgm:chPref val="0"/>
        </dgm:presLayoutVars>
      </dgm:prSet>
      <dgm:spPr/>
    </dgm:pt>
    <dgm:pt modelId="{5BBF9B6C-22E0-4EB2-90B8-30808584DDD5}" type="pres">
      <dgm:prSet presAssocID="{8312BAF4-E853-4D62-B639-C0D56681A591}" presName="sibTrans" presStyleCnt="0"/>
      <dgm:spPr/>
    </dgm:pt>
    <dgm:pt modelId="{3E744E39-B200-47B0-8B0F-F95B60AF1F4C}" type="pres">
      <dgm:prSet presAssocID="{E2A1F71D-C422-4879-9A71-6A2E472F668F}" presName="compNode" presStyleCnt="0"/>
      <dgm:spPr/>
    </dgm:pt>
    <dgm:pt modelId="{07037CC4-35FE-4A90-A101-FA9CB59490D4}" type="pres">
      <dgm:prSet presAssocID="{E2A1F71D-C422-4879-9A71-6A2E472F668F}" presName="bgRect" presStyleLbl="bgShp" presStyleIdx="1" presStyleCnt="3"/>
      <dgm:spPr/>
    </dgm:pt>
    <dgm:pt modelId="{9FA472AC-3B1C-42B9-9FB2-7D74FAC24307}" type="pres">
      <dgm:prSet presAssocID="{E2A1F71D-C422-4879-9A71-6A2E472F668F}" presName="iconRect" presStyleLbl="node1" presStyleIdx="1"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Rooster"/>
        </a:ext>
      </dgm:extLst>
    </dgm:pt>
    <dgm:pt modelId="{C4C17AF7-68F3-43EA-8479-9E4111C45D27}" type="pres">
      <dgm:prSet presAssocID="{E2A1F71D-C422-4879-9A71-6A2E472F668F}" presName="spaceRect" presStyleCnt="0"/>
      <dgm:spPr/>
    </dgm:pt>
    <dgm:pt modelId="{2B03F470-E007-48B4-92F1-D3E4B668F12D}" type="pres">
      <dgm:prSet presAssocID="{E2A1F71D-C422-4879-9A71-6A2E472F668F}" presName="parTx" presStyleLbl="revTx" presStyleIdx="1" presStyleCnt="3">
        <dgm:presLayoutVars>
          <dgm:chMax val="0"/>
          <dgm:chPref val="0"/>
        </dgm:presLayoutVars>
      </dgm:prSet>
      <dgm:spPr/>
    </dgm:pt>
    <dgm:pt modelId="{774DE3BE-F240-44A2-84AF-17D06D3701F4}" type="pres">
      <dgm:prSet presAssocID="{8F8CC7D0-2C1B-44C4-97A5-D713742F9242}" presName="sibTrans" presStyleCnt="0"/>
      <dgm:spPr/>
    </dgm:pt>
    <dgm:pt modelId="{25B850E7-7C2C-4F6D-86D2-376BC18BCAAC}" type="pres">
      <dgm:prSet presAssocID="{543C7F81-8956-4169-974F-C99D67C2FBA4}" presName="compNode" presStyleCnt="0"/>
      <dgm:spPr/>
    </dgm:pt>
    <dgm:pt modelId="{0EA5BD4E-A434-4FA1-9117-5785BCA6FD92}" type="pres">
      <dgm:prSet presAssocID="{543C7F81-8956-4169-974F-C99D67C2FBA4}" presName="bgRect" presStyleLbl="bgShp" presStyleIdx="2" presStyleCnt="3"/>
      <dgm:spPr/>
    </dgm:pt>
    <dgm:pt modelId="{89437923-3D59-40A3-A182-0A953D970325}" type="pres">
      <dgm:prSet presAssocID="{543C7F81-8956-4169-974F-C99D67C2FBA4}" presName="iconRect" presStyleLbl="node1" presStyleIdx="2"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Avocado"/>
        </a:ext>
      </dgm:extLst>
    </dgm:pt>
    <dgm:pt modelId="{5D38AF1E-7C97-4EA0-8BD3-BDEB2A572175}" type="pres">
      <dgm:prSet presAssocID="{543C7F81-8956-4169-974F-C99D67C2FBA4}" presName="spaceRect" presStyleCnt="0"/>
      <dgm:spPr/>
    </dgm:pt>
    <dgm:pt modelId="{1D443257-1D60-46E5-9393-B5EA509A3F2D}" type="pres">
      <dgm:prSet presAssocID="{543C7F81-8956-4169-974F-C99D67C2FBA4}" presName="parTx" presStyleLbl="revTx" presStyleIdx="2" presStyleCnt="3">
        <dgm:presLayoutVars>
          <dgm:chMax val="0"/>
          <dgm:chPref val="0"/>
        </dgm:presLayoutVars>
      </dgm:prSet>
      <dgm:spPr/>
    </dgm:pt>
  </dgm:ptLst>
  <dgm:cxnLst>
    <dgm:cxn modelId="{CB044921-1CFA-4BA5-8B85-8397E13855B5}" type="presOf" srcId="{E2A1F71D-C422-4879-9A71-6A2E472F668F}" destId="{2B03F470-E007-48B4-92F1-D3E4B668F12D}" srcOrd="0" destOrd="0" presId="urn:microsoft.com/office/officeart/2018/2/layout/IconVerticalSolidList"/>
    <dgm:cxn modelId="{336B893B-92A6-4B12-9FE2-11D6AD53D0BF}" srcId="{983DD2C1-E7B1-4159-A7EC-1F762A98BF23}" destId="{E2A1F71D-C422-4879-9A71-6A2E472F668F}" srcOrd="1" destOrd="0" parTransId="{8C8DB00D-237F-4C2E-A38A-7EEEE6DF5C25}" sibTransId="{8F8CC7D0-2C1B-44C4-97A5-D713742F9242}"/>
    <dgm:cxn modelId="{A41A294C-4855-4725-A083-794C8A4B840B}" srcId="{983DD2C1-E7B1-4159-A7EC-1F762A98BF23}" destId="{6480C772-A36E-4A84-8E2F-00E8BCFDE38B}" srcOrd="0" destOrd="0" parTransId="{D18C1408-6205-42EC-B285-3B2B929EC252}" sibTransId="{8312BAF4-E853-4D62-B639-C0D56681A591}"/>
    <dgm:cxn modelId="{53A14B89-850D-4A9D-94F9-4E1E7B8AA30D}" type="presOf" srcId="{6480C772-A36E-4A84-8E2F-00E8BCFDE38B}" destId="{D618023A-6057-4000-9FCE-8FA34E10A4EF}" srcOrd="0" destOrd="0" presId="urn:microsoft.com/office/officeart/2018/2/layout/IconVerticalSolidList"/>
    <dgm:cxn modelId="{16D05A89-028B-4AB5-AA55-39A824BB6ADA}" type="presOf" srcId="{983DD2C1-E7B1-4159-A7EC-1F762A98BF23}" destId="{6E8D1FF8-6BF3-4CC9-8284-4562310AEF18}" srcOrd="0" destOrd="0" presId="urn:microsoft.com/office/officeart/2018/2/layout/IconVerticalSolidList"/>
    <dgm:cxn modelId="{4FCBEC89-9E13-41AB-8084-0D8F4915A2D9}" srcId="{983DD2C1-E7B1-4159-A7EC-1F762A98BF23}" destId="{543C7F81-8956-4169-974F-C99D67C2FBA4}" srcOrd="2" destOrd="0" parTransId="{8F71F3C3-7A82-45CE-924D-09B22A9765F4}" sibTransId="{756CAE4F-D129-4A43-8284-3C977A767391}"/>
    <dgm:cxn modelId="{92B12EB9-2868-4F85-8874-5C6575D5B54E}" type="presOf" srcId="{543C7F81-8956-4169-974F-C99D67C2FBA4}" destId="{1D443257-1D60-46E5-9393-B5EA509A3F2D}" srcOrd="0" destOrd="0" presId="urn:microsoft.com/office/officeart/2018/2/layout/IconVerticalSolidList"/>
    <dgm:cxn modelId="{6BDB4202-B6AF-43EB-A754-1BC8FC6BA676}" type="presParOf" srcId="{6E8D1FF8-6BF3-4CC9-8284-4562310AEF18}" destId="{B6F4E6F8-D700-4E4B-B808-403508203A32}" srcOrd="0" destOrd="0" presId="urn:microsoft.com/office/officeart/2018/2/layout/IconVerticalSolidList"/>
    <dgm:cxn modelId="{5F04BEC9-CCBB-4506-B5E5-2C062D28DAE3}" type="presParOf" srcId="{B6F4E6F8-D700-4E4B-B808-403508203A32}" destId="{877EA3F7-217D-4FB7-80ED-C5A13A3A5692}" srcOrd="0" destOrd="0" presId="urn:microsoft.com/office/officeart/2018/2/layout/IconVerticalSolidList"/>
    <dgm:cxn modelId="{A0A907B6-A265-4B9E-821E-F187E85B9A13}" type="presParOf" srcId="{B6F4E6F8-D700-4E4B-B808-403508203A32}" destId="{C959479E-8629-411D-895F-F32B0598EAA1}" srcOrd="1" destOrd="0" presId="urn:microsoft.com/office/officeart/2018/2/layout/IconVerticalSolidList"/>
    <dgm:cxn modelId="{95CFC486-8E00-4067-BFCB-DF1247E395A7}" type="presParOf" srcId="{B6F4E6F8-D700-4E4B-B808-403508203A32}" destId="{4A9193C9-71C2-4ECC-8911-956DB7B5104C}" srcOrd="2" destOrd="0" presId="urn:microsoft.com/office/officeart/2018/2/layout/IconVerticalSolidList"/>
    <dgm:cxn modelId="{3BF91E36-B2B6-4CC1-B296-B4D00FF9EACA}" type="presParOf" srcId="{B6F4E6F8-D700-4E4B-B808-403508203A32}" destId="{D618023A-6057-4000-9FCE-8FA34E10A4EF}" srcOrd="3" destOrd="0" presId="urn:microsoft.com/office/officeart/2018/2/layout/IconVerticalSolidList"/>
    <dgm:cxn modelId="{3FCB1722-DC00-4325-AC50-5C14619CBBB4}" type="presParOf" srcId="{6E8D1FF8-6BF3-4CC9-8284-4562310AEF18}" destId="{5BBF9B6C-22E0-4EB2-90B8-30808584DDD5}" srcOrd="1" destOrd="0" presId="urn:microsoft.com/office/officeart/2018/2/layout/IconVerticalSolidList"/>
    <dgm:cxn modelId="{AEF370CC-B451-4A4C-913B-19EB0C1BFEC3}" type="presParOf" srcId="{6E8D1FF8-6BF3-4CC9-8284-4562310AEF18}" destId="{3E744E39-B200-47B0-8B0F-F95B60AF1F4C}" srcOrd="2" destOrd="0" presId="urn:microsoft.com/office/officeart/2018/2/layout/IconVerticalSolidList"/>
    <dgm:cxn modelId="{1DEE3B29-BA37-4993-A5DF-038DFE2F4BEC}" type="presParOf" srcId="{3E744E39-B200-47B0-8B0F-F95B60AF1F4C}" destId="{07037CC4-35FE-4A90-A101-FA9CB59490D4}" srcOrd="0" destOrd="0" presId="urn:microsoft.com/office/officeart/2018/2/layout/IconVerticalSolidList"/>
    <dgm:cxn modelId="{F89209F2-88CD-4579-AC06-CDCE5F1F03C4}" type="presParOf" srcId="{3E744E39-B200-47B0-8B0F-F95B60AF1F4C}" destId="{9FA472AC-3B1C-42B9-9FB2-7D74FAC24307}" srcOrd="1" destOrd="0" presId="urn:microsoft.com/office/officeart/2018/2/layout/IconVerticalSolidList"/>
    <dgm:cxn modelId="{83946252-6303-4043-BC7F-2E4ABF3EC96F}" type="presParOf" srcId="{3E744E39-B200-47B0-8B0F-F95B60AF1F4C}" destId="{C4C17AF7-68F3-43EA-8479-9E4111C45D27}" srcOrd="2" destOrd="0" presId="urn:microsoft.com/office/officeart/2018/2/layout/IconVerticalSolidList"/>
    <dgm:cxn modelId="{E74000C5-F9E2-4435-990A-60FEA09B96D1}" type="presParOf" srcId="{3E744E39-B200-47B0-8B0F-F95B60AF1F4C}" destId="{2B03F470-E007-48B4-92F1-D3E4B668F12D}" srcOrd="3" destOrd="0" presId="urn:microsoft.com/office/officeart/2018/2/layout/IconVerticalSolidList"/>
    <dgm:cxn modelId="{9196D8C7-E3E8-4061-AD7D-ABD46981F72A}" type="presParOf" srcId="{6E8D1FF8-6BF3-4CC9-8284-4562310AEF18}" destId="{774DE3BE-F240-44A2-84AF-17D06D3701F4}" srcOrd="3" destOrd="0" presId="urn:microsoft.com/office/officeart/2018/2/layout/IconVerticalSolidList"/>
    <dgm:cxn modelId="{70089824-B908-4D3C-8D85-3A5535CE6A3C}" type="presParOf" srcId="{6E8D1FF8-6BF3-4CC9-8284-4562310AEF18}" destId="{25B850E7-7C2C-4F6D-86D2-376BC18BCAAC}" srcOrd="4" destOrd="0" presId="urn:microsoft.com/office/officeart/2018/2/layout/IconVerticalSolidList"/>
    <dgm:cxn modelId="{4A13DD2B-8F05-4004-BD84-4AA018F5FEEA}" type="presParOf" srcId="{25B850E7-7C2C-4F6D-86D2-376BC18BCAAC}" destId="{0EA5BD4E-A434-4FA1-9117-5785BCA6FD92}" srcOrd="0" destOrd="0" presId="urn:microsoft.com/office/officeart/2018/2/layout/IconVerticalSolidList"/>
    <dgm:cxn modelId="{4C534A27-FE26-412E-A308-FAFAFE55245C}" type="presParOf" srcId="{25B850E7-7C2C-4F6D-86D2-376BC18BCAAC}" destId="{89437923-3D59-40A3-A182-0A953D970325}" srcOrd="1" destOrd="0" presId="urn:microsoft.com/office/officeart/2018/2/layout/IconVerticalSolidList"/>
    <dgm:cxn modelId="{C86EA9CC-5697-49DE-BD28-ADB4565EDB3B}" type="presParOf" srcId="{25B850E7-7C2C-4F6D-86D2-376BC18BCAAC}" destId="{5D38AF1E-7C97-4EA0-8BD3-BDEB2A572175}" srcOrd="2" destOrd="0" presId="urn:microsoft.com/office/officeart/2018/2/layout/IconVerticalSolidList"/>
    <dgm:cxn modelId="{F6527A17-C387-415F-926D-817D6904206D}" type="presParOf" srcId="{25B850E7-7C2C-4F6D-86D2-376BC18BCAAC}" destId="{1D443257-1D60-46E5-9393-B5EA509A3F2D}"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05011D7-A8D0-48D1-B44A-35564D238409}"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EA79AC77-1BA8-468D-BEC7-06290C2A139A}">
      <dgm:prSet/>
      <dgm:spPr/>
      <dgm:t>
        <a:bodyPr/>
        <a:lstStyle/>
        <a:p>
          <a:r>
            <a:rPr lang="en-GB"/>
            <a:t>Although there are many positives to this on the go culture there are many issues striving from health awareness </a:t>
          </a:r>
          <a:endParaRPr lang="en-US"/>
        </a:p>
      </dgm:t>
    </dgm:pt>
    <dgm:pt modelId="{C7C7F600-BD09-462A-AB84-AC9B1CF41AA0}" type="parTrans" cxnId="{22885F75-0813-4618-A0CE-98BD5D2711BC}">
      <dgm:prSet/>
      <dgm:spPr/>
      <dgm:t>
        <a:bodyPr/>
        <a:lstStyle/>
        <a:p>
          <a:endParaRPr lang="en-US"/>
        </a:p>
      </dgm:t>
    </dgm:pt>
    <dgm:pt modelId="{14A48BE9-2059-422D-8FEF-B2438B0C061F}" type="sibTrans" cxnId="{22885F75-0813-4618-A0CE-98BD5D2711BC}">
      <dgm:prSet/>
      <dgm:spPr/>
      <dgm:t>
        <a:bodyPr/>
        <a:lstStyle/>
        <a:p>
          <a:endParaRPr lang="en-US"/>
        </a:p>
      </dgm:t>
    </dgm:pt>
    <dgm:pt modelId="{5DB776AA-1A9F-4485-99A7-5982653C55B6}">
      <dgm:prSet/>
      <dgm:spPr/>
      <dgm:t>
        <a:bodyPr/>
        <a:lstStyle/>
        <a:p>
          <a:r>
            <a:rPr lang="en-GB"/>
            <a:t>There has been a rising concern about obesity in the uk and globally and this has caused some hesitation with fast food consumption . Many hindrances have come to kfc from it being highly calorific deep fried food where competition like mcdonalds have started pushing for grilled /more health based options </a:t>
          </a:r>
          <a:endParaRPr lang="en-US"/>
        </a:p>
      </dgm:t>
    </dgm:pt>
    <dgm:pt modelId="{71FCCAF9-7F6C-4069-B77E-571989E3D922}" type="parTrans" cxnId="{8898C43F-B1C4-4F92-A955-C535A3FED354}">
      <dgm:prSet/>
      <dgm:spPr/>
      <dgm:t>
        <a:bodyPr/>
        <a:lstStyle/>
        <a:p>
          <a:endParaRPr lang="en-US"/>
        </a:p>
      </dgm:t>
    </dgm:pt>
    <dgm:pt modelId="{E70F3284-FCCA-47B4-B515-C650DCA88CDD}" type="sibTrans" cxnId="{8898C43F-B1C4-4F92-A955-C535A3FED354}">
      <dgm:prSet/>
      <dgm:spPr/>
      <dgm:t>
        <a:bodyPr/>
        <a:lstStyle/>
        <a:p>
          <a:endParaRPr lang="en-US"/>
        </a:p>
      </dgm:t>
    </dgm:pt>
    <dgm:pt modelId="{302A2A45-5D83-4C2A-BC04-8087FAA3748E}">
      <dgm:prSet/>
      <dgm:spPr/>
      <dgm:t>
        <a:bodyPr/>
        <a:lstStyle/>
        <a:p>
          <a:r>
            <a:rPr lang="en-GB"/>
            <a:t>It also started to be pushed to show the nutritional value and calorie </a:t>
          </a:r>
          <a:endParaRPr lang="en-US"/>
        </a:p>
      </dgm:t>
    </dgm:pt>
    <dgm:pt modelId="{FEC71E57-E577-42C0-964A-124C71993C00}" type="parTrans" cxnId="{D87A5063-4CAE-4884-A2DE-1DBC37EE53C3}">
      <dgm:prSet/>
      <dgm:spPr/>
      <dgm:t>
        <a:bodyPr/>
        <a:lstStyle/>
        <a:p>
          <a:endParaRPr lang="en-US"/>
        </a:p>
      </dgm:t>
    </dgm:pt>
    <dgm:pt modelId="{C9511B54-72A9-4027-A33F-8A3244FCBC85}" type="sibTrans" cxnId="{D87A5063-4CAE-4884-A2DE-1DBC37EE53C3}">
      <dgm:prSet/>
      <dgm:spPr/>
      <dgm:t>
        <a:bodyPr/>
        <a:lstStyle/>
        <a:p>
          <a:endParaRPr lang="en-US"/>
        </a:p>
      </dgm:t>
    </dgm:pt>
    <dgm:pt modelId="{01586B75-383E-4C67-8955-CC999E880F9B}">
      <dgm:prSet/>
      <dgm:spPr/>
      <dgm:t>
        <a:bodyPr/>
        <a:lstStyle/>
        <a:p>
          <a:r>
            <a:rPr lang="en-GB"/>
            <a:t>They also re evaluated the thought process behind the size of things for example kfc used to have a mighty bucket for one which had 20 pieces now its only 11 which is a drastic change but also gives more benefit to adjusting to healthy options </a:t>
          </a:r>
          <a:endParaRPr lang="en-US"/>
        </a:p>
      </dgm:t>
    </dgm:pt>
    <dgm:pt modelId="{088FB66B-1DA7-4D6D-AEF3-7018C6BD3036}" type="parTrans" cxnId="{16C4D1F1-822E-4925-8AD7-46DA4ED2B249}">
      <dgm:prSet/>
      <dgm:spPr/>
      <dgm:t>
        <a:bodyPr/>
        <a:lstStyle/>
        <a:p>
          <a:endParaRPr lang="en-US"/>
        </a:p>
      </dgm:t>
    </dgm:pt>
    <dgm:pt modelId="{B9A0AA62-2098-49E6-ADC0-076105EB8E6D}" type="sibTrans" cxnId="{16C4D1F1-822E-4925-8AD7-46DA4ED2B249}">
      <dgm:prSet/>
      <dgm:spPr/>
      <dgm:t>
        <a:bodyPr/>
        <a:lstStyle/>
        <a:p>
          <a:endParaRPr lang="en-US"/>
        </a:p>
      </dgm:t>
    </dgm:pt>
    <dgm:pt modelId="{D934991F-AB64-45C5-8621-F0A74FB1EEFF}" type="pres">
      <dgm:prSet presAssocID="{805011D7-A8D0-48D1-B44A-35564D238409}" presName="linear" presStyleCnt="0">
        <dgm:presLayoutVars>
          <dgm:animLvl val="lvl"/>
          <dgm:resizeHandles val="exact"/>
        </dgm:presLayoutVars>
      </dgm:prSet>
      <dgm:spPr/>
    </dgm:pt>
    <dgm:pt modelId="{DB145D7B-C792-4BA4-8E2C-2A287B50E6B1}" type="pres">
      <dgm:prSet presAssocID="{EA79AC77-1BA8-468D-BEC7-06290C2A139A}" presName="parentText" presStyleLbl="node1" presStyleIdx="0" presStyleCnt="4">
        <dgm:presLayoutVars>
          <dgm:chMax val="0"/>
          <dgm:bulletEnabled val="1"/>
        </dgm:presLayoutVars>
      </dgm:prSet>
      <dgm:spPr/>
    </dgm:pt>
    <dgm:pt modelId="{E9607F6C-F5F9-4B1B-A6F5-E0D6C4F2D87B}" type="pres">
      <dgm:prSet presAssocID="{14A48BE9-2059-422D-8FEF-B2438B0C061F}" presName="spacer" presStyleCnt="0"/>
      <dgm:spPr/>
    </dgm:pt>
    <dgm:pt modelId="{B5884512-3939-467A-A358-3B9D9A8B25C3}" type="pres">
      <dgm:prSet presAssocID="{5DB776AA-1A9F-4485-99A7-5982653C55B6}" presName="parentText" presStyleLbl="node1" presStyleIdx="1" presStyleCnt="4">
        <dgm:presLayoutVars>
          <dgm:chMax val="0"/>
          <dgm:bulletEnabled val="1"/>
        </dgm:presLayoutVars>
      </dgm:prSet>
      <dgm:spPr/>
    </dgm:pt>
    <dgm:pt modelId="{D9AA66EB-C723-4052-BDC3-7C9577C0F7C6}" type="pres">
      <dgm:prSet presAssocID="{E70F3284-FCCA-47B4-B515-C650DCA88CDD}" presName="spacer" presStyleCnt="0"/>
      <dgm:spPr/>
    </dgm:pt>
    <dgm:pt modelId="{B6EE3C5D-D2D1-461B-A21F-161A43FD91FD}" type="pres">
      <dgm:prSet presAssocID="{302A2A45-5D83-4C2A-BC04-8087FAA3748E}" presName="parentText" presStyleLbl="node1" presStyleIdx="2" presStyleCnt="4">
        <dgm:presLayoutVars>
          <dgm:chMax val="0"/>
          <dgm:bulletEnabled val="1"/>
        </dgm:presLayoutVars>
      </dgm:prSet>
      <dgm:spPr/>
    </dgm:pt>
    <dgm:pt modelId="{396D07A6-CCC6-46D1-AEC0-7620FD9C9520}" type="pres">
      <dgm:prSet presAssocID="{C9511B54-72A9-4027-A33F-8A3244FCBC85}" presName="spacer" presStyleCnt="0"/>
      <dgm:spPr/>
    </dgm:pt>
    <dgm:pt modelId="{C91A5C55-90BC-42C6-9331-29352F9F6C31}" type="pres">
      <dgm:prSet presAssocID="{01586B75-383E-4C67-8955-CC999E880F9B}" presName="parentText" presStyleLbl="node1" presStyleIdx="3" presStyleCnt="4">
        <dgm:presLayoutVars>
          <dgm:chMax val="0"/>
          <dgm:bulletEnabled val="1"/>
        </dgm:presLayoutVars>
      </dgm:prSet>
      <dgm:spPr/>
    </dgm:pt>
  </dgm:ptLst>
  <dgm:cxnLst>
    <dgm:cxn modelId="{1D1E8507-5F3D-4D4D-A28B-695DDF8A48B5}" type="presOf" srcId="{302A2A45-5D83-4C2A-BC04-8087FAA3748E}" destId="{B6EE3C5D-D2D1-461B-A21F-161A43FD91FD}" srcOrd="0" destOrd="0" presId="urn:microsoft.com/office/officeart/2005/8/layout/vList2"/>
    <dgm:cxn modelId="{8898C43F-B1C4-4F92-A955-C535A3FED354}" srcId="{805011D7-A8D0-48D1-B44A-35564D238409}" destId="{5DB776AA-1A9F-4485-99A7-5982653C55B6}" srcOrd="1" destOrd="0" parTransId="{71FCCAF9-7F6C-4069-B77E-571989E3D922}" sibTransId="{E70F3284-FCCA-47B4-B515-C650DCA88CDD}"/>
    <dgm:cxn modelId="{D87A5063-4CAE-4884-A2DE-1DBC37EE53C3}" srcId="{805011D7-A8D0-48D1-B44A-35564D238409}" destId="{302A2A45-5D83-4C2A-BC04-8087FAA3748E}" srcOrd="2" destOrd="0" parTransId="{FEC71E57-E577-42C0-964A-124C71993C00}" sibTransId="{C9511B54-72A9-4027-A33F-8A3244FCBC85}"/>
    <dgm:cxn modelId="{2DED9868-A020-43F8-A494-0BC36654BA38}" type="presOf" srcId="{805011D7-A8D0-48D1-B44A-35564D238409}" destId="{D934991F-AB64-45C5-8621-F0A74FB1EEFF}" srcOrd="0" destOrd="0" presId="urn:microsoft.com/office/officeart/2005/8/layout/vList2"/>
    <dgm:cxn modelId="{22885F75-0813-4618-A0CE-98BD5D2711BC}" srcId="{805011D7-A8D0-48D1-B44A-35564D238409}" destId="{EA79AC77-1BA8-468D-BEC7-06290C2A139A}" srcOrd="0" destOrd="0" parTransId="{C7C7F600-BD09-462A-AB84-AC9B1CF41AA0}" sibTransId="{14A48BE9-2059-422D-8FEF-B2438B0C061F}"/>
    <dgm:cxn modelId="{1A70BBE0-DAE8-4EBB-8E3D-27F3C6A7DD22}" type="presOf" srcId="{01586B75-383E-4C67-8955-CC999E880F9B}" destId="{C91A5C55-90BC-42C6-9331-29352F9F6C31}" srcOrd="0" destOrd="0" presId="urn:microsoft.com/office/officeart/2005/8/layout/vList2"/>
    <dgm:cxn modelId="{F10493ED-26A4-4AE5-B361-DBAE8743C81E}" type="presOf" srcId="{5DB776AA-1A9F-4485-99A7-5982653C55B6}" destId="{B5884512-3939-467A-A358-3B9D9A8B25C3}" srcOrd="0" destOrd="0" presId="urn:microsoft.com/office/officeart/2005/8/layout/vList2"/>
    <dgm:cxn modelId="{16C4D1F1-822E-4925-8AD7-46DA4ED2B249}" srcId="{805011D7-A8D0-48D1-B44A-35564D238409}" destId="{01586B75-383E-4C67-8955-CC999E880F9B}" srcOrd="3" destOrd="0" parTransId="{088FB66B-1DA7-4D6D-AEF3-7018C6BD3036}" sibTransId="{B9A0AA62-2098-49E6-ADC0-076105EB8E6D}"/>
    <dgm:cxn modelId="{AF766AFB-60EC-451E-9486-4F3113AB2DF2}" type="presOf" srcId="{EA79AC77-1BA8-468D-BEC7-06290C2A139A}" destId="{DB145D7B-C792-4BA4-8E2C-2A287B50E6B1}" srcOrd="0" destOrd="0" presId="urn:microsoft.com/office/officeart/2005/8/layout/vList2"/>
    <dgm:cxn modelId="{6B9CD04A-8488-40AE-B6BD-329EB7EBE36B}" type="presParOf" srcId="{D934991F-AB64-45C5-8621-F0A74FB1EEFF}" destId="{DB145D7B-C792-4BA4-8E2C-2A287B50E6B1}" srcOrd="0" destOrd="0" presId="urn:microsoft.com/office/officeart/2005/8/layout/vList2"/>
    <dgm:cxn modelId="{C082A004-019F-4A87-B168-CB1E738B354E}" type="presParOf" srcId="{D934991F-AB64-45C5-8621-F0A74FB1EEFF}" destId="{E9607F6C-F5F9-4B1B-A6F5-E0D6C4F2D87B}" srcOrd="1" destOrd="0" presId="urn:microsoft.com/office/officeart/2005/8/layout/vList2"/>
    <dgm:cxn modelId="{C2C25D9B-D5A7-4D8D-942C-76D72A45832C}" type="presParOf" srcId="{D934991F-AB64-45C5-8621-F0A74FB1EEFF}" destId="{B5884512-3939-467A-A358-3B9D9A8B25C3}" srcOrd="2" destOrd="0" presId="urn:microsoft.com/office/officeart/2005/8/layout/vList2"/>
    <dgm:cxn modelId="{F6A2F258-5526-436C-90AC-E5453C11AE48}" type="presParOf" srcId="{D934991F-AB64-45C5-8621-F0A74FB1EEFF}" destId="{D9AA66EB-C723-4052-BDC3-7C9577C0F7C6}" srcOrd="3" destOrd="0" presId="urn:microsoft.com/office/officeart/2005/8/layout/vList2"/>
    <dgm:cxn modelId="{0DC8604E-1C0F-4D93-8010-E24F0C570A16}" type="presParOf" srcId="{D934991F-AB64-45C5-8621-F0A74FB1EEFF}" destId="{B6EE3C5D-D2D1-461B-A21F-161A43FD91FD}" srcOrd="4" destOrd="0" presId="urn:microsoft.com/office/officeart/2005/8/layout/vList2"/>
    <dgm:cxn modelId="{2BBC3EF7-8C75-4854-A7B3-E72A10E02133}" type="presParOf" srcId="{D934991F-AB64-45C5-8621-F0A74FB1EEFF}" destId="{396D07A6-CCC6-46D1-AEC0-7620FD9C9520}" srcOrd="5" destOrd="0" presId="urn:microsoft.com/office/officeart/2005/8/layout/vList2"/>
    <dgm:cxn modelId="{1123955A-ECB3-42C0-BA28-B8050AB7092D}" type="presParOf" srcId="{D934991F-AB64-45C5-8621-F0A74FB1EEFF}" destId="{C91A5C55-90BC-42C6-9331-29352F9F6C31}"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59AC8D7-CAF0-4214-898A-7054AF8231CD}"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DE40DA83-9045-48C6-8074-18B39CFFC380}">
      <dgm:prSet/>
      <dgm:spPr/>
      <dgm:t>
        <a:bodyPr/>
        <a:lstStyle/>
        <a:p>
          <a:pPr rtl="0"/>
          <a:r>
            <a:rPr lang="en-US"/>
            <a:t>Kfc while trying to be environmentally positive they have a lot of controversy whether it comes to providing sustainably sourced chicken to aiding in the sales of mono culture affecting and causing deforestation </a:t>
          </a:r>
          <a:r>
            <a:rPr lang="en-US">
              <a:latin typeface="Neue Haas Grotesk Text Pro"/>
            </a:rPr>
            <a:t>(Monica, 2024).</a:t>
          </a:r>
          <a:endParaRPr lang="en-US"/>
        </a:p>
      </dgm:t>
    </dgm:pt>
    <dgm:pt modelId="{4AD39A14-7084-4F0C-9C08-A13D0C657838}" type="parTrans" cxnId="{8586AE8F-10F7-484C-B4AA-8F7A38D41429}">
      <dgm:prSet/>
      <dgm:spPr/>
      <dgm:t>
        <a:bodyPr/>
        <a:lstStyle/>
        <a:p>
          <a:endParaRPr lang="en-US"/>
        </a:p>
      </dgm:t>
    </dgm:pt>
    <dgm:pt modelId="{0A51D65E-8577-4CC4-88AF-1DEC41B23A8E}" type="sibTrans" cxnId="{8586AE8F-10F7-484C-B4AA-8F7A38D41429}">
      <dgm:prSet/>
      <dgm:spPr/>
      <dgm:t>
        <a:bodyPr/>
        <a:lstStyle/>
        <a:p>
          <a:endParaRPr lang="en-US"/>
        </a:p>
      </dgm:t>
    </dgm:pt>
    <dgm:pt modelId="{956F6092-8EFA-412E-A100-4FC1B1362899}">
      <dgm:prSet/>
      <dgm:spPr/>
      <dgm:t>
        <a:bodyPr/>
        <a:lstStyle/>
        <a:p>
          <a:r>
            <a:rPr lang="en-US"/>
            <a:t>While the environment of the people side is on the growth a lot of the detremental effects of there copmpany comes from the nature aspect of there brand</a:t>
          </a:r>
        </a:p>
      </dgm:t>
    </dgm:pt>
    <dgm:pt modelId="{61CA2D8E-A655-4BA0-9BBB-8BD62CAE7F3E}" type="parTrans" cxnId="{08114BCB-D344-489C-B56C-074C37727B80}">
      <dgm:prSet/>
      <dgm:spPr/>
      <dgm:t>
        <a:bodyPr/>
        <a:lstStyle/>
        <a:p>
          <a:endParaRPr lang="en-US"/>
        </a:p>
      </dgm:t>
    </dgm:pt>
    <dgm:pt modelId="{FC5D2011-3035-4309-BC82-1A9E737F8179}" type="sibTrans" cxnId="{08114BCB-D344-489C-B56C-074C37727B80}">
      <dgm:prSet/>
      <dgm:spPr/>
      <dgm:t>
        <a:bodyPr/>
        <a:lstStyle/>
        <a:p>
          <a:endParaRPr lang="en-US"/>
        </a:p>
      </dgm:t>
    </dgm:pt>
    <dgm:pt modelId="{BE52C78D-BC1F-4633-9BF5-C8D97EAD6118}" type="pres">
      <dgm:prSet presAssocID="{E59AC8D7-CAF0-4214-898A-7054AF8231CD}" presName="linear" presStyleCnt="0">
        <dgm:presLayoutVars>
          <dgm:animLvl val="lvl"/>
          <dgm:resizeHandles val="exact"/>
        </dgm:presLayoutVars>
      </dgm:prSet>
      <dgm:spPr/>
    </dgm:pt>
    <dgm:pt modelId="{36B64E63-2AEE-432F-BE63-877DC814A3BF}" type="pres">
      <dgm:prSet presAssocID="{DE40DA83-9045-48C6-8074-18B39CFFC380}" presName="parentText" presStyleLbl="node1" presStyleIdx="0" presStyleCnt="2">
        <dgm:presLayoutVars>
          <dgm:chMax val="0"/>
          <dgm:bulletEnabled val="1"/>
        </dgm:presLayoutVars>
      </dgm:prSet>
      <dgm:spPr/>
    </dgm:pt>
    <dgm:pt modelId="{3197596A-ED7A-4E79-B11B-730C45F59648}" type="pres">
      <dgm:prSet presAssocID="{0A51D65E-8577-4CC4-88AF-1DEC41B23A8E}" presName="spacer" presStyleCnt="0"/>
      <dgm:spPr/>
    </dgm:pt>
    <dgm:pt modelId="{8ACAFBA9-8C4F-43E2-8D97-15B02F3BEB79}" type="pres">
      <dgm:prSet presAssocID="{956F6092-8EFA-412E-A100-4FC1B1362899}" presName="parentText" presStyleLbl="node1" presStyleIdx="1" presStyleCnt="2">
        <dgm:presLayoutVars>
          <dgm:chMax val="0"/>
          <dgm:bulletEnabled val="1"/>
        </dgm:presLayoutVars>
      </dgm:prSet>
      <dgm:spPr/>
    </dgm:pt>
  </dgm:ptLst>
  <dgm:cxnLst>
    <dgm:cxn modelId="{84F3043F-467F-4AFA-88D1-6867B264FE57}" type="presOf" srcId="{DE40DA83-9045-48C6-8074-18B39CFFC380}" destId="{36B64E63-2AEE-432F-BE63-877DC814A3BF}" srcOrd="0" destOrd="0" presId="urn:microsoft.com/office/officeart/2005/8/layout/vList2"/>
    <dgm:cxn modelId="{8586AE8F-10F7-484C-B4AA-8F7A38D41429}" srcId="{E59AC8D7-CAF0-4214-898A-7054AF8231CD}" destId="{DE40DA83-9045-48C6-8074-18B39CFFC380}" srcOrd="0" destOrd="0" parTransId="{4AD39A14-7084-4F0C-9C08-A13D0C657838}" sibTransId="{0A51D65E-8577-4CC4-88AF-1DEC41B23A8E}"/>
    <dgm:cxn modelId="{08114BCB-D344-489C-B56C-074C37727B80}" srcId="{E59AC8D7-CAF0-4214-898A-7054AF8231CD}" destId="{956F6092-8EFA-412E-A100-4FC1B1362899}" srcOrd="1" destOrd="0" parTransId="{61CA2D8E-A655-4BA0-9BBB-8BD62CAE7F3E}" sibTransId="{FC5D2011-3035-4309-BC82-1A9E737F8179}"/>
    <dgm:cxn modelId="{54B7BBE3-92BA-4F12-93D8-2F2136E6DA29}" type="presOf" srcId="{E59AC8D7-CAF0-4214-898A-7054AF8231CD}" destId="{BE52C78D-BC1F-4633-9BF5-C8D97EAD6118}" srcOrd="0" destOrd="0" presId="urn:microsoft.com/office/officeart/2005/8/layout/vList2"/>
    <dgm:cxn modelId="{D57E0BF7-2374-4511-B731-CAE0F51E5F8F}" type="presOf" srcId="{956F6092-8EFA-412E-A100-4FC1B1362899}" destId="{8ACAFBA9-8C4F-43E2-8D97-15B02F3BEB79}" srcOrd="0" destOrd="0" presId="urn:microsoft.com/office/officeart/2005/8/layout/vList2"/>
    <dgm:cxn modelId="{A6EBCC54-2FA4-4A39-97E6-C3C91495B81F}" type="presParOf" srcId="{BE52C78D-BC1F-4633-9BF5-C8D97EAD6118}" destId="{36B64E63-2AEE-432F-BE63-877DC814A3BF}" srcOrd="0" destOrd="0" presId="urn:microsoft.com/office/officeart/2005/8/layout/vList2"/>
    <dgm:cxn modelId="{DF1C8E07-6495-4207-BB7E-2AC54720C135}" type="presParOf" srcId="{BE52C78D-BC1F-4633-9BF5-C8D97EAD6118}" destId="{3197596A-ED7A-4E79-B11B-730C45F59648}" srcOrd="1" destOrd="0" presId="urn:microsoft.com/office/officeart/2005/8/layout/vList2"/>
    <dgm:cxn modelId="{9894545E-45A0-464B-99BE-837D8281E351}" type="presParOf" srcId="{BE52C78D-BC1F-4633-9BF5-C8D97EAD6118}" destId="{8ACAFBA9-8C4F-43E2-8D97-15B02F3BEB79}"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B1E63FD4-BCCC-4DBD-AE29-6CA01958A1E6}"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2812FFED-125F-4DA7-BF41-773F98050551}">
      <dgm:prSet/>
      <dgm:spPr/>
      <dgm:t>
        <a:bodyPr/>
        <a:lstStyle/>
        <a:p>
          <a:r>
            <a:rPr lang="en-US" u="sng"/>
            <a:t>Opportunities </a:t>
          </a:r>
          <a:endParaRPr lang="en-US"/>
        </a:p>
      </dgm:t>
    </dgm:pt>
    <dgm:pt modelId="{3F8A97F9-F87E-46EF-BFE2-DD52223B106E}" type="parTrans" cxnId="{ED75C158-1FFC-46AC-A62D-7910F485CEC8}">
      <dgm:prSet/>
      <dgm:spPr/>
      <dgm:t>
        <a:bodyPr/>
        <a:lstStyle/>
        <a:p>
          <a:endParaRPr lang="en-US"/>
        </a:p>
      </dgm:t>
    </dgm:pt>
    <dgm:pt modelId="{DD9ABB77-7DCE-4B84-A7CC-BC5B7481276F}" type="sibTrans" cxnId="{ED75C158-1FFC-46AC-A62D-7910F485CEC8}">
      <dgm:prSet/>
      <dgm:spPr/>
      <dgm:t>
        <a:bodyPr/>
        <a:lstStyle/>
        <a:p>
          <a:endParaRPr lang="en-US"/>
        </a:p>
      </dgm:t>
    </dgm:pt>
    <dgm:pt modelId="{EA10AA75-5816-40EF-A684-F6BFC01E05EF}">
      <dgm:prSet/>
      <dgm:spPr/>
      <dgm:t>
        <a:bodyPr/>
        <a:lstStyle/>
        <a:p>
          <a:r>
            <a:rPr lang="en-US"/>
            <a:t>.Growth to other countries </a:t>
          </a:r>
        </a:p>
      </dgm:t>
    </dgm:pt>
    <dgm:pt modelId="{3E7B22D1-FFCD-4FFA-80DC-1DC53E8C9351}" type="parTrans" cxnId="{41883369-369A-42AB-B385-E9C71980F50A}">
      <dgm:prSet/>
      <dgm:spPr/>
      <dgm:t>
        <a:bodyPr/>
        <a:lstStyle/>
        <a:p>
          <a:endParaRPr lang="en-US"/>
        </a:p>
      </dgm:t>
    </dgm:pt>
    <dgm:pt modelId="{2B99078B-EF9E-4123-9D7D-8434A0AC140E}" type="sibTrans" cxnId="{41883369-369A-42AB-B385-E9C71980F50A}">
      <dgm:prSet/>
      <dgm:spPr/>
      <dgm:t>
        <a:bodyPr/>
        <a:lstStyle/>
        <a:p>
          <a:endParaRPr lang="en-US"/>
        </a:p>
      </dgm:t>
    </dgm:pt>
    <dgm:pt modelId="{44D09E40-B0AC-4E30-856B-B065C18A37C5}">
      <dgm:prSet/>
      <dgm:spPr/>
      <dgm:t>
        <a:bodyPr/>
        <a:lstStyle/>
        <a:p>
          <a:r>
            <a:rPr lang="en-US"/>
            <a:t>.Strong position in emerging companies </a:t>
          </a:r>
        </a:p>
      </dgm:t>
    </dgm:pt>
    <dgm:pt modelId="{92109724-D10C-4D03-820D-C2E4864C1A17}" type="parTrans" cxnId="{F526BDD2-8263-47D2-8B6A-AB559F7209BD}">
      <dgm:prSet/>
      <dgm:spPr/>
      <dgm:t>
        <a:bodyPr/>
        <a:lstStyle/>
        <a:p>
          <a:endParaRPr lang="en-US"/>
        </a:p>
      </dgm:t>
    </dgm:pt>
    <dgm:pt modelId="{7B659038-152C-4242-9BA2-D11B53D6F809}" type="sibTrans" cxnId="{F526BDD2-8263-47D2-8B6A-AB559F7209BD}">
      <dgm:prSet/>
      <dgm:spPr/>
      <dgm:t>
        <a:bodyPr/>
        <a:lstStyle/>
        <a:p>
          <a:endParaRPr lang="en-US"/>
        </a:p>
      </dgm:t>
    </dgm:pt>
    <dgm:pt modelId="{D6A0C6D0-F61F-46D2-811E-2A44582F0385}">
      <dgm:prSet/>
      <dgm:spPr/>
      <dgm:t>
        <a:bodyPr/>
        <a:lstStyle/>
        <a:p>
          <a:r>
            <a:rPr lang="en-US"/>
            <a:t>.Kfcs revenue gives room for innovation</a:t>
          </a:r>
        </a:p>
      </dgm:t>
    </dgm:pt>
    <dgm:pt modelId="{B8A883B0-59F9-4BB0-B6C8-D6278C89E898}" type="parTrans" cxnId="{9DBA21BD-AEE1-45B0-8ACD-681A57561D8D}">
      <dgm:prSet/>
      <dgm:spPr/>
      <dgm:t>
        <a:bodyPr/>
        <a:lstStyle/>
        <a:p>
          <a:endParaRPr lang="en-US"/>
        </a:p>
      </dgm:t>
    </dgm:pt>
    <dgm:pt modelId="{2AC785F0-97E5-4117-A819-D36421D8D003}" type="sibTrans" cxnId="{9DBA21BD-AEE1-45B0-8ACD-681A57561D8D}">
      <dgm:prSet/>
      <dgm:spPr/>
      <dgm:t>
        <a:bodyPr/>
        <a:lstStyle/>
        <a:p>
          <a:endParaRPr lang="en-US"/>
        </a:p>
      </dgm:t>
    </dgm:pt>
    <dgm:pt modelId="{E0E0BFF1-6B8A-4683-AE53-814646100A99}">
      <dgm:prSet/>
      <dgm:spPr/>
      <dgm:t>
        <a:bodyPr/>
        <a:lstStyle/>
        <a:p>
          <a:r>
            <a:rPr lang="en-US"/>
            <a:t>.Diversification (Team, 2025).</a:t>
          </a:r>
        </a:p>
      </dgm:t>
    </dgm:pt>
    <dgm:pt modelId="{A4C75D8F-1E02-4826-9F72-634BE8EA02AC}" type="parTrans" cxnId="{6349E4A1-B5D2-4584-9889-59B32C477BE0}">
      <dgm:prSet/>
      <dgm:spPr/>
      <dgm:t>
        <a:bodyPr/>
        <a:lstStyle/>
        <a:p>
          <a:endParaRPr lang="en-US"/>
        </a:p>
      </dgm:t>
    </dgm:pt>
    <dgm:pt modelId="{6B5D6A1C-B26F-4E0D-A053-1A20630241E2}" type="sibTrans" cxnId="{6349E4A1-B5D2-4584-9889-59B32C477BE0}">
      <dgm:prSet/>
      <dgm:spPr/>
      <dgm:t>
        <a:bodyPr/>
        <a:lstStyle/>
        <a:p>
          <a:endParaRPr lang="en-US"/>
        </a:p>
      </dgm:t>
    </dgm:pt>
    <dgm:pt modelId="{908D6840-68F6-445D-A64E-1D331B9B39D6}">
      <dgm:prSet/>
      <dgm:spPr/>
      <dgm:t>
        <a:bodyPr/>
        <a:lstStyle/>
        <a:p>
          <a:r>
            <a:rPr lang="en-US" u="sng"/>
            <a:t>Issues </a:t>
          </a:r>
          <a:endParaRPr lang="en-US"/>
        </a:p>
      </dgm:t>
    </dgm:pt>
    <dgm:pt modelId="{A4E4CCD9-3172-4F10-896B-51323A039992}" type="parTrans" cxnId="{641BD14A-21D7-48D7-9266-EB79D8E86F49}">
      <dgm:prSet/>
      <dgm:spPr/>
      <dgm:t>
        <a:bodyPr/>
        <a:lstStyle/>
        <a:p>
          <a:endParaRPr lang="en-US"/>
        </a:p>
      </dgm:t>
    </dgm:pt>
    <dgm:pt modelId="{D7A2AF5A-8E2A-488C-B44E-7D3302A95A66}" type="sibTrans" cxnId="{641BD14A-21D7-48D7-9266-EB79D8E86F49}">
      <dgm:prSet/>
      <dgm:spPr/>
      <dgm:t>
        <a:bodyPr/>
        <a:lstStyle/>
        <a:p>
          <a:endParaRPr lang="en-US"/>
        </a:p>
      </dgm:t>
    </dgm:pt>
    <dgm:pt modelId="{7AA446AB-3A06-4463-A2DE-589385BED1E6}">
      <dgm:prSet/>
      <dgm:spPr/>
      <dgm:t>
        <a:bodyPr/>
        <a:lstStyle/>
        <a:p>
          <a:r>
            <a:rPr lang="en-US"/>
            <a:t>Competitve pressure </a:t>
          </a:r>
        </a:p>
      </dgm:t>
    </dgm:pt>
    <dgm:pt modelId="{825B29B5-69DB-43E9-A880-0B3FF8AD6B0A}" type="parTrans" cxnId="{AEDCB373-C4D0-4BF4-A60F-435F72AB1320}">
      <dgm:prSet/>
      <dgm:spPr/>
      <dgm:t>
        <a:bodyPr/>
        <a:lstStyle/>
        <a:p>
          <a:endParaRPr lang="en-US"/>
        </a:p>
      </dgm:t>
    </dgm:pt>
    <dgm:pt modelId="{0B33BA9B-50B5-49BC-929B-69DDCE1496F8}" type="sibTrans" cxnId="{AEDCB373-C4D0-4BF4-A60F-435F72AB1320}">
      <dgm:prSet/>
      <dgm:spPr/>
      <dgm:t>
        <a:bodyPr/>
        <a:lstStyle/>
        <a:p>
          <a:endParaRPr lang="en-US"/>
        </a:p>
      </dgm:t>
    </dgm:pt>
    <dgm:pt modelId="{F5840624-0476-48E8-91E8-47212C1A5FD1}">
      <dgm:prSet/>
      <dgm:spPr/>
      <dgm:t>
        <a:bodyPr/>
        <a:lstStyle/>
        <a:p>
          <a:r>
            <a:rPr lang="en-US"/>
            <a:t>Health and dietary trends </a:t>
          </a:r>
        </a:p>
      </dgm:t>
    </dgm:pt>
    <dgm:pt modelId="{B4C33332-3755-4340-B5E8-D965DD1DC5A5}" type="parTrans" cxnId="{1B06B459-C8C2-4BAB-8BF0-CF9D75112FEE}">
      <dgm:prSet/>
      <dgm:spPr/>
      <dgm:t>
        <a:bodyPr/>
        <a:lstStyle/>
        <a:p>
          <a:endParaRPr lang="en-US"/>
        </a:p>
      </dgm:t>
    </dgm:pt>
    <dgm:pt modelId="{05A0E9B2-DF48-4E66-87CF-79A619475B59}" type="sibTrans" cxnId="{1B06B459-C8C2-4BAB-8BF0-CF9D75112FEE}">
      <dgm:prSet/>
      <dgm:spPr/>
      <dgm:t>
        <a:bodyPr/>
        <a:lstStyle/>
        <a:p>
          <a:endParaRPr lang="en-US"/>
        </a:p>
      </dgm:t>
    </dgm:pt>
    <dgm:pt modelId="{6EE4D9A8-19A0-4DC9-AE95-3547C10FED4F}">
      <dgm:prSet/>
      <dgm:spPr/>
      <dgm:t>
        <a:bodyPr/>
        <a:lstStyle/>
        <a:p>
          <a:r>
            <a:rPr lang="en-US"/>
            <a:t>Ethical concerns-waste </a:t>
          </a:r>
        </a:p>
      </dgm:t>
    </dgm:pt>
    <dgm:pt modelId="{2CACA27E-E4DE-4682-B848-D28801BAEB19}" type="parTrans" cxnId="{DBE1EBD1-AA69-43A7-8CC6-8B9FF8C294CC}">
      <dgm:prSet/>
      <dgm:spPr/>
      <dgm:t>
        <a:bodyPr/>
        <a:lstStyle/>
        <a:p>
          <a:endParaRPr lang="en-US"/>
        </a:p>
      </dgm:t>
    </dgm:pt>
    <dgm:pt modelId="{0263B149-3A35-4058-9853-E978DF55E2C7}" type="sibTrans" cxnId="{DBE1EBD1-AA69-43A7-8CC6-8B9FF8C294CC}">
      <dgm:prSet/>
      <dgm:spPr/>
      <dgm:t>
        <a:bodyPr/>
        <a:lstStyle/>
        <a:p>
          <a:endParaRPr lang="en-US"/>
        </a:p>
      </dgm:t>
    </dgm:pt>
    <dgm:pt modelId="{2DD420D3-E1C5-4153-9992-C490BC6CFBB3}">
      <dgm:prSet/>
      <dgm:spPr/>
      <dgm:t>
        <a:bodyPr/>
        <a:lstStyle/>
        <a:p>
          <a:r>
            <a:rPr lang="en-US"/>
            <a:t>Economic risks </a:t>
          </a:r>
        </a:p>
      </dgm:t>
    </dgm:pt>
    <dgm:pt modelId="{3E97C5F0-EC67-4275-87EB-9F7D93F64353}" type="parTrans" cxnId="{9CCFFBC7-7B22-488D-B155-55E0D3F73C86}">
      <dgm:prSet/>
      <dgm:spPr/>
      <dgm:t>
        <a:bodyPr/>
        <a:lstStyle/>
        <a:p>
          <a:endParaRPr lang="en-US"/>
        </a:p>
      </dgm:t>
    </dgm:pt>
    <dgm:pt modelId="{404AFB5D-E3AE-4D5F-96B0-91B5AA898293}" type="sibTrans" cxnId="{9CCFFBC7-7B22-488D-B155-55E0D3F73C86}">
      <dgm:prSet/>
      <dgm:spPr/>
      <dgm:t>
        <a:bodyPr/>
        <a:lstStyle/>
        <a:p>
          <a:endParaRPr lang="en-US"/>
        </a:p>
      </dgm:t>
    </dgm:pt>
    <dgm:pt modelId="{35FF8604-9E1D-4D74-8FD7-4E561C39FB19}" type="pres">
      <dgm:prSet presAssocID="{B1E63FD4-BCCC-4DBD-AE29-6CA01958A1E6}" presName="vert0" presStyleCnt="0">
        <dgm:presLayoutVars>
          <dgm:dir/>
          <dgm:animOne val="branch"/>
          <dgm:animLvl val="lvl"/>
        </dgm:presLayoutVars>
      </dgm:prSet>
      <dgm:spPr/>
    </dgm:pt>
    <dgm:pt modelId="{6A44C76C-2A93-40F1-9064-96640EF2A59F}" type="pres">
      <dgm:prSet presAssocID="{2812FFED-125F-4DA7-BF41-773F98050551}" presName="thickLine" presStyleLbl="alignNode1" presStyleIdx="0" presStyleCnt="10"/>
      <dgm:spPr/>
    </dgm:pt>
    <dgm:pt modelId="{3CD5FDF9-7264-4115-8F33-5AF3D3B27003}" type="pres">
      <dgm:prSet presAssocID="{2812FFED-125F-4DA7-BF41-773F98050551}" presName="horz1" presStyleCnt="0"/>
      <dgm:spPr/>
    </dgm:pt>
    <dgm:pt modelId="{44EBA2C1-F161-4020-B259-5278718EFA29}" type="pres">
      <dgm:prSet presAssocID="{2812FFED-125F-4DA7-BF41-773F98050551}" presName="tx1" presStyleLbl="revTx" presStyleIdx="0" presStyleCnt="10"/>
      <dgm:spPr/>
    </dgm:pt>
    <dgm:pt modelId="{4D5BC453-923C-4E9B-B315-05F803C4D649}" type="pres">
      <dgm:prSet presAssocID="{2812FFED-125F-4DA7-BF41-773F98050551}" presName="vert1" presStyleCnt="0"/>
      <dgm:spPr/>
    </dgm:pt>
    <dgm:pt modelId="{55BBF532-8FF0-4C34-903E-F0F8803B5B0F}" type="pres">
      <dgm:prSet presAssocID="{EA10AA75-5816-40EF-A684-F6BFC01E05EF}" presName="thickLine" presStyleLbl="alignNode1" presStyleIdx="1" presStyleCnt="10"/>
      <dgm:spPr/>
    </dgm:pt>
    <dgm:pt modelId="{FB79EB0F-CD7F-4A91-BAA5-4D47799C67C4}" type="pres">
      <dgm:prSet presAssocID="{EA10AA75-5816-40EF-A684-F6BFC01E05EF}" presName="horz1" presStyleCnt="0"/>
      <dgm:spPr/>
    </dgm:pt>
    <dgm:pt modelId="{F1F0A733-18AE-4233-9E32-194F33B4E108}" type="pres">
      <dgm:prSet presAssocID="{EA10AA75-5816-40EF-A684-F6BFC01E05EF}" presName="tx1" presStyleLbl="revTx" presStyleIdx="1" presStyleCnt="10"/>
      <dgm:spPr/>
    </dgm:pt>
    <dgm:pt modelId="{4694C29A-5979-4322-B4CC-1FEADFADBE9E}" type="pres">
      <dgm:prSet presAssocID="{EA10AA75-5816-40EF-A684-F6BFC01E05EF}" presName="vert1" presStyleCnt="0"/>
      <dgm:spPr/>
    </dgm:pt>
    <dgm:pt modelId="{4AB88C3F-527F-4232-A43E-E4420EC647A9}" type="pres">
      <dgm:prSet presAssocID="{44D09E40-B0AC-4E30-856B-B065C18A37C5}" presName="thickLine" presStyleLbl="alignNode1" presStyleIdx="2" presStyleCnt="10"/>
      <dgm:spPr/>
    </dgm:pt>
    <dgm:pt modelId="{1D8EFBDB-CC73-4302-A94D-07151DD6BB71}" type="pres">
      <dgm:prSet presAssocID="{44D09E40-B0AC-4E30-856B-B065C18A37C5}" presName="horz1" presStyleCnt="0"/>
      <dgm:spPr/>
    </dgm:pt>
    <dgm:pt modelId="{22632569-E8AF-4238-BB63-9984F1FF3115}" type="pres">
      <dgm:prSet presAssocID="{44D09E40-B0AC-4E30-856B-B065C18A37C5}" presName="tx1" presStyleLbl="revTx" presStyleIdx="2" presStyleCnt="10"/>
      <dgm:spPr/>
    </dgm:pt>
    <dgm:pt modelId="{837F0A17-9A7F-491C-9B88-B7558F832A41}" type="pres">
      <dgm:prSet presAssocID="{44D09E40-B0AC-4E30-856B-B065C18A37C5}" presName="vert1" presStyleCnt="0"/>
      <dgm:spPr/>
    </dgm:pt>
    <dgm:pt modelId="{0A08A76A-06E2-4F0E-9C40-C6C6BD10119A}" type="pres">
      <dgm:prSet presAssocID="{D6A0C6D0-F61F-46D2-811E-2A44582F0385}" presName="thickLine" presStyleLbl="alignNode1" presStyleIdx="3" presStyleCnt="10"/>
      <dgm:spPr/>
    </dgm:pt>
    <dgm:pt modelId="{D3759F1E-AC42-42A2-8784-CF0952484A06}" type="pres">
      <dgm:prSet presAssocID="{D6A0C6D0-F61F-46D2-811E-2A44582F0385}" presName="horz1" presStyleCnt="0"/>
      <dgm:spPr/>
    </dgm:pt>
    <dgm:pt modelId="{3464ED63-B6F6-42D2-A53B-BA99F2942835}" type="pres">
      <dgm:prSet presAssocID="{D6A0C6D0-F61F-46D2-811E-2A44582F0385}" presName="tx1" presStyleLbl="revTx" presStyleIdx="3" presStyleCnt="10"/>
      <dgm:spPr/>
    </dgm:pt>
    <dgm:pt modelId="{F102FA65-5230-4A0A-967A-60B267AB7FE9}" type="pres">
      <dgm:prSet presAssocID="{D6A0C6D0-F61F-46D2-811E-2A44582F0385}" presName="vert1" presStyleCnt="0"/>
      <dgm:spPr/>
    </dgm:pt>
    <dgm:pt modelId="{AA7D8D28-124E-47DB-BD9E-5C40C232ECE3}" type="pres">
      <dgm:prSet presAssocID="{E0E0BFF1-6B8A-4683-AE53-814646100A99}" presName="thickLine" presStyleLbl="alignNode1" presStyleIdx="4" presStyleCnt="10"/>
      <dgm:spPr/>
    </dgm:pt>
    <dgm:pt modelId="{4EE46D61-6348-4559-B2DE-45EB646FE94A}" type="pres">
      <dgm:prSet presAssocID="{E0E0BFF1-6B8A-4683-AE53-814646100A99}" presName="horz1" presStyleCnt="0"/>
      <dgm:spPr/>
    </dgm:pt>
    <dgm:pt modelId="{C0CA2078-9CAD-4F31-B462-24FC2D4962B2}" type="pres">
      <dgm:prSet presAssocID="{E0E0BFF1-6B8A-4683-AE53-814646100A99}" presName="tx1" presStyleLbl="revTx" presStyleIdx="4" presStyleCnt="10"/>
      <dgm:spPr/>
    </dgm:pt>
    <dgm:pt modelId="{A0FFA789-53AE-4AE2-AA31-E772F529D310}" type="pres">
      <dgm:prSet presAssocID="{E0E0BFF1-6B8A-4683-AE53-814646100A99}" presName="vert1" presStyleCnt="0"/>
      <dgm:spPr/>
    </dgm:pt>
    <dgm:pt modelId="{64EA284B-C3B3-461F-8F3E-8E684C6A8687}" type="pres">
      <dgm:prSet presAssocID="{908D6840-68F6-445D-A64E-1D331B9B39D6}" presName="thickLine" presStyleLbl="alignNode1" presStyleIdx="5" presStyleCnt="10"/>
      <dgm:spPr/>
    </dgm:pt>
    <dgm:pt modelId="{B105EB97-0F47-4FFD-9556-1FA8C231ECEE}" type="pres">
      <dgm:prSet presAssocID="{908D6840-68F6-445D-A64E-1D331B9B39D6}" presName="horz1" presStyleCnt="0"/>
      <dgm:spPr/>
    </dgm:pt>
    <dgm:pt modelId="{4E7CE68E-2201-4DAE-AFE8-1896D909F8D4}" type="pres">
      <dgm:prSet presAssocID="{908D6840-68F6-445D-A64E-1D331B9B39D6}" presName="tx1" presStyleLbl="revTx" presStyleIdx="5" presStyleCnt="10"/>
      <dgm:spPr/>
    </dgm:pt>
    <dgm:pt modelId="{CB7A88B3-3550-4F99-BC11-734A05369FBE}" type="pres">
      <dgm:prSet presAssocID="{908D6840-68F6-445D-A64E-1D331B9B39D6}" presName="vert1" presStyleCnt="0"/>
      <dgm:spPr/>
    </dgm:pt>
    <dgm:pt modelId="{47AF9533-42C2-4DC3-857C-96A00788C609}" type="pres">
      <dgm:prSet presAssocID="{7AA446AB-3A06-4463-A2DE-589385BED1E6}" presName="thickLine" presStyleLbl="alignNode1" presStyleIdx="6" presStyleCnt="10"/>
      <dgm:spPr/>
    </dgm:pt>
    <dgm:pt modelId="{FCB5B8B5-4A25-4526-98C2-800E1EFED7FD}" type="pres">
      <dgm:prSet presAssocID="{7AA446AB-3A06-4463-A2DE-589385BED1E6}" presName="horz1" presStyleCnt="0"/>
      <dgm:spPr/>
    </dgm:pt>
    <dgm:pt modelId="{92185388-3497-4D2F-A64F-0F449BD61126}" type="pres">
      <dgm:prSet presAssocID="{7AA446AB-3A06-4463-A2DE-589385BED1E6}" presName="tx1" presStyleLbl="revTx" presStyleIdx="6" presStyleCnt="10"/>
      <dgm:spPr/>
    </dgm:pt>
    <dgm:pt modelId="{B3EE9120-C554-401C-B13D-8D54E8CBDBF7}" type="pres">
      <dgm:prSet presAssocID="{7AA446AB-3A06-4463-A2DE-589385BED1E6}" presName="vert1" presStyleCnt="0"/>
      <dgm:spPr/>
    </dgm:pt>
    <dgm:pt modelId="{7A32AB63-4A50-485C-80D4-789DB9E87732}" type="pres">
      <dgm:prSet presAssocID="{F5840624-0476-48E8-91E8-47212C1A5FD1}" presName="thickLine" presStyleLbl="alignNode1" presStyleIdx="7" presStyleCnt="10"/>
      <dgm:spPr/>
    </dgm:pt>
    <dgm:pt modelId="{A3040540-0593-4569-A7B7-486AC7AD7C2A}" type="pres">
      <dgm:prSet presAssocID="{F5840624-0476-48E8-91E8-47212C1A5FD1}" presName="horz1" presStyleCnt="0"/>
      <dgm:spPr/>
    </dgm:pt>
    <dgm:pt modelId="{06E6211A-97EE-4EBE-A971-1ED14BA3A7B5}" type="pres">
      <dgm:prSet presAssocID="{F5840624-0476-48E8-91E8-47212C1A5FD1}" presName="tx1" presStyleLbl="revTx" presStyleIdx="7" presStyleCnt="10"/>
      <dgm:spPr/>
    </dgm:pt>
    <dgm:pt modelId="{B80BCA1D-D366-4C5A-893F-AC7E801EB177}" type="pres">
      <dgm:prSet presAssocID="{F5840624-0476-48E8-91E8-47212C1A5FD1}" presName="vert1" presStyleCnt="0"/>
      <dgm:spPr/>
    </dgm:pt>
    <dgm:pt modelId="{C3160855-1B52-4FA0-87BB-3DCF06E563EE}" type="pres">
      <dgm:prSet presAssocID="{6EE4D9A8-19A0-4DC9-AE95-3547C10FED4F}" presName="thickLine" presStyleLbl="alignNode1" presStyleIdx="8" presStyleCnt="10"/>
      <dgm:spPr/>
    </dgm:pt>
    <dgm:pt modelId="{510B78A1-02C9-424A-9A02-CB271E3A3F5A}" type="pres">
      <dgm:prSet presAssocID="{6EE4D9A8-19A0-4DC9-AE95-3547C10FED4F}" presName="horz1" presStyleCnt="0"/>
      <dgm:spPr/>
    </dgm:pt>
    <dgm:pt modelId="{BB62EA0A-28C2-4A68-98FA-8BA9224D696F}" type="pres">
      <dgm:prSet presAssocID="{6EE4D9A8-19A0-4DC9-AE95-3547C10FED4F}" presName="tx1" presStyleLbl="revTx" presStyleIdx="8" presStyleCnt="10"/>
      <dgm:spPr/>
    </dgm:pt>
    <dgm:pt modelId="{A42899D2-BDC6-478A-A5D9-7D8A08BA7756}" type="pres">
      <dgm:prSet presAssocID="{6EE4D9A8-19A0-4DC9-AE95-3547C10FED4F}" presName="vert1" presStyleCnt="0"/>
      <dgm:spPr/>
    </dgm:pt>
    <dgm:pt modelId="{2D20A355-E231-447A-92E0-5E3EEC18DFA7}" type="pres">
      <dgm:prSet presAssocID="{2DD420D3-E1C5-4153-9992-C490BC6CFBB3}" presName="thickLine" presStyleLbl="alignNode1" presStyleIdx="9" presStyleCnt="10"/>
      <dgm:spPr/>
    </dgm:pt>
    <dgm:pt modelId="{037CE6A8-94B4-4A71-9C78-A4FB2D1969EF}" type="pres">
      <dgm:prSet presAssocID="{2DD420D3-E1C5-4153-9992-C490BC6CFBB3}" presName="horz1" presStyleCnt="0"/>
      <dgm:spPr/>
    </dgm:pt>
    <dgm:pt modelId="{14E3C289-12A0-492D-BCC9-6CECC734F9FA}" type="pres">
      <dgm:prSet presAssocID="{2DD420D3-E1C5-4153-9992-C490BC6CFBB3}" presName="tx1" presStyleLbl="revTx" presStyleIdx="9" presStyleCnt="10"/>
      <dgm:spPr/>
    </dgm:pt>
    <dgm:pt modelId="{F6E08C26-B06D-4F94-83FE-2E990B0AD49A}" type="pres">
      <dgm:prSet presAssocID="{2DD420D3-E1C5-4153-9992-C490BC6CFBB3}" presName="vert1" presStyleCnt="0"/>
      <dgm:spPr/>
    </dgm:pt>
  </dgm:ptLst>
  <dgm:cxnLst>
    <dgm:cxn modelId="{DCAE4501-7598-4806-B279-7F25BAFB8776}" type="presOf" srcId="{7AA446AB-3A06-4463-A2DE-589385BED1E6}" destId="{92185388-3497-4D2F-A64F-0F449BD61126}" srcOrd="0" destOrd="0" presId="urn:microsoft.com/office/officeart/2008/layout/LinedList"/>
    <dgm:cxn modelId="{EA3C9306-144C-4695-B1CA-D055F6B56EF8}" type="presOf" srcId="{2DD420D3-E1C5-4153-9992-C490BC6CFBB3}" destId="{14E3C289-12A0-492D-BCC9-6CECC734F9FA}" srcOrd="0" destOrd="0" presId="urn:microsoft.com/office/officeart/2008/layout/LinedList"/>
    <dgm:cxn modelId="{F3D9A60A-E1D7-4661-9C23-440994232D70}" type="presOf" srcId="{2812FFED-125F-4DA7-BF41-773F98050551}" destId="{44EBA2C1-F161-4020-B259-5278718EFA29}" srcOrd="0" destOrd="0" presId="urn:microsoft.com/office/officeart/2008/layout/LinedList"/>
    <dgm:cxn modelId="{B68B4111-9173-4E27-B656-58CBF3E10AD4}" type="presOf" srcId="{F5840624-0476-48E8-91E8-47212C1A5FD1}" destId="{06E6211A-97EE-4EBE-A971-1ED14BA3A7B5}" srcOrd="0" destOrd="0" presId="urn:microsoft.com/office/officeart/2008/layout/LinedList"/>
    <dgm:cxn modelId="{5FEAF31F-C6EC-4B18-8C00-7B5C60F0CA0F}" type="presOf" srcId="{EA10AA75-5816-40EF-A684-F6BFC01E05EF}" destId="{F1F0A733-18AE-4233-9E32-194F33B4E108}" srcOrd="0" destOrd="0" presId="urn:microsoft.com/office/officeart/2008/layout/LinedList"/>
    <dgm:cxn modelId="{5C8C0A3C-E1E7-4155-ABAA-206576983E95}" type="presOf" srcId="{6EE4D9A8-19A0-4DC9-AE95-3547C10FED4F}" destId="{BB62EA0A-28C2-4A68-98FA-8BA9224D696F}" srcOrd="0" destOrd="0" presId="urn:microsoft.com/office/officeart/2008/layout/LinedList"/>
    <dgm:cxn modelId="{B6E8DD5F-7513-41EF-A2B4-F3F4E14AEEF0}" type="presOf" srcId="{908D6840-68F6-445D-A64E-1D331B9B39D6}" destId="{4E7CE68E-2201-4DAE-AFE8-1896D909F8D4}" srcOrd="0" destOrd="0" presId="urn:microsoft.com/office/officeart/2008/layout/LinedList"/>
    <dgm:cxn modelId="{41883369-369A-42AB-B385-E9C71980F50A}" srcId="{B1E63FD4-BCCC-4DBD-AE29-6CA01958A1E6}" destId="{EA10AA75-5816-40EF-A684-F6BFC01E05EF}" srcOrd="1" destOrd="0" parTransId="{3E7B22D1-FFCD-4FFA-80DC-1DC53E8C9351}" sibTransId="{2B99078B-EF9E-4123-9D7D-8434A0AC140E}"/>
    <dgm:cxn modelId="{641BD14A-21D7-48D7-9266-EB79D8E86F49}" srcId="{B1E63FD4-BCCC-4DBD-AE29-6CA01958A1E6}" destId="{908D6840-68F6-445D-A64E-1D331B9B39D6}" srcOrd="5" destOrd="0" parTransId="{A4E4CCD9-3172-4F10-896B-51323A039992}" sibTransId="{D7A2AF5A-8E2A-488C-B44E-7D3302A95A66}"/>
    <dgm:cxn modelId="{AEDCB373-C4D0-4BF4-A60F-435F72AB1320}" srcId="{B1E63FD4-BCCC-4DBD-AE29-6CA01958A1E6}" destId="{7AA446AB-3A06-4463-A2DE-589385BED1E6}" srcOrd="6" destOrd="0" parTransId="{825B29B5-69DB-43E9-A880-0B3FF8AD6B0A}" sibTransId="{0B33BA9B-50B5-49BC-929B-69DDCE1496F8}"/>
    <dgm:cxn modelId="{ED75C158-1FFC-46AC-A62D-7910F485CEC8}" srcId="{B1E63FD4-BCCC-4DBD-AE29-6CA01958A1E6}" destId="{2812FFED-125F-4DA7-BF41-773F98050551}" srcOrd="0" destOrd="0" parTransId="{3F8A97F9-F87E-46EF-BFE2-DD52223B106E}" sibTransId="{DD9ABB77-7DCE-4B84-A7CC-BC5B7481276F}"/>
    <dgm:cxn modelId="{1B06B459-C8C2-4BAB-8BF0-CF9D75112FEE}" srcId="{B1E63FD4-BCCC-4DBD-AE29-6CA01958A1E6}" destId="{F5840624-0476-48E8-91E8-47212C1A5FD1}" srcOrd="7" destOrd="0" parTransId="{B4C33332-3755-4340-B5E8-D965DD1DC5A5}" sibTransId="{05A0E9B2-DF48-4E66-87CF-79A619475B59}"/>
    <dgm:cxn modelId="{6349E4A1-B5D2-4584-9889-59B32C477BE0}" srcId="{B1E63FD4-BCCC-4DBD-AE29-6CA01958A1E6}" destId="{E0E0BFF1-6B8A-4683-AE53-814646100A99}" srcOrd="4" destOrd="0" parTransId="{A4C75D8F-1E02-4826-9F72-634BE8EA02AC}" sibTransId="{6B5D6A1C-B26F-4E0D-A053-1A20630241E2}"/>
    <dgm:cxn modelId="{A61523AF-CE89-46AB-8E98-74AE644EA7B1}" type="presOf" srcId="{B1E63FD4-BCCC-4DBD-AE29-6CA01958A1E6}" destId="{35FF8604-9E1D-4D74-8FD7-4E561C39FB19}" srcOrd="0" destOrd="0" presId="urn:microsoft.com/office/officeart/2008/layout/LinedList"/>
    <dgm:cxn modelId="{9DBA21BD-AEE1-45B0-8ACD-681A57561D8D}" srcId="{B1E63FD4-BCCC-4DBD-AE29-6CA01958A1E6}" destId="{D6A0C6D0-F61F-46D2-811E-2A44582F0385}" srcOrd="3" destOrd="0" parTransId="{B8A883B0-59F9-4BB0-B6C8-D6278C89E898}" sibTransId="{2AC785F0-97E5-4117-A819-D36421D8D003}"/>
    <dgm:cxn modelId="{9CCFFBC7-7B22-488D-B155-55E0D3F73C86}" srcId="{B1E63FD4-BCCC-4DBD-AE29-6CA01958A1E6}" destId="{2DD420D3-E1C5-4153-9992-C490BC6CFBB3}" srcOrd="9" destOrd="0" parTransId="{3E97C5F0-EC67-4275-87EB-9F7D93F64353}" sibTransId="{404AFB5D-E3AE-4D5F-96B0-91B5AA898293}"/>
    <dgm:cxn modelId="{DBE1EBD1-AA69-43A7-8CC6-8B9FF8C294CC}" srcId="{B1E63FD4-BCCC-4DBD-AE29-6CA01958A1E6}" destId="{6EE4D9A8-19A0-4DC9-AE95-3547C10FED4F}" srcOrd="8" destOrd="0" parTransId="{2CACA27E-E4DE-4682-B848-D28801BAEB19}" sibTransId="{0263B149-3A35-4058-9853-E978DF55E2C7}"/>
    <dgm:cxn modelId="{F526BDD2-8263-47D2-8B6A-AB559F7209BD}" srcId="{B1E63FD4-BCCC-4DBD-AE29-6CA01958A1E6}" destId="{44D09E40-B0AC-4E30-856B-B065C18A37C5}" srcOrd="2" destOrd="0" parTransId="{92109724-D10C-4D03-820D-C2E4864C1A17}" sibTransId="{7B659038-152C-4242-9BA2-D11B53D6F809}"/>
    <dgm:cxn modelId="{216075F3-0AC0-488A-9B0F-BAFB2B0D34B9}" type="presOf" srcId="{E0E0BFF1-6B8A-4683-AE53-814646100A99}" destId="{C0CA2078-9CAD-4F31-B462-24FC2D4962B2}" srcOrd="0" destOrd="0" presId="urn:microsoft.com/office/officeart/2008/layout/LinedList"/>
    <dgm:cxn modelId="{F47881F3-66BE-44DB-BF83-43DC3B2A2F87}" type="presOf" srcId="{D6A0C6D0-F61F-46D2-811E-2A44582F0385}" destId="{3464ED63-B6F6-42D2-A53B-BA99F2942835}" srcOrd="0" destOrd="0" presId="urn:microsoft.com/office/officeart/2008/layout/LinedList"/>
    <dgm:cxn modelId="{F5EE77F7-EA1D-408B-8909-5AD82290B1E3}" type="presOf" srcId="{44D09E40-B0AC-4E30-856B-B065C18A37C5}" destId="{22632569-E8AF-4238-BB63-9984F1FF3115}" srcOrd="0" destOrd="0" presId="urn:microsoft.com/office/officeart/2008/layout/LinedList"/>
    <dgm:cxn modelId="{279FAB57-CD27-4BE4-906B-C6343815A1DC}" type="presParOf" srcId="{35FF8604-9E1D-4D74-8FD7-4E561C39FB19}" destId="{6A44C76C-2A93-40F1-9064-96640EF2A59F}" srcOrd="0" destOrd="0" presId="urn:microsoft.com/office/officeart/2008/layout/LinedList"/>
    <dgm:cxn modelId="{B6D605E7-054E-4495-9C79-CFD4B1248DB0}" type="presParOf" srcId="{35FF8604-9E1D-4D74-8FD7-4E561C39FB19}" destId="{3CD5FDF9-7264-4115-8F33-5AF3D3B27003}" srcOrd="1" destOrd="0" presId="urn:microsoft.com/office/officeart/2008/layout/LinedList"/>
    <dgm:cxn modelId="{B37C8C62-6C54-4AEA-B8BB-BACAE5FE7340}" type="presParOf" srcId="{3CD5FDF9-7264-4115-8F33-5AF3D3B27003}" destId="{44EBA2C1-F161-4020-B259-5278718EFA29}" srcOrd="0" destOrd="0" presId="urn:microsoft.com/office/officeart/2008/layout/LinedList"/>
    <dgm:cxn modelId="{870473DD-001E-4F12-81E3-640715598949}" type="presParOf" srcId="{3CD5FDF9-7264-4115-8F33-5AF3D3B27003}" destId="{4D5BC453-923C-4E9B-B315-05F803C4D649}" srcOrd="1" destOrd="0" presId="urn:microsoft.com/office/officeart/2008/layout/LinedList"/>
    <dgm:cxn modelId="{37293454-A912-4CD8-B83B-A7AF512CFF18}" type="presParOf" srcId="{35FF8604-9E1D-4D74-8FD7-4E561C39FB19}" destId="{55BBF532-8FF0-4C34-903E-F0F8803B5B0F}" srcOrd="2" destOrd="0" presId="urn:microsoft.com/office/officeart/2008/layout/LinedList"/>
    <dgm:cxn modelId="{15F72227-CB97-4456-BE6F-7FAF6E2A0882}" type="presParOf" srcId="{35FF8604-9E1D-4D74-8FD7-4E561C39FB19}" destId="{FB79EB0F-CD7F-4A91-BAA5-4D47799C67C4}" srcOrd="3" destOrd="0" presId="urn:microsoft.com/office/officeart/2008/layout/LinedList"/>
    <dgm:cxn modelId="{1B0CB03A-4790-4820-AFDD-B408B1F3761F}" type="presParOf" srcId="{FB79EB0F-CD7F-4A91-BAA5-4D47799C67C4}" destId="{F1F0A733-18AE-4233-9E32-194F33B4E108}" srcOrd="0" destOrd="0" presId="urn:microsoft.com/office/officeart/2008/layout/LinedList"/>
    <dgm:cxn modelId="{44E4C2C0-8279-44A0-86F6-92EC08A74DB6}" type="presParOf" srcId="{FB79EB0F-CD7F-4A91-BAA5-4D47799C67C4}" destId="{4694C29A-5979-4322-B4CC-1FEADFADBE9E}" srcOrd="1" destOrd="0" presId="urn:microsoft.com/office/officeart/2008/layout/LinedList"/>
    <dgm:cxn modelId="{53F7D563-99D3-4D66-8A80-893D7F4E1EC9}" type="presParOf" srcId="{35FF8604-9E1D-4D74-8FD7-4E561C39FB19}" destId="{4AB88C3F-527F-4232-A43E-E4420EC647A9}" srcOrd="4" destOrd="0" presId="urn:microsoft.com/office/officeart/2008/layout/LinedList"/>
    <dgm:cxn modelId="{FAB4231C-6B5D-4EA2-A748-6D40D3705A67}" type="presParOf" srcId="{35FF8604-9E1D-4D74-8FD7-4E561C39FB19}" destId="{1D8EFBDB-CC73-4302-A94D-07151DD6BB71}" srcOrd="5" destOrd="0" presId="urn:microsoft.com/office/officeart/2008/layout/LinedList"/>
    <dgm:cxn modelId="{AA8993AB-432A-4A69-B8E6-DD869463FDC0}" type="presParOf" srcId="{1D8EFBDB-CC73-4302-A94D-07151DD6BB71}" destId="{22632569-E8AF-4238-BB63-9984F1FF3115}" srcOrd="0" destOrd="0" presId="urn:microsoft.com/office/officeart/2008/layout/LinedList"/>
    <dgm:cxn modelId="{9CB39E2A-D0A7-4F36-89A8-325E3199147D}" type="presParOf" srcId="{1D8EFBDB-CC73-4302-A94D-07151DD6BB71}" destId="{837F0A17-9A7F-491C-9B88-B7558F832A41}" srcOrd="1" destOrd="0" presId="urn:microsoft.com/office/officeart/2008/layout/LinedList"/>
    <dgm:cxn modelId="{66A5BB16-9865-402F-9278-E178FEFF9331}" type="presParOf" srcId="{35FF8604-9E1D-4D74-8FD7-4E561C39FB19}" destId="{0A08A76A-06E2-4F0E-9C40-C6C6BD10119A}" srcOrd="6" destOrd="0" presId="urn:microsoft.com/office/officeart/2008/layout/LinedList"/>
    <dgm:cxn modelId="{57D5E1C6-2423-4E7A-852E-1B5F8D0F4D5A}" type="presParOf" srcId="{35FF8604-9E1D-4D74-8FD7-4E561C39FB19}" destId="{D3759F1E-AC42-42A2-8784-CF0952484A06}" srcOrd="7" destOrd="0" presId="urn:microsoft.com/office/officeart/2008/layout/LinedList"/>
    <dgm:cxn modelId="{F99915F4-3993-4E71-9C17-D41C99FA06F8}" type="presParOf" srcId="{D3759F1E-AC42-42A2-8784-CF0952484A06}" destId="{3464ED63-B6F6-42D2-A53B-BA99F2942835}" srcOrd="0" destOrd="0" presId="urn:microsoft.com/office/officeart/2008/layout/LinedList"/>
    <dgm:cxn modelId="{2F07A86D-020D-45D1-B5DA-7138166BE4E4}" type="presParOf" srcId="{D3759F1E-AC42-42A2-8784-CF0952484A06}" destId="{F102FA65-5230-4A0A-967A-60B267AB7FE9}" srcOrd="1" destOrd="0" presId="urn:microsoft.com/office/officeart/2008/layout/LinedList"/>
    <dgm:cxn modelId="{6398DCDF-EE42-4898-840E-858311B242FE}" type="presParOf" srcId="{35FF8604-9E1D-4D74-8FD7-4E561C39FB19}" destId="{AA7D8D28-124E-47DB-BD9E-5C40C232ECE3}" srcOrd="8" destOrd="0" presId="urn:microsoft.com/office/officeart/2008/layout/LinedList"/>
    <dgm:cxn modelId="{A8A18384-0995-406D-8F5C-C3DD63767DB8}" type="presParOf" srcId="{35FF8604-9E1D-4D74-8FD7-4E561C39FB19}" destId="{4EE46D61-6348-4559-B2DE-45EB646FE94A}" srcOrd="9" destOrd="0" presId="urn:microsoft.com/office/officeart/2008/layout/LinedList"/>
    <dgm:cxn modelId="{CE15C268-397D-496F-B61A-AB856E1E3B09}" type="presParOf" srcId="{4EE46D61-6348-4559-B2DE-45EB646FE94A}" destId="{C0CA2078-9CAD-4F31-B462-24FC2D4962B2}" srcOrd="0" destOrd="0" presId="urn:microsoft.com/office/officeart/2008/layout/LinedList"/>
    <dgm:cxn modelId="{97725D34-EF25-4A09-AC93-6F6B2CE448C9}" type="presParOf" srcId="{4EE46D61-6348-4559-B2DE-45EB646FE94A}" destId="{A0FFA789-53AE-4AE2-AA31-E772F529D310}" srcOrd="1" destOrd="0" presId="urn:microsoft.com/office/officeart/2008/layout/LinedList"/>
    <dgm:cxn modelId="{6B553A18-5CF3-424E-9415-BB9D3077FBAC}" type="presParOf" srcId="{35FF8604-9E1D-4D74-8FD7-4E561C39FB19}" destId="{64EA284B-C3B3-461F-8F3E-8E684C6A8687}" srcOrd="10" destOrd="0" presId="urn:microsoft.com/office/officeart/2008/layout/LinedList"/>
    <dgm:cxn modelId="{C330D8C5-9AFF-4FDD-AA2B-0133B6DAD116}" type="presParOf" srcId="{35FF8604-9E1D-4D74-8FD7-4E561C39FB19}" destId="{B105EB97-0F47-4FFD-9556-1FA8C231ECEE}" srcOrd="11" destOrd="0" presId="urn:microsoft.com/office/officeart/2008/layout/LinedList"/>
    <dgm:cxn modelId="{3A68CBD0-A543-4AE1-AC81-95145B15C44B}" type="presParOf" srcId="{B105EB97-0F47-4FFD-9556-1FA8C231ECEE}" destId="{4E7CE68E-2201-4DAE-AFE8-1896D909F8D4}" srcOrd="0" destOrd="0" presId="urn:microsoft.com/office/officeart/2008/layout/LinedList"/>
    <dgm:cxn modelId="{3B61E1C1-8A96-428B-B03C-D530A4437F1B}" type="presParOf" srcId="{B105EB97-0F47-4FFD-9556-1FA8C231ECEE}" destId="{CB7A88B3-3550-4F99-BC11-734A05369FBE}" srcOrd="1" destOrd="0" presId="urn:microsoft.com/office/officeart/2008/layout/LinedList"/>
    <dgm:cxn modelId="{01CBCABE-8872-4557-B3D0-FA136374C693}" type="presParOf" srcId="{35FF8604-9E1D-4D74-8FD7-4E561C39FB19}" destId="{47AF9533-42C2-4DC3-857C-96A00788C609}" srcOrd="12" destOrd="0" presId="urn:microsoft.com/office/officeart/2008/layout/LinedList"/>
    <dgm:cxn modelId="{88D71E7B-7152-42CB-A595-7A6FD51134D3}" type="presParOf" srcId="{35FF8604-9E1D-4D74-8FD7-4E561C39FB19}" destId="{FCB5B8B5-4A25-4526-98C2-800E1EFED7FD}" srcOrd="13" destOrd="0" presId="urn:microsoft.com/office/officeart/2008/layout/LinedList"/>
    <dgm:cxn modelId="{CD52C413-0913-4FBD-8009-81CA987A2536}" type="presParOf" srcId="{FCB5B8B5-4A25-4526-98C2-800E1EFED7FD}" destId="{92185388-3497-4D2F-A64F-0F449BD61126}" srcOrd="0" destOrd="0" presId="urn:microsoft.com/office/officeart/2008/layout/LinedList"/>
    <dgm:cxn modelId="{103E07F3-B546-43C0-AD52-2E1396041A3E}" type="presParOf" srcId="{FCB5B8B5-4A25-4526-98C2-800E1EFED7FD}" destId="{B3EE9120-C554-401C-B13D-8D54E8CBDBF7}" srcOrd="1" destOrd="0" presId="urn:microsoft.com/office/officeart/2008/layout/LinedList"/>
    <dgm:cxn modelId="{63D3716B-D8C2-4C0B-81F6-E460B44E6AA4}" type="presParOf" srcId="{35FF8604-9E1D-4D74-8FD7-4E561C39FB19}" destId="{7A32AB63-4A50-485C-80D4-789DB9E87732}" srcOrd="14" destOrd="0" presId="urn:microsoft.com/office/officeart/2008/layout/LinedList"/>
    <dgm:cxn modelId="{8C6FC4BA-E72D-4AEA-8540-DA19900A712E}" type="presParOf" srcId="{35FF8604-9E1D-4D74-8FD7-4E561C39FB19}" destId="{A3040540-0593-4569-A7B7-486AC7AD7C2A}" srcOrd="15" destOrd="0" presId="urn:microsoft.com/office/officeart/2008/layout/LinedList"/>
    <dgm:cxn modelId="{354BAF1D-B025-4361-B433-A4DD8420CFC7}" type="presParOf" srcId="{A3040540-0593-4569-A7B7-486AC7AD7C2A}" destId="{06E6211A-97EE-4EBE-A971-1ED14BA3A7B5}" srcOrd="0" destOrd="0" presId="urn:microsoft.com/office/officeart/2008/layout/LinedList"/>
    <dgm:cxn modelId="{D0C753B8-B26D-440B-AC80-62C3CE298575}" type="presParOf" srcId="{A3040540-0593-4569-A7B7-486AC7AD7C2A}" destId="{B80BCA1D-D366-4C5A-893F-AC7E801EB177}" srcOrd="1" destOrd="0" presId="urn:microsoft.com/office/officeart/2008/layout/LinedList"/>
    <dgm:cxn modelId="{B58D2A72-B538-436E-B964-0B982CDC22CE}" type="presParOf" srcId="{35FF8604-9E1D-4D74-8FD7-4E561C39FB19}" destId="{C3160855-1B52-4FA0-87BB-3DCF06E563EE}" srcOrd="16" destOrd="0" presId="urn:microsoft.com/office/officeart/2008/layout/LinedList"/>
    <dgm:cxn modelId="{A7644E06-98EC-4FF6-A52A-F61AB917FE41}" type="presParOf" srcId="{35FF8604-9E1D-4D74-8FD7-4E561C39FB19}" destId="{510B78A1-02C9-424A-9A02-CB271E3A3F5A}" srcOrd="17" destOrd="0" presId="urn:microsoft.com/office/officeart/2008/layout/LinedList"/>
    <dgm:cxn modelId="{7FCE7A19-A651-426B-9387-1F1770859120}" type="presParOf" srcId="{510B78A1-02C9-424A-9A02-CB271E3A3F5A}" destId="{BB62EA0A-28C2-4A68-98FA-8BA9224D696F}" srcOrd="0" destOrd="0" presId="urn:microsoft.com/office/officeart/2008/layout/LinedList"/>
    <dgm:cxn modelId="{F5371558-B262-4365-B1F5-E7C0943E6858}" type="presParOf" srcId="{510B78A1-02C9-424A-9A02-CB271E3A3F5A}" destId="{A42899D2-BDC6-478A-A5D9-7D8A08BA7756}" srcOrd="1" destOrd="0" presId="urn:microsoft.com/office/officeart/2008/layout/LinedList"/>
    <dgm:cxn modelId="{95EF1CBD-85CF-49F3-8462-F7371A576072}" type="presParOf" srcId="{35FF8604-9E1D-4D74-8FD7-4E561C39FB19}" destId="{2D20A355-E231-447A-92E0-5E3EEC18DFA7}" srcOrd="18" destOrd="0" presId="urn:microsoft.com/office/officeart/2008/layout/LinedList"/>
    <dgm:cxn modelId="{50FA5D45-5DE2-4C64-957D-3544F7944A62}" type="presParOf" srcId="{35FF8604-9E1D-4D74-8FD7-4E561C39FB19}" destId="{037CE6A8-94B4-4A71-9C78-A4FB2D1969EF}" srcOrd="19" destOrd="0" presId="urn:microsoft.com/office/officeart/2008/layout/LinedList"/>
    <dgm:cxn modelId="{B284F6B5-0A99-4398-9D9A-CE90338A84F5}" type="presParOf" srcId="{037CE6A8-94B4-4A71-9C78-A4FB2D1969EF}" destId="{14E3C289-12A0-492D-BCC9-6CECC734F9FA}" srcOrd="0" destOrd="0" presId="urn:microsoft.com/office/officeart/2008/layout/LinedList"/>
    <dgm:cxn modelId="{0B0A9794-874F-4116-A551-B97471826E06}" type="presParOf" srcId="{037CE6A8-94B4-4A71-9C78-A4FB2D1969EF}" destId="{F6E08C26-B06D-4F94-83FE-2E990B0AD49A}"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ED7BC9-93E9-4470-8013-58B611DF9AEC}">
      <dsp:nvSpPr>
        <dsp:cNvPr id="0" name=""/>
        <dsp:cNvSpPr/>
      </dsp:nvSpPr>
      <dsp:spPr>
        <a:xfrm>
          <a:off x="0" y="12053"/>
          <a:ext cx="6949440" cy="1386632"/>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err="1">
              <a:solidFill>
                <a:srgbClr val="FFFFFF"/>
              </a:solidFill>
              <a:ea typeface="+mn-ea"/>
              <a:cs typeface="+mn-cs"/>
            </a:rPr>
            <a:t>Kfc</a:t>
          </a:r>
          <a:r>
            <a:rPr lang="en-GB" sz="2500" kern="1200">
              <a:solidFill>
                <a:srgbClr val="FFFFFF"/>
              </a:solidFill>
              <a:ea typeface="+mn-ea"/>
              <a:cs typeface="+mn-cs"/>
            </a:rPr>
            <a:t> was founded on the 20th of march 1930 </a:t>
          </a:r>
          <a:endParaRPr lang="en-US" sz="2500" kern="1200">
            <a:solidFill>
              <a:srgbClr val="FFFFFF"/>
            </a:solidFill>
            <a:ea typeface="+mn-ea"/>
            <a:cs typeface="+mn-cs"/>
          </a:endParaRPr>
        </a:p>
      </dsp:txBody>
      <dsp:txXfrm>
        <a:off x="67690" y="79743"/>
        <a:ext cx="6814060" cy="1251252"/>
      </dsp:txXfrm>
    </dsp:sp>
    <dsp:sp modelId="{B907CEBF-DBEC-4CCE-85FA-98F83F00C0A1}">
      <dsp:nvSpPr>
        <dsp:cNvPr id="0" name=""/>
        <dsp:cNvSpPr/>
      </dsp:nvSpPr>
      <dsp:spPr>
        <a:xfrm>
          <a:off x="0" y="1470686"/>
          <a:ext cx="6949440" cy="1386632"/>
        </a:xfrm>
        <a:prstGeom prst="roundRect">
          <a:avLst/>
        </a:prstGeom>
        <a:solidFill>
          <a:schemeClr val="accent2">
            <a:hueOff val="-347110"/>
            <a:satOff val="-7210"/>
            <a:lumOff val="-19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rtl="0">
            <a:lnSpc>
              <a:spcPct val="90000"/>
            </a:lnSpc>
            <a:spcBef>
              <a:spcPct val="0"/>
            </a:spcBef>
            <a:spcAft>
              <a:spcPct val="35000"/>
            </a:spcAft>
            <a:buNone/>
          </a:pPr>
          <a:r>
            <a:rPr lang="en-GB" sz="2500" kern="1200">
              <a:solidFill>
                <a:srgbClr val="FFFFFF"/>
              </a:solidFill>
              <a:ea typeface="+mn-ea"/>
              <a:cs typeface="+mn-cs"/>
            </a:rPr>
            <a:t>Kentucky fried chicken is a worldwide establishment that is globally known for fast food </a:t>
          </a:r>
          <a:r>
            <a:rPr lang="en-GB" sz="2500" kern="1200">
              <a:solidFill>
                <a:srgbClr val="FFFFFF"/>
              </a:solidFill>
              <a:latin typeface="Neue Haas Grotesk Text Pro"/>
              <a:ea typeface="+mn-ea"/>
              <a:cs typeface="+mn-cs"/>
            </a:rPr>
            <a:t>KFC (2022).</a:t>
          </a:r>
          <a:endParaRPr lang="en-US" sz="2500" kern="1200">
            <a:solidFill>
              <a:srgbClr val="FFFFFF"/>
            </a:solidFill>
            <a:ea typeface="+mn-ea"/>
            <a:cs typeface="+mn-cs"/>
          </a:endParaRPr>
        </a:p>
      </dsp:txBody>
      <dsp:txXfrm>
        <a:off x="67690" y="1538376"/>
        <a:ext cx="6814060" cy="1251252"/>
      </dsp:txXfrm>
    </dsp:sp>
    <dsp:sp modelId="{B0561C22-D1B7-4154-92B2-79237B6CF74E}">
      <dsp:nvSpPr>
        <dsp:cNvPr id="0" name=""/>
        <dsp:cNvSpPr/>
      </dsp:nvSpPr>
      <dsp:spPr>
        <a:xfrm>
          <a:off x="0" y="2929318"/>
          <a:ext cx="6949440" cy="1386632"/>
        </a:xfrm>
        <a:prstGeom prst="roundRect">
          <a:avLst/>
        </a:prstGeom>
        <a:solidFill>
          <a:schemeClr val="accent2">
            <a:hueOff val="-694219"/>
            <a:satOff val="-14421"/>
            <a:lumOff val="-392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solidFill>
                <a:srgbClr val="FFFFFF"/>
              </a:solidFill>
              <a:ea typeface="+mn-ea"/>
              <a:cs typeface="+mn-cs"/>
            </a:rPr>
            <a:t>They have given work to countless people and is near to hundreds of thousands of working employees</a:t>
          </a:r>
          <a:endParaRPr lang="en-US" sz="2500" kern="1200">
            <a:solidFill>
              <a:srgbClr val="FFFFFF"/>
            </a:solidFill>
            <a:ea typeface="+mn-ea"/>
            <a:cs typeface="+mn-cs"/>
          </a:endParaRPr>
        </a:p>
      </dsp:txBody>
      <dsp:txXfrm>
        <a:off x="67690" y="2997008"/>
        <a:ext cx="6814060" cy="1251252"/>
      </dsp:txXfrm>
    </dsp:sp>
    <dsp:sp modelId="{D7FEDC08-05B7-4B0F-B096-BC57326E789C}">
      <dsp:nvSpPr>
        <dsp:cNvPr id="0" name=""/>
        <dsp:cNvSpPr/>
      </dsp:nvSpPr>
      <dsp:spPr>
        <a:xfrm>
          <a:off x="0" y="4387951"/>
          <a:ext cx="6949440" cy="1386632"/>
        </a:xfrm>
        <a:prstGeom prst="roundRect">
          <a:avLst/>
        </a:prstGeom>
        <a:solidFill>
          <a:schemeClr val="accent2">
            <a:hueOff val="-1041329"/>
            <a:satOff val="-21631"/>
            <a:lumOff val="-588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solidFill>
                <a:srgbClr val="FFFFFF"/>
              </a:solidFill>
              <a:ea typeface="+mn-ea"/>
              <a:cs typeface="+mn-cs"/>
            </a:rPr>
            <a:t>Kentucky fried chicken has a vast amount of job roles on offer which adds more </a:t>
          </a:r>
          <a:r>
            <a:rPr lang="en-GB" sz="2500" kern="1200" err="1">
              <a:solidFill>
                <a:srgbClr val="FFFFFF"/>
              </a:solidFill>
              <a:ea typeface="+mn-ea"/>
              <a:cs typeface="+mn-cs"/>
            </a:rPr>
            <a:t>fluididty</a:t>
          </a:r>
          <a:r>
            <a:rPr lang="en-GB" sz="2500" kern="1200">
              <a:solidFill>
                <a:srgbClr val="FFFFFF"/>
              </a:solidFill>
              <a:ea typeface="+mn-ea"/>
              <a:cs typeface="+mn-cs"/>
            </a:rPr>
            <a:t> to the jobs people can apply for</a:t>
          </a:r>
          <a:endParaRPr lang="en-US" sz="2500" kern="1200">
            <a:solidFill>
              <a:srgbClr val="FFFFFF"/>
            </a:solidFill>
            <a:ea typeface="+mn-ea"/>
            <a:cs typeface="+mn-cs"/>
          </a:endParaRPr>
        </a:p>
      </dsp:txBody>
      <dsp:txXfrm>
        <a:off x="67690" y="4455641"/>
        <a:ext cx="6814060" cy="125125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217997-EA9A-433D-A69C-C2FEE3EF1DB0}">
      <dsp:nvSpPr>
        <dsp:cNvPr id="0" name=""/>
        <dsp:cNvSpPr/>
      </dsp:nvSpPr>
      <dsp:spPr>
        <a:xfrm>
          <a:off x="0" y="287638"/>
          <a:ext cx="6949440" cy="25740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rtl="0">
            <a:lnSpc>
              <a:spcPct val="90000"/>
            </a:lnSpc>
            <a:spcBef>
              <a:spcPct val="0"/>
            </a:spcBef>
            <a:spcAft>
              <a:spcPct val="35000"/>
            </a:spcAft>
            <a:buNone/>
          </a:pPr>
          <a:r>
            <a:rPr lang="en-GB" sz="2200" kern="1200" dirty="0" err="1">
              <a:ea typeface="+mn-ea"/>
              <a:cs typeface="+mn-cs"/>
            </a:rPr>
            <a:t>Kfc</a:t>
          </a:r>
          <a:r>
            <a:rPr lang="en-GB" sz="2200" kern="1200">
              <a:ea typeface="+mn-ea"/>
              <a:cs typeface="+mn-cs"/>
            </a:rPr>
            <a:t> was founded by a man called colonel sanders who started selling fried chicken during the great depression of America and his spice blend became the foundation and slogan of his brand . The brand started to expand drastically through the 1950s and was one of the first ever businesses to go global</a:t>
          </a:r>
          <a:r>
            <a:rPr lang="en-GB" sz="2200" kern="1200">
              <a:latin typeface="Neue Haas Grotesk Text Pro"/>
              <a:ea typeface="+mn-ea"/>
              <a:cs typeface="+mn-cs"/>
            </a:rPr>
            <a:t> YUM (2024).</a:t>
          </a:r>
          <a:r>
            <a:rPr lang="en-GB" sz="2200" kern="1200">
              <a:ea typeface="+mn-ea"/>
              <a:cs typeface="+mn-cs"/>
            </a:rPr>
            <a:t> </a:t>
          </a:r>
          <a:endParaRPr lang="en-US" sz="2200" kern="1200">
            <a:ea typeface="+mn-ea"/>
            <a:cs typeface="+mn-cs"/>
          </a:endParaRPr>
        </a:p>
      </dsp:txBody>
      <dsp:txXfrm>
        <a:off x="125652" y="413290"/>
        <a:ext cx="6698136" cy="2322696"/>
      </dsp:txXfrm>
    </dsp:sp>
    <dsp:sp modelId="{62F843FC-9661-4639-B5F9-5CC5E917E29D}">
      <dsp:nvSpPr>
        <dsp:cNvPr id="0" name=""/>
        <dsp:cNvSpPr/>
      </dsp:nvSpPr>
      <dsp:spPr>
        <a:xfrm>
          <a:off x="0" y="2924998"/>
          <a:ext cx="6949440" cy="2574000"/>
        </a:xfrm>
        <a:prstGeom prst="roundRect">
          <a:avLst/>
        </a:prstGeom>
        <a:solidFill>
          <a:schemeClr val="accent2">
            <a:hueOff val="-1041329"/>
            <a:satOff val="-21631"/>
            <a:lumOff val="-588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a:solidFill>
                <a:srgbClr val="FFFFFF"/>
              </a:solidFill>
              <a:ea typeface="+mn-ea"/>
              <a:cs typeface="+mn-cs"/>
            </a:rPr>
            <a:t>Colonel sanders even after dying has stayed at the epicentre of the brands logo and also having the slogan of its finger licking good from it being one of the first global finger foods it shows that sticking to his beliefs caused his </a:t>
          </a:r>
          <a:r>
            <a:rPr lang="en-GB" sz="2200" kern="1200" err="1">
              <a:solidFill>
                <a:srgbClr val="FFFFFF"/>
              </a:solidFill>
              <a:ea typeface="+mn-ea"/>
              <a:cs typeface="+mn-cs"/>
            </a:rPr>
            <a:t>buiness</a:t>
          </a:r>
          <a:r>
            <a:rPr lang="en-GB" sz="2200" kern="1200">
              <a:solidFill>
                <a:srgbClr val="FFFFFF"/>
              </a:solidFill>
              <a:ea typeface="+mn-ea"/>
              <a:cs typeface="+mn-cs"/>
            </a:rPr>
            <a:t> to grow to what it is today</a:t>
          </a:r>
          <a:endParaRPr lang="en-US" sz="2200" kern="1200">
            <a:solidFill>
              <a:srgbClr val="FFFFFF"/>
            </a:solidFill>
            <a:ea typeface="+mn-ea"/>
            <a:cs typeface="+mn-cs"/>
          </a:endParaRPr>
        </a:p>
      </dsp:txBody>
      <dsp:txXfrm>
        <a:off x="125652" y="3050650"/>
        <a:ext cx="6698136" cy="232269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7EA3F7-217D-4FB7-80ED-C5A13A3A5692}">
      <dsp:nvSpPr>
        <dsp:cNvPr id="0" name=""/>
        <dsp:cNvSpPr/>
      </dsp:nvSpPr>
      <dsp:spPr>
        <a:xfrm>
          <a:off x="0" y="706"/>
          <a:ext cx="6949440" cy="165292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959479E-8629-411D-895F-F32B0598EAA1}">
      <dsp:nvSpPr>
        <dsp:cNvPr id="0" name=""/>
        <dsp:cNvSpPr/>
      </dsp:nvSpPr>
      <dsp:spPr>
        <a:xfrm>
          <a:off x="500008" y="372613"/>
          <a:ext cx="909106" cy="90910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618023A-6057-4000-9FCE-8FA34E10A4EF}">
      <dsp:nvSpPr>
        <dsp:cNvPr id="0" name=""/>
        <dsp:cNvSpPr/>
      </dsp:nvSpPr>
      <dsp:spPr>
        <a:xfrm>
          <a:off x="1909124" y="706"/>
          <a:ext cx="5040315" cy="16529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4934" tIns="174934" rIns="174934" bIns="174934" numCol="1" spcCol="1270" anchor="ctr" anchorCtr="0">
          <a:noAutofit/>
        </a:bodyPr>
        <a:lstStyle/>
        <a:p>
          <a:pPr marL="0" lvl="0" indent="0" algn="l" defTabSz="755650">
            <a:lnSpc>
              <a:spcPct val="90000"/>
            </a:lnSpc>
            <a:spcBef>
              <a:spcPct val="0"/>
            </a:spcBef>
            <a:spcAft>
              <a:spcPct val="35000"/>
            </a:spcAft>
            <a:buNone/>
          </a:pPr>
          <a:r>
            <a:rPr lang="en-US" sz="1700" kern="1200"/>
            <a:t>Employment cost this varies as minimum wage and labour laws differentiate globally impacting the brands expenditures </a:t>
          </a:r>
        </a:p>
      </dsp:txBody>
      <dsp:txXfrm>
        <a:off x="1909124" y="706"/>
        <a:ext cx="5040315" cy="1652921"/>
      </dsp:txXfrm>
    </dsp:sp>
    <dsp:sp modelId="{07037CC4-35FE-4A90-A101-FA9CB59490D4}">
      <dsp:nvSpPr>
        <dsp:cNvPr id="0" name=""/>
        <dsp:cNvSpPr/>
      </dsp:nvSpPr>
      <dsp:spPr>
        <a:xfrm>
          <a:off x="0" y="2066858"/>
          <a:ext cx="6949440" cy="165292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FA472AC-3B1C-42B9-9FB2-7D74FAC24307}">
      <dsp:nvSpPr>
        <dsp:cNvPr id="0" name=""/>
        <dsp:cNvSpPr/>
      </dsp:nvSpPr>
      <dsp:spPr>
        <a:xfrm>
          <a:off x="500008" y="2438765"/>
          <a:ext cx="909106" cy="90910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B03F470-E007-48B4-92F1-D3E4B668F12D}">
      <dsp:nvSpPr>
        <dsp:cNvPr id="0" name=""/>
        <dsp:cNvSpPr/>
      </dsp:nvSpPr>
      <dsp:spPr>
        <a:xfrm>
          <a:off x="1909124" y="2066858"/>
          <a:ext cx="5040315" cy="16529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4934" tIns="174934" rIns="174934" bIns="174934" numCol="1" spcCol="1270" anchor="ctr" anchorCtr="0">
          <a:noAutofit/>
        </a:bodyPr>
        <a:lstStyle/>
        <a:p>
          <a:pPr marL="0" lvl="0" indent="0" algn="l" defTabSz="755650">
            <a:lnSpc>
              <a:spcPct val="90000"/>
            </a:lnSpc>
            <a:spcBef>
              <a:spcPct val="0"/>
            </a:spcBef>
            <a:spcAft>
              <a:spcPct val="35000"/>
            </a:spcAft>
            <a:buNone/>
          </a:pPr>
          <a:r>
            <a:rPr lang="en-US" sz="1700" kern="1200"/>
            <a:t>Inflation and ingredients the rising cost of chicken grain and cooking oil significantly affect kfcs profits </a:t>
          </a:r>
        </a:p>
      </dsp:txBody>
      <dsp:txXfrm>
        <a:off x="1909124" y="2066858"/>
        <a:ext cx="5040315" cy="1652921"/>
      </dsp:txXfrm>
    </dsp:sp>
    <dsp:sp modelId="{0EA5BD4E-A434-4FA1-9117-5785BCA6FD92}">
      <dsp:nvSpPr>
        <dsp:cNvPr id="0" name=""/>
        <dsp:cNvSpPr/>
      </dsp:nvSpPr>
      <dsp:spPr>
        <a:xfrm>
          <a:off x="0" y="4133010"/>
          <a:ext cx="6949440" cy="165292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9437923-3D59-40A3-A182-0A953D970325}">
      <dsp:nvSpPr>
        <dsp:cNvPr id="0" name=""/>
        <dsp:cNvSpPr/>
      </dsp:nvSpPr>
      <dsp:spPr>
        <a:xfrm>
          <a:off x="500008" y="4504917"/>
          <a:ext cx="909106" cy="90910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D443257-1D60-46E5-9393-B5EA509A3F2D}">
      <dsp:nvSpPr>
        <dsp:cNvPr id="0" name=""/>
        <dsp:cNvSpPr/>
      </dsp:nvSpPr>
      <dsp:spPr>
        <a:xfrm>
          <a:off x="1909124" y="4133010"/>
          <a:ext cx="5040315" cy="16529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4934" tIns="174934" rIns="174934" bIns="174934" numCol="1" spcCol="1270" anchor="ctr" anchorCtr="0">
          <a:noAutofit/>
        </a:bodyPr>
        <a:lstStyle/>
        <a:p>
          <a:pPr marL="0" lvl="0" indent="0" algn="l" defTabSz="755650">
            <a:lnSpc>
              <a:spcPct val="90000"/>
            </a:lnSpc>
            <a:spcBef>
              <a:spcPct val="0"/>
            </a:spcBef>
            <a:spcAft>
              <a:spcPct val="35000"/>
            </a:spcAft>
            <a:buNone/>
          </a:pPr>
          <a:r>
            <a:rPr lang="en-US" sz="1700" kern="1200"/>
            <a:t>Global economic health the economic fluctuations of different countries influence income and demand for fast food as people may get pushed to have more affordable food if they are struggling for money </a:t>
          </a:r>
        </a:p>
      </dsp:txBody>
      <dsp:txXfrm>
        <a:off x="1909124" y="4133010"/>
        <a:ext cx="5040315" cy="165292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145D7B-C792-4BA4-8E2C-2A287B50E6B1}">
      <dsp:nvSpPr>
        <dsp:cNvPr id="0" name=""/>
        <dsp:cNvSpPr/>
      </dsp:nvSpPr>
      <dsp:spPr>
        <a:xfrm>
          <a:off x="0" y="39598"/>
          <a:ext cx="6949440" cy="1392299"/>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Although there are many positives to this on the go culture there are many issues striving from health awareness </a:t>
          </a:r>
          <a:endParaRPr lang="en-US" sz="1600" kern="1200"/>
        </a:p>
      </dsp:txBody>
      <dsp:txXfrm>
        <a:off x="67966" y="107564"/>
        <a:ext cx="6813508" cy="1256367"/>
      </dsp:txXfrm>
    </dsp:sp>
    <dsp:sp modelId="{B5884512-3939-467A-A358-3B9D9A8B25C3}">
      <dsp:nvSpPr>
        <dsp:cNvPr id="0" name=""/>
        <dsp:cNvSpPr/>
      </dsp:nvSpPr>
      <dsp:spPr>
        <a:xfrm>
          <a:off x="0" y="1477978"/>
          <a:ext cx="6949440" cy="1392299"/>
        </a:xfrm>
        <a:prstGeom prst="roundRect">
          <a:avLst/>
        </a:prstGeom>
        <a:solidFill>
          <a:schemeClr val="accent2">
            <a:hueOff val="-347110"/>
            <a:satOff val="-7210"/>
            <a:lumOff val="-19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There has been a rising concern about obesity in the uk and globally and this has caused some hesitation with fast food consumption . Many hindrances have come to kfc from it being highly calorific deep fried food where competition like mcdonalds have started pushing for grilled /more health based options </a:t>
          </a:r>
          <a:endParaRPr lang="en-US" sz="1600" kern="1200"/>
        </a:p>
      </dsp:txBody>
      <dsp:txXfrm>
        <a:off x="67966" y="1545944"/>
        <a:ext cx="6813508" cy="1256367"/>
      </dsp:txXfrm>
    </dsp:sp>
    <dsp:sp modelId="{B6EE3C5D-D2D1-461B-A21F-161A43FD91FD}">
      <dsp:nvSpPr>
        <dsp:cNvPr id="0" name=""/>
        <dsp:cNvSpPr/>
      </dsp:nvSpPr>
      <dsp:spPr>
        <a:xfrm>
          <a:off x="0" y="2916358"/>
          <a:ext cx="6949440" cy="1392299"/>
        </a:xfrm>
        <a:prstGeom prst="roundRect">
          <a:avLst/>
        </a:prstGeom>
        <a:solidFill>
          <a:schemeClr val="accent2">
            <a:hueOff val="-694219"/>
            <a:satOff val="-14421"/>
            <a:lumOff val="-392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It also started to be pushed to show the nutritional value and calorie </a:t>
          </a:r>
          <a:endParaRPr lang="en-US" sz="1600" kern="1200"/>
        </a:p>
      </dsp:txBody>
      <dsp:txXfrm>
        <a:off x="67966" y="2984324"/>
        <a:ext cx="6813508" cy="1256367"/>
      </dsp:txXfrm>
    </dsp:sp>
    <dsp:sp modelId="{C91A5C55-90BC-42C6-9331-29352F9F6C31}">
      <dsp:nvSpPr>
        <dsp:cNvPr id="0" name=""/>
        <dsp:cNvSpPr/>
      </dsp:nvSpPr>
      <dsp:spPr>
        <a:xfrm>
          <a:off x="0" y="4354738"/>
          <a:ext cx="6949440" cy="1392299"/>
        </a:xfrm>
        <a:prstGeom prst="roundRect">
          <a:avLst/>
        </a:prstGeom>
        <a:solidFill>
          <a:schemeClr val="accent2">
            <a:hueOff val="-1041329"/>
            <a:satOff val="-21631"/>
            <a:lumOff val="-588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They also re evaluated the thought process behind the size of things for example kfc used to have a mighty bucket for one which had 20 pieces now its only 11 which is a drastic change but also gives more benefit to adjusting to healthy options </a:t>
          </a:r>
          <a:endParaRPr lang="en-US" sz="1600" kern="1200"/>
        </a:p>
      </dsp:txBody>
      <dsp:txXfrm>
        <a:off x="67966" y="4422704"/>
        <a:ext cx="6813508" cy="125636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B64E63-2AEE-432F-BE63-877DC814A3BF}">
      <dsp:nvSpPr>
        <dsp:cNvPr id="0" name=""/>
        <dsp:cNvSpPr/>
      </dsp:nvSpPr>
      <dsp:spPr>
        <a:xfrm>
          <a:off x="0" y="74518"/>
          <a:ext cx="6949440" cy="277992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rtl="0">
            <a:lnSpc>
              <a:spcPct val="90000"/>
            </a:lnSpc>
            <a:spcBef>
              <a:spcPct val="0"/>
            </a:spcBef>
            <a:spcAft>
              <a:spcPct val="35000"/>
            </a:spcAft>
            <a:buNone/>
          </a:pPr>
          <a:r>
            <a:rPr lang="en-US" sz="2700" kern="1200"/>
            <a:t>Kfc while trying to be environmentally positive they have a lot of controversy whether it comes to providing sustainably sourced chicken to aiding in the sales of mono culture affecting and causing deforestation </a:t>
          </a:r>
          <a:r>
            <a:rPr lang="en-US" sz="2700" kern="1200">
              <a:latin typeface="Neue Haas Grotesk Text Pro"/>
            </a:rPr>
            <a:t>(Monica, 2024).</a:t>
          </a:r>
          <a:endParaRPr lang="en-US" sz="2700" kern="1200"/>
        </a:p>
      </dsp:txBody>
      <dsp:txXfrm>
        <a:off x="135705" y="210223"/>
        <a:ext cx="6678030" cy="2508510"/>
      </dsp:txXfrm>
    </dsp:sp>
    <dsp:sp modelId="{8ACAFBA9-8C4F-43E2-8D97-15B02F3BEB79}">
      <dsp:nvSpPr>
        <dsp:cNvPr id="0" name=""/>
        <dsp:cNvSpPr/>
      </dsp:nvSpPr>
      <dsp:spPr>
        <a:xfrm>
          <a:off x="0" y="2932198"/>
          <a:ext cx="6949440" cy="2779920"/>
        </a:xfrm>
        <a:prstGeom prst="roundRect">
          <a:avLst/>
        </a:prstGeom>
        <a:solidFill>
          <a:schemeClr val="accent2">
            <a:hueOff val="-1041329"/>
            <a:satOff val="-21631"/>
            <a:lumOff val="-588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a:t>While the environment of the people side is on the growth a lot of the detremental effects of there copmpany comes from the nature aspect of there brand</a:t>
          </a:r>
        </a:p>
      </dsp:txBody>
      <dsp:txXfrm>
        <a:off x="135705" y="3067903"/>
        <a:ext cx="6678030" cy="250851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44C76C-2A93-40F1-9064-96640EF2A59F}">
      <dsp:nvSpPr>
        <dsp:cNvPr id="0" name=""/>
        <dsp:cNvSpPr/>
      </dsp:nvSpPr>
      <dsp:spPr>
        <a:xfrm>
          <a:off x="0" y="706"/>
          <a:ext cx="694944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4EBA2C1-F161-4020-B259-5278718EFA29}">
      <dsp:nvSpPr>
        <dsp:cNvPr id="0" name=""/>
        <dsp:cNvSpPr/>
      </dsp:nvSpPr>
      <dsp:spPr>
        <a:xfrm>
          <a:off x="0" y="706"/>
          <a:ext cx="6949440" cy="5785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US" sz="2600" u="sng" kern="1200"/>
            <a:t>Opportunities </a:t>
          </a:r>
          <a:endParaRPr lang="en-US" sz="2600" kern="1200"/>
        </a:p>
      </dsp:txBody>
      <dsp:txXfrm>
        <a:off x="0" y="706"/>
        <a:ext cx="6949440" cy="578522"/>
      </dsp:txXfrm>
    </dsp:sp>
    <dsp:sp modelId="{55BBF532-8FF0-4C34-903E-F0F8803B5B0F}">
      <dsp:nvSpPr>
        <dsp:cNvPr id="0" name=""/>
        <dsp:cNvSpPr/>
      </dsp:nvSpPr>
      <dsp:spPr>
        <a:xfrm>
          <a:off x="0" y="579228"/>
          <a:ext cx="6949440" cy="0"/>
        </a:xfrm>
        <a:prstGeom prst="line">
          <a:avLst/>
        </a:prstGeom>
        <a:solidFill>
          <a:schemeClr val="accent2">
            <a:hueOff val="-115703"/>
            <a:satOff val="-2403"/>
            <a:lumOff val="-654"/>
            <a:alphaOff val="0"/>
          </a:schemeClr>
        </a:solidFill>
        <a:ln w="12700" cap="flat" cmpd="sng" algn="ctr">
          <a:solidFill>
            <a:schemeClr val="accent2">
              <a:hueOff val="-115703"/>
              <a:satOff val="-2403"/>
              <a:lumOff val="-65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1F0A733-18AE-4233-9E32-194F33B4E108}">
      <dsp:nvSpPr>
        <dsp:cNvPr id="0" name=""/>
        <dsp:cNvSpPr/>
      </dsp:nvSpPr>
      <dsp:spPr>
        <a:xfrm>
          <a:off x="0" y="579228"/>
          <a:ext cx="6949440" cy="5785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US" sz="2600" kern="1200"/>
            <a:t>.Growth to other countries </a:t>
          </a:r>
        </a:p>
      </dsp:txBody>
      <dsp:txXfrm>
        <a:off x="0" y="579228"/>
        <a:ext cx="6949440" cy="578522"/>
      </dsp:txXfrm>
    </dsp:sp>
    <dsp:sp modelId="{4AB88C3F-527F-4232-A43E-E4420EC647A9}">
      <dsp:nvSpPr>
        <dsp:cNvPr id="0" name=""/>
        <dsp:cNvSpPr/>
      </dsp:nvSpPr>
      <dsp:spPr>
        <a:xfrm>
          <a:off x="0" y="1157751"/>
          <a:ext cx="6949440" cy="0"/>
        </a:xfrm>
        <a:prstGeom prst="line">
          <a:avLst/>
        </a:prstGeom>
        <a:solidFill>
          <a:schemeClr val="accent2">
            <a:hueOff val="-231406"/>
            <a:satOff val="-4807"/>
            <a:lumOff val="-1307"/>
            <a:alphaOff val="0"/>
          </a:schemeClr>
        </a:solidFill>
        <a:ln w="12700" cap="flat" cmpd="sng" algn="ctr">
          <a:solidFill>
            <a:schemeClr val="accent2">
              <a:hueOff val="-231406"/>
              <a:satOff val="-4807"/>
              <a:lumOff val="-130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2632569-E8AF-4238-BB63-9984F1FF3115}">
      <dsp:nvSpPr>
        <dsp:cNvPr id="0" name=""/>
        <dsp:cNvSpPr/>
      </dsp:nvSpPr>
      <dsp:spPr>
        <a:xfrm>
          <a:off x="0" y="1157751"/>
          <a:ext cx="6949440" cy="5785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US" sz="2600" kern="1200"/>
            <a:t>.Strong position in emerging companies </a:t>
          </a:r>
        </a:p>
      </dsp:txBody>
      <dsp:txXfrm>
        <a:off x="0" y="1157751"/>
        <a:ext cx="6949440" cy="578522"/>
      </dsp:txXfrm>
    </dsp:sp>
    <dsp:sp modelId="{0A08A76A-06E2-4F0E-9C40-C6C6BD10119A}">
      <dsp:nvSpPr>
        <dsp:cNvPr id="0" name=""/>
        <dsp:cNvSpPr/>
      </dsp:nvSpPr>
      <dsp:spPr>
        <a:xfrm>
          <a:off x="0" y="1736273"/>
          <a:ext cx="6949440" cy="0"/>
        </a:xfrm>
        <a:prstGeom prst="line">
          <a:avLst/>
        </a:prstGeom>
        <a:solidFill>
          <a:schemeClr val="accent2">
            <a:hueOff val="-347110"/>
            <a:satOff val="-7210"/>
            <a:lumOff val="-1961"/>
            <a:alphaOff val="0"/>
          </a:schemeClr>
        </a:solidFill>
        <a:ln w="12700" cap="flat" cmpd="sng" algn="ctr">
          <a:solidFill>
            <a:schemeClr val="accent2">
              <a:hueOff val="-347110"/>
              <a:satOff val="-7210"/>
              <a:lumOff val="-196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464ED63-B6F6-42D2-A53B-BA99F2942835}">
      <dsp:nvSpPr>
        <dsp:cNvPr id="0" name=""/>
        <dsp:cNvSpPr/>
      </dsp:nvSpPr>
      <dsp:spPr>
        <a:xfrm>
          <a:off x="0" y="1736273"/>
          <a:ext cx="6949440" cy="5785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US" sz="2600" kern="1200"/>
            <a:t>.Kfcs revenue gives room for innovation</a:t>
          </a:r>
        </a:p>
      </dsp:txBody>
      <dsp:txXfrm>
        <a:off x="0" y="1736273"/>
        <a:ext cx="6949440" cy="578522"/>
      </dsp:txXfrm>
    </dsp:sp>
    <dsp:sp modelId="{AA7D8D28-124E-47DB-BD9E-5C40C232ECE3}">
      <dsp:nvSpPr>
        <dsp:cNvPr id="0" name=""/>
        <dsp:cNvSpPr/>
      </dsp:nvSpPr>
      <dsp:spPr>
        <a:xfrm>
          <a:off x="0" y="2314796"/>
          <a:ext cx="6949440" cy="0"/>
        </a:xfrm>
        <a:prstGeom prst="line">
          <a:avLst/>
        </a:prstGeom>
        <a:solidFill>
          <a:schemeClr val="accent2">
            <a:hueOff val="-462813"/>
            <a:satOff val="-9614"/>
            <a:lumOff val="-2614"/>
            <a:alphaOff val="0"/>
          </a:schemeClr>
        </a:solidFill>
        <a:ln w="12700" cap="flat" cmpd="sng" algn="ctr">
          <a:solidFill>
            <a:schemeClr val="accent2">
              <a:hueOff val="-462813"/>
              <a:satOff val="-9614"/>
              <a:lumOff val="-261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0CA2078-9CAD-4F31-B462-24FC2D4962B2}">
      <dsp:nvSpPr>
        <dsp:cNvPr id="0" name=""/>
        <dsp:cNvSpPr/>
      </dsp:nvSpPr>
      <dsp:spPr>
        <a:xfrm>
          <a:off x="0" y="2314796"/>
          <a:ext cx="6949440" cy="5785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US" sz="2600" kern="1200"/>
            <a:t>.Diversification (Team, 2025).</a:t>
          </a:r>
        </a:p>
      </dsp:txBody>
      <dsp:txXfrm>
        <a:off x="0" y="2314796"/>
        <a:ext cx="6949440" cy="578522"/>
      </dsp:txXfrm>
    </dsp:sp>
    <dsp:sp modelId="{64EA284B-C3B3-461F-8F3E-8E684C6A8687}">
      <dsp:nvSpPr>
        <dsp:cNvPr id="0" name=""/>
        <dsp:cNvSpPr/>
      </dsp:nvSpPr>
      <dsp:spPr>
        <a:xfrm>
          <a:off x="0" y="2893318"/>
          <a:ext cx="6949440" cy="0"/>
        </a:xfrm>
        <a:prstGeom prst="line">
          <a:avLst/>
        </a:prstGeom>
        <a:solidFill>
          <a:schemeClr val="accent2">
            <a:hueOff val="-578516"/>
            <a:satOff val="-12017"/>
            <a:lumOff val="-3268"/>
            <a:alphaOff val="0"/>
          </a:schemeClr>
        </a:solidFill>
        <a:ln w="12700" cap="flat" cmpd="sng" algn="ctr">
          <a:solidFill>
            <a:schemeClr val="accent2">
              <a:hueOff val="-578516"/>
              <a:satOff val="-12017"/>
              <a:lumOff val="-326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E7CE68E-2201-4DAE-AFE8-1896D909F8D4}">
      <dsp:nvSpPr>
        <dsp:cNvPr id="0" name=""/>
        <dsp:cNvSpPr/>
      </dsp:nvSpPr>
      <dsp:spPr>
        <a:xfrm>
          <a:off x="0" y="2893318"/>
          <a:ext cx="6949440" cy="5785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US" sz="2600" u="sng" kern="1200"/>
            <a:t>Issues </a:t>
          </a:r>
          <a:endParaRPr lang="en-US" sz="2600" kern="1200"/>
        </a:p>
      </dsp:txBody>
      <dsp:txXfrm>
        <a:off x="0" y="2893318"/>
        <a:ext cx="6949440" cy="578522"/>
      </dsp:txXfrm>
    </dsp:sp>
    <dsp:sp modelId="{47AF9533-42C2-4DC3-857C-96A00788C609}">
      <dsp:nvSpPr>
        <dsp:cNvPr id="0" name=""/>
        <dsp:cNvSpPr/>
      </dsp:nvSpPr>
      <dsp:spPr>
        <a:xfrm>
          <a:off x="0" y="3471841"/>
          <a:ext cx="6949440" cy="0"/>
        </a:xfrm>
        <a:prstGeom prst="line">
          <a:avLst/>
        </a:prstGeom>
        <a:solidFill>
          <a:schemeClr val="accent2">
            <a:hueOff val="-694219"/>
            <a:satOff val="-14421"/>
            <a:lumOff val="-3921"/>
            <a:alphaOff val="0"/>
          </a:schemeClr>
        </a:solidFill>
        <a:ln w="12700" cap="flat" cmpd="sng" algn="ctr">
          <a:solidFill>
            <a:schemeClr val="accent2">
              <a:hueOff val="-694219"/>
              <a:satOff val="-14421"/>
              <a:lumOff val="-392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2185388-3497-4D2F-A64F-0F449BD61126}">
      <dsp:nvSpPr>
        <dsp:cNvPr id="0" name=""/>
        <dsp:cNvSpPr/>
      </dsp:nvSpPr>
      <dsp:spPr>
        <a:xfrm>
          <a:off x="0" y="3471841"/>
          <a:ext cx="6949440" cy="5785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US" sz="2600" kern="1200"/>
            <a:t>Competitve pressure </a:t>
          </a:r>
        </a:p>
      </dsp:txBody>
      <dsp:txXfrm>
        <a:off x="0" y="3471841"/>
        <a:ext cx="6949440" cy="578522"/>
      </dsp:txXfrm>
    </dsp:sp>
    <dsp:sp modelId="{7A32AB63-4A50-485C-80D4-789DB9E87732}">
      <dsp:nvSpPr>
        <dsp:cNvPr id="0" name=""/>
        <dsp:cNvSpPr/>
      </dsp:nvSpPr>
      <dsp:spPr>
        <a:xfrm>
          <a:off x="0" y="4050364"/>
          <a:ext cx="6949440" cy="0"/>
        </a:xfrm>
        <a:prstGeom prst="line">
          <a:avLst/>
        </a:prstGeom>
        <a:solidFill>
          <a:schemeClr val="accent2">
            <a:hueOff val="-809923"/>
            <a:satOff val="-16824"/>
            <a:lumOff val="-4575"/>
            <a:alphaOff val="0"/>
          </a:schemeClr>
        </a:solidFill>
        <a:ln w="12700" cap="flat" cmpd="sng" algn="ctr">
          <a:solidFill>
            <a:schemeClr val="accent2">
              <a:hueOff val="-809923"/>
              <a:satOff val="-16824"/>
              <a:lumOff val="-457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6E6211A-97EE-4EBE-A971-1ED14BA3A7B5}">
      <dsp:nvSpPr>
        <dsp:cNvPr id="0" name=""/>
        <dsp:cNvSpPr/>
      </dsp:nvSpPr>
      <dsp:spPr>
        <a:xfrm>
          <a:off x="0" y="4050364"/>
          <a:ext cx="6949440" cy="5785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US" sz="2600" kern="1200"/>
            <a:t>Health and dietary trends </a:t>
          </a:r>
        </a:p>
      </dsp:txBody>
      <dsp:txXfrm>
        <a:off x="0" y="4050364"/>
        <a:ext cx="6949440" cy="578522"/>
      </dsp:txXfrm>
    </dsp:sp>
    <dsp:sp modelId="{C3160855-1B52-4FA0-87BB-3DCF06E563EE}">
      <dsp:nvSpPr>
        <dsp:cNvPr id="0" name=""/>
        <dsp:cNvSpPr/>
      </dsp:nvSpPr>
      <dsp:spPr>
        <a:xfrm>
          <a:off x="0" y="4628886"/>
          <a:ext cx="6949440" cy="0"/>
        </a:xfrm>
        <a:prstGeom prst="line">
          <a:avLst/>
        </a:prstGeom>
        <a:solidFill>
          <a:schemeClr val="accent2">
            <a:hueOff val="-925626"/>
            <a:satOff val="-19228"/>
            <a:lumOff val="-5228"/>
            <a:alphaOff val="0"/>
          </a:schemeClr>
        </a:solidFill>
        <a:ln w="12700" cap="flat" cmpd="sng" algn="ctr">
          <a:solidFill>
            <a:schemeClr val="accent2">
              <a:hueOff val="-925626"/>
              <a:satOff val="-19228"/>
              <a:lumOff val="-52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B62EA0A-28C2-4A68-98FA-8BA9224D696F}">
      <dsp:nvSpPr>
        <dsp:cNvPr id="0" name=""/>
        <dsp:cNvSpPr/>
      </dsp:nvSpPr>
      <dsp:spPr>
        <a:xfrm>
          <a:off x="0" y="4628886"/>
          <a:ext cx="6949440" cy="5785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US" sz="2600" kern="1200"/>
            <a:t>Ethical concerns-waste </a:t>
          </a:r>
        </a:p>
      </dsp:txBody>
      <dsp:txXfrm>
        <a:off x="0" y="4628886"/>
        <a:ext cx="6949440" cy="578522"/>
      </dsp:txXfrm>
    </dsp:sp>
    <dsp:sp modelId="{2D20A355-E231-447A-92E0-5E3EEC18DFA7}">
      <dsp:nvSpPr>
        <dsp:cNvPr id="0" name=""/>
        <dsp:cNvSpPr/>
      </dsp:nvSpPr>
      <dsp:spPr>
        <a:xfrm>
          <a:off x="0" y="5207409"/>
          <a:ext cx="6949440" cy="0"/>
        </a:xfrm>
        <a:prstGeom prst="line">
          <a:avLst/>
        </a:prstGeom>
        <a:solidFill>
          <a:schemeClr val="accent2">
            <a:hueOff val="-1041329"/>
            <a:satOff val="-21631"/>
            <a:lumOff val="-5882"/>
            <a:alphaOff val="0"/>
          </a:schemeClr>
        </a:solidFill>
        <a:ln w="12700" cap="flat" cmpd="sng" algn="ctr">
          <a:solidFill>
            <a:schemeClr val="accent2">
              <a:hueOff val="-1041329"/>
              <a:satOff val="-21631"/>
              <a:lumOff val="-588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4E3C289-12A0-492D-BCC9-6CECC734F9FA}">
      <dsp:nvSpPr>
        <dsp:cNvPr id="0" name=""/>
        <dsp:cNvSpPr/>
      </dsp:nvSpPr>
      <dsp:spPr>
        <a:xfrm>
          <a:off x="0" y="5207409"/>
          <a:ext cx="6949440" cy="5785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US" sz="2600" kern="1200"/>
            <a:t>Economic risks </a:t>
          </a:r>
        </a:p>
      </dsp:txBody>
      <dsp:txXfrm>
        <a:off x="0" y="5207409"/>
        <a:ext cx="6949440" cy="57852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2301923" y="1122363"/>
            <a:ext cx="7588155" cy="2621154"/>
          </a:xfrm>
        </p:spPr>
        <p:txBody>
          <a:bodyPr anchor="b">
            <a:normAutofit/>
          </a:bodyPr>
          <a:lstStyle>
            <a:lvl1pPr algn="ctr">
              <a:defRPr sz="4000"/>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301923" y="3843708"/>
            <a:ext cx="7588155" cy="1414091"/>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C128FA71-3A18-48C0-980F-4B68F7F63042}" type="datetime1">
              <a:rPr lang="en-US" smtClean="0"/>
              <a:t>5/10/2026</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473450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51C1210E-201E-4473-82AC-2466F5386C38}" type="datetime1">
              <a:rPr lang="en-US" smtClean="0"/>
              <a:t>5/10/2026</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6950273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D06AF-EF87-8489-2C82-DEB90B7EFE0C}"/>
              </a:ext>
            </a:extLst>
          </p:cNvPr>
          <p:cNvSpPr>
            <a:spLocks noGrp="1"/>
          </p:cNvSpPr>
          <p:nvPr>
            <p:ph type="title"/>
          </p:nvPr>
        </p:nvSpPr>
        <p:spPr>
          <a:xfrm>
            <a:off x="603381" y="553616"/>
            <a:ext cx="8273140" cy="4008859"/>
          </a:xfrm>
        </p:spPr>
        <p:txBody>
          <a:bodyPr anchor="t">
            <a:normAutofit/>
          </a:bodyPr>
          <a:lstStyle>
            <a:lvl1pPr>
              <a:defRPr sz="5400" cap="all" baseline="0"/>
            </a:lvl1pPr>
          </a:lstStyle>
          <a:p>
            <a:r>
              <a:rPr lang="en-US"/>
              <a:t>Click to edit Master title style</a:t>
            </a:r>
          </a:p>
        </p:txBody>
      </p:sp>
      <p:sp>
        <p:nvSpPr>
          <p:cNvPr id="3" name="Text Placeholder 2">
            <a:extLst>
              <a:ext uri="{FF2B5EF4-FFF2-40B4-BE49-F238E27FC236}">
                <a16:creationId xmlns:a16="http://schemas.microsoft.com/office/drawing/2014/main" id="{308E5678-CA38-1318-9EA2-5E0A4F9A59BA}"/>
              </a:ext>
            </a:extLst>
          </p:cNvPr>
          <p:cNvSpPr>
            <a:spLocks noGrp="1"/>
          </p:cNvSpPr>
          <p:nvPr>
            <p:ph type="body" idx="1"/>
          </p:nvPr>
        </p:nvSpPr>
        <p:spPr>
          <a:xfrm>
            <a:off x="603380" y="4589463"/>
            <a:ext cx="8273140" cy="1384617"/>
          </a:xfrm>
        </p:spPr>
        <p:txBody>
          <a:bodyPr anchor="b">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4E99186-7E5A-60AF-DE69-5C7DA71611AB}"/>
              </a:ext>
            </a:extLst>
          </p:cNvPr>
          <p:cNvSpPr>
            <a:spLocks noGrp="1"/>
          </p:cNvSpPr>
          <p:nvPr>
            <p:ph type="dt" sz="half" idx="10"/>
          </p:nvPr>
        </p:nvSpPr>
        <p:spPr/>
        <p:txBody>
          <a:bodyPr/>
          <a:lstStyle/>
          <a:p>
            <a:fld id="{B01EA198-6CAB-4B8F-B93F-1F9C8C4B6CE7}" type="datetime1">
              <a:rPr lang="en-US" smtClean="0"/>
              <a:t>5/10/2026</a:t>
            </a:fld>
            <a:endParaRPr lang="en-US"/>
          </a:p>
        </p:txBody>
      </p:sp>
      <p:sp>
        <p:nvSpPr>
          <p:cNvPr id="5" name="Footer Placeholder 4">
            <a:extLst>
              <a:ext uri="{FF2B5EF4-FFF2-40B4-BE49-F238E27FC236}">
                <a16:creationId xmlns:a16="http://schemas.microsoft.com/office/drawing/2014/main" id="{82FA13D1-1FBA-E820-323B-77B41F1A665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B39BE85-85F6-4636-C651-D87CC969A49E}"/>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8285304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48640"/>
            <a:ext cx="10741152" cy="113225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572E861E-DFBA-B4AA-9356-CDE3D3F57C04}"/>
              </a:ext>
            </a:extLst>
          </p:cNvPr>
          <p:cNvSpPr>
            <a:spLocks noGrp="1"/>
          </p:cNvSpPr>
          <p:nvPr>
            <p:ph sz="half" idx="1"/>
          </p:nvPr>
        </p:nvSpPr>
        <p:spPr>
          <a:xfrm>
            <a:off x="612648"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451D7538-EC5A-3EE7-176F-A58920C5079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CA06041F-4525-44D5-AA4F-332294BF1F56}" type="datetime1">
              <a:rPr lang="en-US" smtClean="0"/>
              <a:t>5/10/2026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2072703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609600" y="547396"/>
            <a:ext cx="10745788" cy="1143292"/>
          </a:xfrm>
        </p:spPr>
        <p:txBody>
          <a:bodyPr/>
          <a:lstStyle/>
          <a:p>
            <a:r>
              <a:rPr lang="en-US"/>
              <a:t>Click to edit Master title style</a:t>
            </a:r>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609600" y="1685735"/>
            <a:ext cx="5157787"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4DA52B0-7419-A946-4523-6D34BCAD26D1}"/>
              </a:ext>
            </a:extLst>
          </p:cNvPr>
          <p:cNvSpPr>
            <a:spLocks noGrp="1"/>
          </p:cNvSpPr>
          <p:nvPr>
            <p:ph sz="half" idx="2"/>
          </p:nvPr>
        </p:nvSpPr>
        <p:spPr>
          <a:xfrm>
            <a:off x="609600" y="2386894"/>
            <a:ext cx="5157787"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172200" y="1685735"/>
            <a:ext cx="5183188"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3BAE980-E611-98B5-04E9-DE4584B0E33F}"/>
              </a:ext>
            </a:extLst>
          </p:cNvPr>
          <p:cNvSpPr>
            <a:spLocks noGrp="1"/>
          </p:cNvSpPr>
          <p:nvPr>
            <p:ph sz="quarter" idx="4"/>
          </p:nvPr>
        </p:nvSpPr>
        <p:spPr>
          <a:xfrm>
            <a:off x="6172199" y="2386894"/>
            <a:ext cx="5183189"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F9557091-BBDF-4EB9-BA6B-2BB67AC4FC0F}" type="datetime1">
              <a:rPr lang="en-US" smtClean="0"/>
              <a:t>5/10/2026</a:t>
            </a:fld>
            <a:endParaRPr lang="en-US"/>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8677001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2D6B226B-77A6-410C-9796-083F278E0125}" type="datetime1">
              <a:rPr lang="en-US" smtClean="0"/>
              <a:t>5/10/2026</a:t>
            </a:fld>
            <a:endParaRPr lang="en-US"/>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5218856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A23A578B-D289-4C40-8593-3D356C49DA58}" type="datetime1">
              <a:rPr lang="en-US" smtClean="0"/>
              <a:t>5/10/2026</a:t>
            </a:fld>
            <a:endParaRPr lang="en-US"/>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1713619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597160" y="553616"/>
            <a:ext cx="3595634" cy="1757505"/>
          </a:xfrm>
        </p:spPr>
        <p:txBody>
          <a:bodyPr anchor="t">
            <a:normAutofit/>
          </a:bodyPr>
          <a:lstStyle>
            <a:lvl1pPr>
              <a:defRPr sz="2800"/>
            </a:lvl1pPr>
          </a:lstStyle>
          <a:p>
            <a:r>
              <a:rPr lang="en-US"/>
              <a:t>Click to edit Master title style</a:t>
            </a:r>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34708" y="553616"/>
            <a:ext cx="6279741" cy="548640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597160" y="2311121"/>
            <a:ext cx="3595634" cy="3728895"/>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713DFAE3-14DB-48A7-A80F-80DDB072CE3D}" type="datetime1">
              <a:rPr lang="en-US" smtClean="0"/>
              <a:t>5/10/2026</a:t>
            </a:fld>
            <a:endParaRPr lang="en-US"/>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235010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594360" y="557784"/>
            <a:ext cx="3595634" cy="2212313"/>
          </a:xfrm>
        </p:spPr>
        <p:txBody>
          <a:bodyPr anchor="t">
            <a:normAutofit/>
          </a:bodyPr>
          <a:lstStyle>
            <a:lvl1pPr>
              <a:defRPr sz="2800"/>
            </a:lvl1pPr>
          </a:lstStyle>
          <a:p>
            <a:r>
              <a:rPr lang="en-US"/>
              <a:t>Click to edit Master title style</a:t>
            </a:r>
          </a:p>
        </p:txBody>
      </p:sp>
      <p:sp>
        <p:nvSpPr>
          <p:cNvPr id="3" name="Picture Placeholder 2">
            <a:extLst>
              <a:ext uri="{FF2B5EF4-FFF2-40B4-BE49-F238E27FC236}">
                <a16:creationId xmlns:a16="http://schemas.microsoft.com/office/drawing/2014/main" id="{9571C769-CEC8-962A-01E6-15B0E056791E}"/>
              </a:ext>
            </a:extLst>
          </p:cNvPr>
          <p:cNvSpPr>
            <a:spLocks noGrp="1"/>
          </p:cNvSpPr>
          <p:nvPr>
            <p:ph type="pic" idx="1"/>
          </p:nvPr>
        </p:nvSpPr>
        <p:spPr>
          <a:xfrm>
            <a:off x="5063319" y="657103"/>
            <a:ext cx="6483687" cy="555590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09601" y="2826137"/>
            <a:ext cx="3585586" cy="3434638"/>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92C5EAEF-6478-4102-8F5D-A5FE9FC97ACB}" type="datetime1">
              <a:rPr lang="en-US" smtClean="0"/>
              <a:t>5/10/2026</a:t>
            </a:fld>
            <a:endParaRPr lang="en-US"/>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9821834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E956D-CB73-C986-F100-46487310D11E}"/>
              </a:ext>
            </a:extLst>
          </p:cNvPr>
          <p:cNvSpPr>
            <a:spLocks noGrp="1"/>
          </p:cNvSpPr>
          <p:nvPr>
            <p:ph type="title"/>
          </p:nvPr>
        </p:nvSpPr>
        <p:spPr>
          <a:xfrm>
            <a:off x="612648" y="548640"/>
            <a:ext cx="10515600" cy="1132258"/>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E423E6A-A07C-BF0D-EA30-9A8A854E48F1}"/>
              </a:ext>
            </a:extLst>
          </p:cNvPr>
          <p:cNvSpPr>
            <a:spLocks noGrp="1"/>
          </p:cNvSpPr>
          <p:nvPr>
            <p:ph type="body" orient="vert" idx="1"/>
          </p:nvPr>
        </p:nvSpPr>
        <p:spPr>
          <a:xfrm>
            <a:off x="612648" y="1680898"/>
            <a:ext cx="10515600" cy="44960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DC9908-8F95-8DFC-72CC-158552B56735}"/>
              </a:ext>
            </a:extLst>
          </p:cNvPr>
          <p:cNvSpPr>
            <a:spLocks noGrp="1"/>
          </p:cNvSpPr>
          <p:nvPr>
            <p:ph type="dt" sz="half" idx="10"/>
          </p:nvPr>
        </p:nvSpPr>
        <p:spPr/>
        <p:txBody>
          <a:bodyPr/>
          <a:lstStyle/>
          <a:p>
            <a:fld id="{7104EDB3-C0E8-45F8-9E1D-1B6C8D1880C0}" type="datetime1">
              <a:rPr lang="en-US" smtClean="0"/>
              <a:t>5/10/2026</a:t>
            </a:fld>
            <a:endParaRPr lang="en-US"/>
          </a:p>
        </p:txBody>
      </p:sp>
      <p:sp>
        <p:nvSpPr>
          <p:cNvPr id="5" name="Footer Placeholder 4">
            <a:extLst>
              <a:ext uri="{FF2B5EF4-FFF2-40B4-BE49-F238E27FC236}">
                <a16:creationId xmlns:a16="http://schemas.microsoft.com/office/drawing/2014/main" id="{2C26C9BE-9060-50CB-2BB7-07307FF89A7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84A835B-97D3-BC22-F0B8-4986D463627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9898472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85B0252-346C-F6F4-3642-19F571550D45}"/>
              </a:ext>
            </a:extLst>
          </p:cNvPr>
          <p:cNvSpPr>
            <a:spLocks noGrp="1"/>
          </p:cNvSpPr>
          <p:nvPr>
            <p:ph type="title" orient="vert"/>
          </p:nvPr>
        </p:nvSpPr>
        <p:spPr>
          <a:xfrm>
            <a:off x="9634888" y="578497"/>
            <a:ext cx="2047037" cy="5598466"/>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798DA36-7351-9D6A-518B-678AB8A507D3}"/>
              </a:ext>
            </a:extLst>
          </p:cNvPr>
          <p:cNvSpPr>
            <a:spLocks noGrp="1"/>
          </p:cNvSpPr>
          <p:nvPr>
            <p:ph type="body" orient="vert" idx="1"/>
          </p:nvPr>
        </p:nvSpPr>
        <p:spPr>
          <a:xfrm>
            <a:off x="838200" y="578497"/>
            <a:ext cx="8796688" cy="55984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846BDFF-D746-836C-04B8-CA89AD5D1466}"/>
              </a:ext>
            </a:extLst>
          </p:cNvPr>
          <p:cNvSpPr>
            <a:spLocks noGrp="1"/>
          </p:cNvSpPr>
          <p:nvPr>
            <p:ph type="dt" sz="half" idx="10"/>
          </p:nvPr>
        </p:nvSpPr>
        <p:spPr/>
        <p:txBody>
          <a:bodyPr/>
          <a:lstStyle/>
          <a:p>
            <a:fld id="{9CF0EC4B-54ED-4041-B552-9BA760FA3DBA}" type="datetime1">
              <a:rPr lang="en-US" smtClean="0"/>
              <a:t>5/10/2026</a:t>
            </a:fld>
            <a:endParaRPr lang="en-US"/>
          </a:p>
        </p:txBody>
      </p:sp>
      <p:sp>
        <p:nvSpPr>
          <p:cNvPr id="5" name="Footer Placeholder 4">
            <a:extLst>
              <a:ext uri="{FF2B5EF4-FFF2-40B4-BE49-F238E27FC236}">
                <a16:creationId xmlns:a16="http://schemas.microsoft.com/office/drawing/2014/main" id="{919AA929-A9E6-FF9C-0C59-177F892D6A6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316D893-7E81-90DC-4139-7687B39C3AC8}"/>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6227676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12648" y="548640"/>
            <a:ext cx="10653578" cy="1132258"/>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12647" y="1715532"/>
            <a:ext cx="10653579" cy="459382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137160" y="6453002"/>
            <a:ext cx="3494314" cy="365125"/>
          </a:xfrm>
          <a:prstGeom prst="rect">
            <a:avLst/>
          </a:prstGeom>
        </p:spPr>
        <p:txBody>
          <a:bodyPr vert="horz" lIns="91440" tIns="45720" rIns="91440" bIns="45720" rtlCol="0" anchor="ctr"/>
          <a:lstStyle>
            <a:lvl1pPr algn="l">
              <a:defRPr sz="900">
                <a:solidFill>
                  <a:schemeClr val="tx1"/>
                </a:solidFill>
              </a:defRPr>
            </a:lvl1pPr>
          </a:lstStyle>
          <a:p>
            <a:fld id="{67F45AC6-C491-4585-A584-9CE2AF7D5500}" type="datetime1">
              <a:rPr lang="en-US" smtClean="0"/>
              <a:t>5/10/2026</a:t>
            </a:fld>
            <a:endParaRPr lang="en-US"/>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8876521" y="6453002"/>
            <a:ext cx="2805405" cy="365125"/>
          </a:xfrm>
          <a:prstGeom prst="rect">
            <a:avLst/>
          </a:prstGeom>
        </p:spPr>
        <p:txBody>
          <a:bodyPr vert="horz" lIns="91440" tIns="45720" rIns="91440" bIns="45720" rtlCol="0" anchor="ctr"/>
          <a:lstStyle>
            <a:lvl1pPr algn="r">
              <a:defRPr sz="900">
                <a:solidFill>
                  <a:schemeClr val="tx1"/>
                </a:solidFill>
              </a:defRPr>
            </a:lvl1pPr>
          </a:lstStyle>
          <a:p>
            <a:endParaRPr lang="en-US"/>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632162" y="6453002"/>
            <a:ext cx="429207" cy="365125"/>
          </a:xfrm>
          <a:prstGeom prst="rect">
            <a:avLst/>
          </a:prstGeom>
        </p:spPr>
        <p:txBody>
          <a:bodyPr vert="horz" lIns="91440" tIns="45720" rIns="91440" bIns="45720" rtlCol="0" anchor="ctr"/>
          <a:lstStyle>
            <a:lvl1pPr algn="r">
              <a:defRPr sz="900">
                <a:solidFill>
                  <a:schemeClr val="tx1"/>
                </a:solidFill>
              </a:defRPr>
            </a:lvl1pPr>
          </a:lstStyle>
          <a:p>
            <a:fld id="{CC057153-B650-4DEB-B370-79DDCFDCE934}" type="slidenum">
              <a:rPr lang="en-US" smtClean="0"/>
              <a:t>‹#›</a:t>
            </a:fld>
            <a:endParaRPr lang="en-US"/>
          </a:p>
        </p:txBody>
      </p:sp>
    </p:spTree>
    <p:extLst>
      <p:ext uri="{BB962C8B-B14F-4D97-AF65-F5344CB8AC3E}">
        <p14:creationId xmlns:p14="http://schemas.microsoft.com/office/powerpoint/2010/main" val="104519357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s://retailtimes.co.uk" TargetMode="External"/><Relationship Id="rId7" Type="http://schemas.openxmlformats.org/officeDocument/2006/relationships/hyperlink" Target="https://hub.edubirdie.com/examples/leadership-and-organizational-culture-of-kfc/" TargetMode="External"/><Relationship Id="rId2" Type="http://schemas.openxmlformats.org/officeDocument/2006/relationships/hyperlink" Target="https://aithor.com/essay-examples/kfc-operational-problem-in-the-united-kingdom" TargetMode="External"/><Relationship Id="rId1" Type="http://schemas.openxmlformats.org/officeDocument/2006/relationships/slideLayout" Target="../slideLayouts/slideLayout2.xml"/><Relationship Id="rId6" Type="http://schemas.openxmlformats.org/officeDocument/2006/relationships/hyperlink" Target="https://edrawmax.wondershare.com/pestel/kfc-pestel-analysis.html" TargetMode="External"/><Relationship Id="rId5" Type="http://schemas.openxmlformats.org/officeDocument/2006/relationships/hyperlink" Target="https://www.cipd.org/uk/knowledge/factsheets/swot-analysis-factsheet/" TargetMode="External"/><Relationship Id="rId4" Type="http://schemas.openxmlformats.org/officeDocument/2006/relationships/hyperlink" Target="https://theecologist.org/2026/apr/21/kfc-has-chickened-out-welfare-promises" TargetMode="External"/></Relationships>
</file>

<file path=ppt/slides/_rels/slide33.xml.rels><?xml version="1.0" encoding="UTF-8" standalone="yes"?>
<Relationships xmlns="http://schemas.openxmlformats.org/package/2006/relationships"><Relationship Id="rId3" Type="http://schemas.openxmlformats.org/officeDocument/2006/relationships/hyperlink" Target="https://strategicmanagementinsight.com/swot-analyses/kfc-swot-analysis/" TargetMode="External"/><Relationship Id="rId7" Type="http://schemas.openxmlformats.org/officeDocument/2006/relationships/hyperlink" Target="https://www.studocu.com/en-za/messages/question/14210111/kfcs-hr-retention-strategies-have-helped-the-company-retain-its-top-talent-ensuring-that-it-has-a" TargetMode="External"/><Relationship Id="rId2" Type="http://schemas.openxmlformats.org/officeDocument/2006/relationships/hyperlink" Target="https://pestleanalysis.com/pestel-analysis-of-kfc/" TargetMode="External"/><Relationship Id="rId1" Type="http://schemas.openxmlformats.org/officeDocument/2006/relationships/slideLayout" Target="../slideLayouts/slideLayout2.xml"/><Relationship Id="rId6" Type="http://schemas.openxmlformats.org/officeDocument/2006/relationships/hyperlink" Target="https://qz.com/77471/kfc-makes-most-of-its-money-in-china-and-now-thats-a-big-problem" TargetMode="External"/><Relationship Id="rId5" Type="http://schemas.openxmlformats.org/officeDocument/2006/relationships/hyperlink" Target="https://www.comparably.com/competitors/kfc-vs-mcdonalds" TargetMode="External"/><Relationship Id="rId4" Type="http://schemas.openxmlformats.org/officeDocument/2006/relationships/hyperlink" Target="https://www.kfc.co.uk/colonels-story" TargetMode="External"/></Relationships>
</file>

<file path=ppt/slides/_rels/slide34.xml.rels><?xml version="1.0" encoding="UTF-8" standalone="yes"?>
<Relationships xmlns="http://schemas.openxmlformats.org/package/2006/relationships"><Relationship Id="rId3" Type="http://schemas.openxmlformats.org/officeDocument/2006/relationships/hyperlink" Target="https://www.researchgate.net/figure/Kahn-1990-Model-of-Employee-Engagement_fig2_326262753" TargetMode="External"/><Relationship Id="rId2" Type="http://schemas.openxmlformats.org/officeDocument/2006/relationships/hyperlink" Target="https://www.lrqa.com/en-gb/about-sedex/" TargetMode="External"/><Relationship Id="rId1" Type="http://schemas.openxmlformats.org/officeDocument/2006/relationships/slideLayout" Target="../slideLayouts/slideLayout2.xml"/><Relationship Id="rId6" Type="http://schemas.openxmlformats.org/officeDocument/2006/relationships/hyperlink" Target="https://agilityportal.io/blog/dimensions-of-employee-engagement" TargetMode="External"/><Relationship Id="rId5" Type="http://schemas.openxmlformats.org/officeDocument/2006/relationships/hyperlink" Target="https://doi.org/10.26618/profitability.v8i1.14043" TargetMode="External"/><Relationship Id="rId4" Type="http://schemas.openxmlformats.org/officeDocument/2006/relationships/hyperlink" Target="https://news.mongabay.com/2011/04/kfc-dumps-palm-oil-due-to-health-environmental-concerns/" TargetMode="External"/></Relationships>
</file>

<file path=ppt/slides/_rels/slide35.xml.rels><?xml version="1.0" encoding="UTF-8" standalone="yes"?>
<Relationships xmlns="http://schemas.openxmlformats.org/package/2006/relationships"><Relationship Id="rId3" Type="http://schemas.openxmlformats.org/officeDocument/2006/relationships/hyperlink" Target="https://www.verywellfit.com/kfc-meals-for-500-calories-or-less-3495327" TargetMode="External"/><Relationship Id="rId2" Type="http://schemas.openxmlformats.org/officeDocument/2006/relationships/hyperlink" Target="https://www.mbaskool.com/swot-analysis/food-and-beverages/585-kfc.html%20a" TargetMode="External"/><Relationship Id="rId1" Type="http://schemas.openxmlformats.org/officeDocument/2006/relationships/slideLayout" Target="../slideLayouts/slideLayout2.xml"/><Relationship Id="rId4" Type="http://schemas.openxmlformats.org/officeDocument/2006/relationships/hyperlink" Target="https://www.yum.com/wps/portal/yumbrands/Yumbrands/company/our-brands/kfc"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E0DC6F-DB0E-DBE1-8178-AE81BC6B96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8C515C13-3834-8B49-DDF1-85B367C077FC}"/>
              </a:ext>
            </a:extLst>
          </p:cNvPr>
          <p:cNvPicPr>
            <a:picLocks noChangeAspect="1"/>
          </p:cNvPicPr>
          <p:nvPr/>
        </p:nvPicPr>
        <p:blipFill>
          <a:blip r:embed="rId2"/>
          <a:srcRect l="7589" t="9092" r="1496" b="-7"/>
          <a:stretch>
            <a:fillRect/>
          </a:stretch>
        </p:blipFill>
        <p:spPr>
          <a:xfrm>
            <a:off x="20" y="10"/>
            <a:ext cx="12191980" cy="6857990"/>
          </a:xfrm>
          <a:prstGeom prst="rect">
            <a:avLst/>
          </a:prstGeom>
        </p:spPr>
      </p:pic>
      <p:sp>
        <p:nvSpPr>
          <p:cNvPr id="15" name="Rectangle 14">
            <a:extLst>
              <a:ext uri="{FF2B5EF4-FFF2-40B4-BE49-F238E27FC236}">
                <a16:creationId xmlns:a16="http://schemas.microsoft.com/office/drawing/2014/main" id="{84D07BF5-D29E-918E-55FE-747AF2A0E2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366726" cy="6858001"/>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9D7B015-80D7-3F6E-86E1-9E4CECA880E8}"/>
              </a:ext>
            </a:extLst>
          </p:cNvPr>
          <p:cNvSpPr>
            <a:spLocks noGrp="1"/>
          </p:cNvSpPr>
          <p:nvPr>
            <p:ph type="title"/>
          </p:nvPr>
        </p:nvSpPr>
        <p:spPr>
          <a:xfrm>
            <a:off x="441035" y="1424475"/>
            <a:ext cx="3424383" cy="2543448"/>
          </a:xfrm>
        </p:spPr>
        <p:txBody>
          <a:bodyPr vert="horz" lIns="91440" tIns="45720" rIns="91440" bIns="45720" rtlCol="0" anchor="t">
            <a:normAutofit/>
          </a:bodyPr>
          <a:lstStyle/>
          <a:p>
            <a:r>
              <a:rPr lang="en-US" sz="3200" dirty="0" err="1"/>
              <a:t>Bmgm</a:t>
            </a:r>
            <a:r>
              <a:rPr lang="en-US" sz="3200" dirty="0"/>
              <a:t> 5005-</a:t>
            </a:r>
            <a:br>
              <a:rPr lang="en-US" sz="3200" dirty="0"/>
            </a:br>
            <a:r>
              <a:rPr lang="en-US" sz="3200" dirty="0" err="1"/>
              <a:t>kfc</a:t>
            </a:r>
            <a:r>
              <a:rPr lang="en-US" sz="3200" dirty="0"/>
              <a:t>  retention of employees </a:t>
            </a:r>
          </a:p>
        </p:txBody>
      </p:sp>
    </p:spTree>
    <p:extLst>
      <p:ext uri="{BB962C8B-B14F-4D97-AF65-F5344CB8AC3E}">
        <p14:creationId xmlns:p14="http://schemas.microsoft.com/office/powerpoint/2010/main" val="16218346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808653-EEBA-42EB-DD37-8BEA2016D6D2}"/>
              </a:ext>
            </a:extLst>
          </p:cNvPr>
          <p:cNvSpPr>
            <a:spLocks noGrp="1"/>
          </p:cNvSpPr>
          <p:nvPr>
            <p:ph type="title"/>
          </p:nvPr>
        </p:nvSpPr>
        <p:spPr/>
        <p:txBody>
          <a:bodyPr/>
          <a:lstStyle/>
          <a:p>
            <a:r>
              <a:rPr lang="en-US"/>
              <a:t>Info list</a:t>
            </a:r>
          </a:p>
        </p:txBody>
      </p:sp>
      <p:sp>
        <p:nvSpPr>
          <p:cNvPr id="3" name="Content Placeholder 2">
            <a:extLst>
              <a:ext uri="{FF2B5EF4-FFF2-40B4-BE49-F238E27FC236}">
                <a16:creationId xmlns:a16="http://schemas.microsoft.com/office/drawing/2014/main" id="{6CAA97FE-522E-22F0-6DC5-4BF45084E52D}"/>
              </a:ext>
            </a:extLst>
          </p:cNvPr>
          <p:cNvSpPr>
            <a:spLocks noGrp="1"/>
          </p:cNvSpPr>
          <p:nvPr>
            <p:ph idx="1"/>
          </p:nvPr>
        </p:nvSpPr>
        <p:spPr/>
        <p:txBody>
          <a:bodyPr vert="horz" lIns="91440" tIns="45720" rIns="91440" bIns="45720" rtlCol="0" anchor="t">
            <a:normAutofit fontScale="77500" lnSpcReduction="20000"/>
          </a:bodyPr>
          <a:lstStyle/>
          <a:p>
            <a:r>
              <a:rPr lang="en-US"/>
              <a:t>Introduction</a:t>
            </a:r>
            <a:endParaRPr lang="en-US" dirty="0"/>
          </a:p>
          <a:p>
            <a:r>
              <a:rPr lang="en-US"/>
              <a:t>Pestle </a:t>
            </a:r>
            <a:endParaRPr lang="en-US" dirty="0"/>
          </a:p>
          <a:p>
            <a:r>
              <a:rPr lang="en-US"/>
              <a:t>Revenue </a:t>
            </a:r>
            <a:endParaRPr lang="en-US" dirty="0"/>
          </a:p>
          <a:p>
            <a:r>
              <a:rPr lang="en-US" dirty="0" err="1"/>
              <a:t>Enviromental</a:t>
            </a:r>
            <a:r>
              <a:rPr lang="en-US" dirty="0"/>
              <a:t> and issues</a:t>
            </a:r>
          </a:p>
          <a:p>
            <a:r>
              <a:rPr lang="en-US"/>
              <a:t>Swat </a:t>
            </a:r>
          </a:p>
          <a:p>
            <a:r>
              <a:rPr lang="en-US"/>
              <a:t>Retention</a:t>
            </a:r>
          </a:p>
          <a:p>
            <a:r>
              <a:rPr lang="en-US"/>
              <a:t>Issues </a:t>
            </a:r>
            <a:endParaRPr lang="en-US" dirty="0"/>
          </a:p>
          <a:p>
            <a:r>
              <a:rPr lang="en-US"/>
              <a:t>Comparisons </a:t>
            </a:r>
            <a:endParaRPr lang="en-US" dirty="0"/>
          </a:p>
          <a:p>
            <a:r>
              <a:rPr lang="en-US"/>
              <a:t>Trends </a:t>
            </a:r>
            <a:endParaRPr lang="en-US" dirty="0"/>
          </a:p>
          <a:p>
            <a:r>
              <a:rPr lang="en-US"/>
              <a:t>Recommendations</a:t>
            </a:r>
            <a:r>
              <a:rPr lang="en-US" dirty="0"/>
              <a:t> </a:t>
            </a:r>
          </a:p>
          <a:p>
            <a:r>
              <a:rPr lang="en-US"/>
              <a:t>Conclusion</a:t>
            </a:r>
            <a:endParaRPr lang="en-US" dirty="0"/>
          </a:p>
          <a:p>
            <a:r>
              <a:rPr lang="en-US"/>
              <a:t>Reference list </a:t>
            </a:r>
            <a:endParaRPr lang="en-US" dirty="0"/>
          </a:p>
          <a:p>
            <a:endParaRPr lang="en-US" dirty="0"/>
          </a:p>
        </p:txBody>
      </p:sp>
    </p:spTree>
    <p:extLst>
      <p:ext uri="{BB962C8B-B14F-4D97-AF65-F5344CB8AC3E}">
        <p14:creationId xmlns:p14="http://schemas.microsoft.com/office/powerpoint/2010/main" val="7391457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E448DB1-4196-18A6-15DA-C72635C1B1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Neue Haas Grotesk Text Pro"/>
              <a:ea typeface="+mn-ea"/>
              <a:cs typeface="+mn-cs"/>
            </a:endParaRPr>
          </a:p>
        </p:txBody>
      </p:sp>
      <p:pic>
        <p:nvPicPr>
          <p:cNvPr id="4" name="Picture 3" descr="Low Angle View Of Clouds In Sky">
            <a:extLst>
              <a:ext uri="{FF2B5EF4-FFF2-40B4-BE49-F238E27FC236}">
                <a16:creationId xmlns:a16="http://schemas.microsoft.com/office/drawing/2014/main" id="{448E73C6-9383-B576-ABB7-84A79EA94CE7}"/>
              </a:ext>
            </a:extLst>
          </p:cNvPr>
          <p:cNvPicPr>
            <a:picLocks noChangeAspect="1"/>
          </p:cNvPicPr>
          <p:nvPr/>
        </p:nvPicPr>
        <p:blipFill>
          <a:blip r:embed="rId2"/>
          <a:srcRect l="9092" t="11943" r="-7" b="11329"/>
          <a:stretch>
            <a:fillRect/>
          </a:stretch>
        </p:blipFill>
        <p:spPr>
          <a:xfrm>
            <a:off x="20" y="10"/>
            <a:ext cx="12191980" cy="6857990"/>
          </a:xfrm>
          <a:prstGeom prst="rect">
            <a:avLst/>
          </a:prstGeom>
        </p:spPr>
      </p:pic>
      <p:sp>
        <p:nvSpPr>
          <p:cNvPr id="11" name="Rectangle 10">
            <a:extLst>
              <a:ext uri="{FF2B5EF4-FFF2-40B4-BE49-F238E27FC236}">
                <a16:creationId xmlns:a16="http://schemas.microsoft.com/office/drawing/2014/main" id="{DF15DF8A-891A-1965-E372-1BA1F3B945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507179" y="173179"/>
            <a:ext cx="6858002" cy="6511640"/>
          </a:xfrm>
          <a:prstGeom prst="rect">
            <a:avLst/>
          </a:prstGeom>
          <a:gradFill>
            <a:gsLst>
              <a:gs pos="0">
                <a:schemeClr val="bg1">
                  <a:alpha val="0"/>
                </a:schemeClr>
              </a:gs>
              <a:gs pos="46000">
                <a:schemeClr val="bg1">
                  <a:alpha val="33000"/>
                </a:schemeClr>
              </a:gs>
              <a:gs pos="26000">
                <a:schemeClr val="bg1">
                  <a:alpha val="20000"/>
                </a:schemeClr>
              </a:gs>
              <a:gs pos="100000">
                <a:schemeClr val="bg1">
                  <a:alpha val="45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Neue Haas Grotesk Text Pro"/>
              <a:ea typeface="+mn-ea"/>
              <a:cs typeface="+mn-cs"/>
            </a:endParaRPr>
          </a:p>
        </p:txBody>
      </p:sp>
      <p:sp>
        <p:nvSpPr>
          <p:cNvPr id="2" name="Title 1"/>
          <p:cNvSpPr>
            <a:spLocks noGrp="1"/>
          </p:cNvSpPr>
          <p:nvPr>
            <p:ph type="ctrTitle"/>
          </p:nvPr>
        </p:nvSpPr>
        <p:spPr>
          <a:xfrm>
            <a:off x="2139219" y="227087"/>
            <a:ext cx="7403525" cy="3474720"/>
          </a:xfrm>
        </p:spPr>
        <p:txBody>
          <a:bodyPr anchor="b">
            <a:normAutofit/>
          </a:bodyPr>
          <a:lstStyle/>
          <a:p>
            <a:pPr algn="l"/>
            <a:r>
              <a:rPr lang="en-US" sz="5800" dirty="0"/>
              <a:t>A impact of  </a:t>
            </a:r>
            <a:r>
              <a:rPr lang="en-US" sz="5800" dirty="0" err="1"/>
              <a:t>kfc</a:t>
            </a:r>
            <a:r>
              <a:rPr lang="en-US" sz="5800" dirty="0"/>
              <a:t> its finger </a:t>
            </a:r>
            <a:r>
              <a:rPr lang="en-US" sz="5800" dirty="0" err="1"/>
              <a:t>lickin</a:t>
            </a:r>
            <a:r>
              <a:rPr lang="en-US" sz="5800" dirty="0"/>
              <a:t> interesting </a:t>
            </a:r>
          </a:p>
        </p:txBody>
      </p:sp>
      <p:sp>
        <p:nvSpPr>
          <p:cNvPr id="3" name="Subtitle 2"/>
          <p:cNvSpPr>
            <a:spLocks noGrp="1"/>
          </p:cNvSpPr>
          <p:nvPr>
            <p:ph type="subTitle" idx="1"/>
          </p:nvPr>
        </p:nvSpPr>
        <p:spPr>
          <a:xfrm>
            <a:off x="7482646" y="4495013"/>
            <a:ext cx="4116410" cy="1386840"/>
          </a:xfrm>
        </p:spPr>
        <p:txBody>
          <a:bodyPr anchor="t">
            <a:normAutofit/>
          </a:bodyPr>
          <a:lstStyle/>
          <a:p>
            <a:pPr algn="l"/>
            <a:endParaRPr lang="en-US" sz="2200"/>
          </a:p>
        </p:txBody>
      </p:sp>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00DC1B0-7E1A-BD02-3F93-19E6B1B75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19E00E3-D6E6-D194-76F9-7ADD128DB17B}"/>
              </a:ext>
            </a:extLst>
          </p:cNvPr>
          <p:cNvSpPr>
            <a:spLocks noGrp="1"/>
          </p:cNvSpPr>
          <p:nvPr>
            <p:ph type="title"/>
          </p:nvPr>
        </p:nvSpPr>
        <p:spPr>
          <a:xfrm>
            <a:off x="612649" y="548638"/>
            <a:ext cx="3493008" cy="5788152"/>
          </a:xfrm>
        </p:spPr>
        <p:txBody>
          <a:bodyPr anchor="ctr">
            <a:normAutofit/>
          </a:bodyPr>
          <a:lstStyle/>
          <a:p>
            <a:r>
              <a:rPr lang="en-GB" sz="4000"/>
              <a:t>Introduction of Kentucky fried chicken</a:t>
            </a:r>
          </a:p>
        </p:txBody>
      </p:sp>
      <p:graphicFrame>
        <p:nvGraphicFramePr>
          <p:cNvPr id="5" name="Content Placeholder 2">
            <a:extLst>
              <a:ext uri="{FF2B5EF4-FFF2-40B4-BE49-F238E27FC236}">
                <a16:creationId xmlns:a16="http://schemas.microsoft.com/office/drawing/2014/main" id="{D6B4C840-0081-EE26-B203-D2EA140CDB7F}"/>
              </a:ext>
            </a:extLst>
          </p:cNvPr>
          <p:cNvGraphicFramePr>
            <a:graphicFrameLocks noGrp="1"/>
          </p:cNvGraphicFramePr>
          <p:nvPr>
            <p:ph idx="1"/>
            <p:extLst>
              <p:ext uri="{D42A27DB-BD31-4B8C-83A1-F6EECF244321}">
                <p14:modId xmlns:p14="http://schemas.microsoft.com/office/powerpoint/2010/main" val="82740870"/>
              </p:ext>
            </p:extLst>
          </p:nvPr>
        </p:nvGraphicFramePr>
        <p:xfrm>
          <a:off x="5240850" y="548640"/>
          <a:ext cx="6949440" cy="57866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566816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00DC1B0-7E1A-BD02-3F93-19E6B1B75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4A31341-8222-0938-E479-9A6DA767D70B}"/>
              </a:ext>
            </a:extLst>
          </p:cNvPr>
          <p:cNvSpPr>
            <a:spLocks noGrp="1"/>
          </p:cNvSpPr>
          <p:nvPr>
            <p:ph type="title"/>
          </p:nvPr>
        </p:nvSpPr>
        <p:spPr>
          <a:xfrm>
            <a:off x="612649" y="548638"/>
            <a:ext cx="3493008" cy="5788152"/>
          </a:xfrm>
        </p:spPr>
        <p:txBody>
          <a:bodyPr anchor="ctr">
            <a:normAutofit/>
          </a:bodyPr>
          <a:lstStyle/>
          <a:p>
            <a:endParaRPr lang="en-GB" sz="4000"/>
          </a:p>
        </p:txBody>
      </p:sp>
      <p:graphicFrame>
        <p:nvGraphicFramePr>
          <p:cNvPr id="5" name="Content Placeholder 2">
            <a:extLst>
              <a:ext uri="{FF2B5EF4-FFF2-40B4-BE49-F238E27FC236}">
                <a16:creationId xmlns:a16="http://schemas.microsoft.com/office/drawing/2014/main" id="{4D55DDE2-DE9A-7C1A-07DE-5756E8324053}"/>
              </a:ext>
            </a:extLst>
          </p:cNvPr>
          <p:cNvGraphicFramePr>
            <a:graphicFrameLocks noGrp="1"/>
          </p:cNvGraphicFramePr>
          <p:nvPr>
            <p:ph idx="1"/>
            <p:extLst>
              <p:ext uri="{D42A27DB-BD31-4B8C-83A1-F6EECF244321}">
                <p14:modId xmlns:p14="http://schemas.microsoft.com/office/powerpoint/2010/main" val="1320105214"/>
              </p:ext>
            </p:extLst>
          </p:nvPr>
        </p:nvGraphicFramePr>
        <p:xfrm>
          <a:off x="4608246" y="548640"/>
          <a:ext cx="6949440" cy="57866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033964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9B61FEBE-B024-E867-ADF8-B65D117A2E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59C70B-C7CE-AC2F-F124-FC22B954BB67}"/>
              </a:ext>
            </a:extLst>
          </p:cNvPr>
          <p:cNvSpPr>
            <a:spLocks noGrp="1"/>
          </p:cNvSpPr>
          <p:nvPr>
            <p:ph type="title"/>
          </p:nvPr>
        </p:nvSpPr>
        <p:spPr>
          <a:xfrm>
            <a:off x="612648" y="603504"/>
            <a:ext cx="5953569" cy="1527048"/>
          </a:xfrm>
        </p:spPr>
        <p:txBody>
          <a:bodyPr anchor="b">
            <a:normAutofit/>
          </a:bodyPr>
          <a:lstStyle/>
          <a:p>
            <a:r>
              <a:rPr lang="en-US"/>
              <a:t>What is pestle </a:t>
            </a:r>
          </a:p>
        </p:txBody>
      </p:sp>
      <p:sp>
        <p:nvSpPr>
          <p:cNvPr id="3" name="Content Placeholder 2">
            <a:extLst>
              <a:ext uri="{FF2B5EF4-FFF2-40B4-BE49-F238E27FC236}">
                <a16:creationId xmlns:a16="http://schemas.microsoft.com/office/drawing/2014/main" id="{AFEC8B02-1C38-F084-1F40-3E0E4E1B6B47}"/>
              </a:ext>
            </a:extLst>
          </p:cNvPr>
          <p:cNvSpPr>
            <a:spLocks noGrp="1"/>
          </p:cNvSpPr>
          <p:nvPr>
            <p:ph idx="1"/>
          </p:nvPr>
        </p:nvSpPr>
        <p:spPr>
          <a:xfrm>
            <a:off x="612648" y="2212848"/>
            <a:ext cx="5953569" cy="4096512"/>
          </a:xfrm>
        </p:spPr>
        <p:txBody>
          <a:bodyPr vert="horz" lIns="91440" tIns="45720" rIns="91440" bIns="45720" rtlCol="0">
            <a:normAutofit/>
          </a:bodyPr>
          <a:lstStyle/>
          <a:p>
            <a:endParaRPr lang="en-US" sz="1800" dirty="0"/>
          </a:p>
          <a:p>
            <a:endParaRPr lang="en-US" sz="1800"/>
          </a:p>
          <a:p>
            <a:endParaRPr lang="en-US" sz="1800"/>
          </a:p>
        </p:txBody>
      </p:sp>
      <p:pic>
        <p:nvPicPr>
          <p:cNvPr id="5" name="Picture 4">
            <a:extLst>
              <a:ext uri="{FF2B5EF4-FFF2-40B4-BE49-F238E27FC236}">
                <a16:creationId xmlns:a16="http://schemas.microsoft.com/office/drawing/2014/main" id="{84D921EB-9C6F-A71E-5618-D725C9227B85}"/>
              </a:ext>
            </a:extLst>
          </p:cNvPr>
          <p:cNvPicPr>
            <a:picLocks noChangeAspect="1"/>
          </p:cNvPicPr>
          <p:nvPr/>
        </p:nvPicPr>
        <p:blipFill>
          <a:blip r:embed="rId2"/>
          <a:srcRect t="305"/>
          <a:stretch>
            <a:fillRect/>
          </a:stretch>
        </p:blipFill>
        <p:spPr>
          <a:xfrm>
            <a:off x="7435018" y="10"/>
            <a:ext cx="4756982" cy="3405485"/>
          </a:xfrm>
          <a:prstGeom prst="rect">
            <a:avLst/>
          </a:prstGeom>
        </p:spPr>
      </p:pic>
      <p:pic>
        <p:nvPicPr>
          <p:cNvPr id="6" name="Picture 5" descr="A diagram of different colored hexagons&#10;&#10;AI-generated content may be incorrect.">
            <a:extLst>
              <a:ext uri="{FF2B5EF4-FFF2-40B4-BE49-F238E27FC236}">
                <a16:creationId xmlns:a16="http://schemas.microsoft.com/office/drawing/2014/main" id="{9D9F39C3-8365-1FBB-4D61-91EEEDF88B67}"/>
              </a:ext>
            </a:extLst>
          </p:cNvPr>
          <p:cNvPicPr>
            <a:picLocks noChangeAspect="1"/>
          </p:cNvPicPr>
          <p:nvPr/>
        </p:nvPicPr>
        <p:blipFill>
          <a:blip r:embed="rId3"/>
          <a:srcRect b="354"/>
          <a:stretch>
            <a:fillRect/>
          </a:stretch>
        </p:blipFill>
        <p:spPr>
          <a:xfrm>
            <a:off x="7435018" y="3454171"/>
            <a:ext cx="4756982" cy="3403829"/>
          </a:xfrm>
          <a:prstGeom prst="rect">
            <a:avLst/>
          </a:prstGeom>
        </p:spPr>
      </p:pic>
    </p:spTree>
    <p:extLst>
      <p:ext uri="{BB962C8B-B14F-4D97-AF65-F5344CB8AC3E}">
        <p14:creationId xmlns:p14="http://schemas.microsoft.com/office/powerpoint/2010/main" val="11026104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C20CE451-818C-E63D-258B-234B6C543D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FBAB147-28FF-DBF6-9B9C-65D39DD0A4CC}"/>
              </a:ext>
            </a:extLst>
          </p:cNvPr>
          <p:cNvSpPr>
            <a:spLocks noGrp="1"/>
          </p:cNvSpPr>
          <p:nvPr>
            <p:ph type="title"/>
          </p:nvPr>
        </p:nvSpPr>
        <p:spPr>
          <a:xfrm>
            <a:off x="612648" y="603504"/>
            <a:ext cx="4361686" cy="1527048"/>
          </a:xfrm>
        </p:spPr>
        <p:txBody>
          <a:bodyPr anchor="b">
            <a:normAutofit/>
          </a:bodyPr>
          <a:lstStyle/>
          <a:p>
            <a:r>
              <a:rPr lang="en-US"/>
              <a:t>Political factors </a:t>
            </a:r>
          </a:p>
        </p:txBody>
      </p:sp>
      <p:sp>
        <p:nvSpPr>
          <p:cNvPr id="3" name="Content Placeholder 2">
            <a:extLst>
              <a:ext uri="{FF2B5EF4-FFF2-40B4-BE49-F238E27FC236}">
                <a16:creationId xmlns:a16="http://schemas.microsoft.com/office/drawing/2014/main" id="{B55767F9-6587-E7FF-9036-B58758EF1507}"/>
              </a:ext>
            </a:extLst>
          </p:cNvPr>
          <p:cNvSpPr>
            <a:spLocks noGrp="1"/>
          </p:cNvSpPr>
          <p:nvPr>
            <p:ph idx="1"/>
          </p:nvPr>
        </p:nvSpPr>
        <p:spPr>
          <a:xfrm>
            <a:off x="612647" y="2212848"/>
            <a:ext cx="4361687" cy="4096512"/>
          </a:xfrm>
        </p:spPr>
        <p:txBody>
          <a:bodyPr vert="horz" lIns="91440" tIns="45720" rIns="91440" bIns="45720" rtlCol="0">
            <a:normAutofit/>
          </a:bodyPr>
          <a:lstStyle/>
          <a:p>
            <a:pPr>
              <a:lnSpc>
                <a:spcPct val="110000"/>
              </a:lnSpc>
            </a:pPr>
            <a:endParaRPr lang="en-US" sz="1500"/>
          </a:p>
          <a:p>
            <a:pPr>
              <a:lnSpc>
                <a:spcPct val="110000"/>
              </a:lnSpc>
            </a:pPr>
            <a:r>
              <a:rPr lang="en-US" sz="1500"/>
              <a:t>Kfc is located in 145 countries this means that they have to be well adjusted to all the different countries polices on food and health standards </a:t>
            </a:r>
          </a:p>
          <a:p>
            <a:pPr>
              <a:lnSpc>
                <a:spcPct val="110000"/>
              </a:lnSpc>
            </a:pPr>
            <a:r>
              <a:rPr lang="en-US" sz="1500"/>
              <a:t>Trade and supply chains stability , due to political instability sometimes there are tariffs on things like chicken grains and spices things that are imported can disrupt there supply chain </a:t>
            </a:r>
          </a:p>
          <a:p>
            <a:pPr>
              <a:lnSpc>
                <a:spcPct val="110000"/>
              </a:lnSpc>
            </a:pPr>
            <a:r>
              <a:rPr lang="en-US" sz="1500"/>
              <a:t>Coperation taxes are varied in different countriesd aswell which can lead to different pricing in different areas of the world </a:t>
            </a:r>
          </a:p>
          <a:p>
            <a:pPr>
              <a:lnSpc>
                <a:spcPct val="110000"/>
              </a:lnSpc>
            </a:pPr>
            <a:endParaRPr lang="en-US" sz="1500"/>
          </a:p>
        </p:txBody>
      </p:sp>
      <p:pic>
        <p:nvPicPr>
          <p:cNvPr id="5" name="Picture 4">
            <a:extLst>
              <a:ext uri="{FF2B5EF4-FFF2-40B4-BE49-F238E27FC236}">
                <a16:creationId xmlns:a16="http://schemas.microsoft.com/office/drawing/2014/main" id="{F69C6814-A686-9DEA-4887-694C6034A957}"/>
              </a:ext>
            </a:extLst>
          </p:cNvPr>
          <p:cNvPicPr>
            <a:picLocks noChangeAspect="1"/>
          </p:cNvPicPr>
          <p:nvPr/>
        </p:nvPicPr>
        <p:blipFill>
          <a:blip r:embed="rId2"/>
          <a:srcRect l="12556" r="35169"/>
          <a:stretch>
            <a:fillRect/>
          </a:stretch>
        </p:blipFill>
        <p:spPr>
          <a:xfrm>
            <a:off x="5818632" y="-1"/>
            <a:ext cx="6373368" cy="6858001"/>
          </a:xfrm>
          <a:prstGeom prst="rect">
            <a:avLst/>
          </a:prstGeom>
        </p:spPr>
      </p:pic>
    </p:spTree>
    <p:extLst>
      <p:ext uri="{BB962C8B-B14F-4D97-AF65-F5344CB8AC3E}">
        <p14:creationId xmlns:p14="http://schemas.microsoft.com/office/powerpoint/2010/main" val="9337975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961259D-605E-E200-FF9F-7C8C71D7C8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B71AE9B-82A6-8845-303F-5ACD4B21BE28}"/>
              </a:ext>
            </a:extLst>
          </p:cNvPr>
          <p:cNvSpPr>
            <a:spLocks noGrp="1"/>
          </p:cNvSpPr>
          <p:nvPr>
            <p:ph type="title"/>
          </p:nvPr>
        </p:nvSpPr>
        <p:spPr>
          <a:xfrm>
            <a:off x="612648" y="600074"/>
            <a:ext cx="6035040" cy="1529932"/>
          </a:xfrm>
        </p:spPr>
        <p:txBody>
          <a:bodyPr anchor="b">
            <a:normAutofit/>
          </a:bodyPr>
          <a:lstStyle/>
          <a:p>
            <a:r>
              <a:rPr lang="en-GB"/>
              <a:t>145 countries </a:t>
            </a:r>
          </a:p>
        </p:txBody>
      </p:sp>
      <p:sp>
        <p:nvSpPr>
          <p:cNvPr id="3" name="Content Placeholder 2">
            <a:extLst>
              <a:ext uri="{FF2B5EF4-FFF2-40B4-BE49-F238E27FC236}">
                <a16:creationId xmlns:a16="http://schemas.microsoft.com/office/drawing/2014/main" id="{F01657DE-422F-FB33-9275-1BF0FAC785B6}"/>
              </a:ext>
            </a:extLst>
          </p:cNvPr>
          <p:cNvSpPr>
            <a:spLocks noGrp="1"/>
          </p:cNvSpPr>
          <p:nvPr>
            <p:ph idx="1"/>
          </p:nvPr>
        </p:nvSpPr>
        <p:spPr>
          <a:xfrm>
            <a:off x="612647" y="2212848"/>
            <a:ext cx="6035041" cy="4096512"/>
          </a:xfrm>
        </p:spPr>
        <p:txBody>
          <a:bodyPr vert="horz" lIns="91440" tIns="45720" rIns="91440" bIns="45720" rtlCol="0">
            <a:normAutofit/>
          </a:bodyPr>
          <a:lstStyle/>
          <a:p>
            <a:pPr>
              <a:lnSpc>
                <a:spcPct val="110000"/>
              </a:lnSpc>
            </a:pPr>
            <a:r>
              <a:rPr lang="en-GB" sz="1500"/>
              <a:t>A big part of kfc is the fact it has adapted to so many different cultures </a:t>
            </a:r>
          </a:p>
          <a:p>
            <a:pPr>
              <a:lnSpc>
                <a:spcPct val="110000"/>
              </a:lnSpc>
            </a:pPr>
            <a:r>
              <a:rPr lang="en-GB" sz="1500"/>
              <a:t>In India for example they use lots of different vegetable dishes which shows adaption for the more vegetarian aspects of Indian culture </a:t>
            </a:r>
          </a:p>
          <a:p>
            <a:pPr>
              <a:lnSpc>
                <a:spcPct val="110000"/>
              </a:lnSpc>
            </a:pPr>
            <a:r>
              <a:rPr lang="en-GB" sz="1500"/>
              <a:t>In the uk they have many different spice levels compared to usa due to people not wanting to sign a waver out of ego for overbearing slice</a:t>
            </a:r>
          </a:p>
          <a:p>
            <a:pPr>
              <a:lnSpc>
                <a:spcPct val="110000"/>
              </a:lnSpc>
            </a:pPr>
            <a:r>
              <a:rPr lang="en-GB" sz="1500"/>
              <a:t>China and other Asian culters have rice dishes and soups to cater to them which shows the adaptation to understand diets </a:t>
            </a:r>
          </a:p>
          <a:p>
            <a:pPr>
              <a:lnSpc>
                <a:spcPct val="110000"/>
              </a:lnSpc>
            </a:pPr>
            <a:r>
              <a:rPr lang="en-GB" sz="1500"/>
              <a:t>This leads to more settlement in culture and localization which helps improve comfartability and also drastically  improves sales for there business </a:t>
            </a:r>
          </a:p>
        </p:txBody>
      </p:sp>
      <p:pic>
        <p:nvPicPr>
          <p:cNvPr id="5" name="Picture 4" descr="Ingredients on baskets">
            <a:extLst>
              <a:ext uri="{FF2B5EF4-FFF2-40B4-BE49-F238E27FC236}">
                <a16:creationId xmlns:a16="http://schemas.microsoft.com/office/drawing/2014/main" id="{9CD6B34D-34BE-5BC6-C0F1-15E7F4DACD70}"/>
              </a:ext>
            </a:extLst>
          </p:cNvPr>
          <p:cNvPicPr>
            <a:picLocks noChangeAspect="1"/>
          </p:cNvPicPr>
          <p:nvPr/>
        </p:nvPicPr>
        <p:blipFill>
          <a:blip r:embed="rId2"/>
          <a:srcRect l="32783" r="23192" b="7"/>
          <a:stretch>
            <a:fillRect/>
          </a:stretch>
        </p:blipFill>
        <p:spPr>
          <a:xfrm>
            <a:off x="7345680" y="10"/>
            <a:ext cx="4846320" cy="6857990"/>
          </a:xfrm>
          <a:prstGeom prst="rect">
            <a:avLst/>
          </a:prstGeom>
        </p:spPr>
      </p:pic>
    </p:spTree>
    <p:extLst>
      <p:ext uri="{BB962C8B-B14F-4D97-AF65-F5344CB8AC3E}">
        <p14:creationId xmlns:p14="http://schemas.microsoft.com/office/powerpoint/2010/main" val="9310401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456DBD1-1048-5A22-C973-3E5FA83F57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87CC0E3-C783-687C-300D-7C388307B41E}"/>
              </a:ext>
            </a:extLst>
          </p:cNvPr>
          <p:cNvSpPr>
            <a:spLocks noGrp="1"/>
          </p:cNvSpPr>
          <p:nvPr>
            <p:ph type="title"/>
          </p:nvPr>
        </p:nvSpPr>
        <p:spPr>
          <a:xfrm>
            <a:off x="1170165" y="1088571"/>
            <a:ext cx="7538405" cy="2774393"/>
          </a:xfrm>
        </p:spPr>
        <p:txBody>
          <a:bodyPr vert="horz" lIns="91440" tIns="45720" rIns="91440" bIns="45720" rtlCol="0" anchor="b">
            <a:normAutofit/>
          </a:bodyPr>
          <a:lstStyle/>
          <a:p>
            <a:r>
              <a:rPr lang="en-US" sz="5400"/>
              <a:t>Where does kfc get the most revenue ?</a:t>
            </a:r>
          </a:p>
        </p:txBody>
      </p:sp>
      <p:sp>
        <p:nvSpPr>
          <p:cNvPr id="3" name="Content Placeholder 2">
            <a:extLst>
              <a:ext uri="{FF2B5EF4-FFF2-40B4-BE49-F238E27FC236}">
                <a16:creationId xmlns:a16="http://schemas.microsoft.com/office/drawing/2014/main" id="{02886A0B-CDAF-0126-6C67-504CB875C154}"/>
              </a:ext>
            </a:extLst>
          </p:cNvPr>
          <p:cNvSpPr>
            <a:spLocks noGrp="1"/>
          </p:cNvSpPr>
          <p:nvPr>
            <p:ph idx="1"/>
          </p:nvPr>
        </p:nvSpPr>
        <p:spPr>
          <a:xfrm>
            <a:off x="1197060" y="4027211"/>
            <a:ext cx="7538405" cy="1014107"/>
          </a:xfrm>
        </p:spPr>
        <p:txBody>
          <a:bodyPr vert="horz" lIns="91440" tIns="45720" rIns="91440" bIns="45720" rtlCol="0" anchor="t">
            <a:normAutofit/>
          </a:bodyPr>
          <a:lstStyle/>
          <a:p>
            <a:pPr marL="0" indent="0">
              <a:buNone/>
            </a:pPr>
            <a:endParaRPr lang="en-US" sz="2200" dirty="0"/>
          </a:p>
        </p:txBody>
      </p:sp>
    </p:spTree>
    <p:extLst>
      <p:ext uri="{BB962C8B-B14F-4D97-AF65-F5344CB8AC3E}">
        <p14:creationId xmlns:p14="http://schemas.microsoft.com/office/powerpoint/2010/main" val="579083154"/>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BA2AFC67-0973-EC0D-F14E-710D701B20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7587366-72C6-1DE7-A27F-B2CC03AEA6F3}"/>
              </a:ext>
            </a:extLst>
          </p:cNvPr>
          <p:cNvSpPr>
            <a:spLocks noGrp="1"/>
          </p:cNvSpPr>
          <p:nvPr>
            <p:ph type="title"/>
          </p:nvPr>
        </p:nvSpPr>
        <p:spPr>
          <a:xfrm>
            <a:off x="612648" y="603504"/>
            <a:ext cx="3553412" cy="1527048"/>
          </a:xfrm>
        </p:spPr>
        <p:txBody>
          <a:bodyPr anchor="b">
            <a:normAutofit/>
          </a:bodyPr>
          <a:lstStyle/>
          <a:p>
            <a:r>
              <a:rPr lang="en-GB"/>
              <a:t>China </a:t>
            </a:r>
            <a:endParaRPr lang="en-GB" dirty="0"/>
          </a:p>
        </p:txBody>
      </p:sp>
      <p:sp>
        <p:nvSpPr>
          <p:cNvPr id="3" name="Content Placeholder 2">
            <a:extLst>
              <a:ext uri="{FF2B5EF4-FFF2-40B4-BE49-F238E27FC236}">
                <a16:creationId xmlns:a16="http://schemas.microsoft.com/office/drawing/2014/main" id="{C249BE72-AE57-C5B3-C19F-CA97C14FD13D}"/>
              </a:ext>
            </a:extLst>
          </p:cNvPr>
          <p:cNvSpPr>
            <a:spLocks noGrp="1"/>
          </p:cNvSpPr>
          <p:nvPr>
            <p:ph idx="1"/>
          </p:nvPr>
        </p:nvSpPr>
        <p:spPr>
          <a:xfrm>
            <a:off x="612648" y="2212848"/>
            <a:ext cx="3553412" cy="4122420"/>
          </a:xfrm>
        </p:spPr>
        <p:txBody>
          <a:bodyPr vert="horz" lIns="91440" tIns="45720" rIns="91440" bIns="45720" rtlCol="0">
            <a:normAutofit/>
          </a:bodyPr>
          <a:lstStyle/>
          <a:p>
            <a:r>
              <a:rPr lang="en-GB" sz="1800"/>
              <a:t>China – china brought in a gargantuan 9.5 billion US  dollars in 2022 which is more than uk and america  for a little insight 9.5 billion dollars is 64,808,050,000 chinese yuan which is astonishing (Kuo, 2013). </a:t>
            </a:r>
          </a:p>
        </p:txBody>
      </p:sp>
      <p:pic>
        <p:nvPicPr>
          <p:cNvPr id="4" name="Picture 3" descr="The 23 Provinces in the Country of China">
            <a:extLst>
              <a:ext uri="{FF2B5EF4-FFF2-40B4-BE49-F238E27FC236}">
                <a16:creationId xmlns:a16="http://schemas.microsoft.com/office/drawing/2014/main" id="{8B9D5E17-BB16-0CDD-4346-411FA10E80A6}"/>
              </a:ext>
            </a:extLst>
          </p:cNvPr>
          <p:cNvPicPr>
            <a:picLocks noChangeAspect="1"/>
          </p:cNvPicPr>
          <p:nvPr/>
        </p:nvPicPr>
        <p:blipFill>
          <a:blip r:embed="rId2"/>
          <a:srcRect l="14864" r="12725" b="-1"/>
          <a:stretch>
            <a:fillRect/>
          </a:stretch>
        </p:blipFill>
        <p:spPr>
          <a:xfrm>
            <a:off x="4752550" y="10"/>
            <a:ext cx="7439450" cy="6857990"/>
          </a:xfrm>
          <a:prstGeom prst="rect">
            <a:avLst/>
          </a:prstGeom>
        </p:spPr>
      </p:pic>
    </p:spTree>
    <p:extLst>
      <p:ext uri="{BB962C8B-B14F-4D97-AF65-F5344CB8AC3E}">
        <p14:creationId xmlns:p14="http://schemas.microsoft.com/office/powerpoint/2010/main" val="21469395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600DC1B0-7E1A-BD02-3F93-19E6B1B75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260669F-7B97-F130-1211-4B62532701A7}"/>
              </a:ext>
            </a:extLst>
          </p:cNvPr>
          <p:cNvSpPr>
            <a:spLocks noGrp="1"/>
          </p:cNvSpPr>
          <p:nvPr>
            <p:ph type="title"/>
          </p:nvPr>
        </p:nvSpPr>
        <p:spPr>
          <a:xfrm>
            <a:off x="612649" y="548638"/>
            <a:ext cx="3493008" cy="5788152"/>
          </a:xfrm>
        </p:spPr>
        <p:txBody>
          <a:bodyPr anchor="ctr">
            <a:normAutofit/>
          </a:bodyPr>
          <a:lstStyle/>
          <a:p>
            <a:r>
              <a:rPr lang="en-US" sz="4000"/>
              <a:t>Economic factors of kfc </a:t>
            </a:r>
          </a:p>
        </p:txBody>
      </p:sp>
      <p:graphicFrame>
        <p:nvGraphicFramePr>
          <p:cNvPr id="12" name="Content Placeholder 2">
            <a:extLst>
              <a:ext uri="{FF2B5EF4-FFF2-40B4-BE49-F238E27FC236}">
                <a16:creationId xmlns:a16="http://schemas.microsoft.com/office/drawing/2014/main" id="{28DD6CC4-A1AA-330B-08F1-60F8E6FB8B7F}"/>
              </a:ext>
            </a:extLst>
          </p:cNvPr>
          <p:cNvGraphicFramePr>
            <a:graphicFrameLocks noGrp="1"/>
          </p:cNvGraphicFramePr>
          <p:nvPr>
            <p:ph idx="1"/>
            <p:extLst>
              <p:ext uri="{D42A27DB-BD31-4B8C-83A1-F6EECF244321}">
                <p14:modId xmlns:p14="http://schemas.microsoft.com/office/powerpoint/2010/main" val="3548711594"/>
              </p:ext>
            </p:extLst>
          </p:nvPr>
        </p:nvGraphicFramePr>
        <p:xfrm>
          <a:off x="4608246" y="548640"/>
          <a:ext cx="6949440" cy="57866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570901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04B8143-3907-5396-F19C-4EDBFE8DED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1AA3560-4C60-5477-751C-0225F78C9B54}"/>
              </a:ext>
            </a:extLst>
          </p:cNvPr>
          <p:cNvSpPr>
            <a:spLocks noGrp="1"/>
          </p:cNvSpPr>
          <p:nvPr>
            <p:ph type="title"/>
          </p:nvPr>
        </p:nvSpPr>
        <p:spPr>
          <a:xfrm>
            <a:off x="612648" y="603504"/>
            <a:ext cx="11019513" cy="1527048"/>
          </a:xfrm>
        </p:spPr>
        <p:txBody>
          <a:bodyPr anchor="b">
            <a:normAutofit/>
          </a:bodyPr>
          <a:lstStyle/>
          <a:p>
            <a:r>
              <a:rPr lang="en-US"/>
              <a:t>Social factors of kentucky </a:t>
            </a:r>
          </a:p>
        </p:txBody>
      </p:sp>
      <p:sp>
        <p:nvSpPr>
          <p:cNvPr id="3" name="Content Placeholder 2">
            <a:extLst>
              <a:ext uri="{FF2B5EF4-FFF2-40B4-BE49-F238E27FC236}">
                <a16:creationId xmlns:a16="http://schemas.microsoft.com/office/drawing/2014/main" id="{F53FADB8-6335-C628-DE64-985F51440671}"/>
              </a:ext>
            </a:extLst>
          </p:cNvPr>
          <p:cNvSpPr>
            <a:spLocks noGrp="1"/>
          </p:cNvSpPr>
          <p:nvPr>
            <p:ph idx="1"/>
          </p:nvPr>
        </p:nvSpPr>
        <p:spPr>
          <a:xfrm>
            <a:off x="612648" y="2212848"/>
            <a:ext cx="11019514" cy="4096512"/>
          </a:xfrm>
        </p:spPr>
        <p:txBody>
          <a:bodyPr vert="horz" lIns="91440" tIns="45720" rIns="91440" bIns="45720" rtlCol="0">
            <a:normAutofit/>
          </a:bodyPr>
          <a:lstStyle/>
          <a:p>
            <a:endParaRPr lang="en-US"/>
          </a:p>
          <a:p>
            <a:endParaRPr lang="en-US"/>
          </a:p>
          <a:p>
            <a:endParaRPr lang="en-US"/>
          </a:p>
          <a:p>
            <a:r>
              <a:rPr lang="en-US" dirty="0"/>
              <a:t>Changing of lifestyles drives for more convenience driven work busy work schedules and less time for home cooked meals causes a big demand for fast and easy and this is where </a:t>
            </a:r>
            <a:r>
              <a:rPr lang="en-US" dirty="0" err="1"/>
              <a:t>kfc</a:t>
            </a:r>
            <a:r>
              <a:rPr lang="en-US" dirty="0"/>
              <a:t> starts to blossom as its extremely convenient and benefits from this culture </a:t>
            </a:r>
          </a:p>
          <a:p>
            <a:endParaRPr lang="en-US" dirty="0"/>
          </a:p>
        </p:txBody>
      </p:sp>
    </p:spTree>
    <p:extLst>
      <p:ext uri="{BB962C8B-B14F-4D97-AF65-F5344CB8AC3E}">
        <p14:creationId xmlns:p14="http://schemas.microsoft.com/office/powerpoint/2010/main" val="1299763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2CC1E4F-F1F0-B945-BE50-C72A7103E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8622BAB-F6FC-0E48-D2E2-5DBC8417B9B7}"/>
              </a:ext>
            </a:extLst>
          </p:cNvPr>
          <p:cNvSpPr>
            <a:spLocks noGrp="1"/>
          </p:cNvSpPr>
          <p:nvPr>
            <p:ph type="title"/>
          </p:nvPr>
        </p:nvSpPr>
        <p:spPr>
          <a:xfrm>
            <a:off x="7123007" y="603501"/>
            <a:ext cx="4361693" cy="1527049"/>
          </a:xfrm>
        </p:spPr>
        <p:txBody>
          <a:bodyPr anchor="b">
            <a:normAutofit/>
          </a:bodyPr>
          <a:lstStyle/>
          <a:p>
            <a:endParaRPr lang="en-US"/>
          </a:p>
        </p:txBody>
      </p:sp>
      <p:pic>
        <p:nvPicPr>
          <p:cNvPr id="5" name="Picture 4" descr="Burgers and milkshakes">
            <a:extLst>
              <a:ext uri="{FF2B5EF4-FFF2-40B4-BE49-F238E27FC236}">
                <a16:creationId xmlns:a16="http://schemas.microsoft.com/office/drawing/2014/main" id="{6FF2ED57-E345-C0B1-F23D-B5E8AA1C756E}"/>
              </a:ext>
            </a:extLst>
          </p:cNvPr>
          <p:cNvPicPr>
            <a:picLocks noChangeAspect="1"/>
          </p:cNvPicPr>
          <p:nvPr/>
        </p:nvPicPr>
        <p:blipFill>
          <a:blip r:embed="rId2"/>
          <a:srcRect l="20704" r="17353" b="-3"/>
          <a:stretch>
            <a:fillRect/>
          </a:stretch>
        </p:blipFill>
        <p:spPr>
          <a:xfrm>
            <a:off x="1" y="10"/>
            <a:ext cx="6373368" cy="6857990"/>
          </a:xfrm>
          <a:prstGeom prst="rect">
            <a:avLst/>
          </a:prstGeom>
        </p:spPr>
      </p:pic>
      <p:sp>
        <p:nvSpPr>
          <p:cNvPr id="3" name="Content Placeholder 2">
            <a:extLst>
              <a:ext uri="{FF2B5EF4-FFF2-40B4-BE49-F238E27FC236}">
                <a16:creationId xmlns:a16="http://schemas.microsoft.com/office/drawing/2014/main" id="{F371EDC5-C84F-B2E0-3C50-493E364B659E}"/>
              </a:ext>
            </a:extLst>
          </p:cNvPr>
          <p:cNvSpPr>
            <a:spLocks noGrp="1"/>
          </p:cNvSpPr>
          <p:nvPr>
            <p:ph idx="1"/>
          </p:nvPr>
        </p:nvSpPr>
        <p:spPr>
          <a:xfrm>
            <a:off x="7123007" y="2212846"/>
            <a:ext cx="4361693" cy="4096514"/>
          </a:xfrm>
        </p:spPr>
        <p:txBody>
          <a:bodyPr vert="horz" lIns="91440" tIns="45720" rIns="91440" bIns="45720" rtlCol="0" anchor="t">
            <a:normAutofit/>
          </a:bodyPr>
          <a:lstStyle/>
          <a:p>
            <a:r>
              <a:rPr lang="en-US" sz="1800"/>
              <a:t>Fast food is usually tied to being easy or social occasions from group meals with families or just young people in general as late night culture is very benevolent in generation z as it is affordable to younger people or lower income adults and is kept to a certain standard (Frue, 2019).</a:t>
            </a:r>
          </a:p>
        </p:txBody>
      </p:sp>
    </p:spTree>
    <p:extLst>
      <p:ext uri="{BB962C8B-B14F-4D97-AF65-F5344CB8AC3E}">
        <p14:creationId xmlns:p14="http://schemas.microsoft.com/office/powerpoint/2010/main" val="6902251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51922D2-D397-9EA4-A66D-55B0884D1A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8B46A32-DEFE-BEC8-131A-98BF5D19178A}"/>
              </a:ext>
            </a:extLst>
          </p:cNvPr>
          <p:cNvSpPr>
            <a:spLocks noGrp="1"/>
          </p:cNvSpPr>
          <p:nvPr>
            <p:ph type="title"/>
          </p:nvPr>
        </p:nvSpPr>
        <p:spPr>
          <a:xfrm>
            <a:off x="612649" y="548639"/>
            <a:ext cx="3494314" cy="5786638"/>
          </a:xfrm>
        </p:spPr>
        <p:txBody>
          <a:bodyPr anchor="t">
            <a:normAutofit/>
          </a:bodyPr>
          <a:lstStyle/>
          <a:p>
            <a:r>
              <a:rPr lang="en-GB"/>
              <a:t>What does on the go culture bring </a:t>
            </a:r>
          </a:p>
        </p:txBody>
      </p:sp>
      <p:graphicFrame>
        <p:nvGraphicFramePr>
          <p:cNvPr id="12" name="Content Placeholder 2">
            <a:extLst>
              <a:ext uri="{FF2B5EF4-FFF2-40B4-BE49-F238E27FC236}">
                <a16:creationId xmlns:a16="http://schemas.microsoft.com/office/drawing/2014/main" id="{CF272832-2B79-16C6-DC8A-CAAC026E07EB}"/>
              </a:ext>
            </a:extLst>
          </p:cNvPr>
          <p:cNvGraphicFramePr>
            <a:graphicFrameLocks noGrp="1"/>
          </p:cNvGraphicFramePr>
          <p:nvPr>
            <p:ph idx="1"/>
            <p:extLst>
              <p:ext uri="{D42A27DB-BD31-4B8C-83A1-F6EECF244321}">
                <p14:modId xmlns:p14="http://schemas.microsoft.com/office/powerpoint/2010/main" val="762240717"/>
              </p:ext>
            </p:extLst>
          </p:nvPr>
        </p:nvGraphicFramePr>
        <p:xfrm>
          <a:off x="4608246" y="548640"/>
          <a:ext cx="6949440" cy="57866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819071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C20CE451-818C-E63D-258B-234B6C543D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C5F7896-5F9B-F98D-1868-3B85AD8BDE72}"/>
              </a:ext>
            </a:extLst>
          </p:cNvPr>
          <p:cNvSpPr>
            <a:spLocks noGrp="1"/>
          </p:cNvSpPr>
          <p:nvPr>
            <p:ph type="title"/>
          </p:nvPr>
        </p:nvSpPr>
        <p:spPr>
          <a:xfrm>
            <a:off x="612648" y="603504"/>
            <a:ext cx="4361686" cy="1527048"/>
          </a:xfrm>
        </p:spPr>
        <p:txBody>
          <a:bodyPr anchor="b">
            <a:normAutofit/>
          </a:bodyPr>
          <a:lstStyle/>
          <a:p>
            <a:r>
              <a:rPr lang="en-US"/>
              <a:t>Social</a:t>
            </a:r>
            <a:br>
              <a:rPr lang="en-US" dirty="0"/>
            </a:br>
            <a:endParaRPr lang="en-US" dirty="0"/>
          </a:p>
        </p:txBody>
      </p:sp>
      <p:sp>
        <p:nvSpPr>
          <p:cNvPr id="16" name="Content Placeholder 2">
            <a:extLst>
              <a:ext uri="{FF2B5EF4-FFF2-40B4-BE49-F238E27FC236}">
                <a16:creationId xmlns:a16="http://schemas.microsoft.com/office/drawing/2014/main" id="{5AC0F796-552D-B834-E12F-7883E0F7571E}"/>
              </a:ext>
            </a:extLst>
          </p:cNvPr>
          <p:cNvSpPr>
            <a:spLocks noGrp="1"/>
          </p:cNvSpPr>
          <p:nvPr>
            <p:ph idx="1"/>
          </p:nvPr>
        </p:nvSpPr>
        <p:spPr>
          <a:xfrm>
            <a:off x="612647" y="2212848"/>
            <a:ext cx="4361687" cy="4096512"/>
          </a:xfrm>
        </p:spPr>
        <p:txBody>
          <a:bodyPr vert="horz" lIns="91440" tIns="45720" rIns="91440" bIns="45720" rtlCol="0" anchor="t">
            <a:normAutofit/>
          </a:bodyPr>
          <a:lstStyle/>
          <a:p>
            <a:r>
              <a:rPr lang="en-US" sz="1800" dirty="0"/>
              <a:t>With </a:t>
            </a:r>
            <a:r>
              <a:rPr lang="en-US" sz="1800" dirty="0" err="1"/>
              <a:t>kfc</a:t>
            </a:r>
            <a:r>
              <a:rPr lang="en-US" sz="1800" dirty="0"/>
              <a:t> there are many different opinions and attitudes towards there brand </a:t>
            </a:r>
          </a:p>
          <a:p>
            <a:r>
              <a:rPr lang="en-US" sz="1800" dirty="0"/>
              <a:t>A lot of people conclude that it good for the factors of being fast food that is </a:t>
            </a:r>
            <a:r>
              <a:rPr lang="en-US" sz="1800"/>
              <a:t>accessible</a:t>
            </a:r>
            <a:r>
              <a:rPr lang="en-US" sz="1800" dirty="0"/>
              <a:t> and affordable compared to some competitors</a:t>
            </a:r>
          </a:p>
          <a:p>
            <a:r>
              <a:rPr lang="en-US" sz="1800" dirty="0"/>
              <a:t>But a lot of people </a:t>
            </a:r>
            <a:r>
              <a:rPr lang="en-US" sz="1800" dirty="0" err="1"/>
              <a:t>percieve</a:t>
            </a:r>
            <a:r>
              <a:rPr lang="en-US" sz="1800" dirty="0"/>
              <a:t> it as unhealthy eating with </a:t>
            </a:r>
            <a:r>
              <a:rPr lang="en-US" sz="1800" dirty="0" err="1"/>
              <a:t>highlyu</a:t>
            </a:r>
            <a:r>
              <a:rPr lang="en-US" sz="1800" dirty="0"/>
              <a:t> </a:t>
            </a:r>
            <a:r>
              <a:rPr lang="en-US" sz="1800" dirty="0" err="1"/>
              <a:t>proccessed</a:t>
            </a:r>
            <a:r>
              <a:rPr lang="en-US" sz="1800" dirty="0"/>
              <a:t> ingredients and low to bad ethical sourcing of produce </a:t>
            </a:r>
          </a:p>
          <a:p>
            <a:endParaRPr lang="en-US" sz="1800"/>
          </a:p>
          <a:p>
            <a:endParaRPr lang="en-US" sz="1800"/>
          </a:p>
          <a:p>
            <a:endParaRPr lang="en-US" sz="1800"/>
          </a:p>
        </p:txBody>
      </p:sp>
      <p:pic>
        <p:nvPicPr>
          <p:cNvPr id="15" name="Picture 14">
            <a:extLst>
              <a:ext uri="{FF2B5EF4-FFF2-40B4-BE49-F238E27FC236}">
                <a16:creationId xmlns:a16="http://schemas.microsoft.com/office/drawing/2014/main" id="{270310C2-01A4-D661-CB4A-1CCC71869984}"/>
              </a:ext>
            </a:extLst>
          </p:cNvPr>
          <p:cNvPicPr>
            <a:picLocks noChangeAspect="1"/>
          </p:cNvPicPr>
          <p:nvPr/>
        </p:nvPicPr>
        <p:blipFill>
          <a:blip r:embed="rId2"/>
          <a:srcRect l="12556" r="35169"/>
          <a:stretch>
            <a:fillRect/>
          </a:stretch>
        </p:blipFill>
        <p:spPr>
          <a:xfrm>
            <a:off x="5818632" y="-1"/>
            <a:ext cx="6373368" cy="6858001"/>
          </a:xfrm>
          <a:prstGeom prst="rect">
            <a:avLst/>
          </a:prstGeom>
        </p:spPr>
      </p:pic>
    </p:spTree>
    <p:extLst>
      <p:ext uri="{BB962C8B-B14F-4D97-AF65-F5344CB8AC3E}">
        <p14:creationId xmlns:p14="http://schemas.microsoft.com/office/powerpoint/2010/main" val="24188958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E8D3B17-7638-DFD3-18E4-8A6D611749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0359C21-980A-1D17-802E-F5A9BBD66DB5}"/>
              </a:ext>
            </a:extLst>
          </p:cNvPr>
          <p:cNvSpPr>
            <a:spLocks noGrp="1"/>
          </p:cNvSpPr>
          <p:nvPr>
            <p:ph type="title"/>
          </p:nvPr>
        </p:nvSpPr>
        <p:spPr>
          <a:xfrm>
            <a:off x="5568534" y="603504"/>
            <a:ext cx="5916169" cy="1527048"/>
          </a:xfrm>
        </p:spPr>
        <p:txBody>
          <a:bodyPr anchor="b">
            <a:normAutofit/>
          </a:bodyPr>
          <a:lstStyle/>
          <a:p>
            <a:pPr marL="228600" indent="-228600">
              <a:spcBef>
                <a:spcPts val="1000"/>
              </a:spcBef>
            </a:pPr>
            <a:r>
              <a:rPr lang="en-US" sz="2000" b="0" dirty="0"/>
              <a:t>What is </a:t>
            </a:r>
            <a:r>
              <a:rPr lang="en-US" sz="2000" b="0"/>
              <a:t>visible</a:t>
            </a:r>
            <a:r>
              <a:rPr lang="en-US" sz="2000" b="0" dirty="0"/>
              <a:t> from this is social media plays a large part in the shaping and direction of the brands image from either side of good or bad this leads into the ethicality of their brand </a:t>
            </a:r>
            <a:endParaRPr lang="en-US" sz="2000" b="0"/>
          </a:p>
          <a:p>
            <a:endParaRPr lang="en-US" sz="2000"/>
          </a:p>
        </p:txBody>
      </p:sp>
      <p:pic>
        <p:nvPicPr>
          <p:cNvPr id="5" name="Picture 4" descr="Aerial photo of the river flowing through the forest">
            <a:extLst>
              <a:ext uri="{FF2B5EF4-FFF2-40B4-BE49-F238E27FC236}">
                <a16:creationId xmlns:a16="http://schemas.microsoft.com/office/drawing/2014/main" id="{EB08D74A-DA75-041B-9BE5-5B5606EACD42}"/>
              </a:ext>
            </a:extLst>
          </p:cNvPr>
          <p:cNvPicPr>
            <a:picLocks noChangeAspect="1"/>
          </p:cNvPicPr>
          <p:nvPr/>
        </p:nvPicPr>
        <p:blipFill>
          <a:blip r:embed="rId2"/>
          <a:srcRect l="30918" r="15385" b="4"/>
          <a:stretch>
            <a:fillRect/>
          </a:stretch>
        </p:blipFill>
        <p:spPr>
          <a:xfrm>
            <a:off x="20" y="10"/>
            <a:ext cx="4910308" cy="6857990"/>
          </a:xfrm>
          <a:prstGeom prst="rect">
            <a:avLst/>
          </a:prstGeom>
        </p:spPr>
      </p:pic>
      <p:sp>
        <p:nvSpPr>
          <p:cNvPr id="3" name="Content Placeholder 2">
            <a:extLst>
              <a:ext uri="{FF2B5EF4-FFF2-40B4-BE49-F238E27FC236}">
                <a16:creationId xmlns:a16="http://schemas.microsoft.com/office/drawing/2014/main" id="{82C964AF-4DAB-D0A6-1E75-C5A72A7FEB1D}"/>
              </a:ext>
            </a:extLst>
          </p:cNvPr>
          <p:cNvSpPr>
            <a:spLocks noGrp="1"/>
          </p:cNvSpPr>
          <p:nvPr>
            <p:ph idx="1"/>
          </p:nvPr>
        </p:nvSpPr>
        <p:spPr>
          <a:xfrm>
            <a:off x="5568533" y="2214282"/>
            <a:ext cx="5916169" cy="4095078"/>
          </a:xfrm>
        </p:spPr>
        <p:txBody>
          <a:bodyPr vert="horz" lIns="91440" tIns="45720" rIns="91440" bIns="45720" rtlCol="0">
            <a:normAutofit/>
          </a:bodyPr>
          <a:lstStyle/>
          <a:p>
            <a:pPr>
              <a:lnSpc>
                <a:spcPct val="110000"/>
              </a:lnSpc>
            </a:pPr>
            <a:r>
              <a:rPr lang="en-US" sz="1800"/>
              <a:t>Ethical concerns become a big pillar in the production of kfc as there are many questions into the animal welfare and quality of the meat they use </a:t>
            </a:r>
          </a:p>
          <a:p>
            <a:pPr>
              <a:lnSpc>
                <a:spcPct val="110000"/>
              </a:lnSpc>
            </a:pPr>
            <a:r>
              <a:rPr lang="en-US" sz="1800"/>
              <a:t>Whether they are environmental sustainable as in a lot of their global stores they still use palm oils which are incredibly damaging to the rainforest diversity as it pushes monoculture onto a more mainstream setting</a:t>
            </a:r>
          </a:p>
          <a:p>
            <a:pPr>
              <a:lnSpc>
                <a:spcPct val="110000"/>
              </a:lnSpc>
            </a:pPr>
            <a:r>
              <a:rPr lang="en-US" sz="1800"/>
              <a:t>And due to them being in 145 countries there are many stipulations about worker conditions in there less economically developed countries which may unethical in the sense of over working or pay </a:t>
            </a:r>
          </a:p>
        </p:txBody>
      </p:sp>
    </p:spTree>
    <p:extLst>
      <p:ext uri="{BB962C8B-B14F-4D97-AF65-F5344CB8AC3E}">
        <p14:creationId xmlns:p14="http://schemas.microsoft.com/office/powerpoint/2010/main" val="7179200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961259D-605E-E200-FF9F-7C8C71D7C8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E3F94D3-A4E9-B6C9-CE01-20CC37E50EFE}"/>
              </a:ext>
            </a:extLst>
          </p:cNvPr>
          <p:cNvSpPr>
            <a:spLocks noGrp="1"/>
          </p:cNvSpPr>
          <p:nvPr>
            <p:ph type="title"/>
          </p:nvPr>
        </p:nvSpPr>
        <p:spPr>
          <a:xfrm>
            <a:off x="612648" y="600074"/>
            <a:ext cx="6035040" cy="1529932"/>
          </a:xfrm>
        </p:spPr>
        <p:txBody>
          <a:bodyPr anchor="b">
            <a:normAutofit/>
          </a:bodyPr>
          <a:lstStyle/>
          <a:p>
            <a:r>
              <a:rPr lang="en-US"/>
              <a:t>Technological </a:t>
            </a:r>
          </a:p>
        </p:txBody>
      </p:sp>
      <p:sp>
        <p:nvSpPr>
          <p:cNvPr id="3" name="Content Placeholder 2">
            <a:extLst>
              <a:ext uri="{FF2B5EF4-FFF2-40B4-BE49-F238E27FC236}">
                <a16:creationId xmlns:a16="http://schemas.microsoft.com/office/drawing/2014/main" id="{E7D3BF0A-322B-A760-23B2-E92CF43E931B}"/>
              </a:ext>
            </a:extLst>
          </p:cNvPr>
          <p:cNvSpPr>
            <a:spLocks noGrp="1"/>
          </p:cNvSpPr>
          <p:nvPr>
            <p:ph idx="1"/>
          </p:nvPr>
        </p:nvSpPr>
        <p:spPr>
          <a:xfrm>
            <a:off x="612647" y="2212848"/>
            <a:ext cx="6035041" cy="4096512"/>
          </a:xfrm>
        </p:spPr>
        <p:txBody>
          <a:bodyPr vert="horz" lIns="91440" tIns="45720" rIns="91440" bIns="45720" rtlCol="0">
            <a:normAutofit/>
          </a:bodyPr>
          <a:lstStyle/>
          <a:p>
            <a:pPr>
              <a:lnSpc>
                <a:spcPct val="110000"/>
              </a:lnSpc>
            </a:pPr>
            <a:r>
              <a:rPr lang="en-US" sz="1800"/>
              <a:t>The brand has major adjustments to keeping up to date with technological changes  including ai integration and added digital self service ordering system checkouts and innovative ways of improving there operational aspects which has a positive affect to there operational efficacy overall and also improving customer satisf</a:t>
            </a:r>
            <a:r>
              <a:rPr lang="en-US" sz="1800">
                <a:latin typeface="Neue Haas Grotesk Text Pro"/>
              </a:rPr>
              <a:t>action</a:t>
            </a:r>
            <a:r>
              <a:rPr lang="en-US" sz="1800"/>
              <a:t>  </a:t>
            </a:r>
          </a:p>
          <a:p>
            <a:pPr>
              <a:lnSpc>
                <a:spcPct val="110000"/>
              </a:lnSpc>
            </a:pPr>
            <a:r>
              <a:rPr lang="en-US" sz="1800"/>
              <a:t>Due to the competition of brands like McDonalds or burger king pushing foawrd to a more technological standpolint of service it has shown there dedication to not be left behind by other buisnesses and brands that are trying to modernize </a:t>
            </a:r>
          </a:p>
        </p:txBody>
      </p:sp>
      <p:pic>
        <p:nvPicPr>
          <p:cNvPr id="5" name="Picture 4">
            <a:extLst>
              <a:ext uri="{FF2B5EF4-FFF2-40B4-BE49-F238E27FC236}">
                <a16:creationId xmlns:a16="http://schemas.microsoft.com/office/drawing/2014/main" id="{48FA22E4-C168-C300-B530-41D27AB17214}"/>
              </a:ext>
            </a:extLst>
          </p:cNvPr>
          <p:cNvPicPr>
            <a:picLocks noChangeAspect="1"/>
          </p:cNvPicPr>
          <p:nvPr/>
        </p:nvPicPr>
        <p:blipFill>
          <a:blip r:embed="rId2"/>
          <a:srcRect l="17420" r="45314" b="6250"/>
          <a:stretch>
            <a:fillRect/>
          </a:stretch>
        </p:blipFill>
        <p:spPr>
          <a:xfrm>
            <a:off x="7345680" y="10"/>
            <a:ext cx="4846320" cy="6857990"/>
          </a:xfrm>
          <a:prstGeom prst="rect">
            <a:avLst/>
          </a:prstGeom>
        </p:spPr>
      </p:pic>
    </p:spTree>
    <p:extLst>
      <p:ext uri="{BB962C8B-B14F-4D97-AF65-F5344CB8AC3E}">
        <p14:creationId xmlns:p14="http://schemas.microsoft.com/office/powerpoint/2010/main" val="19453860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04B8143-3907-5396-F19C-4EDBFE8DED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785CC3C-138F-50A1-8547-470B329ADD9D}"/>
              </a:ext>
            </a:extLst>
          </p:cNvPr>
          <p:cNvSpPr>
            <a:spLocks noGrp="1"/>
          </p:cNvSpPr>
          <p:nvPr>
            <p:ph type="title"/>
          </p:nvPr>
        </p:nvSpPr>
        <p:spPr>
          <a:xfrm>
            <a:off x="612648" y="603504"/>
            <a:ext cx="11019513" cy="1527048"/>
          </a:xfrm>
        </p:spPr>
        <p:txBody>
          <a:bodyPr anchor="b">
            <a:normAutofit/>
          </a:bodyPr>
          <a:lstStyle/>
          <a:p>
            <a:r>
              <a:rPr lang="en-US"/>
              <a:t>Legislations </a:t>
            </a:r>
          </a:p>
        </p:txBody>
      </p:sp>
      <p:sp>
        <p:nvSpPr>
          <p:cNvPr id="3" name="Content Placeholder 2">
            <a:extLst>
              <a:ext uri="{FF2B5EF4-FFF2-40B4-BE49-F238E27FC236}">
                <a16:creationId xmlns:a16="http://schemas.microsoft.com/office/drawing/2014/main" id="{96A51D83-5AD6-CBD9-2A1D-90BCE0E8376B}"/>
              </a:ext>
            </a:extLst>
          </p:cNvPr>
          <p:cNvSpPr>
            <a:spLocks noGrp="1"/>
          </p:cNvSpPr>
          <p:nvPr>
            <p:ph idx="1"/>
          </p:nvPr>
        </p:nvSpPr>
        <p:spPr>
          <a:xfrm>
            <a:off x="612648" y="2212848"/>
            <a:ext cx="11019514" cy="4096512"/>
          </a:xfrm>
        </p:spPr>
        <p:txBody>
          <a:bodyPr vert="horz" lIns="91440" tIns="45720" rIns="91440" bIns="45720" rtlCol="0" anchor="t">
            <a:normAutofit/>
          </a:bodyPr>
          <a:lstStyle/>
          <a:p>
            <a:r>
              <a:rPr lang="en-US" dirty="0"/>
              <a:t>Due to the brand being in over 145 countries the legislations for each country could/are very different but one of the main legislations </a:t>
            </a:r>
            <a:r>
              <a:rPr lang="en-US"/>
              <a:t>tnat are upheld</a:t>
            </a:r>
            <a:r>
              <a:rPr lang="en-US" dirty="0"/>
              <a:t> by </a:t>
            </a:r>
            <a:r>
              <a:rPr lang="en-US"/>
              <a:t>kfc</a:t>
            </a:r>
            <a:r>
              <a:rPr lang="en-US" dirty="0"/>
              <a:t> is there </a:t>
            </a:r>
            <a:r>
              <a:rPr lang="en-US"/>
              <a:t>uk</a:t>
            </a:r>
            <a:r>
              <a:rPr lang="en-US" dirty="0"/>
              <a:t> modern slavery act of 2015 which requires many companies to release a modern slavery statement to help prevent modern day slavery and human </a:t>
            </a:r>
            <a:r>
              <a:rPr lang="en-US"/>
              <a:t>trafficing</a:t>
            </a:r>
            <a:r>
              <a:rPr lang="en-US" dirty="0"/>
              <a:t> in the </a:t>
            </a:r>
            <a:r>
              <a:rPr lang="en-US"/>
              <a:t>buisness</a:t>
            </a:r>
            <a:r>
              <a:rPr lang="en-US" dirty="0"/>
              <a:t> or supply chains and take vigorous steps to uphold this and have taken steps to complying/ achieving 100 </a:t>
            </a:r>
            <a:r>
              <a:rPr lang="en-US"/>
              <a:t>percent of SEDEX administration (Chris, 2026)</a:t>
            </a:r>
            <a:endParaRPr lang="en-US" dirty="0"/>
          </a:p>
        </p:txBody>
      </p:sp>
    </p:spTree>
    <p:extLst>
      <p:ext uri="{BB962C8B-B14F-4D97-AF65-F5344CB8AC3E}">
        <p14:creationId xmlns:p14="http://schemas.microsoft.com/office/powerpoint/2010/main" val="42788254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6F74C59-445A-9824-B537-A392A6ECEC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3AED380-8138-8AA1-5C25-DDFC2F9E8A93}"/>
              </a:ext>
            </a:extLst>
          </p:cNvPr>
          <p:cNvSpPr>
            <a:spLocks noGrp="1"/>
          </p:cNvSpPr>
          <p:nvPr>
            <p:ph type="title"/>
          </p:nvPr>
        </p:nvSpPr>
        <p:spPr>
          <a:xfrm>
            <a:off x="609601" y="1043569"/>
            <a:ext cx="4243753" cy="2371241"/>
          </a:xfrm>
        </p:spPr>
        <p:txBody>
          <a:bodyPr anchor="t">
            <a:normAutofit/>
          </a:bodyPr>
          <a:lstStyle/>
          <a:p>
            <a:r>
              <a:rPr lang="en-US" dirty="0"/>
              <a:t>What is </a:t>
            </a:r>
            <a:r>
              <a:rPr lang="en-US" dirty="0" err="1"/>
              <a:t>sedex</a:t>
            </a:r>
            <a:r>
              <a:rPr lang="en-US" dirty="0"/>
              <a:t> </a:t>
            </a:r>
            <a:br>
              <a:rPr lang="en-US" dirty="0"/>
            </a:br>
            <a:endParaRPr lang="en-US" dirty="0"/>
          </a:p>
        </p:txBody>
      </p:sp>
      <p:sp>
        <p:nvSpPr>
          <p:cNvPr id="3" name="Content Placeholder 2">
            <a:extLst>
              <a:ext uri="{FF2B5EF4-FFF2-40B4-BE49-F238E27FC236}">
                <a16:creationId xmlns:a16="http://schemas.microsoft.com/office/drawing/2014/main" id="{FE52C3A8-E78E-5ECC-E37A-081F50DF22B8}"/>
              </a:ext>
            </a:extLst>
          </p:cNvPr>
          <p:cNvSpPr>
            <a:spLocks noGrp="1"/>
          </p:cNvSpPr>
          <p:nvPr>
            <p:ph idx="1"/>
          </p:nvPr>
        </p:nvSpPr>
        <p:spPr>
          <a:xfrm>
            <a:off x="5996479" y="1068450"/>
            <a:ext cx="5106950" cy="4988105"/>
          </a:xfrm>
        </p:spPr>
        <p:txBody>
          <a:bodyPr vert="horz" lIns="91440" tIns="45720" rIns="91440" bIns="45720" rtlCol="0" anchor="t">
            <a:normAutofit/>
          </a:bodyPr>
          <a:lstStyle/>
          <a:p>
            <a:r>
              <a:rPr lang="en-US" sz="1800"/>
              <a:t>This is the act and company that are responsible for managing the suppliers ethical data to sharing ethical supply chain data it helps organizations to manage and share info about the labour standards or the health and wellbeing and even the enviromental impact the company brings. Sedex promotes transparency and responsible sourcing that is used to manage a ethical pratice effectively (LRQA, 2025) . This helps buisnesses evaluate and identify areas for </a:t>
            </a:r>
            <a:r>
              <a:rPr lang="en-US" sz="1800" dirty="0"/>
              <a:t>improvement .</a:t>
            </a:r>
          </a:p>
        </p:txBody>
      </p:sp>
    </p:spTree>
    <p:extLst>
      <p:ext uri="{BB962C8B-B14F-4D97-AF65-F5344CB8AC3E}">
        <p14:creationId xmlns:p14="http://schemas.microsoft.com/office/powerpoint/2010/main" val="15754705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00DC1B0-7E1A-BD02-3F93-19E6B1B75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0FA19D9-36FA-87BE-EBE2-1D1968D0A002}"/>
              </a:ext>
            </a:extLst>
          </p:cNvPr>
          <p:cNvSpPr>
            <a:spLocks noGrp="1"/>
          </p:cNvSpPr>
          <p:nvPr>
            <p:ph type="title"/>
          </p:nvPr>
        </p:nvSpPr>
        <p:spPr>
          <a:xfrm>
            <a:off x="612649" y="548638"/>
            <a:ext cx="3493008" cy="5788152"/>
          </a:xfrm>
        </p:spPr>
        <p:txBody>
          <a:bodyPr anchor="ctr">
            <a:normAutofit/>
          </a:bodyPr>
          <a:lstStyle/>
          <a:p>
            <a:r>
              <a:rPr lang="en-US" sz="3700"/>
              <a:t>Enviromental </a:t>
            </a:r>
            <a:br>
              <a:rPr lang="en-US" sz="3700"/>
            </a:br>
            <a:endParaRPr lang="en-US" sz="3700"/>
          </a:p>
        </p:txBody>
      </p:sp>
      <p:graphicFrame>
        <p:nvGraphicFramePr>
          <p:cNvPr id="5" name="Content Placeholder 2">
            <a:extLst>
              <a:ext uri="{FF2B5EF4-FFF2-40B4-BE49-F238E27FC236}">
                <a16:creationId xmlns:a16="http://schemas.microsoft.com/office/drawing/2014/main" id="{70EEEB15-F98A-CF7A-1FAA-AE5A70B72E51}"/>
              </a:ext>
            </a:extLst>
          </p:cNvPr>
          <p:cNvGraphicFramePr>
            <a:graphicFrameLocks noGrp="1"/>
          </p:cNvGraphicFramePr>
          <p:nvPr>
            <p:ph idx="1"/>
            <p:extLst>
              <p:ext uri="{D42A27DB-BD31-4B8C-83A1-F6EECF244321}">
                <p14:modId xmlns:p14="http://schemas.microsoft.com/office/powerpoint/2010/main" val="379284300"/>
              </p:ext>
            </p:extLst>
          </p:nvPr>
        </p:nvGraphicFramePr>
        <p:xfrm>
          <a:off x="4608246" y="548640"/>
          <a:ext cx="6949440" cy="57866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291851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F6F74C59-445A-9824-B537-A392A6ECEC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0578B66-9C24-BCC6-0034-5A916DD17BA5}"/>
              </a:ext>
            </a:extLst>
          </p:cNvPr>
          <p:cNvSpPr>
            <a:spLocks noGrp="1"/>
          </p:cNvSpPr>
          <p:nvPr>
            <p:ph type="title"/>
          </p:nvPr>
        </p:nvSpPr>
        <p:spPr>
          <a:xfrm>
            <a:off x="609601" y="1043569"/>
            <a:ext cx="4243753" cy="2371241"/>
          </a:xfrm>
        </p:spPr>
        <p:txBody>
          <a:bodyPr anchor="t">
            <a:normAutofit/>
          </a:bodyPr>
          <a:lstStyle/>
          <a:p>
            <a:r>
              <a:rPr lang="en-US"/>
              <a:t>Palm oil contreversy </a:t>
            </a:r>
          </a:p>
        </p:txBody>
      </p:sp>
      <p:sp>
        <p:nvSpPr>
          <p:cNvPr id="3" name="Content Placeholder 2">
            <a:extLst>
              <a:ext uri="{FF2B5EF4-FFF2-40B4-BE49-F238E27FC236}">
                <a16:creationId xmlns:a16="http://schemas.microsoft.com/office/drawing/2014/main" id="{DEC084DB-A477-3106-24A9-FCBDD37DAB75}"/>
              </a:ext>
            </a:extLst>
          </p:cNvPr>
          <p:cNvSpPr>
            <a:spLocks noGrp="1"/>
          </p:cNvSpPr>
          <p:nvPr>
            <p:ph idx="1"/>
          </p:nvPr>
        </p:nvSpPr>
        <p:spPr>
          <a:xfrm>
            <a:off x="5996479" y="1068450"/>
            <a:ext cx="5106950" cy="4988105"/>
          </a:xfrm>
        </p:spPr>
        <p:txBody>
          <a:bodyPr vert="horz" lIns="91440" tIns="45720" rIns="91440" bIns="45720" rtlCol="0" anchor="t">
            <a:normAutofit/>
          </a:bodyPr>
          <a:lstStyle/>
          <a:p>
            <a:r>
              <a:rPr lang="en-US" sz="1800"/>
              <a:t>Kfc has had many issues when it comesx to the oil they use in there brand and from them being in 145 countries some laws are more lax on the factor of using palm oil in there buisness .palm oil is one of the main leaders of deforestastion in the planets rainforests as they are using the land to produce large scale monocultures which are a area of land which only have one specific thing growing (mongabay, 2026). This means that the destruction of habitat leads to issues with environmental and bioderversity based </a:t>
            </a:r>
            <a:r>
              <a:rPr lang="en-US" sz="1800" dirty="0"/>
              <a:t>sustainability </a:t>
            </a:r>
          </a:p>
        </p:txBody>
      </p:sp>
    </p:spTree>
    <p:extLst>
      <p:ext uri="{BB962C8B-B14F-4D97-AF65-F5344CB8AC3E}">
        <p14:creationId xmlns:p14="http://schemas.microsoft.com/office/powerpoint/2010/main" val="33271661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E8D3B17-7638-DFD3-18E4-8A6D611749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5C5F06C-1B0B-95A5-1704-AE9A2F6C47FA}"/>
              </a:ext>
            </a:extLst>
          </p:cNvPr>
          <p:cNvSpPr>
            <a:spLocks noGrp="1"/>
          </p:cNvSpPr>
          <p:nvPr>
            <p:ph type="title"/>
          </p:nvPr>
        </p:nvSpPr>
        <p:spPr>
          <a:xfrm>
            <a:off x="5568534" y="603504"/>
            <a:ext cx="5916169" cy="1527048"/>
          </a:xfrm>
        </p:spPr>
        <p:txBody>
          <a:bodyPr anchor="b">
            <a:normAutofit/>
          </a:bodyPr>
          <a:lstStyle/>
          <a:p>
            <a:r>
              <a:rPr lang="en-US"/>
              <a:t>Retention </a:t>
            </a:r>
          </a:p>
        </p:txBody>
      </p:sp>
      <p:pic>
        <p:nvPicPr>
          <p:cNvPr id="5" name="Picture 4">
            <a:extLst>
              <a:ext uri="{FF2B5EF4-FFF2-40B4-BE49-F238E27FC236}">
                <a16:creationId xmlns:a16="http://schemas.microsoft.com/office/drawing/2014/main" id="{90F6B169-A145-239A-577D-8247C0CD1686}"/>
              </a:ext>
            </a:extLst>
          </p:cNvPr>
          <p:cNvPicPr>
            <a:picLocks noChangeAspect="1"/>
          </p:cNvPicPr>
          <p:nvPr/>
        </p:nvPicPr>
        <p:blipFill>
          <a:blip r:embed="rId2"/>
          <a:srcRect l="15140" r="37137" b="-3"/>
          <a:stretch>
            <a:fillRect/>
          </a:stretch>
        </p:blipFill>
        <p:spPr>
          <a:xfrm>
            <a:off x="20" y="10"/>
            <a:ext cx="4910308" cy="6857990"/>
          </a:xfrm>
          <a:prstGeom prst="rect">
            <a:avLst/>
          </a:prstGeom>
        </p:spPr>
      </p:pic>
      <p:sp>
        <p:nvSpPr>
          <p:cNvPr id="3" name="Content Placeholder 2">
            <a:extLst>
              <a:ext uri="{FF2B5EF4-FFF2-40B4-BE49-F238E27FC236}">
                <a16:creationId xmlns:a16="http://schemas.microsoft.com/office/drawing/2014/main" id="{7BB5C979-3201-7149-3D1A-AC2079C41E38}"/>
              </a:ext>
            </a:extLst>
          </p:cNvPr>
          <p:cNvSpPr>
            <a:spLocks noGrp="1"/>
          </p:cNvSpPr>
          <p:nvPr>
            <p:ph idx="1"/>
          </p:nvPr>
        </p:nvSpPr>
        <p:spPr>
          <a:xfrm>
            <a:off x="5568533" y="2214282"/>
            <a:ext cx="5916169" cy="4095078"/>
          </a:xfrm>
        </p:spPr>
        <p:txBody>
          <a:bodyPr vert="horz" lIns="91440" tIns="45720" rIns="91440" bIns="45720" rtlCol="0">
            <a:normAutofit/>
          </a:bodyPr>
          <a:lstStyle/>
          <a:p>
            <a:pPr>
              <a:lnSpc>
                <a:spcPct val="110000"/>
              </a:lnSpc>
            </a:pPr>
            <a:r>
              <a:rPr lang="en-US" sz="1500"/>
              <a:t>The retention rate of their brand is a big issue of concern for there buisness as it ranks in the bottom 20% of brands its size in its ability to maintain staff and quality employees . This indicates a need for improvement in employees retention rate and strategies . </a:t>
            </a:r>
          </a:p>
          <a:p>
            <a:pPr>
              <a:lnSpc>
                <a:spcPct val="110000"/>
              </a:lnSpc>
            </a:pPr>
            <a:r>
              <a:rPr lang="en-US" sz="1500"/>
              <a:t>50% of employees say that kfc is doing what it needs to do to maintain retention while the other 50% says that they are considering new employment (Leslee, 2025).</a:t>
            </a:r>
          </a:p>
          <a:p>
            <a:pPr>
              <a:lnSpc>
                <a:spcPct val="110000"/>
              </a:lnSpc>
            </a:pPr>
            <a:r>
              <a:rPr lang="en-US" sz="1500"/>
              <a:t>There employement strategies are vigorous recruitment and training schemes and displaying and showing advanced buisness software . These all aim to maximise employee potential  </a:t>
            </a:r>
          </a:p>
        </p:txBody>
      </p:sp>
    </p:spTree>
    <p:extLst>
      <p:ext uri="{BB962C8B-B14F-4D97-AF65-F5344CB8AC3E}">
        <p14:creationId xmlns:p14="http://schemas.microsoft.com/office/powerpoint/2010/main" val="1090752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BA2AFC67-0973-EC0D-F14E-710D701B20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383BB1A-CC54-65B4-86EB-4BD6F5A49D7A}"/>
              </a:ext>
            </a:extLst>
          </p:cNvPr>
          <p:cNvSpPr>
            <a:spLocks noGrp="1"/>
          </p:cNvSpPr>
          <p:nvPr>
            <p:ph type="title"/>
          </p:nvPr>
        </p:nvSpPr>
        <p:spPr>
          <a:xfrm>
            <a:off x="612648" y="603504"/>
            <a:ext cx="3553412" cy="1527048"/>
          </a:xfrm>
        </p:spPr>
        <p:txBody>
          <a:bodyPr anchor="b">
            <a:normAutofit/>
          </a:bodyPr>
          <a:lstStyle/>
          <a:p>
            <a:r>
              <a:rPr lang="en-US" dirty="0"/>
              <a:t>The sourcing of </a:t>
            </a:r>
            <a:r>
              <a:rPr lang="en-US"/>
              <a:t>proteins</a:t>
            </a:r>
            <a:r>
              <a:rPr lang="en-US" dirty="0"/>
              <a:t> </a:t>
            </a:r>
          </a:p>
        </p:txBody>
      </p:sp>
      <p:sp>
        <p:nvSpPr>
          <p:cNvPr id="3" name="Content Placeholder 2">
            <a:extLst>
              <a:ext uri="{FF2B5EF4-FFF2-40B4-BE49-F238E27FC236}">
                <a16:creationId xmlns:a16="http://schemas.microsoft.com/office/drawing/2014/main" id="{C97F01BC-8CCB-B2A2-8401-AC094C1EEE9C}"/>
              </a:ext>
            </a:extLst>
          </p:cNvPr>
          <p:cNvSpPr>
            <a:spLocks noGrp="1"/>
          </p:cNvSpPr>
          <p:nvPr>
            <p:ph idx="1"/>
          </p:nvPr>
        </p:nvSpPr>
        <p:spPr>
          <a:xfrm>
            <a:off x="612648" y="2212848"/>
            <a:ext cx="3553412" cy="4122420"/>
          </a:xfrm>
        </p:spPr>
        <p:txBody>
          <a:bodyPr vert="horz" lIns="91440" tIns="45720" rIns="91440" bIns="45720" rtlCol="0" anchor="t">
            <a:normAutofit/>
          </a:bodyPr>
          <a:lstStyle/>
          <a:p>
            <a:pPr>
              <a:lnSpc>
                <a:spcPct val="110000"/>
              </a:lnSpc>
            </a:pPr>
            <a:r>
              <a:rPr lang="en-US" sz="1800"/>
              <a:t>The sourcing of proteins for kfc have also had a lot of controversy due to the fact of the chickens they use as there has been a lot of issues with the use of fast growing chickens (verywell, 2019).</a:t>
            </a:r>
          </a:p>
          <a:p>
            <a:pPr>
              <a:lnSpc>
                <a:spcPct val="110000"/>
              </a:lnSpc>
            </a:pPr>
            <a:r>
              <a:rPr lang="en-US" sz="1800"/>
              <a:t>Major restaurant chains , including kfc , have ditched a commitment to improve chicken sourcing standards in the uk as poultry demand soars (bbc,2026)</a:t>
            </a:r>
          </a:p>
        </p:txBody>
      </p:sp>
      <p:pic>
        <p:nvPicPr>
          <p:cNvPr id="12" name="Picture 11">
            <a:extLst>
              <a:ext uri="{FF2B5EF4-FFF2-40B4-BE49-F238E27FC236}">
                <a16:creationId xmlns:a16="http://schemas.microsoft.com/office/drawing/2014/main" id="{0B92EE7E-FEBB-C68D-3F8C-78D05A1EBB16}"/>
              </a:ext>
            </a:extLst>
          </p:cNvPr>
          <p:cNvPicPr>
            <a:picLocks noChangeAspect="1"/>
          </p:cNvPicPr>
          <p:nvPr/>
        </p:nvPicPr>
        <p:blipFill>
          <a:blip r:embed="rId2"/>
          <a:srcRect l="9708" r="33086" b="6250"/>
          <a:stretch>
            <a:fillRect/>
          </a:stretch>
        </p:blipFill>
        <p:spPr>
          <a:xfrm>
            <a:off x="4752550" y="10"/>
            <a:ext cx="7439450" cy="6857990"/>
          </a:xfrm>
          <a:prstGeom prst="rect">
            <a:avLst/>
          </a:prstGeom>
        </p:spPr>
      </p:pic>
    </p:spTree>
    <p:extLst>
      <p:ext uri="{BB962C8B-B14F-4D97-AF65-F5344CB8AC3E}">
        <p14:creationId xmlns:p14="http://schemas.microsoft.com/office/powerpoint/2010/main" val="13510327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2AFC67-0973-EC0D-F14E-710D701B20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F47D6FC-EBB2-DED9-B71C-555C1B485E40}"/>
              </a:ext>
            </a:extLst>
          </p:cNvPr>
          <p:cNvSpPr>
            <a:spLocks noGrp="1"/>
          </p:cNvSpPr>
          <p:nvPr>
            <p:ph type="title"/>
          </p:nvPr>
        </p:nvSpPr>
        <p:spPr>
          <a:xfrm>
            <a:off x="612648" y="603504"/>
            <a:ext cx="3553412" cy="1527048"/>
          </a:xfrm>
        </p:spPr>
        <p:txBody>
          <a:bodyPr anchor="b">
            <a:normAutofit/>
          </a:bodyPr>
          <a:lstStyle/>
          <a:p>
            <a:r>
              <a:rPr lang="en-US"/>
              <a:t>SWAT </a:t>
            </a:r>
          </a:p>
        </p:txBody>
      </p:sp>
      <p:sp>
        <p:nvSpPr>
          <p:cNvPr id="3" name="Content Placeholder 2">
            <a:extLst>
              <a:ext uri="{FF2B5EF4-FFF2-40B4-BE49-F238E27FC236}">
                <a16:creationId xmlns:a16="http://schemas.microsoft.com/office/drawing/2014/main" id="{E2FCFE28-2BAD-6B55-2187-863C8C6A19C0}"/>
              </a:ext>
            </a:extLst>
          </p:cNvPr>
          <p:cNvSpPr>
            <a:spLocks noGrp="1"/>
          </p:cNvSpPr>
          <p:nvPr>
            <p:ph idx="1"/>
          </p:nvPr>
        </p:nvSpPr>
        <p:spPr>
          <a:xfrm>
            <a:off x="612648" y="2212848"/>
            <a:ext cx="3553412" cy="4122420"/>
          </a:xfrm>
        </p:spPr>
        <p:txBody>
          <a:bodyPr vert="horz" lIns="91440" tIns="45720" rIns="91440" bIns="45720" rtlCol="0" anchor="t">
            <a:normAutofit/>
          </a:bodyPr>
          <a:lstStyle/>
          <a:p>
            <a:r>
              <a:rPr lang="en-US" sz="1800"/>
              <a:t>A swat analysis is a strategical planning tool that buisnesses use to plan and evaluate a organizations strengths weaknesses along with external opportunities and issues that may come about (CIPD, 2025).</a:t>
            </a:r>
          </a:p>
        </p:txBody>
      </p:sp>
      <p:pic>
        <p:nvPicPr>
          <p:cNvPr id="5" name="Picture 4" descr="Angled photo of a man holding pencil over a color catalog">
            <a:extLst>
              <a:ext uri="{FF2B5EF4-FFF2-40B4-BE49-F238E27FC236}">
                <a16:creationId xmlns:a16="http://schemas.microsoft.com/office/drawing/2014/main" id="{A58B9D82-2DD5-8DBA-9BDB-4CC066D64FC4}"/>
              </a:ext>
            </a:extLst>
          </p:cNvPr>
          <p:cNvPicPr>
            <a:picLocks noChangeAspect="1"/>
          </p:cNvPicPr>
          <p:nvPr/>
        </p:nvPicPr>
        <p:blipFill>
          <a:blip r:embed="rId2"/>
          <a:srcRect l="12763" r="14933" b="-3"/>
          <a:stretch>
            <a:fillRect/>
          </a:stretch>
        </p:blipFill>
        <p:spPr>
          <a:xfrm>
            <a:off x="4752550" y="10"/>
            <a:ext cx="7439450" cy="6857990"/>
          </a:xfrm>
          <a:prstGeom prst="rect">
            <a:avLst/>
          </a:prstGeom>
        </p:spPr>
      </p:pic>
    </p:spTree>
    <p:extLst>
      <p:ext uri="{BB962C8B-B14F-4D97-AF65-F5344CB8AC3E}">
        <p14:creationId xmlns:p14="http://schemas.microsoft.com/office/powerpoint/2010/main" val="34013499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43867147-1C83-BF71-39B0-B590EE7F34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65188FF-DD97-2DC7-B879-24A7B7B8193B}"/>
              </a:ext>
            </a:extLst>
          </p:cNvPr>
          <p:cNvSpPr>
            <a:spLocks noGrp="1"/>
          </p:cNvSpPr>
          <p:nvPr>
            <p:ph type="title"/>
          </p:nvPr>
        </p:nvSpPr>
        <p:spPr>
          <a:xfrm>
            <a:off x="614678" y="548640"/>
            <a:ext cx="10872216" cy="1133856"/>
          </a:xfrm>
        </p:spPr>
        <p:txBody>
          <a:bodyPr anchor="t">
            <a:normAutofit/>
          </a:bodyPr>
          <a:lstStyle/>
          <a:p>
            <a:r>
              <a:rPr lang="en-US"/>
              <a:t>Strengths and weaknesses</a:t>
            </a:r>
            <a:endParaRPr lang="en-US" dirty="0"/>
          </a:p>
        </p:txBody>
      </p:sp>
      <p:pic>
        <p:nvPicPr>
          <p:cNvPr id="4" name="Picture 3" descr="Strength And Weakness Clipart Strength And Weakness Vector Art, Icons,">
            <a:extLst>
              <a:ext uri="{FF2B5EF4-FFF2-40B4-BE49-F238E27FC236}">
                <a16:creationId xmlns:a16="http://schemas.microsoft.com/office/drawing/2014/main" id="{91B5A1EF-D2A2-FC99-B234-E8B584DA0C39}"/>
              </a:ext>
            </a:extLst>
          </p:cNvPr>
          <p:cNvPicPr>
            <a:picLocks noChangeAspect="1"/>
          </p:cNvPicPr>
          <p:nvPr/>
        </p:nvPicPr>
        <p:blipFill>
          <a:blip r:embed="rId2"/>
          <a:stretch>
            <a:fillRect/>
          </a:stretch>
        </p:blipFill>
        <p:spPr>
          <a:xfrm>
            <a:off x="771996" y="1792223"/>
            <a:ext cx="6032974" cy="4539813"/>
          </a:xfrm>
          <a:prstGeom prst="rect">
            <a:avLst/>
          </a:prstGeom>
        </p:spPr>
      </p:pic>
      <p:sp>
        <p:nvSpPr>
          <p:cNvPr id="3" name="Content Placeholder 2">
            <a:extLst>
              <a:ext uri="{FF2B5EF4-FFF2-40B4-BE49-F238E27FC236}">
                <a16:creationId xmlns:a16="http://schemas.microsoft.com/office/drawing/2014/main" id="{00574739-4F3A-BB82-54ED-B4A9879DF6CF}"/>
              </a:ext>
            </a:extLst>
          </p:cNvPr>
          <p:cNvSpPr>
            <a:spLocks noGrp="1"/>
          </p:cNvSpPr>
          <p:nvPr>
            <p:ph idx="1"/>
          </p:nvPr>
        </p:nvSpPr>
        <p:spPr>
          <a:xfrm>
            <a:off x="7177176" y="1792224"/>
            <a:ext cx="4307527" cy="4517136"/>
          </a:xfrm>
        </p:spPr>
        <p:txBody>
          <a:bodyPr vert="horz" lIns="91440" tIns="45720" rIns="91440" bIns="45720" rtlCol="0" anchor="t">
            <a:normAutofit/>
          </a:bodyPr>
          <a:lstStyle/>
          <a:p>
            <a:pPr marL="0" indent="0">
              <a:lnSpc>
                <a:spcPct val="110000"/>
              </a:lnSpc>
              <a:buNone/>
            </a:pPr>
            <a:r>
              <a:rPr lang="en-US" sz="1300" u="sng"/>
              <a:t>Strengths</a:t>
            </a:r>
          </a:p>
          <a:p>
            <a:pPr>
              <a:lnSpc>
                <a:spcPct val="110000"/>
              </a:lnSpc>
            </a:pPr>
            <a:r>
              <a:rPr lang="en-US" sz="1300"/>
              <a:t>– strong brand recognition globally</a:t>
            </a:r>
          </a:p>
          <a:p>
            <a:pPr>
              <a:lnSpc>
                <a:spcPct val="110000"/>
              </a:lnSpc>
            </a:pPr>
            <a:r>
              <a:rPr lang="en-US" sz="1300"/>
              <a:t>Unique products and product offerings</a:t>
            </a:r>
          </a:p>
          <a:p>
            <a:pPr>
              <a:lnSpc>
                <a:spcPct val="110000"/>
              </a:lnSpc>
            </a:pPr>
            <a:r>
              <a:rPr lang="en-US" sz="1300"/>
              <a:t>Globally known with a stern presence</a:t>
            </a:r>
          </a:p>
          <a:p>
            <a:pPr>
              <a:lnSpc>
                <a:spcPct val="110000"/>
              </a:lnSpc>
            </a:pPr>
            <a:r>
              <a:rPr lang="en-US" sz="1300"/>
              <a:t>Menu innovation</a:t>
            </a:r>
          </a:p>
          <a:p>
            <a:pPr>
              <a:lnSpc>
                <a:spcPct val="110000"/>
              </a:lnSpc>
            </a:pPr>
            <a:endParaRPr lang="en-US" sz="1300"/>
          </a:p>
          <a:p>
            <a:pPr marL="0" indent="0">
              <a:lnSpc>
                <a:spcPct val="110000"/>
              </a:lnSpc>
              <a:buNone/>
            </a:pPr>
            <a:r>
              <a:rPr lang="en-US" sz="1300" u="sng"/>
              <a:t>Weakness</a:t>
            </a:r>
          </a:p>
          <a:p>
            <a:pPr marL="0" indent="0">
              <a:lnSpc>
                <a:spcPct val="110000"/>
              </a:lnSpc>
              <a:buNone/>
            </a:pPr>
            <a:r>
              <a:rPr lang="en-US" sz="1300"/>
              <a:t>Many health concerns with dietary issues </a:t>
            </a:r>
          </a:p>
          <a:p>
            <a:pPr marL="0" indent="0">
              <a:lnSpc>
                <a:spcPct val="110000"/>
              </a:lnSpc>
              <a:buNone/>
            </a:pPr>
            <a:r>
              <a:rPr lang="en-US" sz="1300"/>
              <a:t>Limited product diversity</a:t>
            </a:r>
          </a:p>
          <a:p>
            <a:pPr marL="0" indent="0">
              <a:lnSpc>
                <a:spcPct val="110000"/>
              </a:lnSpc>
              <a:buNone/>
            </a:pPr>
            <a:r>
              <a:rPr lang="en-US" sz="1300"/>
              <a:t>Operational and workforce issues </a:t>
            </a:r>
          </a:p>
          <a:p>
            <a:pPr marL="0" indent="0">
              <a:lnSpc>
                <a:spcPct val="110000"/>
              </a:lnSpc>
              <a:buNone/>
            </a:pPr>
            <a:r>
              <a:rPr lang="en-US" sz="1300"/>
              <a:t>Environmental concerns </a:t>
            </a:r>
          </a:p>
          <a:p>
            <a:pPr marL="0" indent="0">
              <a:lnSpc>
                <a:spcPct val="110000"/>
              </a:lnSpc>
              <a:buNone/>
            </a:pPr>
            <a:r>
              <a:rPr lang="en-US" sz="1300"/>
              <a:t>Slow responses to market trends (jurevicius, 2021).</a:t>
            </a:r>
          </a:p>
        </p:txBody>
      </p:sp>
    </p:spTree>
    <p:extLst>
      <p:ext uri="{BB962C8B-B14F-4D97-AF65-F5344CB8AC3E}">
        <p14:creationId xmlns:p14="http://schemas.microsoft.com/office/powerpoint/2010/main" val="6961978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600DC1B0-7E1A-BD02-3F93-19E6B1B75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80919FB-8DDC-8630-51B8-84E6988490C7}"/>
              </a:ext>
            </a:extLst>
          </p:cNvPr>
          <p:cNvSpPr>
            <a:spLocks noGrp="1"/>
          </p:cNvSpPr>
          <p:nvPr>
            <p:ph type="title"/>
          </p:nvPr>
        </p:nvSpPr>
        <p:spPr>
          <a:xfrm>
            <a:off x="612649" y="548638"/>
            <a:ext cx="3493008" cy="5788152"/>
          </a:xfrm>
        </p:spPr>
        <p:txBody>
          <a:bodyPr anchor="ctr">
            <a:normAutofit/>
          </a:bodyPr>
          <a:lstStyle/>
          <a:p>
            <a:r>
              <a:rPr lang="en-US" sz="2800"/>
              <a:t>Opportunities  and threats</a:t>
            </a:r>
          </a:p>
        </p:txBody>
      </p:sp>
      <p:graphicFrame>
        <p:nvGraphicFramePr>
          <p:cNvPr id="10" name="Content Placeholder 2">
            <a:extLst>
              <a:ext uri="{FF2B5EF4-FFF2-40B4-BE49-F238E27FC236}">
                <a16:creationId xmlns:a16="http://schemas.microsoft.com/office/drawing/2014/main" id="{1BD7F507-00DA-ECEC-7474-A53E6EE4B182}"/>
              </a:ext>
            </a:extLst>
          </p:cNvPr>
          <p:cNvGraphicFramePr>
            <a:graphicFrameLocks noGrp="1"/>
          </p:cNvGraphicFramePr>
          <p:nvPr>
            <p:ph idx="1"/>
            <p:extLst>
              <p:ext uri="{D42A27DB-BD31-4B8C-83A1-F6EECF244321}">
                <p14:modId xmlns:p14="http://schemas.microsoft.com/office/powerpoint/2010/main" val="2268707687"/>
              </p:ext>
            </p:extLst>
          </p:nvPr>
        </p:nvGraphicFramePr>
        <p:xfrm>
          <a:off x="4608246" y="548640"/>
          <a:ext cx="6949440" cy="57866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8941098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E8D3B17-7638-DFD3-18E4-8A6D611749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FA95C38-B4EA-F57B-7268-CC54B374BF6F}"/>
              </a:ext>
            </a:extLst>
          </p:cNvPr>
          <p:cNvSpPr>
            <a:spLocks noGrp="1"/>
          </p:cNvSpPr>
          <p:nvPr>
            <p:ph type="title"/>
          </p:nvPr>
        </p:nvSpPr>
        <p:spPr>
          <a:xfrm>
            <a:off x="5568534" y="603504"/>
            <a:ext cx="5916169" cy="1527048"/>
          </a:xfrm>
        </p:spPr>
        <p:txBody>
          <a:bodyPr anchor="b">
            <a:normAutofit/>
          </a:bodyPr>
          <a:lstStyle/>
          <a:p>
            <a:r>
              <a:rPr lang="en-US"/>
              <a:t>Issues </a:t>
            </a:r>
          </a:p>
        </p:txBody>
      </p:sp>
      <p:pic>
        <p:nvPicPr>
          <p:cNvPr id="5" name="Picture 4" descr="Red alarm light with people on the background">
            <a:extLst>
              <a:ext uri="{FF2B5EF4-FFF2-40B4-BE49-F238E27FC236}">
                <a16:creationId xmlns:a16="http://schemas.microsoft.com/office/drawing/2014/main" id="{EC20F1BD-01D8-F0E9-3793-B52A799ECCD5}"/>
              </a:ext>
            </a:extLst>
          </p:cNvPr>
          <p:cNvPicPr>
            <a:picLocks noChangeAspect="1"/>
          </p:cNvPicPr>
          <p:nvPr/>
        </p:nvPicPr>
        <p:blipFill>
          <a:blip r:embed="rId2"/>
          <a:srcRect l="33034" r="19243" b="-3"/>
          <a:stretch>
            <a:fillRect/>
          </a:stretch>
        </p:blipFill>
        <p:spPr>
          <a:xfrm>
            <a:off x="20" y="10"/>
            <a:ext cx="4910308" cy="6857990"/>
          </a:xfrm>
          <a:prstGeom prst="rect">
            <a:avLst/>
          </a:prstGeom>
        </p:spPr>
      </p:pic>
      <p:sp>
        <p:nvSpPr>
          <p:cNvPr id="3" name="Content Placeholder 2">
            <a:extLst>
              <a:ext uri="{FF2B5EF4-FFF2-40B4-BE49-F238E27FC236}">
                <a16:creationId xmlns:a16="http://schemas.microsoft.com/office/drawing/2014/main" id="{5E379672-EA02-345E-87D4-58AB3B30D8A5}"/>
              </a:ext>
            </a:extLst>
          </p:cNvPr>
          <p:cNvSpPr>
            <a:spLocks noGrp="1"/>
          </p:cNvSpPr>
          <p:nvPr>
            <p:ph idx="1"/>
          </p:nvPr>
        </p:nvSpPr>
        <p:spPr>
          <a:xfrm>
            <a:off x="5568533" y="2214282"/>
            <a:ext cx="5916169" cy="4095078"/>
          </a:xfrm>
        </p:spPr>
        <p:txBody>
          <a:bodyPr vert="horz" lIns="91440" tIns="45720" rIns="91440" bIns="45720" rtlCol="0">
            <a:normAutofit/>
          </a:bodyPr>
          <a:lstStyle/>
          <a:p>
            <a:r>
              <a:rPr lang="en-US" sz="1800"/>
              <a:t>Kfc has many issues with there overall retention rate and from research it has shown that a lot of employees there do not feel seen or heard for any issues that might arise for them which results in a high retention rate of there brand (Aithor, 2024). It is seen while they train there employees well it is visible that there is low engagement with the staff themself with the work they are doing </a:t>
            </a:r>
          </a:p>
          <a:p>
            <a:endParaRPr lang="en-US" sz="1800"/>
          </a:p>
          <a:p>
            <a:endParaRPr lang="en-US" sz="1800"/>
          </a:p>
          <a:p>
            <a:r>
              <a:rPr lang="en-US" sz="1800"/>
              <a:t>Kahn model</a:t>
            </a:r>
          </a:p>
        </p:txBody>
      </p:sp>
    </p:spTree>
    <p:extLst>
      <p:ext uri="{BB962C8B-B14F-4D97-AF65-F5344CB8AC3E}">
        <p14:creationId xmlns:p14="http://schemas.microsoft.com/office/powerpoint/2010/main" val="10140757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F921AAF-4C4B-26C4-9170-DBF4A1A15E22}"/>
              </a:ext>
            </a:extLst>
          </p:cNvPr>
          <p:cNvSpPr>
            <a:spLocks noGrp="1"/>
          </p:cNvSpPr>
          <p:nvPr>
            <p:ph idx="1"/>
          </p:nvPr>
        </p:nvSpPr>
        <p:spPr/>
        <p:txBody>
          <a:bodyPr vert="horz" lIns="91440" tIns="45720" rIns="91440" bIns="45720" rtlCol="0" anchor="t">
            <a:normAutofit/>
          </a:bodyPr>
          <a:lstStyle/>
          <a:p>
            <a:r>
              <a:rPr lang="en-US" dirty="0"/>
              <a:t>William </a:t>
            </a:r>
            <a:r>
              <a:rPr lang="en-US"/>
              <a:t>kahn</a:t>
            </a:r>
            <a:r>
              <a:rPr lang="en-US" dirty="0"/>
              <a:t> implemented this model in 1990 defining what was key to harnessing employee </a:t>
            </a:r>
            <a:r>
              <a:rPr lang="en-US"/>
              <a:t>engagment</a:t>
            </a:r>
            <a:r>
              <a:rPr lang="en-US" dirty="0"/>
              <a:t> with organization members for the roles they play in there job .this comes down to people being able to express themselves mentally/cognitively , </a:t>
            </a:r>
            <a:r>
              <a:rPr lang="en-US"/>
              <a:t>physically and emotionally during there role as these play a apart in engagement (Meskelis, 2017).</a:t>
            </a:r>
            <a:endParaRPr lang="en-US" dirty="0"/>
          </a:p>
          <a:p>
            <a:r>
              <a:rPr lang="en-US" dirty="0"/>
              <a:t>This model explains the employee engagement through 3 different conditions which are </a:t>
            </a:r>
            <a:r>
              <a:rPr lang="en-US"/>
              <a:t>meaningfullness</a:t>
            </a:r>
            <a:r>
              <a:rPr lang="en-US" dirty="0"/>
              <a:t> , safety , and availability that determine how fully individuals and employees are into there work and the roles they have </a:t>
            </a:r>
          </a:p>
          <a:p>
            <a:r>
              <a:rPr lang="en-US" dirty="0"/>
              <a:t>It </a:t>
            </a:r>
            <a:r>
              <a:rPr lang="en-US"/>
              <a:t>emphaziss</a:t>
            </a:r>
            <a:r>
              <a:rPr lang="en-US" dirty="0"/>
              <a:t> that engagement is not consistent and that employees may fluctuate with there levels of engagement depending on the situation and even down to perso</a:t>
            </a:r>
            <a:r>
              <a:rPr lang="en-US"/>
              <a:t>nal issues or factors </a:t>
            </a:r>
            <a:endParaRPr lang="en-US" dirty="0"/>
          </a:p>
        </p:txBody>
      </p:sp>
      <p:sp>
        <p:nvSpPr>
          <p:cNvPr id="5" name="Title 4">
            <a:extLst>
              <a:ext uri="{FF2B5EF4-FFF2-40B4-BE49-F238E27FC236}">
                <a16:creationId xmlns:a16="http://schemas.microsoft.com/office/drawing/2014/main" id="{CFD069C0-29D5-16D3-8EED-2FA5B8706E42}"/>
              </a:ext>
            </a:extLst>
          </p:cNvPr>
          <p:cNvSpPr>
            <a:spLocks noGrp="1"/>
          </p:cNvSpPr>
          <p:nvPr>
            <p:ph type="title"/>
          </p:nvPr>
        </p:nvSpPr>
        <p:spPr/>
        <p:txBody>
          <a:bodyPr/>
          <a:lstStyle/>
          <a:p>
            <a:r>
              <a:rPr lang="en-US" dirty="0"/>
              <a:t>The </a:t>
            </a:r>
            <a:r>
              <a:rPr lang="en-US" dirty="0" err="1"/>
              <a:t>kahn</a:t>
            </a:r>
            <a:r>
              <a:rPr lang="en-US" dirty="0"/>
              <a:t> model</a:t>
            </a:r>
          </a:p>
        </p:txBody>
      </p:sp>
    </p:spTree>
    <p:extLst>
      <p:ext uri="{BB962C8B-B14F-4D97-AF65-F5344CB8AC3E}">
        <p14:creationId xmlns:p14="http://schemas.microsoft.com/office/powerpoint/2010/main" val="10081023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37C171-10AA-21FC-57E6-962D28058AB0}"/>
              </a:ext>
            </a:extLst>
          </p:cNvPr>
          <p:cNvSpPr>
            <a:spLocks noGrp="1"/>
          </p:cNvSpPr>
          <p:nvPr>
            <p:ph type="title"/>
          </p:nvPr>
        </p:nvSpPr>
        <p:spPr/>
        <p:txBody>
          <a:bodyPr/>
          <a:lstStyle/>
          <a:p>
            <a:r>
              <a:rPr lang="en-US" dirty="0"/>
              <a:t>The big 3 of </a:t>
            </a:r>
            <a:r>
              <a:rPr lang="en-US" dirty="0" err="1"/>
              <a:t>kahn</a:t>
            </a:r>
          </a:p>
        </p:txBody>
      </p:sp>
      <p:sp>
        <p:nvSpPr>
          <p:cNvPr id="3" name="Content Placeholder 2">
            <a:extLst>
              <a:ext uri="{FF2B5EF4-FFF2-40B4-BE49-F238E27FC236}">
                <a16:creationId xmlns:a16="http://schemas.microsoft.com/office/drawing/2014/main" id="{3CFC9F5C-BBA6-30EE-2FC9-7B25ABA75009}"/>
              </a:ext>
            </a:extLst>
          </p:cNvPr>
          <p:cNvSpPr>
            <a:spLocks noGrp="1"/>
          </p:cNvSpPr>
          <p:nvPr>
            <p:ph idx="1"/>
          </p:nvPr>
        </p:nvSpPr>
        <p:spPr/>
        <p:txBody>
          <a:bodyPr vert="horz" lIns="91440" tIns="45720" rIns="91440" bIns="45720" rtlCol="0" anchor="t">
            <a:normAutofit/>
          </a:bodyPr>
          <a:lstStyle/>
          <a:p>
            <a:r>
              <a:rPr lang="en-US"/>
              <a:t>Meaningfullness</a:t>
            </a:r>
            <a:r>
              <a:rPr lang="en-US" dirty="0"/>
              <a:t> – employees need to feel valuable and purposeful in there job role .when people think that they are valued from there contributions and matter to the </a:t>
            </a:r>
            <a:r>
              <a:rPr lang="en-US"/>
              <a:t>organizatioon</a:t>
            </a:r>
            <a:r>
              <a:rPr lang="en-US" dirty="0"/>
              <a:t> they are more likely to put more effort into there role and give more energy</a:t>
            </a:r>
          </a:p>
          <a:p>
            <a:r>
              <a:rPr lang="en-US" dirty="0"/>
              <a:t>Safety- employees need to feel that they are safe to express things from emotion to mental things without fear of a negative reaction or consequence . A supportive </a:t>
            </a:r>
            <a:r>
              <a:rPr lang="en-US"/>
              <a:t>enviroment</a:t>
            </a:r>
            <a:r>
              <a:rPr lang="en-US" dirty="0"/>
              <a:t> allows people to open up and have trust in the place they work </a:t>
            </a:r>
          </a:p>
          <a:p>
            <a:r>
              <a:rPr lang="en-US" dirty="0"/>
              <a:t>Availability – employees have mental , physical and emotional resources to engage there all into work .this even includes things like energy , focus and the work related or non work related constraints that might come into there </a:t>
            </a:r>
            <a:r>
              <a:rPr lang="en-US"/>
              <a:t>lifes (Romford, 2022).</a:t>
            </a:r>
          </a:p>
        </p:txBody>
      </p:sp>
    </p:spTree>
    <p:extLst>
      <p:ext uri="{BB962C8B-B14F-4D97-AF65-F5344CB8AC3E}">
        <p14:creationId xmlns:p14="http://schemas.microsoft.com/office/powerpoint/2010/main" val="170724478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62D076-F0E5-E690-7144-8B87050C7E16}"/>
              </a:ext>
            </a:extLst>
          </p:cNvPr>
          <p:cNvSpPr>
            <a:spLocks noGrp="1"/>
          </p:cNvSpPr>
          <p:nvPr>
            <p:ph type="title"/>
          </p:nvPr>
        </p:nvSpPr>
        <p:spPr/>
        <p:txBody>
          <a:bodyPr/>
          <a:lstStyle/>
          <a:p>
            <a:r>
              <a:rPr lang="en-US" dirty="0"/>
              <a:t>Compare to other </a:t>
            </a:r>
            <a:r>
              <a:rPr lang="en-US"/>
              <a:t>brands</a:t>
            </a:r>
            <a:endParaRPr lang="en-US" dirty="0"/>
          </a:p>
        </p:txBody>
      </p:sp>
      <p:sp>
        <p:nvSpPr>
          <p:cNvPr id="3" name="Content Placeholder 2">
            <a:extLst>
              <a:ext uri="{FF2B5EF4-FFF2-40B4-BE49-F238E27FC236}">
                <a16:creationId xmlns:a16="http://schemas.microsoft.com/office/drawing/2014/main" id="{FFD195F1-B02A-F7BB-8F3C-E2AACA79A331}"/>
              </a:ext>
            </a:extLst>
          </p:cNvPr>
          <p:cNvSpPr>
            <a:spLocks noGrp="1"/>
          </p:cNvSpPr>
          <p:nvPr>
            <p:ph idx="1"/>
          </p:nvPr>
        </p:nvSpPr>
        <p:spPr/>
        <p:txBody>
          <a:bodyPr vert="horz" lIns="91440" tIns="45720" rIns="91440" bIns="45720" rtlCol="0" anchor="t">
            <a:normAutofit/>
          </a:bodyPr>
          <a:lstStyle/>
          <a:p>
            <a:r>
              <a:rPr lang="en-US" dirty="0"/>
              <a:t>Looking at other chain brands it high level of issues when researching the retention of other brands for example </a:t>
            </a:r>
            <a:r>
              <a:rPr lang="en-US"/>
              <a:t>mcdonalds</a:t>
            </a:r>
            <a:r>
              <a:rPr lang="en-US" dirty="0"/>
              <a:t> has also many issues with the retention of employees but </a:t>
            </a:r>
            <a:r>
              <a:rPr lang="en-US"/>
              <a:t>mcdonalds</a:t>
            </a:r>
            <a:r>
              <a:rPr lang="en-US" dirty="0"/>
              <a:t> uses a reward system for engagement with staff which pushes people to </a:t>
            </a:r>
            <a:r>
              <a:rPr lang="en-US"/>
              <a:t>engage more (KFC, 2025) . </a:t>
            </a:r>
            <a:endParaRPr lang="en-US" dirty="0"/>
          </a:p>
          <a:p>
            <a:r>
              <a:rPr lang="en-US" dirty="0"/>
              <a:t>With entry level roles of </a:t>
            </a:r>
            <a:r>
              <a:rPr lang="en-US"/>
              <a:t>mcdonalds</a:t>
            </a:r>
            <a:r>
              <a:rPr lang="en-US" dirty="0"/>
              <a:t> they look at around 25/45% turnover of staff which is fairly low this is down to the flexibility of there brand for workers and the support of cultures there brand </a:t>
            </a:r>
            <a:r>
              <a:rPr lang="en-US"/>
              <a:t>mainains</a:t>
            </a:r>
            <a:r>
              <a:rPr lang="en-US" dirty="0"/>
              <a:t> with empathic leadership being crucial for them to keep staff </a:t>
            </a:r>
          </a:p>
          <a:p>
            <a:r>
              <a:rPr lang="en-US" dirty="0"/>
              <a:t>They have a wide </a:t>
            </a:r>
            <a:r>
              <a:rPr lang="en-US"/>
              <a:t>variety</a:t>
            </a:r>
            <a:r>
              <a:rPr lang="en-US" dirty="0"/>
              <a:t> of flexibility standards and drive for the ability of </a:t>
            </a:r>
            <a:r>
              <a:rPr lang="en-US"/>
              <a:t>staff being able to pick their working patterns to reduce lack of engagement</a:t>
            </a:r>
            <a:endParaRPr lang="en-US" dirty="0"/>
          </a:p>
        </p:txBody>
      </p:sp>
    </p:spTree>
    <p:extLst>
      <p:ext uri="{BB962C8B-B14F-4D97-AF65-F5344CB8AC3E}">
        <p14:creationId xmlns:p14="http://schemas.microsoft.com/office/powerpoint/2010/main" val="218573342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5E8D3B17-7638-DFD3-18E4-8A6D611749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E47105B-4F38-0565-C13B-315B7EEF2741}"/>
              </a:ext>
            </a:extLst>
          </p:cNvPr>
          <p:cNvSpPr>
            <a:spLocks noGrp="1"/>
          </p:cNvSpPr>
          <p:nvPr>
            <p:ph type="title"/>
          </p:nvPr>
        </p:nvSpPr>
        <p:spPr>
          <a:xfrm>
            <a:off x="5568534" y="603504"/>
            <a:ext cx="5916169" cy="1527048"/>
          </a:xfrm>
        </p:spPr>
        <p:txBody>
          <a:bodyPr anchor="b">
            <a:normAutofit/>
          </a:bodyPr>
          <a:lstStyle/>
          <a:p>
            <a:r>
              <a:rPr lang="en-US" dirty="0"/>
              <a:t>Leadership </a:t>
            </a:r>
            <a:r>
              <a:rPr lang="en-US" dirty="0" err="1"/>
              <a:t>styl</a:t>
            </a:r>
            <a:r>
              <a:rPr lang="en-US" dirty="0"/>
              <a:t>e</a:t>
            </a:r>
          </a:p>
        </p:txBody>
      </p:sp>
      <p:pic>
        <p:nvPicPr>
          <p:cNvPr id="12" name="Picture 11" descr="Black spiral structure">
            <a:extLst>
              <a:ext uri="{FF2B5EF4-FFF2-40B4-BE49-F238E27FC236}">
                <a16:creationId xmlns:a16="http://schemas.microsoft.com/office/drawing/2014/main" id="{A208298E-8E73-88FE-AFAC-E510414122E5}"/>
              </a:ext>
            </a:extLst>
          </p:cNvPr>
          <p:cNvPicPr>
            <a:picLocks noChangeAspect="1"/>
          </p:cNvPicPr>
          <p:nvPr/>
        </p:nvPicPr>
        <p:blipFill>
          <a:blip r:embed="rId2"/>
          <a:srcRect l="39008" r="13269" b="-3"/>
          <a:stretch>
            <a:fillRect/>
          </a:stretch>
        </p:blipFill>
        <p:spPr>
          <a:xfrm>
            <a:off x="20" y="10"/>
            <a:ext cx="4910308" cy="6857990"/>
          </a:xfrm>
          <a:prstGeom prst="rect">
            <a:avLst/>
          </a:prstGeom>
        </p:spPr>
      </p:pic>
      <p:sp>
        <p:nvSpPr>
          <p:cNvPr id="3" name="Content Placeholder 2">
            <a:extLst>
              <a:ext uri="{FF2B5EF4-FFF2-40B4-BE49-F238E27FC236}">
                <a16:creationId xmlns:a16="http://schemas.microsoft.com/office/drawing/2014/main" id="{FFBB5744-03BB-42F1-EEC2-09C3E8222DD7}"/>
              </a:ext>
            </a:extLst>
          </p:cNvPr>
          <p:cNvSpPr>
            <a:spLocks noGrp="1"/>
          </p:cNvSpPr>
          <p:nvPr>
            <p:ph idx="1"/>
          </p:nvPr>
        </p:nvSpPr>
        <p:spPr>
          <a:xfrm>
            <a:off x="5568533" y="2214282"/>
            <a:ext cx="5916169" cy="4095078"/>
          </a:xfrm>
        </p:spPr>
        <p:txBody>
          <a:bodyPr vert="horz" lIns="91440" tIns="45720" rIns="91440" bIns="45720" rtlCol="0">
            <a:normAutofit/>
          </a:bodyPr>
          <a:lstStyle/>
          <a:p>
            <a:r>
              <a:rPr lang="en-US" sz="1800"/>
              <a:t>Looking at kfcs brand it is visible there is a big merge between hieratical and holacracy style management which in theory sounds good but from this there could be a divide in the hieratical system as people may not want to be ordered (EudBirdie, 2022).</a:t>
            </a:r>
          </a:p>
        </p:txBody>
      </p:sp>
    </p:spTree>
    <p:extLst>
      <p:ext uri="{BB962C8B-B14F-4D97-AF65-F5344CB8AC3E}">
        <p14:creationId xmlns:p14="http://schemas.microsoft.com/office/powerpoint/2010/main" val="237098995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E8899C-A607-84E6-A764-35A3C17B61BA}"/>
              </a:ext>
            </a:extLst>
          </p:cNvPr>
          <p:cNvSpPr>
            <a:spLocks noGrp="1"/>
          </p:cNvSpPr>
          <p:nvPr>
            <p:ph type="title"/>
          </p:nvPr>
        </p:nvSpPr>
        <p:spPr/>
        <p:txBody>
          <a:bodyPr/>
          <a:lstStyle/>
          <a:p>
            <a:r>
              <a:rPr lang="en-US"/>
              <a:t>References </a:t>
            </a:r>
            <a:endParaRPr lang="en-US" dirty="0"/>
          </a:p>
        </p:txBody>
      </p:sp>
      <p:sp>
        <p:nvSpPr>
          <p:cNvPr id="3" name="Content Placeholder 2">
            <a:extLst>
              <a:ext uri="{FF2B5EF4-FFF2-40B4-BE49-F238E27FC236}">
                <a16:creationId xmlns:a16="http://schemas.microsoft.com/office/drawing/2014/main" id="{2268FD1C-645D-D52E-5519-5FE95C7A7B76}"/>
              </a:ext>
            </a:extLst>
          </p:cNvPr>
          <p:cNvSpPr>
            <a:spLocks noGrp="1"/>
          </p:cNvSpPr>
          <p:nvPr>
            <p:ph idx="1"/>
          </p:nvPr>
        </p:nvSpPr>
        <p:spPr>
          <a:xfrm>
            <a:off x="219357" y="1125597"/>
            <a:ext cx="11919482" cy="4606118"/>
          </a:xfrm>
        </p:spPr>
        <p:txBody>
          <a:bodyPr vert="horz" lIns="91440" tIns="45720" rIns="91440" bIns="45720" rtlCol="0" anchor="t">
            <a:normAutofit fontScale="92500" lnSpcReduction="20000"/>
          </a:bodyPr>
          <a:lstStyle/>
          <a:p>
            <a:r>
              <a:rPr lang="en-GB" dirty="0">
                <a:latin typeface="UICTFontTextStyleBody"/>
                <a:ea typeface="UICTFontTextStyleBody"/>
                <a:cs typeface="UICTFontTextStyleBody"/>
              </a:rPr>
              <a:t>Aithor (2024). </a:t>
            </a:r>
            <a:r>
              <a:rPr lang="en-GB" i="1" dirty="0">
                <a:latin typeface="UICTFontTextStyleItalicBody"/>
                <a:ea typeface="UICTFontTextStyleItalicBody"/>
                <a:cs typeface="UICTFontTextStyleItalicBody"/>
              </a:rPr>
              <a:t>KFC Operational Problem In The United Kingdom</a:t>
            </a:r>
            <a:r>
              <a:rPr lang="en-GB" dirty="0">
                <a:latin typeface="UICTFontTextStyleBody"/>
                <a:ea typeface="UICTFontTextStyleBody"/>
                <a:cs typeface="UICTFontTextStyleBody"/>
              </a:rPr>
              <a:t>.  aithor.com. Available at: </a:t>
            </a:r>
            <a:r>
              <a:rPr lang="en-GB" dirty="0">
                <a:latin typeface="UICTFontTextStyleBody"/>
                <a:ea typeface="UICTFontTextStyleBody"/>
                <a:cs typeface="UICTFontTextStyleBody"/>
                <a:hlinkClick r:id="rId2"/>
              </a:rPr>
              <a:t>https://aithor.com/essay-examples/kfc-operational-problem-in-the-united-kingdom</a:t>
            </a:r>
            <a:r>
              <a:rPr lang="en-GB" dirty="0">
                <a:latin typeface="UICTFontTextStyleBody"/>
                <a:ea typeface="UICTFontTextStyleBody"/>
                <a:cs typeface="UICTFontTextStyleBody"/>
              </a:rPr>
              <a:t>. Accessed May 10 2026.</a:t>
            </a:r>
            <a:endParaRPr lang="en-US" dirty="0"/>
          </a:p>
          <a:p>
            <a:r>
              <a:rPr lang="en-GB" dirty="0">
                <a:latin typeface="UICTFontTextStyleBody"/>
                <a:ea typeface="UICTFontTextStyleBody"/>
                <a:cs typeface="UICTFontTextStyleBody"/>
              </a:rPr>
              <a:t>Briggs, F. (2026). </a:t>
            </a:r>
            <a:r>
              <a:rPr lang="en-GB" i="1" dirty="0">
                <a:latin typeface="UICTFontTextStyleItalicBody"/>
                <a:ea typeface="UICTFontTextStyleItalicBody"/>
                <a:cs typeface="UICTFontTextStyleItalicBody"/>
              </a:rPr>
              <a:t>KFC targets growing Gen Z drinks market with the launch of new ‘</a:t>
            </a:r>
            <a:r>
              <a:rPr lang="en-GB" i="1" dirty="0" err="1">
                <a:latin typeface="UICTFontTextStyleItalicBody"/>
                <a:ea typeface="UICTFontTextStyleItalicBody"/>
                <a:cs typeface="UICTFontTextStyleItalicBody"/>
              </a:rPr>
              <a:t>Kwench</a:t>
            </a:r>
            <a:r>
              <a:rPr lang="en-GB" i="1" dirty="0">
                <a:latin typeface="UICTFontTextStyleItalicBody"/>
                <a:ea typeface="UICTFontTextStyleItalicBody"/>
                <a:cs typeface="UICTFontTextStyleItalicBody"/>
              </a:rPr>
              <a:t> by KFC’ range</a:t>
            </a:r>
            <a:r>
              <a:rPr lang="en-GB" dirty="0">
                <a:latin typeface="UICTFontTextStyleBody"/>
                <a:ea typeface="UICTFontTextStyleBody"/>
                <a:cs typeface="UICTFontTextStyleBody"/>
              </a:rPr>
              <a:t>. Retail Times. Available at: </a:t>
            </a:r>
            <a:r>
              <a:rPr lang="en-GB" dirty="0">
                <a:latin typeface="UICTFontTextStyleBody"/>
                <a:ea typeface="UICTFontTextStyleBody"/>
                <a:cs typeface="UICTFontTextStyleBody"/>
                <a:hlinkClick r:id="rId3"/>
              </a:rPr>
              <a:t>https://retailtimes.co.uk</a:t>
            </a:r>
            <a:r>
              <a:rPr lang="en-GB" dirty="0">
                <a:latin typeface="UICTFontTextStyleBody"/>
                <a:ea typeface="UICTFontTextStyleBody"/>
                <a:cs typeface="UICTFontTextStyleBody"/>
              </a:rPr>
              <a:t> /kfc-targets-growing-gen-z-drinks-market-with-the-launch-of-new-kwench-by-kfc-range/ Accessed 10 May 2026.</a:t>
            </a:r>
            <a:endParaRPr lang="en-GB" dirty="0">
              <a:latin typeface="UICTFontTextStyleBody"/>
            </a:endParaRPr>
          </a:p>
          <a:p>
            <a:r>
              <a:rPr lang="en-GB" dirty="0">
                <a:latin typeface="UICTFontTextStyleBody"/>
                <a:ea typeface="UICTFontTextStyleBody"/>
                <a:cs typeface="UICTFontTextStyleBody"/>
              </a:rPr>
              <a:t>Chris (2026). </a:t>
            </a:r>
            <a:r>
              <a:rPr lang="en-GB" i="1" dirty="0">
                <a:latin typeface="UICTFontTextStyleItalicBody"/>
                <a:ea typeface="UICTFontTextStyleItalicBody"/>
                <a:cs typeface="UICTFontTextStyleItalicBody"/>
              </a:rPr>
              <a:t>KFC has chickened out on welfare promises</a:t>
            </a:r>
            <a:r>
              <a:rPr lang="en-GB" dirty="0">
                <a:latin typeface="UICTFontTextStyleBody"/>
                <a:ea typeface="UICTFontTextStyleBody"/>
                <a:cs typeface="UICTFontTextStyleBody"/>
              </a:rPr>
              <a:t>. The Ecologist. Available at: </a:t>
            </a:r>
            <a:r>
              <a:rPr lang="en-GB" dirty="0">
                <a:latin typeface="UICTFontTextStyleBody"/>
                <a:ea typeface="UICTFontTextStyleBody"/>
                <a:cs typeface="UICTFontTextStyleBody"/>
                <a:hlinkClick r:id="rId4"/>
              </a:rPr>
              <a:t>https://theecologist.org/2026/apr/21/kfc-has-chickened-out-welfare-promises</a:t>
            </a:r>
            <a:r>
              <a:rPr lang="en-GB" dirty="0">
                <a:latin typeface="UICTFontTextStyleBody"/>
                <a:ea typeface="UICTFontTextStyleBody"/>
                <a:cs typeface="UICTFontTextStyleBody"/>
              </a:rPr>
              <a:t>. Accessed May 10 2026.</a:t>
            </a:r>
          </a:p>
          <a:p>
            <a:r>
              <a:rPr lang="en-GB" dirty="0">
                <a:latin typeface="UICTFontTextStyleBody"/>
                <a:ea typeface="UICTFontTextStyleBody"/>
                <a:cs typeface="UICTFontTextStyleBody"/>
              </a:rPr>
              <a:t>CIPD (2025). </a:t>
            </a:r>
            <a:r>
              <a:rPr lang="en-GB" i="1" dirty="0">
                <a:latin typeface="UICTFontTextStyleItalicBody"/>
                <a:ea typeface="UICTFontTextStyleItalicBody"/>
                <a:cs typeface="UICTFontTextStyleItalicBody"/>
              </a:rPr>
              <a:t>SWOT Analysis</a:t>
            </a:r>
            <a:r>
              <a:rPr lang="en-GB" dirty="0">
                <a:latin typeface="UICTFontTextStyleBody"/>
                <a:ea typeface="UICTFontTextStyleBody"/>
                <a:cs typeface="UICTFontTextStyleBody"/>
              </a:rPr>
              <a:t>. CIPD. Available at: </a:t>
            </a:r>
            <a:r>
              <a:rPr lang="en-GB" dirty="0">
                <a:latin typeface="UICTFontTextStyleBody"/>
                <a:ea typeface="UICTFontTextStyleBody"/>
                <a:cs typeface="UICTFontTextStyleBody"/>
                <a:hlinkClick r:id="rId5"/>
              </a:rPr>
              <a:t>https://www.cipd.org/uk/knowledge/factsheets/swot-analysis-factsheet/</a:t>
            </a:r>
            <a:r>
              <a:rPr lang="en-GB" dirty="0">
                <a:latin typeface="UICTFontTextStyleBody"/>
                <a:ea typeface="UICTFontTextStyleBody"/>
                <a:cs typeface="UICTFontTextStyleBody"/>
              </a:rPr>
              <a:t>. Accessed may 9 2026.</a:t>
            </a:r>
          </a:p>
          <a:p>
            <a:r>
              <a:rPr lang="en-GB" dirty="0">
                <a:latin typeface="UICTFontTextStyleBody"/>
                <a:ea typeface="UICTFontTextStyleBody"/>
                <a:cs typeface="UICTFontTextStyleBody"/>
              </a:rPr>
              <a:t>Edraw Team (2020). </a:t>
            </a:r>
            <a:r>
              <a:rPr lang="en-GB" i="1" dirty="0">
                <a:latin typeface="UICTFontTextStyleItalicBody"/>
                <a:ea typeface="UICTFontTextStyleItalicBody"/>
                <a:cs typeface="UICTFontTextStyleItalicBody"/>
              </a:rPr>
              <a:t>Detailed PESTEL Analysis of KFC | EdrawMax Online</a:t>
            </a:r>
            <a:r>
              <a:rPr lang="en-GB" dirty="0">
                <a:latin typeface="UICTFontTextStyleBody"/>
                <a:ea typeface="UICTFontTextStyleBody"/>
                <a:cs typeface="UICTFontTextStyleBody"/>
              </a:rPr>
              <a:t>.  EdrawMax. Available at: </a:t>
            </a:r>
            <a:r>
              <a:rPr lang="en-GB" dirty="0">
                <a:latin typeface="UICTFontTextStyleBody"/>
                <a:ea typeface="UICTFontTextStyleBody"/>
                <a:cs typeface="UICTFontTextStyleBody"/>
                <a:hlinkClick r:id="rId6"/>
              </a:rPr>
              <a:t>https://edrawmax.wondershare.com/pestel/kfc-pestel-analysis.html</a:t>
            </a:r>
            <a:r>
              <a:rPr lang="en-GB" dirty="0">
                <a:latin typeface="UICTFontTextStyleBody"/>
                <a:ea typeface="UICTFontTextStyleBody"/>
                <a:cs typeface="UICTFontTextStyleBody"/>
              </a:rPr>
              <a:t>. Accessed May 10 2026.</a:t>
            </a:r>
          </a:p>
          <a:p>
            <a:r>
              <a:rPr lang="en-GB" dirty="0">
                <a:latin typeface="UICTFontTextStyleBody"/>
                <a:ea typeface="UICTFontTextStyleBody"/>
                <a:cs typeface="UICTFontTextStyleBody"/>
              </a:rPr>
              <a:t>EduBirdie (2022). </a:t>
            </a:r>
            <a:r>
              <a:rPr lang="en-GB" i="1" dirty="0">
                <a:latin typeface="UICTFontTextStyleItalicBody"/>
                <a:ea typeface="UICTFontTextStyleItalicBody"/>
                <a:cs typeface="UICTFontTextStyleItalicBody"/>
              </a:rPr>
              <a:t>Leadership And Organizational Culture Of KFC - Free Essay Example - Edubirdie</a:t>
            </a:r>
            <a:r>
              <a:rPr lang="en-GB" dirty="0">
                <a:latin typeface="UICTFontTextStyleBody"/>
                <a:ea typeface="UICTFontTextStyleBody"/>
                <a:cs typeface="UICTFontTextStyleBody"/>
              </a:rPr>
              <a:t>. Edubirdie. Available at: </a:t>
            </a:r>
            <a:r>
              <a:rPr lang="en-GB" dirty="0">
                <a:latin typeface="UICTFontTextStyleBody"/>
                <a:ea typeface="UICTFontTextStyleBody"/>
                <a:cs typeface="UICTFontTextStyleBody"/>
                <a:hlinkClick r:id="rId7"/>
              </a:rPr>
              <a:t>https://hub.edubirdie.com/examples/leadership-and-organizational-culture-of-kfc/</a:t>
            </a:r>
            <a:r>
              <a:rPr lang="en-GB" dirty="0">
                <a:latin typeface="UICTFontTextStyleBody"/>
                <a:ea typeface="UICTFontTextStyleBody"/>
                <a:cs typeface="UICTFontTextStyleBody"/>
              </a:rPr>
              <a:t>. Accessed May 10 2026.</a:t>
            </a:r>
            <a:endParaRPr lang="en-US" dirty="0">
              <a:latin typeface="Neue Haas Grotesk Text Pro"/>
            </a:endParaRPr>
          </a:p>
        </p:txBody>
      </p:sp>
    </p:spTree>
    <p:extLst>
      <p:ext uri="{BB962C8B-B14F-4D97-AF65-F5344CB8AC3E}">
        <p14:creationId xmlns:p14="http://schemas.microsoft.com/office/powerpoint/2010/main" val="145340457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83F6C-D910-61D4-E2E3-963B2CF0CECD}"/>
              </a:ext>
            </a:extLst>
          </p:cNvPr>
          <p:cNvSpPr>
            <a:spLocks noGrp="1"/>
          </p:cNvSpPr>
          <p:nvPr>
            <p:ph type="title"/>
          </p:nvPr>
        </p:nvSpPr>
        <p:spPr/>
        <p:txBody>
          <a:bodyPr/>
          <a:lstStyle/>
          <a:p>
            <a:r>
              <a:rPr lang="en-US"/>
              <a:t>Reference </a:t>
            </a:r>
          </a:p>
        </p:txBody>
      </p:sp>
      <p:sp>
        <p:nvSpPr>
          <p:cNvPr id="3" name="Content Placeholder 2">
            <a:extLst>
              <a:ext uri="{FF2B5EF4-FFF2-40B4-BE49-F238E27FC236}">
                <a16:creationId xmlns:a16="http://schemas.microsoft.com/office/drawing/2014/main" id="{1610FEA8-B543-F82D-A187-78DB7AE57D00}"/>
              </a:ext>
            </a:extLst>
          </p:cNvPr>
          <p:cNvSpPr>
            <a:spLocks noGrp="1"/>
          </p:cNvSpPr>
          <p:nvPr>
            <p:ph idx="1"/>
          </p:nvPr>
        </p:nvSpPr>
        <p:spPr/>
        <p:txBody>
          <a:bodyPr vert="horz" lIns="91440" tIns="45720" rIns="91440" bIns="45720" rtlCol="0" anchor="t">
            <a:normAutofit/>
          </a:bodyPr>
          <a:lstStyle/>
          <a:p>
            <a:pPr marL="0" indent="0">
              <a:buNone/>
            </a:pPr>
            <a:endParaRPr lang="en-US" dirty="0"/>
          </a:p>
          <a:p>
            <a:pPr marL="0" indent="0">
              <a:buNone/>
            </a:pPr>
            <a:endParaRPr lang="en-US" dirty="0"/>
          </a:p>
        </p:txBody>
      </p:sp>
      <p:sp>
        <p:nvSpPr>
          <p:cNvPr id="4" name="TextBox 3">
            <a:extLst>
              <a:ext uri="{FF2B5EF4-FFF2-40B4-BE49-F238E27FC236}">
                <a16:creationId xmlns:a16="http://schemas.microsoft.com/office/drawing/2014/main" id="{DBAB933A-9E48-6FA8-A309-D58A941E58B5}"/>
              </a:ext>
            </a:extLst>
          </p:cNvPr>
          <p:cNvSpPr txBox="1"/>
          <p:nvPr/>
        </p:nvSpPr>
        <p:spPr>
          <a:xfrm>
            <a:off x="221226" y="1118419"/>
            <a:ext cx="11575676" cy="563231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latin typeface="UICTFontTextStyleBody"/>
                <a:ea typeface="UICTFontTextStyleBody"/>
                <a:cs typeface="UICTFontTextStyleBody"/>
              </a:rPr>
              <a:t>Frue, K. (2019). </a:t>
            </a:r>
            <a:r>
              <a:rPr lang="en-US" i="1" dirty="0">
                <a:latin typeface="UICTFontTextStyleItalicBody"/>
                <a:ea typeface="UICTFontTextStyleItalicBody"/>
                <a:cs typeface="UICTFontTextStyleItalicBody"/>
              </a:rPr>
              <a:t>PESTEL Analysis of KFC</a:t>
            </a:r>
            <a:r>
              <a:rPr lang="en-US" dirty="0">
                <a:latin typeface="UICTFontTextStyleBody"/>
                <a:ea typeface="UICTFontTextStyleBody"/>
                <a:cs typeface="UICTFontTextStyleBody"/>
              </a:rPr>
              <a:t>. [online] PESTLE Analysis. Available at: </a:t>
            </a:r>
            <a:r>
              <a:rPr lang="en-US" dirty="0">
                <a:latin typeface="UICTFontTextStyleBody"/>
                <a:ea typeface="UICTFontTextStyleBody"/>
                <a:cs typeface="UICTFontTextStyleBody"/>
                <a:hlinkClick r:id="rId2"/>
              </a:rPr>
              <a:t>https://pestleanalysis.com/pestel-analysis-of-kfc/</a:t>
            </a:r>
            <a:r>
              <a:rPr lang="en-US">
                <a:latin typeface="UICTFontTextStyleBody"/>
                <a:ea typeface="UICTFontTextStyleBody"/>
                <a:cs typeface="UICTFontTextStyleBody"/>
              </a:rPr>
              <a:t>. Accessed 9 May 2026.</a:t>
            </a:r>
            <a:endParaRPr lang="en-US"/>
          </a:p>
          <a:p>
            <a:endParaRPr lang="en-US" dirty="0">
              <a:latin typeface="UICTFontTextStyleBody"/>
              <a:ea typeface="UICTFontTextStyleBody"/>
              <a:cs typeface="UICTFontTextStyleBody"/>
            </a:endParaRPr>
          </a:p>
          <a:p>
            <a:r>
              <a:rPr lang="en-US" dirty="0">
                <a:latin typeface="UICTFontTextStyleBody"/>
                <a:ea typeface="UICTFontTextStyleBody"/>
                <a:cs typeface="UICTFontTextStyleBody"/>
              </a:rPr>
              <a:t>Jurevicius, O. (2021). </a:t>
            </a:r>
            <a:r>
              <a:rPr lang="en-US" i="1" dirty="0">
                <a:latin typeface="UICTFontTextStyleItalicBody"/>
                <a:ea typeface="UICTFontTextStyleItalicBody"/>
                <a:cs typeface="UICTFontTextStyleItalicBody"/>
              </a:rPr>
              <a:t>KFC SWOT Analysis - SM Insight</a:t>
            </a:r>
            <a:r>
              <a:rPr lang="en-US" dirty="0">
                <a:latin typeface="UICTFontTextStyleBody"/>
                <a:ea typeface="UICTFontTextStyleBody"/>
                <a:cs typeface="UICTFontTextStyleBody"/>
              </a:rPr>
              <a:t>. Strategic Management Insight. Available at: </a:t>
            </a:r>
            <a:r>
              <a:rPr lang="en-US" dirty="0">
                <a:latin typeface="UICTFontTextStyleBody"/>
                <a:ea typeface="UICTFontTextStyleBody"/>
                <a:cs typeface="UICTFontTextStyleBody"/>
                <a:hlinkClick r:id="rId3"/>
              </a:rPr>
              <a:t>https://strategicmanagementinsight.com/swot-analyses/kfc-swot-analysis/</a:t>
            </a:r>
            <a:r>
              <a:rPr lang="en-US">
                <a:latin typeface="UICTFontTextStyleBody"/>
                <a:ea typeface="UICTFontTextStyleBody"/>
                <a:cs typeface="UICTFontTextStyleBody"/>
              </a:rPr>
              <a:t>. Accessed 10 May 2026.</a:t>
            </a:r>
          </a:p>
          <a:p>
            <a:endParaRPr lang="en-US" dirty="0">
              <a:latin typeface="UICTFontTextStyleBody"/>
              <a:ea typeface="UICTFontTextStyleBody"/>
              <a:cs typeface="UICTFontTextStyleBody"/>
            </a:endParaRPr>
          </a:p>
          <a:p>
            <a:r>
              <a:rPr lang="en-US">
                <a:latin typeface="UICTFontTextStyleBody"/>
                <a:ea typeface="UICTFontTextStyleBody"/>
                <a:cs typeface="UICTFontTextStyleBody"/>
              </a:rPr>
              <a:t>KFC (2022). </a:t>
            </a:r>
            <a:r>
              <a:rPr lang="en-US" i="1">
                <a:latin typeface="UICTFontTextStyleItalicBody"/>
                <a:ea typeface="UICTFontTextStyleItalicBody"/>
                <a:cs typeface="UICTFontTextStyleItalicBody"/>
              </a:rPr>
              <a:t>KFC - The Colonel’s Story - The Life of Harland Sanders</a:t>
            </a:r>
            <a:r>
              <a:rPr lang="en-US">
                <a:latin typeface="UICTFontTextStyleBody"/>
                <a:ea typeface="UICTFontTextStyleBody"/>
                <a:cs typeface="UICTFontTextStyleBody"/>
              </a:rPr>
              <a:t>. www.kfc.co.uk. Available at: </a:t>
            </a:r>
            <a:r>
              <a:rPr lang="en-US" dirty="0">
                <a:latin typeface="UICTFontTextStyleBody"/>
                <a:ea typeface="UICTFontTextStyleBody"/>
                <a:cs typeface="UICTFontTextStyleBody"/>
                <a:hlinkClick r:id="rId4"/>
              </a:rPr>
              <a:t>https://www.kfc.co.uk/colonels-story</a:t>
            </a:r>
            <a:r>
              <a:rPr lang="en-US">
                <a:latin typeface="UICTFontTextStyleBody"/>
                <a:ea typeface="UICTFontTextStyleBody"/>
                <a:cs typeface="UICTFontTextStyleBody"/>
              </a:rPr>
              <a:t>. Accessed 9 May 2026.</a:t>
            </a:r>
          </a:p>
          <a:p>
            <a:endParaRPr lang="en-US" dirty="0">
              <a:latin typeface="UICTFontTextStyleBody"/>
              <a:ea typeface="UICTFontTextStyleBody"/>
              <a:cs typeface="UICTFontTextStyleBody"/>
            </a:endParaRPr>
          </a:p>
          <a:p>
            <a:r>
              <a:rPr lang="en-US" dirty="0">
                <a:latin typeface="UICTFontTextStyleBody"/>
                <a:ea typeface="UICTFontTextStyleBody"/>
                <a:cs typeface="UICTFontTextStyleBody"/>
              </a:rPr>
              <a:t>KFC (2025). </a:t>
            </a:r>
            <a:r>
              <a:rPr lang="en-US" i="1">
                <a:latin typeface="UICTFontTextStyleItalicBody"/>
                <a:ea typeface="UICTFontTextStyleItalicBody"/>
                <a:cs typeface="UICTFontTextStyleItalicBody"/>
              </a:rPr>
              <a:t>KFC vs McDonald’s</a:t>
            </a:r>
            <a:r>
              <a:rPr lang="en-US">
                <a:latin typeface="UICTFontTextStyleBody"/>
                <a:ea typeface="UICTFontTextStyleBody"/>
                <a:cs typeface="UICTFontTextStyleBody"/>
              </a:rPr>
              <a:t>. Comparably. Available at: </a:t>
            </a:r>
            <a:r>
              <a:rPr lang="en-US" dirty="0">
                <a:latin typeface="UICTFontTextStyleBody"/>
                <a:ea typeface="UICTFontTextStyleBody"/>
                <a:cs typeface="UICTFontTextStyleBody"/>
                <a:hlinkClick r:id="rId5"/>
              </a:rPr>
              <a:t>https://www.comparably.com/competitors/kfc-vs-mcdonalds</a:t>
            </a:r>
            <a:r>
              <a:rPr lang="en-US" dirty="0">
                <a:latin typeface="UICTFontTextStyleBody"/>
                <a:ea typeface="UICTFontTextStyleBody"/>
                <a:cs typeface="UICTFontTextStyleBody"/>
              </a:rPr>
              <a:t>. Accessed 9 May 2026</a:t>
            </a:r>
          </a:p>
          <a:p>
            <a:endParaRPr lang="en-US" dirty="0">
              <a:latin typeface="UICTFontTextStyleBody"/>
              <a:ea typeface="UICTFontTextStyleBody"/>
              <a:cs typeface="UICTFontTextStyleBody"/>
            </a:endParaRPr>
          </a:p>
          <a:p>
            <a:r>
              <a:rPr lang="en-US" dirty="0">
                <a:latin typeface="UICTFontTextStyleBody"/>
                <a:ea typeface="UICTFontTextStyleBody"/>
                <a:cs typeface="UICTFontTextStyleBody"/>
              </a:rPr>
              <a:t>Kuo, L. (2013). </a:t>
            </a:r>
            <a:r>
              <a:rPr lang="en-US" i="1" dirty="0">
                <a:latin typeface="UICTFontTextStyleItalicBody"/>
                <a:ea typeface="UICTFontTextStyleItalicBody"/>
                <a:cs typeface="UICTFontTextStyleItalicBody"/>
              </a:rPr>
              <a:t>KFC makes most of its money in China, and now that’s a big problem</a:t>
            </a:r>
            <a:r>
              <a:rPr lang="en-US" dirty="0">
                <a:latin typeface="UICTFontTextStyleBody"/>
                <a:ea typeface="UICTFontTextStyleBody"/>
                <a:cs typeface="UICTFontTextStyleBody"/>
              </a:rPr>
              <a:t>.  Quartz. Available at: </a:t>
            </a:r>
            <a:r>
              <a:rPr lang="en-US" dirty="0">
                <a:latin typeface="UICTFontTextStyleBody"/>
                <a:ea typeface="UICTFontTextStyleBody"/>
                <a:cs typeface="UICTFontTextStyleBody"/>
                <a:hlinkClick r:id="rId6"/>
              </a:rPr>
              <a:t>https://qz.com/77471/kfc-makes-most-of-its-money-in-china-and-now-thats-a-big-problem</a:t>
            </a:r>
            <a:r>
              <a:rPr lang="en-US" dirty="0">
                <a:latin typeface="UICTFontTextStyleBody"/>
                <a:ea typeface="UICTFontTextStyleBody"/>
                <a:cs typeface="UICTFontTextStyleBody"/>
              </a:rPr>
              <a:t>. Accessed 9 May 2026.</a:t>
            </a:r>
          </a:p>
          <a:p>
            <a:endParaRPr lang="en-US" dirty="0">
              <a:latin typeface="UICTFontTextStyleBody"/>
              <a:ea typeface="UICTFontTextStyleBody"/>
              <a:cs typeface="UICTFontTextStyleBody"/>
            </a:endParaRPr>
          </a:p>
          <a:p>
            <a:r>
              <a:rPr lang="en-US" dirty="0">
                <a:latin typeface="UICTFontTextStyleBody"/>
                <a:ea typeface="UICTFontTextStyleBody"/>
                <a:cs typeface="UICTFontTextStyleBody"/>
              </a:rPr>
              <a:t>Leslee (2025). </a:t>
            </a:r>
            <a:r>
              <a:rPr lang="en-US" i="1" dirty="0">
                <a:latin typeface="UICTFontTextStyleItalicBody"/>
                <a:ea typeface="UICTFontTextStyleItalicBody"/>
                <a:cs typeface="UICTFontTextStyleItalicBody"/>
              </a:rPr>
              <a:t>[Solved] KFCs HR retention strategies have helped the company retain its - Human Resource Management (BCOMHON HRM) - </a:t>
            </a:r>
            <a:r>
              <a:rPr lang="en-US" i="1" dirty="0" err="1">
                <a:latin typeface="UICTFontTextStyleItalicBody"/>
                <a:ea typeface="UICTFontTextStyleItalicBody"/>
                <a:cs typeface="UICTFontTextStyleItalicBody"/>
              </a:rPr>
              <a:t>Studocu</a:t>
            </a:r>
            <a:r>
              <a:rPr lang="en-US" dirty="0">
                <a:latin typeface="UICTFontTextStyleBody"/>
                <a:ea typeface="UICTFontTextStyleBody"/>
                <a:cs typeface="UICTFontTextStyleBody"/>
              </a:rPr>
              <a:t>. [online] </a:t>
            </a:r>
            <a:r>
              <a:rPr lang="en-US" dirty="0" err="1">
                <a:latin typeface="UICTFontTextStyleBody"/>
                <a:ea typeface="UICTFontTextStyleBody"/>
                <a:cs typeface="UICTFontTextStyleBody"/>
              </a:rPr>
              <a:t>Studocu</a:t>
            </a:r>
            <a:r>
              <a:rPr lang="en-US" dirty="0">
                <a:latin typeface="UICTFontTextStyleBody"/>
                <a:ea typeface="UICTFontTextStyleBody"/>
                <a:cs typeface="UICTFontTextStyleBody"/>
              </a:rPr>
              <a:t>. Available at: </a:t>
            </a:r>
            <a:r>
              <a:rPr lang="en-US" dirty="0">
                <a:latin typeface="UICTFontTextStyleBody"/>
                <a:ea typeface="UICTFontTextStyleBody"/>
                <a:cs typeface="UICTFontTextStyleBody"/>
                <a:hlinkClick r:id="rId7"/>
              </a:rPr>
              <a:t>https://www.studocu.com/en-za/messages/question/14210111/kfcs-hr-retention-strategies-have-helped-the-company-retain-its-top-talent-ensuring-that-it-has-a</a:t>
            </a:r>
            <a:r>
              <a:rPr lang="en-US" dirty="0">
                <a:latin typeface="UICTFontTextStyleBody"/>
                <a:ea typeface="UICTFontTextStyleBody"/>
                <a:cs typeface="UICTFontTextStyleBody"/>
              </a:rPr>
              <a:t> Accessed 10 May 2026.</a:t>
            </a:r>
            <a:endParaRPr lang="en-US" dirty="0"/>
          </a:p>
          <a:p>
            <a:pPr algn="ctr"/>
            <a:endParaRPr lang="en-GB"/>
          </a:p>
        </p:txBody>
      </p:sp>
    </p:spTree>
    <p:extLst>
      <p:ext uri="{BB962C8B-B14F-4D97-AF65-F5344CB8AC3E}">
        <p14:creationId xmlns:p14="http://schemas.microsoft.com/office/powerpoint/2010/main" val="70654700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712453-E33B-A806-A378-F8809DF49118}"/>
              </a:ext>
            </a:extLst>
          </p:cNvPr>
          <p:cNvSpPr>
            <a:spLocks noGrp="1"/>
          </p:cNvSpPr>
          <p:nvPr>
            <p:ph type="title"/>
          </p:nvPr>
        </p:nvSpPr>
        <p:spPr/>
        <p:txBody>
          <a:bodyPr/>
          <a:lstStyle/>
          <a:p>
            <a:r>
              <a:rPr lang="en-GB"/>
              <a:t>Reference </a:t>
            </a:r>
          </a:p>
        </p:txBody>
      </p:sp>
      <p:sp>
        <p:nvSpPr>
          <p:cNvPr id="3" name="Content Placeholder 2">
            <a:extLst>
              <a:ext uri="{FF2B5EF4-FFF2-40B4-BE49-F238E27FC236}">
                <a16:creationId xmlns:a16="http://schemas.microsoft.com/office/drawing/2014/main" id="{BF05D2F3-9395-3C34-9ECD-E10FEC65AAA7}"/>
              </a:ext>
            </a:extLst>
          </p:cNvPr>
          <p:cNvSpPr>
            <a:spLocks noGrp="1"/>
          </p:cNvSpPr>
          <p:nvPr>
            <p:ph idx="1"/>
          </p:nvPr>
        </p:nvSpPr>
        <p:spPr>
          <a:xfrm>
            <a:off x="-911353" y="9604473"/>
            <a:ext cx="1531991" cy="1579445"/>
          </a:xfrm>
        </p:spPr>
        <p:txBody>
          <a:bodyPr vert="horz" lIns="91440" tIns="45720" rIns="91440" bIns="45720" rtlCol="0" anchor="t">
            <a:normAutofit/>
          </a:bodyPr>
          <a:lstStyle/>
          <a:p>
            <a:pPr marL="0" indent="0">
              <a:buNone/>
            </a:pPr>
            <a:endParaRPr lang="en-GB"/>
          </a:p>
        </p:txBody>
      </p:sp>
      <p:sp>
        <p:nvSpPr>
          <p:cNvPr id="4" name="TextBox 3">
            <a:extLst>
              <a:ext uri="{FF2B5EF4-FFF2-40B4-BE49-F238E27FC236}">
                <a16:creationId xmlns:a16="http://schemas.microsoft.com/office/drawing/2014/main" id="{E4DB3B20-F425-6131-F1E9-D81A54ADDF0E}"/>
              </a:ext>
            </a:extLst>
          </p:cNvPr>
          <p:cNvSpPr txBox="1"/>
          <p:nvPr/>
        </p:nvSpPr>
        <p:spPr>
          <a:xfrm>
            <a:off x="280147" y="1311088"/>
            <a:ext cx="11317941" cy="53553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latin typeface="UICTFontTextStyleBody"/>
                <a:ea typeface="UICTFontTextStyleBody"/>
                <a:cs typeface="UICTFontTextStyleBody"/>
              </a:rPr>
              <a:t>Lrqa (2025). </a:t>
            </a:r>
            <a:r>
              <a:rPr lang="en-US" i="1" dirty="0">
                <a:latin typeface="UICTFontTextStyleItalicBody"/>
                <a:ea typeface="UICTFontTextStyleItalicBody"/>
                <a:cs typeface="UICTFontTextStyleItalicBody"/>
              </a:rPr>
              <a:t>About Sedex: Promoting Ethical Supply Chains | LRQA UK</a:t>
            </a:r>
            <a:r>
              <a:rPr lang="en-US">
                <a:latin typeface="UICTFontTextStyleBody"/>
                <a:ea typeface="UICTFontTextStyleBody"/>
                <a:cs typeface="UICTFontTextStyleBody"/>
              </a:rPr>
              <a:t>.  LRQA. Available at: </a:t>
            </a:r>
            <a:r>
              <a:rPr lang="en-US" dirty="0">
                <a:latin typeface="UICTFontTextStyleBody"/>
                <a:ea typeface="UICTFontTextStyleBody"/>
                <a:cs typeface="UICTFontTextStyleBody"/>
                <a:hlinkClick r:id="rId2"/>
              </a:rPr>
              <a:t>https://www.lrqa.com/en-gb/about-sedex/</a:t>
            </a:r>
            <a:r>
              <a:rPr lang="en-US" dirty="0">
                <a:latin typeface="UICTFontTextStyleBody"/>
                <a:ea typeface="UICTFontTextStyleBody"/>
                <a:cs typeface="UICTFontTextStyleBody"/>
              </a:rPr>
              <a:t>. Accessed 10 May 2026.</a:t>
            </a:r>
            <a:endParaRPr lang="en-US" dirty="0"/>
          </a:p>
          <a:p>
            <a:endParaRPr lang="en-US" dirty="0">
              <a:latin typeface="UICTFontTextStyleBody"/>
              <a:ea typeface="UICTFontTextStyleBody"/>
              <a:cs typeface="UICTFontTextStyleBody"/>
            </a:endParaRPr>
          </a:p>
          <a:p>
            <a:r>
              <a:rPr lang="en-US" dirty="0">
                <a:latin typeface="UICTFontTextStyleBody"/>
                <a:ea typeface="UICTFontTextStyleBody"/>
                <a:cs typeface="UICTFontTextStyleBody"/>
              </a:rPr>
              <a:t>Meskelis, S. (2017). </a:t>
            </a:r>
            <a:r>
              <a:rPr lang="en-US" i="1" dirty="0">
                <a:latin typeface="UICTFontTextStyleItalicBody"/>
                <a:ea typeface="UICTFontTextStyleItalicBody"/>
                <a:cs typeface="UICTFontTextStyleItalicBody"/>
              </a:rPr>
              <a:t>Figure 2.2. Kahn (1990) Model of Employee Engagement</a:t>
            </a:r>
            <a:r>
              <a:rPr lang="en-US">
                <a:latin typeface="UICTFontTextStyleBody"/>
                <a:ea typeface="UICTFontTextStyleBody"/>
                <a:cs typeface="UICTFontTextStyleBody"/>
              </a:rPr>
              <a:t>.  ResearchGate. Available at: </a:t>
            </a:r>
            <a:r>
              <a:rPr lang="en-US" dirty="0">
                <a:latin typeface="UICTFontTextStyleBody"/>
                <a:ea typeface="UICTFontTextStyleBody"/>
                <a:cs typeface="UICTFontTextStyleBody"/>
                <a:hlinkClick r:id="rId3"/>
              </a:rPr>
              <a:t>https://www.researchgate.net/figure/Kahn-1990-Model-of-Employee-Engagement_fig2_326262753</a:t>
            </a:r>
            <a:r>
              <a:rPr lang="en-US" dirty="0">
                <a:latin typeface="UICTFontTextStyleBody"/>
                <a:ea typeface="UICTFontTextStyleBody"/>
                <a:cs typeface="UICTFontTextStyleBody"/>
              </a:rPr>
              <a:t>. Accessed 9 May 2026.</a:t>
            </a:r>
          </a:p>
          <a:p>
            <a:endParaRPr lang="en-US" dirty="0">
              <a:latin typeface="UICTFontTextStyleBody"/>
              <a:ea typeface="UICTFontTextStyleBody"/>
              <a:cs typeface="UICTFontTextStyleBody"/>
            </a:endParaRPr>
          </a:p>
          <a:p>
            <a:r>
              <a:rPr lang="en-US" dirty="0">
                <a:latin typeface="UICTFontTextStyleBody"/>
                <a:ea typeface="UICTFontTextStyleBody"/>
                <a:cs typeface="UICTFontTextStyleBody"/>
              </a:rPr>
              <a:t>Mongabay (2026). </a:t>
            </a:r>
            <a:r>
              <a:rPr lang="en-US" i="1" dirty="0">
                <a:latin typeface="UICTFontTextStyleItalicBody"/>
                <a:ea typeface="UICTFontTextStyleItalicBody"/>
                <a:cs typeface="UICTFontTextStyleItalicBody"/>
              </a:rPr>
              <a:t>KFC dumps palm oil due to health, environmental concerns</a:t>
            </a:r>
            <a:r>
              <a:rPr lang="en-US">
                <a:latin typeface="UICTFontTextStyleBody"/>
                <a:ea typeface="UICTFontTextStyleBody"/>
                <a:cs typeface="UICTFontTextStyleBody"/>
              </a:rPr>
              <a:t>. Mongabay Environmental News. </a:t>
            </a:r>
            <a:r>
              <a:rPr lang="en-US" dirty="0">
                <a:latin typeface="UICTFontTextStyleBody"/>
                <a:ea typeface="UICTFontTextStyleBody"/>
                <a:cs typeface="UICTFontTextStyleBody"/>
              </a:rPr>
              <a:t>Available at: </a:t>
            </a:r>
            <a:r>
              <a:rPr lang="en-US" dirty="0">
                <a:latin typeface="UICTFontTextStyleBody"/>
                <a:ea typeface="UICTFontTextStyleBody"/>
                <a:cs typeface="UICTFontTextStyleBody"/>
                <a:hlinkClick r:id="rId4"/>
              </a:rPr>
              <a:t>https://news.mongabay.com/2011/04/kfc-dumps-palm-oil-due-to-health-environmental-concerns/</a:t>
            </a:r>
            <a:r>
              <a:rPr lang="en-US" dirty="0">
                <a:latin typeface="UICTFontTextStyleBody"/>
                <a:ea typeface="UICTFontTextStyleBody"/>
                <a:cs typeface="UICTFontTextStyleBody"/>
              </a:rPr>
              <a:t>. Accessed 10 May 2026.</a:t>
            </a:r>
            <a:endParaRPr lang="en-US" dirty="0"/>
          </a:p>
          <a:p>
            <a:endParaRPr lang="en-US" dirty="0">
              <a:latin typeface="UICTFontTextStyleBody"/>
              <a:ea typeface="UICTFontTextStyleBody"/>
              <a:cs typeface="UICTFontTextStyleBody"/>
            </a:endParaRPr>
          </a:p>
          <a:p>
            <a:r>
              <a:rPr lang="en-US" dirty="0">
                <a:latin typeface="UICTFontTextStyleBody"/>
                <a:ea typeface="UICTFontTextStyleBody"/>
                <a:cs typeface="UICTFontTextStyleBody"/>
              </a:rPr>
              <a:t>Monica, I., Majesty, S., Wang, D., Chrisderry, C. and Kent, J. (2024). Analysis of the Influence of the External Environment on KFC. </a:t>
            </a:r>
            <a:r>
              <a:rPr lang="en-US" i="1" dirty="0">
                <a:latin typeface="UICTFontTextStyleItalicBody"/>
                <a:ea typeface="UICTFontTextStyleItalicBody"/>
                <a:cs typeface="UICTFontTextStyleItalicBody"/>
              </a:rPr>
              <a:t>Jurnal Ilmu </a:t>
            </a:r>
            <a:r>
              <a:rPr lang="en-US" i="1" dirty="0" err="1">
                <a:latin typeface="UICTFontTextStyleItalicBody"/>
                <a:ea typeface="UICTFontTextStyleItalicBody"/>
                <a:cs typeface="UICTFontTextStyleItalicBody"/>
              </a:rPr>
              <a:t>Manajemen</a:t>
            </a:r>
            <a:r>
              <a:rPr lang="en-US" i="1" dirty="0">
                <a:latin typeface="UICTFontTextStyleItalicBody"/>
                <a:ea typeface="UICTFontTextStyleItalicBody"/>
                <a:cs typeface="UICTFontTextStyleItalicBody"/>
              </a:rPr>
              <a:t> Profitability</a:t>
            </a:r>
            <a:r>
              <a:rPr lang="en-US" dirty="0">
                <a:latin typeface="UICTFontTextStyleBody"/>
                <a:ea typeface="UICTFontTextStyleBody"/>
                <a:cs typeface="UICTFontTextStyleBody"/>
              </a:rPr>
              <a:t>,  8(1), pp.32–40. </a:t>
            </a:r>
            <a:r>
              <a:rPr lang="en-US" dirty="0" err="1">
                <a:latin typeface="UICTFontTextStyleBody"/>
                <a:ea typeface="UICTFontTextStyleBody"/>
                <a:cs typeface="UICTFontTextStyleBody"/>
              </a:rPr>
              <a:t>doi</a:t>
            </a:r>
            <a:r>
              <a:rPr lang="en-US" dirty="0">
                <a:latin typeface="UICTFontTextStyleBody"/>
                <a:ea typeface="UICTFontTextStyleBody"/>
                <a:cs typeface="UICTFontTextStyleBody"/>
              </a:rPr>
              <a:t>: </a:t>
            </a:r>
            <a:r>
              <a:rPr lang="en-US" dirty="0">
                <a:latin typeface="UICTFontTextStyleBody"/>
                <a:ea typeface="UICTFontTextStyleBody"/>
                <a:cs typeface="UICTFontTextStyleBody"/>
                <a:hlinkClick r:id="rId5"/>
              </a:rPr>
              <a:t>https://doi.org/10.26618/profitability.v8i1.14043</a:t>
            </a:r>
            <a:r>
              <a:rPr lang="en-US" dirty="0">
                <a:latin typeface="UICTFontTextStyleBody"/>
                <a:ea typeface="UICTFontTextStyleBody"/>
                <a:cs typeface="UICTFontTextStyleBody"/>
              </a:rPr>
              <a:t>. Accessed 10 May 2026.</a:t>
            </a:r>
          </a:p>
          <a:p>
            <a:endParaRPr lang="en-US" dirty="0">
              <a:latin typeface="UICTFontTextStyleBody"/>
              <a:ea typeface="UICTFontTextStyleBody"/>
              <a:cs typeface="UICTFontTextStyleBody"/>
            </a:endParaRPr>
          </a:p>
          <a:p>
            <a:r>
              <a:rPr lang="en-US" dirty="0">
                <a:latin typeface="UICTFontTextStyleBody"/>
                <a:ea typeface="UICTFontTextStyleBody"/>
                <a:cs typeface="UICTFontTextStyleBody"/>
              </a:rPr>
              <a:t>Romford, J. (2022). </a:t>
            </a:r>
            <a:r>
              <a:rPr lang="en-US" i="1" dirty="0">
                <a:latin typeface="UICTFontTextStyleItalicBody"/>
                <a:ea typeface="UICTFontTextStyleItalicBody"/>
                <a:cs typeface="UICTFontTextStyleItalicBody"/>
              </a:rPr>
              <a:t>Kahn’s 3 Dimensions of Employee Engagement – A Complete Guide</a:t>
            </a:r>
            <a:r>
              <a:rPr lang="en-US">
                <a:latin typeface="UICTFontTextStyleBody"/>
                <a:ea typeface="UICTFontTextStyleBody"/>
                <a:cs typeface="UICTFontTextStyleBody"/>
              </a:rPr>
              <a:t>. </a:t>
            </a:r>
            <a:r>
              <a:rPr lang="en-US" err="1">
                <a:latin typeface="UICTFontTextStyleBody"/>
                <a:ea typeface="UICTFontTextStyleBody"/>
                <a:cs typeface="UICTFontTextStyleBody"/>
              </a:rPr>
              <a:t>AgilityPortal</a:t>
            </a:r>
            <a:r>
              <a:rPr lang="en-US">
                <a:latin typeface="UICTFontTextStyleBody"/>
                <a:ea typeface="UICTFontTextStyleBody"/>
                <a:cs typeface="UICTFontTextStyleBody"/>
              </a:rPr>
              <a:t>. Available </a:t>
            </a:r>
            <a:r>
              <a:rPr lang="en-US" dirty="0">
                <a:latin typeface="UICTFontTextStyleBody"/>
                <a:ea typeface="UICTFontTextStyleBody"/>
                <a:cs typeface="UICTFontTextStyleBody"/>
              </a:rPr>
              <a:t>at: </a:t>
            </a:r>
            <a:r>
              <a:rPr lang="en-US" dirty="0">
                <a:latin typeface="UICTFontTextStyleBody"/>
                <a:ea typeface="UICTFontTextStyleBody"/>
                <a:cs typeface="UICTFontTextStyleBody"/>
                <a:hlinkClick r:id="rId6"/>
              </a:rPr>
              <a:t>https://agilityportal.io/blog/dimensions-of-employee-engagement</a:t>
            </a:r>
            <a:r>
              <a:rPr lang="en-US" dirty="0">
                <a:latin typeface="UICTFontTextStyleBody"/>
                <a:ea typeface="UICTFontTextStyleBody"/>
                <a:cs typeface="UICTFontTextStyleBody"/>
              </a:rPr>
              <a:t>. Accessed 9 May 2026.</a:t>
            </a:r>
          </a:p>
          <a:p>
            <a:endParaRPr lang="en-US" dirty="0">
              <a:latin typeface="UICTFontTextStyleBody"/>
            </a:endParaRPr>
          </a:p>
          <a:p>
            <a:pPr algn="ctr"/>
            <a:endParaRPr lang="en-GB"/>
          </a:p>
        </p:txBody>
      </p:sp>
    </p:spTree>
    <p:extLst>
      <p:ext uri="{BB962C8B-B14F-4D97-AF65-F5344CB8AC3E}">
        <p14:creationId xmlns:p14="http://schemas.microsoft.com/office/powerpoint/2010/main" val="196203247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927E16-CCC9-E9ED-81B9-5A42018C9C3D}"/>
              </a:ext>
            </a:extLst>
          </p:cNvPr>
          <p:cNvSpPr>
            <a:spLocks noGrp="1"/>
          </p:cNvSpPr>
          <p:nvPr>
            <p:ph type="title"/>
          </p:nvPr>
        </p:nvSpPr>
        <p:spPr>
          <a:xfrm>
            <a:off x="366119" y="918434"/>
            <a:ext cx="10653578" cy="1132258"/>
          </a:xfrm>
        </p:spPr>
        <p:txBody>
          <a:bodyPr/>
          <a:lstStyle/>
          <a:p>
            <a:r>
              <a:rPr lang="en-GB" dirty="0"/>
              <a:t>Reference</a:t>
            </a:r>
          </a:p>
        </p:txBody>
      </p:sp>
      <p:sp>
        <p:nvSpPr>
          <p:cNvPr id="3" name="Content Placeholder 2">
            <a:extLst>
              <a:ext uri="{FF2B5EF4-FFF2-40B4-BE49-F238E27FC236}">
                <a16:creationId xmlns:a16="http://schemas.microsoft.com/office/drawing/2014/main" id="{FCA7DD47-7E05-0877-6B85-91FF13E1C827}"/>
              </a:ext>
            </a:extLst>
          </p:cNvPr>
          <p:cNvSpPr>
            <a:spLocks noGrp="1"/>
          </p:cNvSpPr>
          <p:nvPr>
            <p:ph idx="1"/>
          </p:nvPr>
        </p:nvSpPr>
        <p:spPr>
          <a:xfrm>
            <a:off x="1542735" y="-7350027"/>
            <a:ext cx="86432" cy="414034"/>
          </a:xfrm>
        </p:spPr>
        <p:txBody>
          <a:bodyPr>
            <a:normAutofit lnSpcReduction="10000"/>
          </a:bodyPr>
          <a:lstStyle/>
          <a:p>
            <a:endParaRPr lang="en-GB"/>
          </a:p>
        </p:txBody>
      </p:sp>
      <p:sp>
        <p:nvSpPr>
          <p:cNvPr id="4" name="TextBox 3">
            <a:extLst>
              <a:ext uri="{FF2B5EF4-FFF2-40B4-BE49-F238E27FC236}">
                <a16:creationId xmlns:a16="http://schemas.microsoft.com/office/drawing/2014/main" id="{2369D900-3234-8779-02B9-0DA2E0C66894}"/>
              </a:ext>
            </a:extLst>
          </p:cNvPr>
          <p:cNvSpPr txBox="1"/>
          <p:nvPr/>
        </p:nvSpPr>
        <p:spPr>
          <a:xfrm>
            <a:off x="369794" y="1692087"/>
            <a:ext cx="11105029" cy="39703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p>
          <a:p>
            <a:endParaRPr lang="en-US"/>
          </a:p>
          <a:p>
            <a:r>
              <a:rPr lang="en-US" dirty="0">
                <a:latin typeface="UICTFontTextStyleBody"/>
                <a:ea typeface="UICTFontTextStyleBody"/>
                <a:cs typeface="UICTFontTextStyleBody"/>
              </a:rPr>
              <a:t>Team, M.S. (2025). </a:t>
            </a:r>
            <a:r>
              <a:rPr lang="en-US" i="1" dirty="0">
                <a:latin typeface="UICTFontTextStyleItalicBody"/>
                <a:ea typeface="UICTFontTextStyleItalicBody"/>
                <a:cs typeface="UICTFontTextStyleItalicBody"/>
              </a:rPr>
              <a:t>KFC SWOT Analysis - Key Strengths &amp; Weaknesses</a:t>
            </a:r>
            <a:r>
              <a:rPr lang="en-US" dirty="0">
                <a:latin typeface="UICTFontTextStyleBody"/>
                <a:ea typeface="UICTFontTextStyleBody"/>
                <a:cs typeface="UICTFontTextStyleBody"/>
              </a:rPr>
              <a:t>. [online] MBA Skool. Available at: </a:t>
            </a:r>
            <a:r>
              <a:rPr lang="en-US">
                <a:latin typeface="UICTFontTextStyleBody"/>
                <a:ea typeface="UICTFontTextStyleBody"/>
                <a:cs typeface="UICTFontTextStyleBody"/>
                <a:hlinkClick r:id="rId2"/>
              </a:rPr>
              <a:t>https://www.mbaskool.com/swot-analysis/food-and-beverages/585-kfc.html </a:t>
            </a:r>
          </a:p>
          <a:p>
            <a:r>
              <a:rPr lang="en-US">
                <a:latin typeface="UICTFontTextStyleBody"/>
                <a:ea typeface="UICTFontTextStyleBody"/>
                <a:cs typeface="UICTFontTextStyleBody"/>
              </a:rPr>
              <a:t>Accessed 9 May 2026</a:t>
            </a:r>
            <a:endParaRPr lang="en-US" dirty="0">
              <a:latin typeface="UICTFontTextStyleBody"/>
              <a:ea typeface="UICTFontTextStyleBody"/>
              <a:cs typeface="UICTFontTextStyleBody"/>
            </a:endParaRPr>
          </a:p>
          <a:p>
            <a:r>
              <a:rPr lang="en-US" dirty="0">
                <a:latin typeface="UICTFontTextStyleBody"/>
                <a:ea typeface="UICTFontTextStyleBody"/>
                <a:cs typeface="UICTFontTextStyleBody"/>
              </a:rPr>
              <a:t>.</a:t>
            </a:r>
            <a:endParaRPr lang="en-US" dirty="0"/>
          </a:p>
          <a:p>
            <a:r>
              <a:rPr lang="en-US" dirty="0" err="1">
                <a:latin typeface="UICTFontTextStyleBody"/>
                <a:ea typeface="UICTFontTextStyleBody"/>
                <a:cs typeface="UICTFontTextStyleBody"/>
              </a:rPr>
              <a:t>Verywell</a:t>
            </a:r>
            <a:r>
              <a:rPr lang="en-US" dirty="0">
                <a:latin typeface="UICTFontTextStyleBody"/>
                <a:ea typeface="UICTFontTextStyleBody"/>
                <a:cs typeface="UICTFontTextStyleBody"/>
              </a:rPr>
              <a:t> (2019). </a:t>
            </a:r>
            <a:r>
              <a:rPr lang="en-US" i="1" dirty="0">
                <a:latin typeface="UICTFontTextStyleItalicBody"/>
                <a:ea typeface="UICTFontTextStyleItalicBody"/>
                <a:cs typeface="UICTFontTextStyleItalicBody"/>
              </a:rPr>
              <a:t>What to Order at KFC</a:t>
            </a:r>
            <a:r>
              <a:rPr lang="en-US" dirty="0">
                <a:latin typeface="UICTFontTextStyleBody"/>
                <a:ea typeface="UICTFontTextStyleBody"/>
                <a:cs typeface="UICTFontTextStyleBody"/>
              </a:rPr>
              <a:t>. [online] </a:t>
            </a:r>
            <a:r>
              <a:rPr lang="en-US" dirty="0" err="1">
                <a:latin typeface="UICTFontTextStyleBody"/>
                <a:ea typeface="UICTFontTextStyleBody"/>
                <a:cs typeface="UICTFontTextStyleBody"/>
              </a:rPr>
              <a:t>Verywell</a:t>
            </a:r>
            <a:r>
              <a:rPr lang="en-US" dirty="0">
                <a:latin typeface="UICTFontTextStyleBody"/>
                <a:ea typeface="UICTFontTextStyleBody"/>
                <a:cs typeface="UICTFontTextStyleBody"/>
              </a:rPr>
              <a:t> Fit. Available at: </a:t>
            </a:r>
            <a:r>
              <a:rPr lang="en-US" dirty="0">
                <a:latin typeface="UICTFontTextStyleBody"/>
                <a:ea typeface="UICTFontTextStyleBody"/>
                <a:cs typeface="UICTFontTextStyleBody"/>
                <a:hlinkClick r:id="rId3"/>
              </a:rPr>
              <a:t>https://www.verywellfit.com/kfc-meals-for-500-calories-or-less-3495327</a:t>
            </a:r>
            <a:r>
              <a:rPr lang="en-US" dirty="0">
                <a:latin typeface="UICTFontTextStyleBody"/>
                <a:ea typeface="UICTFontTextStyleBody"/>
                <a:cs typeface="UICTFontTextStyleBody"/>
              </a:rPr>
              <a:t>. Accessed 9 May 2026.</a:t>
            </a:r>
          </a:p>
          <a:p>
            <a:endParaRPr lang="en-US" dirty="0">
              <a:latin typeface="UICTFontTextStyleBody"/>
              <a:ea typeface="UICTFontTextStyleBody"/>
              <a:cs typeface="UICTFontTextStyleBody"/>
            </a:endParaRPr>
          </a:p>
          <a:p>
            <a:r>
              <a:rPr lang="en-US" dirty="0">
                <a:latin typeface="UICTFontTextStyleBody"/>
                <a:ea typeface="UICTFontTextStyleBody"/>
                <a:cs typeface="UICTFontTextStyleBody"/>
              </a:rPr>
              <a:t>Yum! (2024). </a:t>
            </a:r>
            <a:r>
              <a:rPr lang="en-US" i="1" dirty="0">
                <a:latin typeface="UICTFontTextStyleItalicBody"/>
                <a:ea typeface="UICTFontTextStyleItalicBody"/>
                <a:cs typeface="UICTFontTextStyleItalicBody"/>
              </a:rPr>
              <a:t>KFC</a:t>
            </a:r>
            <a:r>
              <a:rPr lang="en-US" dirty="0">
                <a:latin typeface="UICTFontTextStyleBody"/>
                <a:ea typeface="UICTFontTextStyleBody"/>
                <a:cs typeface="UICTFontTextStyleBody"/>
              </a:rPr>
              <a:t>. [online] Yum.com. Available </a:t>
            </a:r>
            <a:r>
              <a:rPr lang="en-US">
                <a:latin typeface="UICTFontTextStyleBody"/>
                <a:ea typeface="UICTFontTextStyleBody"/>
                <a:cs typeface="UICTFontTextStyleBody"/>
              </a:rPr>
              <a:t>at </a:t>
            </a:r>
          </a:p>
          <a:p>
            <a:r>
              <a:rPr lang="en-US" dirty="0">
                <a:latin typeface="UICTFontTextStyleBody"/>
                <a:ea typeface="UICTFontTextStyleBody"/>
                <a:cs typeface="UICTFontTextStyleBody"/>
              </a:rPr>
              <a:t> </a:t>
            </a:r>
            <a:r>
              <a:rPr lang="en-US" dirty="0">
                <a:latin typeface="UICTFontTextStyleBody"/>
                <a:ea typeface="UICTFontTextStyleBody"/>
                <a:cs typeface="UICTFontTextStyleBody"/>
                <a:hlinkClick r:id="rId4"/>
              </a:rPr>
              <a:t>https://www.yum.com/wps/portal/yumbrands/Yumbrands/company/our-brands/kfc</a:t>
            </a:r>
            <a:r>
              <a:rPr lang="en-US">
                <a:latin typeface="UICTFontTextStyleBody"/>
                <a:ea typeface="UICTFontTextStyleBody"/>
                <a:cs typeface="UICTFontTextStyleBody"/>
              </a:rPr>
              <a:t>.</a:t>
            </a:r>
            <a:endParaRPr lang="en-US" dirty="0">
              <a:latin typeface="Neue Haas Grotesk Text Pro"/>
              <a:ea typeface="UICTFontTextStyleBody"/>
              <a:cs typeface="UICTFontTextStyleBody"/>
            </a:endParaRPr>
          </a:p>
          <a:p>
            <a:r>
              <a:rPr lang="en-US">
                <a:latin typeface="UICTFontTextStyleBody"/>
                <a:ea typeface="UICTFontTextStyleBody"/>
                <a:cs typeface="UICTFontTextStyleBody"/>
              </a:rPr>
              <a:t>accessed 10 May 2026</a:t>
            </a:r>
            <a:r>
              <a:rPr lang="en-US" dirty="0">
                <a:latin typeface="UICTFontTextStyleBody"/>
                <a:ea typeface="UICTFontTextStyleBody"/>
                <a:cs typeface="UICTFontTextStyleBody"/>
              </a:rPr>
              <a:t>.</a:t>
            </a:r>
            <a:endParaRPr lang="en-US"/>
          </a:p>
          <a:p>
            <a:endParaRPr lang="en-US"/>
          </a:p>
          <a:p>
            <a:pPr algn="ctr"/>
            <a:endParaRPr lang="en-GB"/>
          </a:p>
        </p:txBody>
      </p:sp>
    </p:spTree>
    <p:extLst>
      <p:ext uri="{BB962C8B-B14F-4D97-AF65-F5344CB8AC3E}">
        <p14:creationId xmlns:p14="http://schemas.microsoft.com/office/powerpoint/2010/main" val="987895202"/>
      </p:ext>
    </p:extLst>
  </p:cSld>
  <p:clrMapOvr>
    <a:masterClrMapping/>
  </p:clrMapOvr>
</p:sld>
</file>

<file path=ppt/theme/theme1.xml><?xml version="1.0" encoding="utf-8"?>
<a:theme xmlns:a="http://schemas.openxmlformats.org/drawingml/2006/main" name="VanillaVTI">
  <a:themeElements>
    <a:clrScheme name="Vanilla">
      <a:dk1>
        <a:sysClr val="windowText" lastClr="000000"/>
      </a:dk1>
      <a:lt1>
        <a:sysClr val="window" lastClr="FFFFFF"/>
      </a:lt1>
      <a:dk2>
        <a:srgbClr val="2C3932"/>
      </a:dk2>
      <a:lt2>
        <a:srgbClr val="FDF6EA"/>
      </a:lt2>
      <a:accent1>
        <a:srgbClr val="169C9A"/>
      </a:accent1>
      <a:accent2>
        <a:srgbClr val="FA9A42"/>
      </a:accent2>
      <a:accent3>
        <a:srgbClr val="E15C3D"/>
      </a:accent3>
      <a:accent4>
        <a:srgbClr val="E78A67"/>
      </a:accent4>
      <a:accent5>
        <a:srgbClr val="A74B40"/>
      </a:accent5>
      <a:accent6>
        <a:srgbClr val="3D9072"/>
      </a:accent6>
      <a:hlink>
        <a:srgbClr val="169C9A"/>
      </a:hlink>
      <a:folHlink>
        <a:srgbClr val="E15C3D"/>
      </a:folHlink>
    </a:clrScheme>
    <a:fontScheme name="Neue Haa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nillaVTI" id="{54D376C6-1C9B-4C6B-8F3C-483BB307BB05}" vid="{7690D8A9-C071-45EF-BA7A-F7FA9779B11D}"/>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35</Slides>
  <Notes>0</Notes>
  <HiddenSlides>0</HiddenSlides>
  <ScaleCrop>false</ScaleCrop>
  <HeadingPairs>
    <vt:vector size="4" baseType="variant">
      <vt:variant>
        <vt:lpstr>Theme</vt:lpstr>
      </vt:variant>
      <vt:variant>
        <vt:i4>1</vt:i4>
      </vt:variant>
      <vt:variant>
        <vt:lpstr>Slide Titles</vt:lpstr>
      </vt:variant>
      <vt:variant>
        <vt:i4>35</vt:i4>
      </vt:variant>
    </vt:vector>
  </HeadingPairs>
  <TitlesOfParts>
    <vt:vector size="36" baseType="lpstr">
      <vt:lpstr>VanillaVTI</vt:lpstr>
      <vt:lpstr>Bmgm 5005- kfc  retention of employees </vt:lpstr>
      <vt:lpstr>Info list</vt:lpstr>
      <vt:lpstr>A impact of  kfc its finger lickin interesting </vt:lpstr>
      <vt:lpstr>Introduction of Kentucky fried chicken</vt:lpstr>
      <vt:lpstr>PowerPoint Presentation</vt:lpstr>
      <vt:lpstr>What is pestle </vt:lpstr>
      <vt:lpstr>Political factors </vt:lpstr>
      <vt:lpstr>145 countries </vt:lpstr>
      <vt:lpstr>Where does kfc get the most revenue ?</vt:lpstr>
      <vt:lpstr>China </vt:lpstr>
      <vt:lpstr>Economic factors of kfc </vt:lpstr>
      <vt:lpstr>Social factors of kentucky </vt:lpstr>
      <vt:lpstr>PowerPoint Presentation</vt:lpstr>
      <vt:lpstr>What does on the go culture bring </vt:lpstr>
      <vt:lpstr>Social </vt:lpstr>
      <vt:lpstr>What is visible from this is social media plays a large part in the shaping and direction of the brands image from either side of good or bad this leads into the ethicality of their brand  </vt:lpstr>
      <vt:lpstr>Technological </vt:lpstr>
      <vt:lpstr>Legislations </vt:lpstr>
      <vt:lpstr>What is sedex  </vt:lpstr>
      <vt:lpstr>Enviromental  </vt:lpstr>
      <vt:lpstr>Palm oil contreversy </vt:lpstr>
      <vt:lpstr>Retention </vt:lpstr>
      <vt:lpstr>The sourcing of proteins </vt:lpstr>
      <vt:lpstr>SWAT </vt:lpstr>
      <vt:lpstr>Strengths and weaknesses</vt:lpstr>
      <vt:lpstr>Opportunities  and threats</vt:lpstr>
      <vt:lpstr>Issues </vt:lpstr>
      <vt:lpstr>The kahn model</vt:lpstr>
      <vt:lpstr>The big 3 of kahn</vt:lpstr>
      <vt:lpstr>Compare to other brands</vt:lpstr>
      <vt:lpstr>Leadership style</vt:lpstr>
      <vt:lpstr>References </vt:lpstr>
      <vt:lpstr>Reference </vt:lpstr>
      <vt:lpstr>Reference </vt:lpstr>
      <vt:lpstr>Reference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1136</cp:revision>
  <dcterms:created xsi:type="dcterms:W3CDTF">2026-02-10T16:58:13Z</dcterms:created>
  <dcterms:modified xsi:type="dcterms:W3CDTF">2026-05-10T20:56:53Z</dcterms:modified>
</cp:coreProperties>
</file>