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8" r:id="rId4"/>
  </p:sldMasterIdLst>
  <p:notesMasterIdLst>
    <p:notesMasterId r:id="rId36"/>
  </p:notesMasterIdLst>
  <p:sldIdLst>
    <p:sldId id="256" r:id="rId5"/>
    <p:sldId id="414" r:id="rId6"/>
    <p:sldId id="272" r:id="rId7"/>
    <p:sldId id="260" r:id="rId8"/>
    <p:sldId id="424" r:id="rId9"/>
    <p:sldId id="265" r:id="rId10"/>
    <p:sldId id="387" r:id="rId11"/>
    <p:sldId id="397" r:id="rId12"/>
    <p:sldId id="392" r:id="rId13"/>
    <p:sldId id="422" r:id="rId14"/>
    <p:sldId id="403" r:id="rId15"/>
    <p:sldId id="395" r:id="rId16"/>
    <p:sldId id="389" r:id="rId17"/>
    <p:sldId id="420" r:id="rId18"/>
    <p:sldId id="261" r:id="rId19"/>
    <p:sldId id="383" r:id="rId20"/>
    <p:sldId id="381" r:id="rId21"/>
    <p:sldId id="382" r:id="rId22"/>
    <p:sldId id="423" r:id="rId23"/>
    <p:sldId id="376" r:id="rId24"/>
    <p:sldId id="379" r:id="rId25"/>
    <p:sldId id="378" r:id="rId26"/>
    <p:sldId id="380" r:id="rId27"/>
    <p:sldId id="408" r:id="rId28"/>
    <p:sldId id="373" r:id="rId29"/>
    <p:sldId id="374" r:id="rId30"/>
    <p:sldId id="409" r:id="rId31"/>
    <p:sldId id="375" r:id="rId32"/>
    <p:sldId id="384" r:id="rId33"/>
    <p:sldId id="426" r:id="rId34"/>
    <p:sldId id="427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270DD4-43CA-32F1-D7E4-64371F0D43CA}" v="566" dt="2024-09-30T13:58:09.6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 snapToObjects="1">
      <p:cViewPr varScale="1">
        <p:scale>
          <a:sx n="86" d="100"/>
          <a:sy n="86" d="100"/>
        </p:scale>
        <p:origin x="10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4" d="100"/>
        <a:sy n="64" d="100"/>
      </p:scale>
      <p:origin x="0" y="-414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Flagg" userId="S::mark.flagg@uwtsd.ac.uk::778ee1c4-c87f-463b-a43b-86dc060fca3c" providerId="AD" clId="Web-{69270DD4-43CA-32F1-D7E4-64371F0D43CA}"/>
    <pc:docChg chg="addSld delSld modSld sldOrd">
      <pc:chgData name="Mark Flagg" userId="S::mark.flagg@uwtsd.ac.uk::778ee1c4-c87f-463b-a43b-86dc060fca3c" providerId="AD" clId="Web-{69270DD4-43CA-32F1-D7E4-64371F0D43CA}" dt="2024-09-30T13:58:03.812" v="549" actId="20577"/>
      <pc:docMkLst>
        <pc:docMk/>
      </pc:docMkLst>
      <pc:sldChg chg="del">
        <pc:chgData name="Mark Flagg" userId="S::mark.flagg@uwtsd.ac.uk::778ee1c4-c87f-463b-a43b-86dc060fca3c" providerId="AD" clId="Web-{69270DD4-43CA-32F1-D7E4-64371F0D43CA}" dt="2024-09-30T13:36:15.015" v="68"/>
        <pc:sldMkLst>
          <pc:docMk/>
          <pc:sldMk cId="2255631065" sldId="258"/>
        </pc:sldMkLst>
      </pc:sldChg>
      <pc:sldChg chg="del">
        <pc:chgData name="Mark Flagg" userId="S::mark.flagg@uwtsd.ac.uk::778ee1c4-c87f-463b-a43b-86dc060fca3c" providerId="AD" clId="Web-{69270DD4-43CA-32F1-D7E4-64371F0D43CA}" dt="2024-09-30T13:36:11.546" v="67"/>
        <pc:sldMkLst>
          <pc:docMk/>
          <pc:sldMk cId="2816025305" sldId="259"/>
        </pc:sldMkLst>
      </pc:sldChg>
      <pc:sldChg chg="modSp">
        <pc:chgData name="Mark Flagg" userId="S::mark.flagg@uwtsd.ac.uk::778ee1c4-c87f-463b-a43b-86dc060fca3c" providerId="AD" clId="Web-{69270DD4-43CA-32F1-D7E4-64371F0D43CA}" dt="2024-09-30T13:44:02.954" v="236" actId="20577"/>
        <pc:sldMkLst>
          <pc:docMk/>
          <pc:sldMk cId="3620812174" sldId="260"/>
        </pc:sldMkLst>
        <pc:spChg chg="mod">
          <ac:chgData name="Mark Flagg" userId="S::mark.flagg@uwtsd.ac.uk::778ee1c4-c87f-463b-a43b-86dc060fca3c" providerId="AD" clId="Web-{69270DD4-43CA-32F1-D7E4-64371F0D43CA}" dt="2024-09-30T13:44:02.954" v="236" actId="20577"/>
          <ac:spMkLst>
            <pc:docMk/>
            <pc:sldMk cId="3620812174" sldId="260"/>
            <ac:spMk id="2" creationId="{E5C752DB-1195-A749-9D5E-0F6D95BD6F92}"/>
          </ac:spMkLst>
        </pc:spChg>
        <pc:spChg chg="mod">
          <ac:chgData name="Mark Flagg" userId="S::mark.flagg@uwtsd.ac.uk::778ee1c4-c87f-463b-a43b-86dc060fca3c" providerId="AD" clId="Web-{69270DD4-43CA-32F1-D7E4-64371F0D43CA}" dt="2024-09-30T13:36:09.156" v="66" actId="20577"/>
          <ac:spMkLst>
            <pc:docMk/>
            <pc:sldMk cId="3620812174" sldId="260"/>
            <ac:spMk id="3" creationId="{A84F8271-7625-F545-A198-25C47CA9138D}"/>
          </ac:spMkLst>
        </pc:spChg>
      </pc:sldChg>
      <pc:sldChg chg="del">
        <pc:chgData name="Mark Flagg" userId="S::mark.flagg@uwtsd.ac.uk::778ee1c4-c87f-463b-a43b-86dc060fca3c" providerId="AD" clId="Web-{69270DD4-43CA-32F1-D7E4-64371F0D43CA}" dt="2024-09-30T13:53:59.756" v="466"/>
        <pc:sldMkLst>
          <pc:docMk/>
          <pc:sldMk cId="0" sldId="262"/>
        </pc:sldMkLst>
      </pc:sldChg>
      <pc:sldChg chg="del">
        <pc:chgData name="Mark Flagg" userId="S::mark.flagg@uwtsd.ac.uk::778ee1c4-c87f-463b-a43b-86dc060fca3c" providerId="AD" clId="Web-{69270DD4-43CA-32F1-D7E4-64371F0D43CA}" dt="2024-09-30T13:41:00.463" v="159"/>
        <pc:sldMkLst>
          <pc:docMk/>
          <pc:sldMk cId="2992193392" sldId="264"/>
        </pc:sldMkLst>
      </pc:sldChg>
      <pc:sldChg chg="modSp">
        <pc:chgData name="Mark Flagg" userId="S::mark.flagg@uwtsd.ac.uk::778ee1c4-c87f-463b-a43b-86dc060fca3c" providerId="AD" clId="Web-{69270DD4-43CA-32F1-D7E4-64371F0D43CA}" dt="2024-09-30T13:43:02.311" v="225" actId="20577"/>
        <pc:sldMkLst>
          <pc:docMk/>
          <pc:sldMk cId="2377935657" sldId="265"/>
        </pc:sldMkLst>
        <pc:spChg chg="mod">
          <ac:chgData name="Mark Flagg" userId="S::mark.flagg@uwtsd.ac.uk::778ee1c4-c87f-463b-a43b-86dc060fca3c" providerId="AD" clId="Web-{69270DD4-43CA-32F1-D7E4-64371F0D43CA}" dt="2024-09-30T13:43:02.311" v="225" actId="20577"/>
          <ac:spMkLst>
            <pc:docMk/>
            <pc:sldMk cId="2377935657" sldId="265"/>
            <ac:spMk id="5" creationId="{80A8344A-F09B-C443-9FD1-952775AFA57B}"/>
          </ac:spMkLst>
        </pc:spChg>
      </pc:sldChg>
      <pc:sldChg chg="del">
        <pc:chgData name="Mark Flagg" userId="S::mark.flagg@uwtsd.ac.uk::778ee1c4-c87f-463b-a43b-86dc060fca3c" providerId="AD" clId="Web-{69270DD4-43CA-32F1-D7E4-64371F0D43CA}" dt="2024-09-30T13:53:18.005" v="435"/>
        <pc:sldMkLst>
          <pc:docMk/>
          <pc:sldMk cId="1458629126" sldId="267"/>
        </pc:sldMkLst>
      </pc:sldChg>
      <pc:sldChg chg="del">
        <pc:chgData name="Mark Flagg" userId="S::mark.flagg@uwtsd.ac.uk::778ee1c4-c87f-463b-a43b-86dc060fca3c" providerId="AD" clId="Web-{69270DD4-43CA-32F1-D7E4-64371F0D43CA}" dt="2024-09-30T13:54:13.741" v="477"/>
        <pc:sldMkLst>
          <pc:docMk/>
          <pc:sldMk cId="811261243" sldId="268"/>
        </pc:sldMkLst>
      </pc:sldChg>
      <pc:sldChg chg="del">
        <pc:chgData name="Mark Flagg" userId="S::mark.flagg@uwtsd.ac.uk::778ee1c4-c87f-463b-a43b-86dc060fca3c" providerId="AD" clId="Web-{69270DD4-43CA-32F1-D7E4-64371F0D43CA}" dt="2024-09-30T13:53:24.364" v="441"/>
        <pc:sldMkLst>
          <pc:docMk/>
          <pc:sldMk cId="3644230693" sldId="269"/>
        </pc:sldMkLst>
      </pc:sldChg>
      <pc:sldChg chg="del">
        <pc:chgData name="Mark Flagg" userId="S::mark.flagg@uwtsd.ac.uk::778ee1c4-c87f-463b-a43b-86dc060fca3c" providerId="AD" clId="Web-{69270DD4-43CA-32F1-D7E4-64371F0D43CA}" dt="2024-09-30T13:54:28.820" v="486"/>
        <pc:sldMkLst>
          <pc:docMk/>
          <pc:sldMk cId="3428278411" sldId="271"/>
        </pc:sldMkLst>
      </pc:sldChg>
      <pc:sldChg chg="modSp">
        <pc:chgData name="Mark Flagg" userId="S::mark.flagg@uwtsd.ac.uk::778ee1c4-c87f-463b-a43b-86dc060fca3c" providerId="AD" clId="Web-{69270DD4-43CA-32F1-D7E4-64371F0D43CA}" dt="2024-09-30T13:43:58.376" v="235" actId="20577"/>
        <pc:sldMkLst>
          <pc:docMk/>
          <pc:sldMk cId="1633503308" sldId="272"/>
        </pc:sldMkLst>
        <pc:spChg chg="mod">
          <ac:chgData name="Mark Flagg" userId="S::mark.flagg@uwtsd.ac.uk::778ee1c4-c87f-463b-a43b-86dc060fca3c" providerId="AD" clId="Web-{69270DD4-43CA-32F1-D7E4-64371F0D43CA}" dt="2024-09-30T13:43:58.376" v="235" actId="20577"/>
          <ac:spMkLst>
            <pc:docMk/>
            <pc:sldMk cId="1633503308" sldId="272"/>
            <ac:spMk id="2" creationId="{00F6D631-DA02-1C41-925A-66370C045912}"/>
          </ac:spMkLst>
        </pc:spChg>
        <pc:spChg chg="mod">
          <ac:chgData name="Mark Flagg" userId="S::mark.flagg@uwtsd.ac.uk::778ee1c4-c87f-463b-a43b-86dc060fca3c" providerId="AD" clId="Web-{69270DD4-43CA-32F1-D7E4-64371F0D43CA}" dt="2024-09-30T13:34:29.777" v="32" actId="20577"/>
          <ac:spMkLst>
            <pc:docMk/>
            <pc:sldMk cId="1633503308" sldId="272"/>
            <ac:spMk id="3" creationId="{8D34B801-25A8-AC43-A281-A3927C27B956}"/>
          </ac:spMkLst>
        </pc:spChg>
      </pc:sldChg>
      <pc:sldChg chg="del">
        <pc:chgData name="Mark Flagg" userId="S::mark.flagg@uwtsd.ac.uk::778ee1c4-c87f-463b-a43b-86dc060fca3c" providerId="AD" clId="Web-{69270DD4-43CA-32F1-D7E4-64371F0D43CA}" dt="2024-09-30T13:53:16.677" v="434"/>
        <pc:sldMkLst>
          <pc:docMk/>
          <pc:sldMk cId="233911288" sldId="273"/>
        </pc:sldMkLst>
      </pc:sldChg>
      <pc:sldChg chg="del">
        <pc:chgData name="Mark Flagg" userId="S::mark.flagg@uwtsd.ac.uk::778ee1c4-c87f-463b-a43b-86dc060fca3c" providerId="AD" clId="Web-{69270DD4-43CA-32F1-D7E4-64371F0D43CA}" dt="2024-09-30T13:53:53.803" v="461"/>
        <pc:sldMkLst>
          <pc:docMk/>
          <pc:sldMk cId="0" sldId="276"/>
        </pc:sldMkLst>
      </pc:sldChg>
      <pc:sldChg chg="del">
        <pc:chgData name="Mark Flagg" userId="S::mark.flagg@uwtsd.ac.uk::778ee1c4-c87f-463b-a43b-86dc060fca3c" providerId="AD" clId="Web-{69270DD4-43CA-32F1-D7E4-64371F0D43CA}" dt="2024-09-30T13:53:35.084" v="448"/>
        <pc:sldMkLst>
          <pc:docMk/>
          <pc:sldMk cId="0" sldId="277"/>
        </pc:sldMkLst>
      </pc:sldChg>
      <pc:sldChg chg="del">
        <pc:chgData name="Mark Flagg" userId="S::mark.flagg@uwtsd.ac.uk::778ee1c4-c87f-463b-a43b-86dc060fca3c" providerId="AD" clId="Web-{69270DD4-43CA-32F1-D7E4-64371F0D43CA}" dt="2024-09-30T13:53:35.474" v="449"/>
        <pc:sldMkLst>
          <pc:docMk/>
          <pc:sldMk cId="0" sldId="278"/>
        </pc:sldMkLst>
      </pc:sldChg>
      <pc:sldChg chg="del">
        <pc:chgData name="Mark Flagg" userId="S::mark.flagg@uwtsd.ac.uk::778ee1c4-c87f-463b-a43b-86dc060fca3c" providerId="AD" clId="Web-{69270DD4-43CA-32F1-D7E4-64371F0D43CA}" dt="2024-09-30T13:54:30.664" v="487"/>
        <pc:sldMkLst>
          <pc:docMk/>
          <pc:sldMk cId="0" sldId="298"/>
        </pc:sldMkLst>
      </pc:sldChg>
      <pc:sldChg chg="del">
        <pc:chgData name="Mark Flagg" userId="S::mark.flagg@uwtsd.ac.uk::778ee1c4-c87f-463b-a43b-86dc060fca3c" providerId="AD" clId="Web-{69270DD4-43CA-32F1-D7E4-64371F0D43CA}" dt="2024-09-30T13:53:26.240" v="442"/>
        <pc:sldMkLst>
          <pc:docMk/>
          <pc:sldMk cId="0" sldId="299"/>
        </pc:sldMkLst>
      </pc:sldChg>
      <pc:sldChg chg="del">
        <pc:chgData name="Mark Flagg" userId="S::mark.flagg@uwtsd.ac.uk::778ee1c4-c87f-463b-a43b-86dc060fca3c" providerId="AD" clId="Web-{69270DD4-43CA-32F1-D7E4-64371F0D43CA}" dt="2024-09-30T13:53:18.333" v="436"/>
        <pc:sldMkLst>
          <pc:docMk/>
          <pc:sldMk cId="0" sldId="302"/>
        </pc:sldMkLst>
      </pc:sldChg>
      <pc:sldChg chg="del">
        <pc:chgData name="Mark Flagg" userId="S::mark.flagg@uwtsd.ac.uk::778ee1c4-c87f-463b-a43b-86dc060fca3c" providerId="AD" clId="Web-{69270DD4-43CA-32F1-D7E4-64371F0D43CA}" dt="2024-09-30T13:53:20.833" v="438"/>
        <pc:sldMkLst>
          <pc:docMk/>
          <pc:sldMk cId="0" sldId="307"/>
        </pc:sldMkLst>
      </pc:sldChg>
      <pc:sldChg chg="del">
        <pc:chgData name="Mark Flagg" userId="S::mark.flagg@uwtsd.ac.uk::778ee1c4-c87f-463b-a43b-86dc060fca3c" providerId="AD" clId="Web-{69270DD4-43CA-32F1-D7E4-64371F0D43CA}" dt="2024-09-30T13:53:20.052" v="437"/>
        <pc:sldMkLst>
          <pc:docMk/>
          <pc:sldMk cId="0" sldId="308"/>
        </pc:sldMkLst>
      </pc:sldChg>
      <pc:sldChg chg="del">
        <pc:chgData name="Mark Flagg" userId="S::mark.flagg@uwtsd.ac.uk::778ee1c4-c87f-463b-a43b-86dc060fca3c" providerId="AD" clId="Web-{69270DD4-43CA-32F1-D7E4-64371F0D43CA}" dt="2024-09-30T13:53:30.130" v="444"/>
        <pc:sldMkLst>
          <pc:docMk/>
          <pc:sldMk cId="944166224" sldId="310"/>
        </pc:sldMkLst>
      </pc:sldChg>
      <pc:sldChg chg="del">
        <pc:chgData name="Mark Flagg" userId="S::mark.flagg@uwtsd.ac.uk::778ee1c4-c87f-463b-a43b-86dc060fca3c" providerId="AD" clId="Web-{69270DD4-43CA-32F1-D7E4-64371F0D43CA}" dt="2024-09-30T13:53:32.271" v="446"/>
        <pc:sldMkLst>
          <pc:docMk/>
          <pc:sldMk cId="0" sldId="313"/>
        </pc:sldMkLst>
      </pc:sldChg>
      <pc:sldChg chg="del">
        <pc:chgData name="Mark Flagg" userId="S::mark.flagg@uwtsd.ac.uk::778ee1c4-c87f-463b-a43b-86dc060fca3c" providerId="AD" clId="Web-{69270DD4-43CA-32F1-D7E4-64371F0D43CA}" dt="2024-09-30T13:53:33.802" v="447"/>
        <pc:sldMkLst>
          <pc:docMk/>
          <pc:sldMk cId="0" sldId="314"/>
        </pc:sldMkLst>
      </pc:sldChg>
      <pc:sldChg chg="del">
        <pc:chgData name="Mark Flagg" userId="S::mark.flagg@uwtsd.ac.uk::778ee1c4-c87f-463b-a43b-86dc060fca3c" providerId="AD" clId="Web-{69270DD4-43CA-32F1-D7E4-64371F0D43CA}" dt="2024-09-30T13:53:36.302" v="450"/>
        <pc:sldMkLst>
          <pc:docMk/>
          <pc:sldMk cId="0" sldId="319"/>
        </pc:sldMkLst>
      </pc:sldChg>
      <pc:sldChg chg="del">
        <pc:chgData name="Mark Flagg" userId="S::mark.flagg@uwtsd.ac.uk::778ee1c4-c87f-463b-a43b-86dc060fca3c" providerId="AD" clId="Web-{69270DD4-43CA-32F1-D7E4-64371F0D43CA}" dt="2024-09-30T13:53:37.724" v="451"/>
        <pc:sldMkLst>
          <pc:docMk/>
          <pc:sldMk cId="0" sldId="320"/>
        </pc:sldMkLst>
      </pc:sldChg>
      <pc:sldChg chg="del">
        <pc:chgData name="Mark Flagg" userId="S::mark.flagg@uwtsd.ac.uk::778ee1c4-c87f-463b-a43b-86dc060fca3c" providerId="AD" clId="Web-{69270DD4-43CA-32F1-D7E4-64371F0D43CA}" dt="2024-09-30T13:53:38.912" v="452"/>
        <pc:sldMkLst>
          <pc:docMk/>
          <pc:sldMk cId="0" sldId="321"/>
        </pc:sldMkLst>
      </pc:sldChg>
      <pc:sldChg chg="del">
        <pc:chgData name="Mark Flagg" userId="S::mark.flagg@uwtsd.ac.uk::778ee1c4-c87f-463b-a43b-86dc060fca3c" providerId="AD" clId="Web-{69270DD4-43CA-32F1-D7E4-64371F0D43CA}" dt="2024-09-30T13:53:40.756" v="453"/>
        <pc:sldMkLst>
          <pc:docMk/>
          <pc:sldMk cId="0" sldId="322"/>
        </pc:sldMkLst>
      </pc:sldChg>
      <pc:sldChg chg="del">
        <pc:chgData name="Mark Flagg" userId="S::mark.flagg@uwtsd.ac.uk::778ee1c4-c87f-463b-a43b-86dc060fca3c" providerId="AD" clId="Web-{69270DD4-43CA-32F1-D7E4-64371F0D43CA}" dt="2024-09-30T13:53:46.115" v="454"/>
        <pc:sldMkLst>
          <pc:docMk/>
          <pc:sldMk cId="0" sldId="323"/>
        </pc:sldMkLst>
      </pc:sldChg>
      <pc:sldChg chg="del">
        <pc:chgData name="Mark Flagg" userId="S::mark.flagg@uwtsd.ac.uk::778ee1c4-c87f-463b-a43b-86dc060fca3c" providerId="AD" clId="Web-{69270DD4-43CA-32F1-D7E4-64371F0D43CA}" dt="2024-09-30T13:53:47.522" v="456"/>
        <pc:sldMkLst>
          <pc:docMk/>
          <pc:sldMk cId="0" sldId="326"/>
        </pc:sldMkLst>
      </pc:sldChg>
      <pc:sldChg chg="del">
        <pc:chgData name="Mark Flagg" userId="S::mark.flagg@uwtsd.ac.uk::778ee1c4-c87f-463b-a43b-86dc060fca3c" providerId="AD" clId="Web-{69270DD4-43CA-32F1-D7E4-64371F0D43CA}" dt="2024-09-30T13:53:50.725" v="459"/>
        <pc:sldMkLst>
          <pc:docMk/>
          <pc:sldMk cId="0" sldId="328"/>
        </pc:sldMkLst>
      </pc:sldChg>
      <pc:sldChg chg="del">
        <pc:chgData name="Mark Flagg" userId="S::mark.flagg@uwtsd.ac.uk::778ee1c4-c87f-463b-a43b-86dc060fca3c" providerId="AD" clId="Web-{69270DD4-43CA-32F1-D7E4-64371F0D43CA}" dt="2024-09-30T13:53:52.459" v="460"/>
        <pc:sldMkLst>
          <pc:docMk/>
          <pc:sldMk cId="0" sldId="329"/>
        </pc:sldMkLst>
      </pc:sldChg>
      <pc:sldChg chg="del">
        <pc:chgData name="Mark Flagg" userId="S::mark.flagg@uwtsd.ac.uk::778ee1c4-c87f-463b-a43b-86dc060fca3c" providerId="AD" clId="Web-{69270DD4-43CA-32F1-D7E4-64371F0D43CA}" dt="2024-09-30T13:53:56.491" v="463"/>
        <pc:sldMkLst>
          <pc:docMk/>
          <pc:sldMk cId="0" sldId="330"/>
        </pc:sldMkLst>
      </pc:sldChg>
      <pc:sldChg chg="del">
        <pc:chgData name="Mark Flagg" userId="S::mark.flagg@uwtsd.ac.uk::778ee1c4-c87f-463b-a43b-86dc060fca3c" providerId="AD" clId="Web-{69270DD4-43CA-32F1-D7E4-64371F0D43CA}" dt="2024-09-30T13:53:58.147" v="464"/>
        <pc:sldMkLst>
          <pc:docMk/>
          <pc:sldMk cId="0" sldId="331"/>
        </pc:sldMkLst>
      </pc:sldChg>
      <pc:sldChg chg="del">
        <pc:chgData name="Mark Flagg" userId="S::mark.flagg@uwtsd.ac.uk::778ee1c4-c87f-463b-a43b-86dc060fca3c" providerId="AD" clId="Web-{69270DD4-43CA-32F1-D7E4-64371F0D43CA}" dt="2024-09-30T13:53:58.772" v="465"/>
        <pc:sldMkLst>
          <pc:docMk/>
          <pc:sldMk cId="0" sldId="332"/>
        </pc:sldMkLst>
      </pc:sldChg>
      <pc:sldChg chg="del">
        <pc:chgData name="Mark Flagg" userId="S::mark.flagg@uwtsd.ac.uk::778ee1c4-c87f-463b-a43b-86dc060fca3c" providerId="AD" clId="Web-{69270DD4-43CA-32F1-D7E4-64371F0D43CA}" dt="2024-09-30T13:54:01.241" v="467"/>
        <pc:sldMkLst>
          <pc:docMk/>
          <pc:sldMk cId="0" sldId="333"/>
        </pc:sldMkLst>
      </pc:sldChg>
      <pc:sldChg chg="del">
        <pc:chgData name="Mark Flagg" userId="S::mark.flagg@uwtsd.ac.uk::778ee1c4-c87f-463b-a43b-86dc060fca3c" providerId="AD" clId="Web-{69270DD4-43CA-32F1-D7E4-64371F0D43CA}" dt="2024-09-30T13:53:46.881" v="455"/>
        <pc:sldMkLst>
          <pc:docMk/>
          <pc:sldMk cId="1768723031" sldId="337"/>
        </pc:sldMkLst>
      </pc:sldChg>
      <pc:sldChg chg="del">
        <pc:chgData name="Mark Flagg" userId="S::mark.flagg@uwtsd.ac.uk::778ee1c4-c87f-463b-a43b-86dc060fca3c" providerId="AD" clId="Web-{69270DD4-43CA-32F1-D7E4-64371F0D43CA}" dt="2024-09-30T13:54:01.647" v="468"/>
        <pc:sldMkLst>
          <pc:docMk/>
          <pc:sldMk cId="288653151" sldId="339"/>
        </pc:sldMkLst>
      </pc:sldChg>
      <pc:sldChg chg="del">
        <pc:chgData name="Mark Flagg" userId="S::mark.flagg@uwtsd.ac.uk::778ee1c4-c87f-463b-a43b-86dc060fca3c" providerId="AD" clId="Web-{69270DD4-43CA-32F1-D7E4-64371F0D43CA}" dt="2024-09-30T13:53:48.568" v="457"/>
        <pc:sldMkLst>
          <pc:docMk/>
          <pc:sldMk cId="1718446339" sldId="340"/>
        </pc:sldMkLst>
      </pc:sldChg>
      <pc:sldChg chg="del">
        <pc:chgData name="Mark Flagg" userId="S::mark.flagg@uwtsd.ac.uk::778ee1c4-c87f-463b-a43b-86dc060fca3c" providerId="AD" clId="Web-{69270DD4-43CA-32F1-D7E4-64371F0D43CA}" dt="2024-09-30T13:54:01.991" v="469"/>
        <pc:sldMkLst>
          <pc:docMk/>
          <pc:sldMk cId="310523767" sldId="344"/>
        </pc:sldMkLst>
      </pc:sldChg>
      <pc:sldChg chg="del">
        <pc:chgData name="Mark Flagg" userId="S::mark.flagg@uwtsd.ac.uk::778ee1c4-c87f-463b-a43b-86dc060fca3c" providerId="AD" clId="Web-{69270DD4-43CA-32F1-D7E4-64371F0D43CA}" dt="2024-09-30T13:54:03.928" v="470"/>
        <pc:sldMkLst>
          <pc:docMk/>
          <pc:sldMk cId="918291292" sldId="345"/>
        </pc:sldMkLst>
      </pc:sldChg>
      <pc:sldChg chg="del">
        <pc:chgData name="Mark Flagg" userId="S::mark.flagg@uwtsd.ac.uk::778ee1c4-c87f-463b-a43b-86dc060fca3c" providerId="AD" clId="Web-{69270DD4-43CA-32F1-D7E4-64371F0D43CA}" dt="2024-09-30T13:54:04.241" v="471"/>
        <pc:sldMkLst>
          <pc:docMk/>
          <pc:sldMk cId="551129641" sldId="346"/>
        </pc:sldMkLst>
      </pc:sldChg>
      <pc:sldChg chg="del">
        <pc:chgData name="Mark Flagg" userId="S::mark.flagg@uwtsd.ac.uk::778ee1c4-c87f-463b-a43b-86dc060fca3c" providerId="AD" clId="Web-{69270DD4-43CA-32F1-D7E4-64371F0D43CA}" dt="2024-09-30T13:54:05.444" v="472"/>
        <pc:sldMkLst>
          <pc:docMk/>
          <pc:sldMk cId="2000883339" sldId="347"/>
        </pc:sldMkLst>
      </pc:sldChg>
      <pc:sldChg chg="del">
        <pc:chgData name="Mark Flagg" userId="S::mark.flagg@uwtsd.ac.uk::778ee1c4-c87f-463b-a43b-86dc060fca3c" providerId="AD" clId="Web-{69270DD4-43CA-32F1-D7E4-64371F0D43CA}" dt="2024-09-30T13:54:06.428" v="473"/>
        <pc:sldMkLst>
          <pc:docMk/>
          <pc:sldMk cId="129807128" sldId="348"/>
        </pc:sldMkLst>
      </pc:sldChg>
      <pc:sldChg chg="del">
        <pc:chgData name="Mark Flagg" userId="S::mark.flagg@uwtsd.ac.uk::778ee1c4-c87f-463b-a43b-86dc060fca3c" providerId="AD" clId="Web-{69270DD4-43CA-32F1-D7E4-64371F0D43CA}" dt="2024-09-30T13:54:07.850" v="474"/>
        <pc:sldMkLst>
          <pc:docMk/>
          <pc:sldMk cId="1021583944" sldId="349"/>
        </pc:sldMkLst>
      </pc:sldChg>
      <pc:sldChg chg="del">
        <pc:chgData name="Mark Flagg" userId="S::mark.flagg@uwtsd.ac.uk::778ee1c4-c87f-463b-a43b-86dc060fca3c" providerId="AD" clId="Web-{69270DD4-43CA-32F1-D7E4-64371F0D43CA}" dt="2024-09-30T13:54:09.382" v="475"/>
        <pc:sldMkLst>
          <pc:docMk/>
          <pc:sldMk cId="1775593190" sldId="350"/>
        </pc:sldMkLst>
      </pc:sldChg>
      <pc:sldChg chg="del">
        <pc:chgData name="Mark Flagg" userId="S::mark.flagg@uwtsd.ac.uk::778ee1c4-c87f-463b-a43b-86dc060fca3c" providerId="AD" clId="Web-{69270DD4-43CA-32F1-D7E4-64371F0D43CA}" dt="2024-09-30T13:54:11.225" v="476"/>
        <pc:sldMkLst>
          <pc:docMk/>
          <pc:sldMk cId="1034289305" sldId="351"/>
        </pc:sldMkLst>
      </pc:sldChg>
      <pc:sldChg chg="del">
        <pc:chgData name="Mark Flagg" userId="S::mark.flagg@uwtsd.ac.uk::778ee1c4-c87f-463b-a43b-86dc060fca3c" providerId="AD" clId="Web-{69270DD4-43CA-32F1-D7E4-64371F0D43CA}" dt="2024-09-30T13:54:15.601" v="478"/>
        <pc:sldMkLst>
          <pc:docMk/>
          <pc:sldMk cId="3502450067" sldId="354"/>
        </pc:sldMkLst>
      </pc:sldChg>
      <pc:sldChg chg="del">
        <pc:chgData name="Mark Flagg" userId="S::mark.flagg@uwtsd.ac.uk::778ee1c4-c87f-463b-a43b-86dc060fca3c" providerId="AD" clId="Web-{69270DD4-43CA-32F1-D7E4-64371F0D43CA}" dt="2024-09-30T13:54:18.132" v="479"/>
        <pc:sldMkLst>
          <pc:docMk/>
          <pc:sldMk cId="3527517715" sldId="355"/>
        </pc:sldMkLst>
      </pc:sldChg>
      <pc:sldChg chg="del">
        <pc:chgData name="Mark Flagg" userId="S::mark.flagg@uwtsd.ac.uk::778ee1c4-c87f-463b-a43b-86dc060fca3c" providerId="AD" clId="Web-{69270DD4-43CA-32F1-D7E4-64371F0D43CA}" dt="2024-09-30T13:54:18.523" v="480"/>
        <pc:sldMkLst>
          <pc:docMk/>
          <pc:sldMk cId="3858173030" sldId="356"/>
        </pc:sldMkLst>
      </pc:sldChg>
      <pc:sldChg chg="del">
        <pc:chgData name="Mark Flagg" userId="S::mark.flagg@uwtsd.ac.uk::778ee1c4-c87f-463b-a43b-86dc060fca3c" providerId="AD" clId="Web-{69270DD4-43CA-32F1-D7E4-64371F0D43CA}" dt="2024-09-30T13:54:20.335" v="481"/>
        <pc:sldMkLst>
          <pc:docMk/>
          <pc:sldMk cId="1628081988" sldId="357"/>
        </pc:sldMkLst>
      </pc:sldChg>
      <pc:sldChg chg="del">
        <pc:chgData name="Mark Flagg" userId="S::mark.flagg@uwtsd.ac.uk::778ee1c4-c87f-463b-a43b-86dc060fca3c" providerId="AD" clId="Web-{69270DD4-43CA-32F1-D7E4-64371F0D43CA}" dt="2024-09-30T13:54:22.070" v="482"/>
        <pc:sldMkLst>
          <pc:docMk/>
          <pc:sldMk cId="2578337785" sldId="359"/>
        </pc:sldMkLst>
      </pc:sldChg>
      <pc:sldChg chg="del">
        <pc:chgData name="Mark Flagg" userId="S::mark.flagg@uwtsd.ac.uk::778ee1c4-c87f-463b-a43b-86dc060fca3c" providerId="AD" clId="Web-{69270DD4-43CA-32F1-D7E4-64371F0D43CA}" dt="2024-09-30T13:54:24.273" v="483"/>
        <pc:sldMkLst>
          <pc:docMk/>
          <pc:sldMk cId="866724877" sldId="361"/>
        </pc:sldMkLst>
      </pc:sldChg>
      <pc:sldChg chg="del">
        <pc:chgData name="Mark Flagg" userId="S::mark.flagg@uwtsd.ac.uk::778ee1c4-c87f-463b-a43b-86dc060fca3c" providerId="AD" clId="Web-{69270DD4-43CA-32F1-D7E4-64371F0D43CA}" dt="2024-09-30T13:54:25.960" v="484"/>
        <pc:sldMkLst>
          <pc:docMk/>
          <pc:sldMk cId="2197772503" sldId="363"/>
        </pc:sldMkLst>
      </pc:sldChg>
      <pc:sldChg chg="del">
        <pc:chgData name="Mark Flagg" userId="S::mark.flagg@uwtsd.ac.uk::778ee1c4-c87f-463b-a43b-86dc060fca3c" providerId="AD" clId="Web-{69270DD4-43CA-32F1-D7E4-64371F0D43CA}" dt="2024-09-30T13:54:27.351" v="485"/>
        <pc:sldMkLst>
          <pc:docMk/>
          <pc:sldMk cId="1945933611" sldId="364"/>
        </pc:sldMkLst>
      </pc:sldChg>
      <pc:sldChg chg="del">
        <pc:chgData name="Mark Flagg" userId="S::mark.flagg@uwtsd.ac.uk::778ee1c4-c87f-463b-a43b-86dc060fca3c" providerId="AD" clId="Web-{69270DD4-43CA-32F1-D7E4-64371F0D43CA}" dt="2024-09-30T13:53:27.802" v="443"/>
        <pc:sldMkLst>
          <pc:docMk/>
          <pc:sldMk cId="2692209489" sldId="369"/>
        </pc:sldMkLst>
      </pc:sldChg>
      <pc:sldChg chg="del">
        <pc:chgData name="Mark Flagg" userId="S::mark.flagg@uwtsd.ac.uk::778ee1c4-c87f-463b-a43b-86dc060fca3c" providerId="AD" clId="Web-{69270DD4-43CA-32F1-D7E4-64371F0D43CA}" dt="2024-09-30T13:35:38.842" v="61"/>
        <pc:sldMkLst>
          <pc:docMk/>
          <pc:sldMk cId="987629648" sldId="370"/>
        </pc:sldMkLst>
      </pc:sldChg>
      <pc:sldChg chg="del">
        <pc:chgData name="Mark Flagg" userId="S::mark.flagg@uwtsd.ac.uk::778ee1c4-c87f-463b-a43b-86dc060fca3c" providerId="AD" clId="Web-{69270DD4-43CA-32F1-D7E4-64371F0D43CA}" dt="2024-09-30T13:36:27.578" v="72"/>
        <pc:sldMkLst>
          <pc:docMk/>
          <pc:sldMk cId="1767966078" sldId="377"/>
        </pc:sldMkLst>
      </pc:sldChg>
      <pc:sldChg chg="ord">
        <pc:chgData name="Mark Flagg" userId="S::mark.flagg@uwtsd.ac.uk::778ee1c4-c87f-463b-a43b-86dc060fca3c" providerId="AD" clId="Web-{69270DD4-43CA-32F1-D7E4-64371F0D43CA}" dt="2024-09-30T13:40:20.493" v="156"/>
        <pc:sldMkLst>
          <pc:docMk/>
          <pc:sldMk cId="2611578606" sldId="387"/>
        </pc:sldMkLst>
      </pc:sldChg>
      <pc:sldChg chg="ord">
        <pc:chgData name="Mark Flagg" userId="S::mark.flagg@uwtsd.ac.uk::778ee1c4-c87f-463b-a43b-86dc060fca3c" providerId="AD" clId="Web-{69270DD4-43CA-32F1-D7E4-64371F0D43CA}" dt="2024-09-30T13:40:27.712" v="158"/>
        <pc:sldMkLst>
          <pc:docMk/>
          <pc:sldMk cId="1351301026" sldId="392"/>
        </pc:sldMkLst>
      </pc:sldChg>
      <pc:sldChg chg="ord">
        <pc:chgData name="Mark Flagg" userId="S::mark.flagg@uwtsd.ac.uk::778ee1c4-c87f-463b-a43b-86dc060fca3c" providerId="AD" clId="Web-{69270DD4-43CA-32F1-D7E4-64371F0D43CA}" dt="2024-09-30T13:40:22.993" v="157"/>
        <pc:sldMkLst>
          <pc:docMk/>
          <pc:sldMk cId="3082123406" sldId="397"/>
        </pc:sldMkLst>
      </pc:sldChg>
      <pc:sldChg chg="del">
        <pc:chgData name="Mark Flagg" userId="S::mark.flagg@uwtsd.ac.uk::778ee1c4-c87f-463b-a43b-86dc060fca3c" providerId="AD" clId="Web-{69270DD4-43CA-32F1-D7E4-64371F0D43CA}" dt="2024-09-30T13:53:49.397" v="458"/>
        <pc:sldMkLst>
          <pc:docMk/>
          <pc:sldMk cId="2864850026" sldId="398"/>
        </pc:sldMkLst>
      </pc:sldChg>
      <pc:sldChg chg="del">
        <pc:chgData name="Mark Flagg" userId="S::mark.flagg@uwtsd.ac.uk::778ee1c4-c87f-463b-a43b-86dc060fca3c" providerId="AD" clId="Web-{69270DD4-43CA-32F1-D7E4-64371F0D43CA}" dt="2024-09-30T13:53:54.803" v="462"/>
        <pc:sldMkLst>
          <pc:docMk/>
          <pc:sldMk cId="4091971516" sldId="399"/>
        </pc:sldMkLst>
      </pc:sldChg>
      <pc:sldChg chg="del">
        <pc:chgData name="Mark Flagg" userId="S::mark.flagg@uwtsd.ac.uk::778ee1c4-c87f-463b-a43b-86dc060fca3c" providerId="AD" clId="Web-{69270DD4-43CA-32F1-D7E4-64371F0D43CA}" dt="2024-09-30T13:53:23.005" v="439"/>
        <pc:sldMkLst>
          <pc:docMk/>
          <pc:sldMk cId="467937586" sldId="400"/>
        </pc:sldMkLst>
      </pc:sldChg>
      <pc:sldChg chg="del">
        <pc:chgData name="Mark Flagg" userId="S::mark.flagg@uwtsd.ac.uk::778ee1c4-c87f-463b-a43b-86dc060fca3c" providerId="AD" clId="Web-{69270DD4-43CA-32F1-D7E4-64371F0D43CA}" dt="2024-09-30T13:36:18.906" v="70"/>
        <pc:sldMkLst>
          <pc:docMk/>
          <pc:sldMk cId="2984448999" sldId="401"/>
        </pc:sldMkLst>
      </pc:sldChg>
      <pc:sldChg chg="del">
        <pc:chgData name="Mark Flagg" userId="S::mark.flagg@uwtsd.ac.uk::778ee1c4-c87f-463b-a43b-86dc060fca3c" providerId="AD" clId="Web-{69270DD4-43CA-32F1-D7E4-64371F0D43CA}" dt="2024-09-30T13:36:24.656" v="71"/>
        <pc:sldMkLst>
          <pc:docMk/>
          <pc:sldMk cId="1235453942" sldId="402"/>
        </pc:sldMkLst>
      </pc:sldChg>
      <pc:sldChg chg="del">
        <pc:chgData name="Mark Flagg" userId="S::mark.flagg@uwtsd.ac.uk::778ee1c4-c87f-463b-a43b-86dc060fca3c" providerId="AD" clId="Web-{69270DD4-43CA-32F1-D7E4-64371F0D43CA}" dt="2024-09-30T13:37:59.222" v="127"/>
        <pc:sldMkLst>
          <pc:docMk/>
          <pc:sldMk cId="492645361" sldId="404"/>
        </pc:sldMkLst>
      </pc:sldChg>
      <pc:sldChg chg="del">
        <pc:chgData name="Mark Flagg" userId="S::mark.flagg@uwtsd.ac.uk::778ee1c4-c87f-463b-a43b-86dc060fca3c" providerId="AD" clId="Web-{69270DD4-43CA-32F1-D7E4-64371F0D43CA}" dt="2024-09-30T13:38:01.925" v="128"/>
        <pc:sldMkLst>
          <pc:docMk/>
          <pc:sldMk cId="1114871440" sldId="405"/>
        </pc:sldMkLst>
      </pc:sldChg>
      <pc:sldChg chg="del">
        <pc:chgData name="Mark Flagg" userId="S::mark.flagg@uwtsd.ac.uk::778ee1c4-c87f-463b-a43b-86dc060fca3c" providerId="AD" clId="Web-{69270DD4-43CA-32F1-D7E4-64371F0D43CA}" dt="2024-09-30T13:35:42.045" v="62"/>
        <pc:sldMkLst>
          <pc:docMk/>
          <pc:sldMk cId="1523687541" sldId="407"/>
        </pc:sldMkLst>
      </pc:sldChg>
      <pc:sldChg chg="del">
        <pc:chgData name="Mark Flagg" userId="S::mark.flagg@uwtsd.ac.uk::778ee1c4-c87f-463b-a43b-86dc060fca3c" providerId="AD" clId="Web-{69270DD4-43CA-32F1-D7E4-64371F0D43CA}" dt="2024-09-30T13:38:05.488" v="130"/>
        <pc:sldMkLst>
          <pc:docMk/>
          <pc:sldMk cId="45659628" sldId="410"/>
        </pc:sldMkLst>
      </pc:sldChg>
      <pc:sldChg chg="del">
        <pc:chgData name="Mark Flagg" userId="S::mark.flagg@uwtsd.ac.uk::778ee1c4-c87f-463b-a43b-86dc060fca3c" providerId="AD" clId="Web-{69270DD4-43CA-32F1-D7E4-64371F0D43CA}" dt="2024-09-30T13:53:23.568" v="440"/>
        <pc:sldMkLst>
          <pc:docMk/>
          <pc:sldMk cId="3198308597" sldId="412"/>
        </pc:sldMkLst>
      </pc:sldChg>
      <pc:sldChg chg="del">
        <pc:chgData name="Mark Flagg" userId="S::mark.flagg@uwtsd.ac.uk::778ee1c4-c87f-463b-a43b-86dc060fca3c" providerId="AD" clId="Web-{69270DD4-43CA-32F1-D7E4-64371F0D43CA}" dt="2024-09-30T13:53:31.318" v="445"/>
        <pc:sldMkLst>
          <pc:docMk/>
          <pc:sldMk cId="950754619" sldId="413"/>
        </pc:sldMkLst>
      </pc:sldChg>
      <pc:sldChg chg="modSp">
        <pc:chgData name="Mark Flagg" userId="S::mark.flagg@uwtsd.ac.uk::778ee1c4-c87f-463b-a43b-86dc060fca3c" providerId="AD" clId="Web-{69270DD4-43CA-32F1-D7E4-64371F0D43CA}" dt="2024-09-30T13:49:00.277" v="290" actId="20577"/>
        <pc:sldMkLst>
          <pc:docMk/>
          <pc:sldMk cId="1459394944" sldId="414"/>
        </pc:sldMkLst>
        <pc:spChg chg="mod">
          <ac:chgData name="Mark Flagg" userId="S::mark.flagg@uwtsd.ac.uk::778ee1c4-c87f-463b-a43b-86dc060fca3c" providerId="AD" clId="Web-{69270DD4-43CA-32F1-D7E4-64371F0D43CA}" dt="2024-09-30T13:33:03.696" v="2" actId="20577"/>
          <ac:spMkLst>
            <pc:docMk/>
            <pc:sldMk cId="1459394944" sldId="414"/>
            <ac:spMk id="2" creationId="{9EFEDC95-9D54-3934-B0B8-3E464A38A294}"/>
          </ac:spMkLst>
        </pc:spChg>
        <pc:spChg chg="mod">
          <ac:chgData name="Mark Flagg" userId="S::mark.flagg@uwtsd.ac.uk::778ee1c4-c87f-463b-a43b-86dc060fca3c" providerId="AD" clId="Web-{69270DD4-43CA-32F1-D7E4-64371F0D43CA}" dt="2024-09-30T13:49:00.277" v="290" actId="20577"/>
          <ac:spMkLst>
            <pc:docMk/>
            <pc:sldMk cId="1459394944" sldId="414"/>
            <ac:spMk id="3" creationId="{A8864D43-2310-FC84-E635-19AF78B5EB55}"/>
          </ac:spMkLst>
        </pc:spChg>
      </pc:sldChg>
      <pc:sldChg chg="del">
        <pc:chgData name="Mark Flagg" userId="S::mark.flagg@uwtsd.ac.uk::778ee1c4-c87f-463b-a43b-86dc060fca3c" providerId="AD" clId="Web-{69270DD4-43CA-32F1-D7E4-64371F0D43CA}" dt="2024-09-30T13:33:29.791" v="10"/>
        <pc:sldMkLst>
          <pc:docMk/>
          <pc:sldMk cId="2660650694" sldId="415"/>
        </pc:sldMkLst>
      </pc:sldChg>
      <pc:sldChg chg="del">
        <pc:chgData name="Mark Flagg" userId="S::mark.flagg@uwtsd.ac.uk::778ee1c4-c87f-463b-a43b-86dc060fca3c" providerId="AD" clId="Web-{69270DD4-43CA-32F1-D7E4-64371F0D43CA}" dt="2024-09-30T13:35:29.826" v="60"/>
        <pc:sldMkLst>
          <pc:docMk/>
          <pc:sldMk cId="2555613778" sldId="416"/>
        </pc:sldMkLst>
      </pc:sldChg>
      <pc:sldChg chg="del">
        <pc:chgData name="Mark Flagg" userId="S::mark.flagg@uwtsd.ac.uk::778ee1c4-c87f-463b-a43b-86dc060fca3c" providerId="AD" clId="Web-{69270DD4-43CA-32F1-D7E4-64371F0D43CA}" dt="2024-09-30T13:35:43.030" v="63"/>
        <pc:sldMkLst>
          <pc:docMk/>
          <pc:sldMk cId="4070609251" sldId="417"/>
        </pc:sldMkLst>
      </pc:sldChg>
      <pc:sldChg chg="del">
        <pc:chgData name="Mark Flagg" userId="S::mark.flagg@uwtsd.ac.uk::778ee1c4-c87f-463b-a43b-86dc060fca3c" providerId="AD" clId="Web-{69270DD4-43CA-32F1-D7E4-64371F0D43CA}" dt="2024-09-30T13:36:15.625" v="69"/>
        <pc:sldMkLst>
          <pc:docMk/>
          <pc:sldMk cId="1479277350" sldId="418"/>
        </pc:sldMkLst>
      </pc:sldChg>
      <pc:sldChg chg="del">
        <pc:chgData name="Mark Flagg" userId="S::mark.flagg@uwtsd.ac.uk::778ee1c4-c87f-463b-a43b-86dc060fca3c" providerId="AD" clId="Web-{69270DD4-43CA-32F1-D7E4-64371F0D43CA}" dt="2024-09-30T13:38:02.847" v="129"/>
        <pc:sldMkLst>
          <pc:docMk/>
          <pc:sldMk cId="2282560944" sldId="419"/>
        </pc:sldMkLst>
      </pc:sldChg>
      <pc:sldChg chg="new del">
        <pc:chgData name="Mark Flagg" userId="S::mark.flagg@uwtsd.ac.uk::778ee1c4-c87f-463b-a43b-86dc060fca3c" providerId="AD" clId="Web-{69270DD4-43CA-32F1-D7E4-64371F0D43CA}" dt="2024-09-30T13:37:54.425" v="126"/>
        <pc:sldMkLst>
          <pc:docMk/>
          <pc:sldMk cId="2791358060" sldId="421"/>
        </pc:sldMkLst>
      </pc:sldChg>
      <pc:sldChg chg="modSp new">
        <pc:chgData name="Mark Flagg" userId="S::mark.flagg@uwtsd.ac.uk::778ee1c4-c87f-463b-a43b-86dc060fca3c" providerId="AD" clId="Web-{69270DD4-43CA-32F1-D7E4-64371F0D43CA}" dt="2024-09-30T13:45:15.316" v="249" actId="20577"/>
        <pc:sldMkLst>
          <pc:docMk/>
          <pc:sldMk cId="2463048844" sldId="422"/>
        </pc:sldMkLst>
        <pc:spChg chg="mod">
          <ac:chgData name="Mark Flagg" userId="S::mark.flagg@uwtsd.ac.uk::778ee1c4-c87f-463b-a43b-86dc060fca3c" providerId="AD" clId="Web-{69270DD4-43CA-32F1-D7E4-64371F0D43CA}" dt="2024-09-30T13:43:39.109" v="233" actId="20577"/>
          <ac:spMkLst>
            <pc:docMk/>
            <pc:sldMk cId="2463048844" sldId="422"/>
            <ac:spMk id="2" creationId="{DB052459-88D2-38A9-33DA-35B50CBBE68B}"/>
          </ac:spMkLst>
        </pc:spChg>
        <pc:spChg chg="mod">
          <ac:chgData name="Mark Flagg" userId="S::mark.flagg@uwtsd.ac.uk::778ee1c4-c87f-463b-a43b-86dc060fca3c" providerId="AD" clId="Web-{69270DD4-43CA-32F1-D7E4-64371F0D43CA}" dt="2024-09-30T13:45:15.316" v="249" actId="20577"/>
          <ac:spMkLst>
            <pc:docMk/>
            <pc:sldMk cId="2463048844" sldId="422"/>
            <ac:spMk id="3" creationId="{0AF38293-D0F3-028B-46AD-1F84A8EBB87B}"/>
          </ac:spMkLst>
        </pc:spChg>
      </pc:sldChg>
      <pc:sldChg chg="new del">
        <pc:chgData name="Mark Flagg" userId="S::mark.flagg@uwtsd.ac.uk::778ee1c4-c87f-463b-a43b-86dc060fca3c" providerId="AD" clId="Web-{69270DD4-43CA-32F1-D7E4-64371F0D43CA}" dt="2024-09-30T13:39:59.383" v="155"/>
        <pc:sldMkLst>
          <pc:docMk/>
          <pc:sldMk cId="2944802864" sldId="423"/>
        </pc:sldMkLst>
      </pc:sldChg>
      <pc:sldChg chg="modSp new">
        <pc:chgData name="Mark Flagg" userId="S::mark.flagg@uwtsd.ac.uk::778ee1c4-c87f-463b-a43b-86dc060fca3c" providerId="AD" clId="Web-{69270DD4-43CA-32F1-D7E4-64371F0D43CA}" dt="2024-09-30T13:41:32.183" v="169" actId="20577"/>
        <pc:sldMkLst>
          <pc:docMk/>
          <pc:sldMk cId="3766476300" sldId="423"/>
        </pc:sldMkLst>
        <pc:spChg chg="mod">
          <ac:chgData name="Mark Flagg" userId="S::mark.flagg@uwtsd.ac.uk::778ee1c4-c87f-463b-a43b-86dc060fca3c" providerId="AD" clId="Web-{69270DD4-43CA-32F1-D7E4-64371F0D43CA}" dt="2024-09-30T13:41:23.214" v="166" actId="20577"/>
          <ac:spMkLst>
            <pc:docMk/>
            <pc:sldMk cId="3766476300" sldId="423"/>
            <ac:spMk id="2" creationId="{E7D485ED-FDA3-A938-936B-B035A90A338D}"/>
          </ac:spMkLst>
        </pc:spChg>
        <pc:spChg chg="mod">
          <ac:chgData name="Mark Flagg" userId="S::mark.flagg@uwtsd.ac.uk::778ee1c4-c87f-463b-a43b-86dc060fca3c" providerId="AD" clId="Web-{69270DD4-43CA-32F1-D7E4-64371F0D43CA}" dt="2024-09-30T13:41:32.183" v="169" actId="20577"/>
          <ac:spMkLst>
            <pc:docMk/>
            <pc:sldMk cId="3766476300" sldId="423"/>
            <ac:spMk id="3" creationId="{F0401F6E-A285-2B72-F1EA-09C75CE7EDA6}"/>
          </ac:spMkLst>
        </pc:spChg>
      </pc:sldChg>
      <pc:sldChg chg="modSp new">
        <pc:chgData name="Mark Flagg" userId="S::mark.flagg@uwtsd.ac.uk::778ee1c4-c87f-463b-a43b-86dc060fca3c" providerId="AD" clId="Web-{69270DD4-43CA-32F1-D7E4-64371F0D43CA}" dt="2024-09-30T13:44:13.017" v="237" actId="20577"/>
        <pc:sldMkLst>
          <pc:docMk/>
          <pc:sldMk cId="618898347" sldId="424"/>
        </pc:sldMkLst>
        <pc:spChg chg="mod">
          <ac:chgData name="Mark Flagg" userId="S::mark.flagg@uwtsd.ac.uk::778ee1c4-c87f-463b-a43b-86dc060fca3c" providerId="AD" clId="Web-{69270DD4-43CA-32F1-D7E4-64371F0D43CA}" dt="2024-09-30T13:44:13.017" v="237" actId="20577"/>
          <ac:spMkLst>
            <pc:docMk/>
            <pc:sldMk cId="618898347" sldId="424"/>
            <ac:spMk id="2" creationId="{D87578DB-269D-86BC-79DB-74FEB529689B}"/>
          </ac:spMkLst>
        </pc:spChg>
        <pc:spChg chg="mod">
          <ac:chgData name="Mark Flagg" userId="S::mark.flagg@uwtsd.ac.uk::778ee1c4-c87f-463b-a43b-86dc060fca3c" providerId="AD" clId="Web-{69270DD4-43CA-32F1-D7E4-64371F0D43CA}" dt="2024-09-30T13:42:17.184" v="193" actId="20577"/>
          <ac:spMkLst>
            <pc:docMk/>
            <pc:sldMk cId="618898347" sldId="424"/>
            <ac:spMk id="3" creationId="{94A1430C-DA2B-CD0F-0334-46DAE5846170}"/>
          </ac:spMkLst>
        </pc:spChg>
      </pc:sldChg>
      <pc:sldChg chg="new del">
        <pc:chgData name="Mark Flagg" userId="S::mark.flagg@uwtsd.ac.uk::778ee1c4-c87f-463b-a43b-86dc060fca3c" providerId="AD" clId="Web-{69270DD4-43CA-32F1-D7E4-64371F0D43CA}" dt="2024-09-30T13:49:53.529" v="306"/>
        <pc:sldMkLst>
          <pc:docMk/>
          <pc:sldMk cId="43372149" sldId="425"/>
        </pc:sldMkLst>
      </pc:sldChg>
      <pc:sldChg chg="modSp new">
        <pc:chgData name="Mark Flagg" userId="S::mark.flagg@uwtsd.ac.uk::778ee1c4-c87f-463b-a43b-86dc060fca3c" providerId="AD" clId="Web-{69270DD4-43CA-32F1-D7E4-64371F0D43CA}" dt="2024-09-30T13:53:04.958" v="433" actId="20577"/>
        <pc:sldMkLst>
          <pc:docMk/>
          <pc:sldMk cId="84363584" sldId="426"/>
        </pc:sldMkLst>
        <pc:spChg chg="mod">
          <ac:chgData name="Mark Flagg" userId="S::mark.flagg@uwtsd.ac.uk::778ee1c4-c87f-463b-a43b-86dc060fca3c" providerId="AD" clId="Web-{69270DD4-43CA-32F1-D7E4-64371F0D43CA}" dt="2024-09-30T13:49:52.044" v="305" actId="20577"/>
          <ac:spMkLst>
            <pc:docMk/>
            <pc:sldMk cId="84363584" sldId="426"/>
            <ac:spMk id="2" creationId="{08D753BE-D348-70FB-2D8C-AAABBEBA2B94}"/>
          </ac:spMkLst>
        </pc:spChg>
        <pc:spChg chg="mod">
          <ac:chgData name="Mark Flagg" userId="S::mark.flagg@uwtsd.ac.uk::778ee1c4-c87f-463b-a43b-86dc060fca3c" providerId="AD" clId="Web-{69270DD4-43CA-32F1-D7E4-64371F0D43CA}" dt="2024-09-30T13:53:04.958" v="433" actId="20577"/>
          <ac:spMkLst>
            <pc:docMk/>
            <pc:sldMk cId="84363584" sldId="426"/>
            <ac:spMk id="3" creationId="{79CEA998-726F-DBAD-9510-E8864C6E1E69}"/>
          </ac:spMkLst>
        </pc:spChg>
      </pc:sldChg>
      <pc:sldChg chg="modSp new">
        <pc:chgData name="Mark Flagg" userId="S::mark.flagg@uwtsd.ac.uk::778ee1c4-c87f-463b-a43b-86dc060fca3c" providerId="AD" clId="Web-{69270DD4-43CA-32F1-D7E4-64371F0D43CA}" dt="2024-09-30T13:58:03.812" v="549" actId="20577"/>
        <pc:sldMkLst>
          <pc:docMk/>
          <pc:sldMk cId="2169982063" sldId="427"/>
        </pc:sldMkLst>
        <pc:spChg chg="mod">
          <ac:chgData name="Mark Flagg" userId="S::mark.flagg@uwtsd.ac.uk::778ee1c4-c87f-463b-a43b-86dc060fca3c" providerId="AD" clId="Web-{69270DD4-43CA-32F1-D7E4-64371F0D43CA}" dt="2024-09-30T13:58:03.812" v="549" actId="20577"/>
          <ac:spMkLst>
            <pc:docMk/>
            <pc:sldMk cId="2169982063" sldId="427"/>
            <ac:spMk id="2" creationId="{FCCED594-701C-3116-73F2-0DCD1F9216BA}"/>
          </ac:spMkLst>
        </pc:spChg>
        <pc:spChg chg="mod">
          <ac:chgData name="Mark Flagg" userId="S::mark.flagg@uwtsd.ac.uk::778ee1c4-c87f-463b-a43b-86dc060fca3c" providerId="AD" clId="Web-{69270DD4-43CA-32F1-D7E4-64371F0D43CA}" dt="2024-09-30T13:57:45.421" v="544" actId="20577"/>
          <ac:spMkLst>
            <pc:docMk/>
            <pc:sldMk cId="2169982063" sldId="427"/>
            <ac:spMk id="3" creationId="{B3393D72-ED23-8483-1B69-0EA076D3544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D62443-427B-994D-A082-AC5B64DE78C6}" type="doc">
      <dgm:prSet loTypeId="urn:microsoft.com/office/officeart/2005/8/layout/venn1" loCatId="" qsTypeId="urn:microsoft.com/office/officeart/2005/8/quickstyle/simple1" qsCatId="simple" csTypeId="urn:microsoft.com/office/officeart/2005/8/colors/accent1_2" csCatId="accent1" phldr="1"/>
      <dgm:spPr/>
    </dgm:pt>
    <dgm:pt modelId="{AD6F828B-92F3-9049-8181-38336870AEB7}">
      <dgm:prSet phldrT="[Text]"/>
      <dgm:spPr/>
      <dgm:t>
        <a:bodyPr/>
        <a:lstStyle/>
        <a:p>
          <a:r>
            <a:rPr lang="en-GB" dirty="0"/>
            <a:t>Practice </a:t>
          </a:r>
        </a:p>
      </dgm:t>
    </dgm:pt>
    <dgm:pt modelId="{C425C6E5-A34B-CB4D-A190-CF8D4FEBC981}" type="parTrans" cxnId="{1C328BBF-E008-3347-A101-338C8C91334F}">
      <dgm:prSet/>
      <dgm:spPr/>
      <dgm:t>
        <a:bodyPr/>
        <a:lstStyle/>
        <a:p>
          <a:endParaRPr lang="en-GB"/>
        </a:p>
      </dgm:t>
    </dgm:pt>
    <dgm:pt modelId="{C979721D-9F14-224E-8CF7-8D853367B35D}" type="sibTrans" cxnId="{1C328BBF-E008-3347-A101-338C8C91334F}">
      <dgm:prSet/>
      <dgm:spPr/>
      <dgm:t>
        <a:bodyPr/>
        <a:lstStyle/>
        <a:p>
          <a:endParaRPr lang="en-GB"/>
        </a:p>
      </dgm:t>
    </dgm:pt>
    <dgm:pt modelId="{8C4FA209-05EE-A442-B361-84FAB47099A9}">
      <dgm:prSet phldrT="[Text]"/>
      <dgm:spPr/>
      <dgm:t>
        <a:bodyPr/>
        <a:lstStyle/>
        <a:p>
          <a:r>
            <a:rPr lang="en-GB" dirty="0"/>
            <a:t>Secondary </a:t>
          </a:r>
        </a:p>
      </dgm:t>
    </dgm:pt>
    <dgm:pt modelId="{A35D1B57-E213-D447-9B2C-5E5E136620E5}" type="parTrans" cxnId="{EEF28208-A8CF-7949-AFEB-9597201F78F7}">
      <dgm:prSet/>
      <dgm:spPr/>
      <dgm:t>
        <a:bodyPr/>
        <a:lstStyle/>
        <a:p>
          <a:endParaRPr lang="en-GB"/>
        </a:p>
      </dgm:t>
    </dgm:pt>
    <dgm:pt modelId="{FA23BB74-7D2B-8A40-A7C3-EF320734B6FE}" type="sibTrans" cxnId="{EEF28208-A8CF-7949-AFEB-9597201F78F7}">
      <dgm:prSet/>
      <dgm:spPr/>
      <dgm:t>
        <a:bodyPr/>
        <a:lstStyle/>
        <a:p>
          <a:endParaRPr lang="en-GB"/>
        </a:p>
      </dgm:t>
    </dgm:pt>
    <dgm:pt modelId="{B9208C86-A4CD-314D-9253-CF76B492B5EF}">
      <dgm:prSet phldrT="[Text]"/>
      <dgm:spPr/>
      <dgm:t>
        <a:bodyPr/>
        <a:lstStyle/>
        <a:p>
          <a:r>
            <a:rPr lang="en-GB" dirty="0"/>
            <a:t>Primary </a:t>
          </a:r>
        </a:p>
      </dgm:t>
    </dgm:pt>
    <dgm:pt modelId="{86C419CD-A245-9045-9E70-9D817E03B565}" type="parTrans" cxnId="{FF10AC2B-131D-944C-A0E9-265C16101F57}">
      <dgm:prSet/>
      <dgm:spPr/>
      <dgm:t>
        <a:bodyPr/>
        <a:lstStyle/>
        <a:p>
          <a:endParaRPr lang="en-GB"/>
        </a:p>
      </dgm:t>
    </dgm:pt>
    <dgm:pt modelId="{D47EFF82-ACBB-0446-81C4-31359CCF51E2}" type="sibTrans" cxnId="{FF10AC2B-131D-944C-A0E9-265C16101F57}">
      <dgm:prSet/>
      <dgm:spPr/>
      <dgm:t>
        <a:bodyPr/>
        <a:lstStyle/>
        <a:p>
          <a:endParaRPr lang="en-GB"/>
        </a:p>
      </dgm:t>
    </dgm:pt>
    <dgm:pt modelId="{5160FED5-5294-E345-92E8-55CD7F1F5ADA}" type="pres">
      <dgm:prSet presAssocID="{59D62443-427B-994D-A082-AC5B64DE78C6}" presName="compositeShape" presStyleCnt="0">
        <dgm:presLayoutVars>
          <dgm:chMax val="7"/>
          <dgm:dir/>
          <dgm:resizeHandles val="exact"/>
        </dgm:presLayoutVars>
      </dgm:prSet>
      <dgm:spPr/>
    </dgm:pt>
    <dgm:pt modelId="{3C11ED89-6B99-9A42-8DBF-46363E617D24}" type="pres">
      <dgm:prSet presAssocID="{AD6F828B-92F3-9049-8181-38336870AEB7}" presName="circ1" presStyleLbl="vennNode1" presStyleIdx="0" presStyleCnt="3"/>
      <dgm:spPr/>
    </dgm:pt>
    <dgm:pt modelId="{4632C2CE-769C-1B47-9DDA-EB190B134677}" type="pres">
      <dgm:prSet presAssocID="{AD6F828B-92F3-9049-8181-38336870AEB7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20AF52F-B2F2-F047-88BF-ADC9F8ACFE75}" type="pres">
      <dgm:prSet presAssocID="{8C4FA209-05EE-A442-B361-84FAB47099A9}" presName="circ2" presStyleLbl="vennNode1" presStyleIdx="1" presStyleCnt="3"/>
      <dgm:spPr/>
    </dgm:pt>
    <dgm:pt modelId="{93F75862-59EA-7F45-8ADB-744661E5BA65}" type="pres">
      <dgm:prSet presAssocID="{8C4FA209-05EE-A442-B361-84FAB47099A9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C77D6EF-CCF4-F049-98CD-8DA4F7560ABF}" type="pres">
      <dgm:prSet presAssocID="{B9208C86-A4CD-314D-9253-CF76B492B5EF}" presName="circ3" presStyleLbl="vennNode1" presStyleIdx="2" presStyleCnt="3"/>
      <dgm:spPr/>
    </dgm:pt>
    <dgm:pt modelId="{92D29761-E093-2741-997F-3B3CE9889CF8}" type="pres">
      <dgm:prSet presAssocID="{B9208C86-A4CD-314D-9253-CF76B492B5E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EEF28208-A8CF-7949-AFEB-9597201F78F7}" srcId="{59D62443-427B-994D-A082-AC5B64DE78C6}" destId="{8C4FA209-05EE-A442-B361-84FAB47099A9}" srcOrd="1" destOrd="0" parTransId="{A35D1B57-E213-D447-9B2C-5E5E136620E5}" sibTransId="{FA23BB74-7D2B-8A40-A7C3-EF320734B6FE}"/>
    <dgm:cxn modelId="{6B32AC16-8F9E-5442-B75C-94073E215CE4}" type="presOf" srcId="{AD6F828B-92F3-9049-8181-38336870AEB7}" destId="{4632C2CE-769C-1B47-9DDA-EB190B134677}" srcOrd="1" destOrd="0" presId="urn:microsoft.com/office/officeart/2005/8/layout/venn1"/>
    <dgm:cxn modelId="{27E3431B-A63C-CE46-8DE7-385F1B4DF079}" type="presOf" srcId="{59D62443-427B-994D-A082-AC5B64DE78C6}" destId="{5160FED5-5294-E345-92E8-55CD7F1F5ADA}" srcOrd="0" destOrd="0" presId="urn:microsoft.com/office/officeart/2005/8/layout/venn1"/>
    <dgm:cxn modelId="{FF10AC2B-131D-944C-A0E9-265C16101F57}" srcId="{59D62443-427B-994D-A082-AC5B64DE78C6}" destId="{B9208C86-A4CD-314D-9253-CF76B492B5EF}" srcOrd="2" destOrd="0" parTransId="{86C419CD-A245-9045-9E70-9D817E03B565}" sibTransId="{D47EFF82-ACBB-0446-81C4-31359CCF51E2}"/>
    <dgm:cxn modelId="{AFE9D934-6607-EE49-946E-323A578DD17A}" type="presOf" srcId="{B9208C86-A4CD-314D-9253-CF76B492B5EF}" destId="{EC77D6EF-CCF4-F049-98CD-8DA4F7560ABF}" srcOrd="0" destOrd="0" presId="urn:microsoft.com/office/officeart/2005/8/layout/venn1"/>
    <dgm:cxn modelId="{06A0563A-AAB9-064A-B018-59858237BC2F}" type="presOf" srcId="{8C4FA209-05EE-A442-B361-84FAB47099A9}" destId="{220AF52F-B2F2-F047-88BF-ADC9F8ACFE75}" srcOrd="0" destOrd="0" presId="urn:microsoft.com/office/officeart/2005/8/layout/venn1"/>
    <dgm:cxn modelId="{8D966040-7AAB-424D-819D-9088C506EB5F}" type="presOf" srcId="{AD6F828B-92F3-9049-8181-38336870AEB7}" destId="{3C11ED89-6B99-9A42-8DBF-46363E617D24}" srcOrd="0" destOrd="0" presId="urn:microsoft.com/office/officeart/2005/8/layout/venn1"/>
    <dgm:cxn modelId="{C3503575-0CF1-0F4A-8881-EF9AA5CB7AC5}" type="presOf" srcId="{B9208C86-A4CD-314D-9253-CF76B492B5EF}" destId="{92D29761-E093-2741-997F-3B3CE9889CF8}" srcOrd="1" destOrd="0" presId="urn:microsoft.com/office/officeart/2005/8/layout/venn1"/>
    <dgm:cxn modelId="{98385998-0AD0-3B44-A7BD-C95A230B8F05}" type="presOf" srcId="{8C4FA209-05EE-A442-B361-84FAB47099A9}" destId="{93F75862-59EA-7F45-8ADB-744661E5BA65}" srcOrd="1" destOrd="0" presId="urn:microsoft.com/office/officeart/2005/8/layout/venn1"/>
    <dgm:cxn modelId="{1C328BBF-E008-3347-A101-338C8C91334F}" srcId="{59D62443-427B-994D-A082-AC5B64DE78C6}" destId="{AD6F828B-92F3-9049-8181-38336870AEB7}" srcOrd="0" destOrd="0" parTransId="{C425C6E5-A34B-CB4D-A190-CF8D4FEBC981}" sibTransId="{C979721D-9F14-224E-8CF7-8D853367B35D}"/>
    <dgm:cxn modelId="{8A092CC0-E2A9-2F48-BDF1-BDC942CB1935}" type="presParOf" srcId="{5160FED5-5294-E345-92E8-55CD7F1F5ADA}" destId="{3C11ED89-6B99-9A42-8DBF-46363E617D24}" srcOrd="0" destOrd="0" presId="urn:microsoft.com/office/officeart/2005/8/layout/venn1"/>
    <dgm:cxn modelId="{70C010C2-E45D-AF40-93D2-9D46DAE7BC08}" type="presParOf" srcId="{5160FED5-5294-E345-92E8-55CD7F1F5ADA}" destId="{4632C2CE-769C-1B47-9DDA-EB190B134677}" srcOrd="1" destOrd="0" presId="urn:microsoft.com/office/officeart/2005/8/layout/venn1"/>
    <dgm:cxn modelId="{5BE7E749-A16F-5C41-A4AB-D826027DFB03}" type="presParOf" srcId="{5160FED5-5294-E345-92E8-55CD7F1F5ADA}" destId="{220AF52F-B2F2-F047-88BF-ADC9F8ACFE75}" srcOrd="2" destOrd="0" presId="urn:microsoft.com/office/officeart/2005/8/layout/venn1"/>
    <dgm:cxn modelId="{DEE0D41F-4399-2846-8606-559530E55655}" type="presParOf" srcId="{5160FED5-5294-E345-92E8-55CD7F1F5ADA}" destId="{93F75862-59EA-7F45-8ADB-744661E5BA65}" srcOrd="3" destOrd="0" presId="urn:microsoft.com/office/officeart/2005/8/layout/venn1"/>
    <dgm:cxn modelId="{DF246757-8BB3-3546-BCD4-EDD98E4A71A7}" type="presParOf" srcId="{5160FED5-5294-E345-92E8-55CD7F1F5ADA}" destId="{EC77D6EF-CCF4-F049-98CD-8DA4F7560ABF}" srcOrd="4" destOrd="0" presId="urn:microsoft.com/office/officeart/2005/8/layout/venn1"/>
    <dgm:cxn modelId="{71DAA000-3B9F-C34F-90E7-12BDA9EB0A78}" type="presParOf" srcId="{5160FED5-5294-E345-92E8-55CD7F1F5ADA}" destId="{92D29761-E093-2741-997F-3B3CE9889CF8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1ED89-6B99-9A42-8DBF-46363E617D24}">
      <dsp:nvSpPr>
        <dsp:cNvPr id="0" name=""/>
        <dsp:cNvSpPr/>
      </dsp:nvSpPr>
      <dsp:spPr>
        <a:xfrm>
          <a:off x="3975734" y="46176"/>
          <a:ext cx="2216467" cy="221646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Practice </a:t>
          </a:r>
        </a:p>
      </dsp:txBody>
      <dsp:txXfrm>
        <a:off x="4271263" y="434058"/>
        <a:ext cx="1625409" cy="997410"/>
      </dsp:txXfrm>
    </dsp:sp>
    <dsp:sp modelId="{220AF52F-B2F2-F047-88BF-ADC9F8ACFE75}">
      <dsp:nvSpPr>
        <dsp:cNvPr id="0" name=""/>
        <dsp:cNvSpPr/>
      </dsp:nvSpPr>
      <dsp:spPr>
        <a:xfrm>
          <a:off x="4775510" y="1431468"/>
          <a:ext cx="2216467" cy="221646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Secondary </a:t>
          </a:r>
        </a:p>
      </dsp:txBody>
      <dsp:txXfrm>
        <a:off x="5453379" y="2004055"/>
        <a:ext cx="1329880" cy="1219056"/>
      </dsp:txXfrm>
    </dsp:sp>
    <dsp:sp modelId="{EC77D6EF-CCF4-F049-98CD-8DA4F7560ABF}">
      <dsp:nvSpPr>
        <dsp:cNvPr id="0" name=""/>
        <dsp:cNvSpPr/>
      </dsp:nvSpPr>
      <dsp:spPr>
        <a:xfrm>
          <a:off x="3175959" y="1431468"/>
          <a:ext cx="2216467" cy="221646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Primary </a:t>
          </a:r>
        </a:p>
      </dsp:txBody>
      <dsp:txXfrm>
        <a:off x="3384676" y="2004055"/>
        <a:ext cx="1329880" cy="1219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4EF015-EDA1-6442-9F1D-FA73CEBBD41B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B19390-4D6B-D44E-B050-FCAC48D03C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111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68919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707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1460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732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999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465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910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337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669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646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824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936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b.uci.edu/secondary-sources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science-education-research.com/EdResMethod/Knowledge.html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hade val="92000"/>
                <a:satMod val="160000"/>
              </a:schemeClr>
            </a:gs>
            <a:gs pos="77000">
              <a:schemeClr val="bg1">
                <a:tint val="100000"/>
                <a:shade val="73000"/>
                <a:satMod val="155000"/>
              </a:schemeClr>
            </a:gs>
            <a:gs pos="100000">
              <a:schemeClr val="bg1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79D4C-CA20-914F-BBC1-C44AC25F38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9357" y="1447184"/>
            <a:ext cx="9369214" cy="3069103"/>
          </a:xfrm>
        </p:spPr>
        <p:txBody>
          <a:bodyPr>
            <a:normAutofit/>
          </a:bodyPr>
          <a:lstStyle/>
          <a:p>
            <a:r>
              <a:rPr lang="en-US" sz="4800" dirty="0"/>
              <a:t>The Action Research Project </a:t>
            </a:r>
            <a:endParaRPr lang="en-US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E4679E-B468-DE4E-BC5B-B9F942B002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9358" y="5232126"/>
            <a:ext cx="9369214" cy="87046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Post Graduate Certificate (Post Compulsory Education and Training)</a:t>
            </a:r>
          </a:p>
        </p:txBody>
      </p:sp>
    </p:spTree>
    <p:extLst>
      <p:ext uri="{BB962C8B-B14F-4D97-AF65-F5344CB8AC3E}">
        <p14:creationId xmlns:p14="http://schemas.microsoft.com/office/powerpoint/2010/main" val="3957202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EDC95-9D54-3934-B0B8-3E464A38A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 30 Sept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64D43-2310-FC84-E635-19AF78B5E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00000"/>
              </a:lnSpc>
            </a:pPr>
            <a:r>
              <a:rPr lang="en-US" sz="1600" dirty="0"/>
              <a:t>Recap week one</a:t>
            </a:r>
          </a:p>
          <a:p>
            <a:pPr marL="285750" indent="-285750">
              <a:lnSpc>
                <a:spcPct val="100000"/>
              </a:lnSpc>
            </a:pPr>
            <a:r>
              <a:rPr lang="en-US" sz="1600" dirty="0"/>
              <a:t>First steps – Thematic concern </a:t>
            </a:r>
          </a:p>
          <a:p>
            <a:pPr marL="285750" indent="-285750">
              <a:lnSpc>
                <a:spcPct val="100000"/>
              </a:lnSpc>
            </a:pPr>
            <a:r>
              <a:rPr lang="en-US" sz="1600" dirty="0"/>
              <a:t>Early stages -Thematic concern /Reconnaissance. </a:t>
            </a:r>
          </a:p>
          <a:p>
            <a:pPr marL="342900" indent="-342900">
              <a:lnSpc>
                <a:spcPct val="100000"/>
              </a:lnSpc>
            </a:pPr>
            <a:r>
              <a:rPr lang="en-US" sz="1600" dirty="0"/>
              <a:t>Planning- Writing Research Questions</a:t>
            </a:r>
          </a:p>
          <a:p>
            <a:pPr marL="342900" indent="-342900">
              <a:lnSpc>
                <a:spcPct val="100000"/>
              </a:lnSpc>
            </a:pPr>
            <a:r>
              <a:rPr lang="en-GB" sz="1600" dirty="0"/>
              <a:t>Theory and Practice </a:t>
            </a:r>
            <a:endParaRPr lang="en-US" sz="1600" dirty="0"/>
          </a:p>
          <a:p>
            <a:pPr marL="342900" indent="-342900">
              <a:lnSpc>
                <a:spcPct val="100000"/>
              </a:lnSpc>
            </a:pPr>
            <a:r>
              <a:rPr lang="en-US" sz="1600" dirty="0"/>
              <a:t>Types of Data</a:t>
            </a:r>
          </a:p>
          <a:p>
            <a:pPr marL="342900" indent="-342900">
              <a:lnSpc>
                <a:spcPct val="100000"/>
              </a:lnSpc>
            </a:pPr>
            <a:r>
              <a:rPr lang="en-GB" sz="1600" dirty="0"/>
              <a:t>Research Terminology</a:t>
            </a:r>
            <a:endParaRPr lang="en-US" sz="1600" dirty="0"/>
          </a:p>
          <a:p>
            <a:pPr marL="514350" indent="-514350"/>
            <a:endParaRPr lang="en-US" dirty="0"/>
          </a:p>
          <a:p>
            <a:pPr marL="514350" indent="-514350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394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6D631-DA02-1C41-925A-66370C045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 dirty="0"/>
              <a:t>Recap – action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4B801-25A8-AC43-A281-A3927C27B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Self-reflective</a:t>
            </a:r>
            <a:r>
              <a:rPr lang="en-GB" dirty="0"/>
              <a:t> inquiry focused on</a:t>
            </a:r>
          </a:p>
          <a:p>
            <a:pPr lvl="1"/>
            <a:r>
              <a:rPr lang="en-GB" dirty="0"/>
              <a:t>Improving practice</a:t>
            </a:r>
          </a:p>
          <a:p>
            <a:pPr lvl="1"/>
            <a:r>
              <a:rPr lang="en-GB" dirty="0"/>
              <a:t>Gaining a new understanding of the practice</a:t>
            </a:r>
          </a:p>
          <a:p>
            <a:pPr lvl="1"/>
            <a:r>
              <a:rPr lang="en-GB" dirty="0"/>
              <a:t>improving the situation where practice takes place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503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752DB-1195-A749-9D5E-0F6D95BD6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 dirty="0"/>
              <a:t>Recap – Action Research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F8271-7625-F545-A198-25C47CA91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Researcher </a:t>
            </a:r>
            <a:r>
              <a:rPr lang="en-GB" b="1" dirty="0">
                <a:highlight>
                  <a:srgbClr val="FFFF00"/>
                </a:highlight>
              </a:rPr>
              <a:t>Reflexivity</a:t>
            </a:r>
          </a:p>
          <a:p>
            <a:r>
              <a:rPr lang="en-GB" sz="2400" dirty="0">
                <a:highlight>
                  <a:srgbClr val="FFFF00"/>
                </a:highlight>
              </a:rPr>
              <a:t>….it is not enough for the Teacher to study their work in an objective sense, </a:t>
            </a:r>
            <a:endParaRPr lang="en-US" sz="2400" dirty="0">
              <a:highlight>
                <a:srgbClr val="FFFF00"/>
              </a:highlight>
            </a:endParaRPr>
          </a:p>
          <a:p>
            <a:r>
              <a:rPr lang="en-GB" sz="2400" dirty="0">
                <a:highlight>
                  <a:srgbClr val="FFFF00"/>
                </a:highlight>
              </a:rPr>
              <a:t>Teachers also need to study </a:t>
            </a:r>
            <a:r>
              <a:rPr lang="en-GB" sz="2400" b="1" i="1" u="sng" dirty="0">
                <a:highlight>
                  <a:srgbClr val="FFFF00"/>
                </a:highlight>
              </a:rPr>
              <a:t>themselves</a:t>
            </a:r>
            <a:r>
              <a:rPr lang="en-GB" sz="2400" b="1" u="sng" dirty="0">
                <a:highlight>
                  <a:srgbClr val="FFFF00"/>
                </a:highlight>
              </a:rPr>
              <a:t> </a:t>
            </a:r>
            <a:r>
              <a:rPr lang="en-GB" sz="2400" dirty="0">
                <a:highlight>
                  <a:srgbClr val="FFFF00"/>
                </a:highlight>
              </a:rPr>
              <a:t>within the context of teaching.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812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578DB-269D-86BC-79DB-74FEB5296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Early stages -Thematic concern /</a:t>
            </a:r>
            <a:r>
              <a:rPr lang="en-US"/>
              <a:t>Reconnaissance</a:t>
            </a:r>
            <a:r>
              <a:rPr lang="en-US" dirty="0"/>
              <a:t>.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A1430C-DA2B-CD0F-0334-46DAE58461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Action Research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73EDA-E336-972A-3035-F09B34C8C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B537-FEA1-4A40-8A43-DB18A61E88F0}" type="datetime1"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35D7E5-5715-5CBF-F57D-202F7BE36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9E0A7-306F-95BD-CFB7-AA2EEC9DA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898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C1962BF-BC71-AC43-A5C7-614E935ECE4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7" r="-1" b="10328"/>
          <a:stretch/>
        </p:blipFill>
        <p:spPr>
          <a:xfrm>
            <a:off x="3322260" y="643467"/>
            <a:ext cx="5547480" cy="5571065"/>
          </a:xfrm>
          <a:prstGeom prst="rect">
            <a:avLst/>
          </a:prstGeom>
          <a:ln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0A8344A-F09B-C443-9FD1-952775AFA57B}"/>
              </a:ext>
            </a:extLst>
          </p:cNvPr>
          <p:cNvSpPr/>
          <p:nvPr/>
        </p:nvSpPr>
        <p:spPr>
          <a:xfrm>
            <a:off x="8896195" y="2504236"/>
            <a:ext cx="1930227" cy="11070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000" dirty="0">
                <a:latin typeface="+mj-lt"/>
                <a:ea typeface="+mj-ea"/>
                <a:cs typeface="+mj-cs"/>
              </a:rPr>
              <a:t>The Action Research Spiral </a:t>
            </a:r>
          </a:p>
        </p:txBody>
      </p:sp>
    </p:spTree>
    <p:extLst>
      <p:ext uri="{BB962C8B-B14F-4D97-AF65-F5344CB8AC3E}">
        <p14:creationId xmlns:p14="http://schemas.microsoft.com/office/powerpoint/2010/main" val="2377935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A8FAB-04A9-9C31-A2CB-7BAEA65CF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Thematic concern</a:t>
            </a:r>
            <a:br>
              <a:rPr lang="en-GB" dirty="0"/>
            </a:b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F12165-8E91-6089-C20B-37A405B1E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dirty="0"/>
              <a:t>The starting point of the Action Research activity is for the practitioner to ask the following questions. </a:t>
            </a:r>
          </a:p>
          <a:p>
            <a:pPr lvl="0"/>
            <a:r>
              <a:rPr lang="en-GB" sz="5600" dirty="0"/>
              <a:t>How do I improve my practice? </a:t>
            </a:r>
          </a:p>
          <a:p>
            <a:pPr lvl="0"/>
            <a:r>
              <a:rPr lang="en-GB" sz="5600" dirty="0"/>
              <a:t>How do I focus on a small aspect of my teaching practice?</a:t>
            </a:r>
          </a:p>
          <a:p>
            <a:pPr lvl="0"/>
            <a:r>
              <a:rPr lang="en-GB" sz="5600" b="1" dirty="0"/>
              <a:t>Setting out the context of the investigation.</a:t>
            </a:r>
          </a:p>
          <a:p>
            <a:r>
              <a:rPr lang="en-GB" sz="5600" i="1" dirty="0"/>
              <a:t>Describe what it is you propose to study for the reader. </a:t>
            </a:r>
            <a:endParaRPr lang="en-GB" sz="5600" dirty="0"/>
          </a:p>
          <a:p>
            <a:pPr lvl="0"/>
            <a:r>
              <a:rPr lang="en-GB" sz="5600" i="1" dirty="0"/>
              <a:t>What area of education /what programme?</a:t>
            </a:r>
          </a:p>
          <a:p>
            <a:pPr lvl="0"/>
            <a:r>
              <a:rPr lang="en-GB" sz="5600" i="1" dirty="0"/>
              <a:t>Who are the learners, teachers?</a:t>
            </a:r>
            <a:endParaRPr lang="en-GB" sz="5600" dirty="0"/>
          </a:p>
          <a:p>
            <a:pPr lvl="0"/>
            <a:r>
              <a:rPr lang="en-GB" sz="5600" i="1" dirty="0"/>
              <a:t>What is your interest or focus in this topic or? </a:t>
            </a:r>
            <a:endParaRPr lang="en-GB" sz="5600" dirty="0"/>
          </a:p>
          <a:p>
            <a:pPr lvl="0"/>
            <a:r>
              <a:rPr lang="en-GB" sz="5600" i="1" dirty="0"/>
              <a:t>What are you trying to learn about and understand?</a:t>
            </a:r>
            <a:endParaRPr lang="en-GB" sz="5600" dirty="0"/>
          </a:p>
          <a:p>
            <a:pPr lvl="0"/>
            <a:r>
              <a:rPr lang="en-GB" sz="5600" dirty="0"/>
              <a:t>What is the phenomenon that you intend to investigate?</a:t>
            </a:r>
          </a:p>
          <a:p>
            <a:pPr lvl="0"/>
            <a:r>
              <a:rPr lang="en-GB" sz="5600" dirty="0"/>
              <a:t>What information do you have available?</a:t>
            </a:r>
          </a:p>
          <a:p>
            <a:pPr lvl="0"/>
            <a:endParaRPr lang="en-GB" sz="5600" dirty="0"/>
          </a:p>
          <a:p>
            <a:r>
              <a:rPr lang="en-GB" sz="5600" b="1" dirty="0"/>
              <a:t>Set out your introduction, context and scope of the investigation. (approx. 250 words)</a:t>
            </a:r>
            <a:endParaRPr lang="en-GB" sz="5600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578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219D0-1A24-59E4-D0DC-69750B1EB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Reconnaissance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88B65-D4D8-D967-9B87-680898C93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i="1" dirty="0"/>
              <a:t>Reconnaissance- reflect on own beliefs and discuss with stakeholders the scope of the research project (i.e., participants).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Whitehead (2002) proposes a set of framing questions.</a:t>
            </a:r>
          </a:p>
          <a:p>
            <a:pPr lvl="1"/>
            <a:r>
              <a:rPr lang="en-GB" dirty="0"/>
              <a:t>What is my concern?</a:t>
            </a:r>
          </a:p>
          <a:p>
            <a:pPr lvl="1"/>
            <a:r>
              <a:rPr lang="en-GB" dirty="0"/>
              <a:t>Why am I concerned?</a:t>
            </a:r>
          </a:p>
          <a:p>
            <a:pPr lvl="1"/>
            <a:r>
              <a:rPr lang="en-GB" dirty="0"/>
              <a:t>What do I think I can do about it?</a:t>
            </a:r>
          </a:p>
          <a:p>
            <a:pPr lvl="1"/>
            <a:r>
              <a:rPr lang="en-GB" dirty="0"/>
              <a:t>What will I do about it never mind like other evidence to show I'm influenced by the situation?</a:t>
            </a:r>
          </a:p>
          <a:p>
            <a:pPr lvl="1"/>
            <a:r>
              <a:rPr lang="en-GB" dirty="0"/>
              <a:t>How will ensure that the judgements that I make a fair and accurate?</a:t>
            </a:r>
          </a:p>
          <a:p>
            <a:pPr lvl="1"/>
            <a:r>
              <a:rPr lang="en-GB" dirty="0"/>
              <a:t>What will I do then?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123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F04AD-2C65-7E36-507A-7B625D053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Reconnaissance 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9C62E-0F81-B64D-F241-9D0272A3B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Conduct an initial literature search.</a:t>
            </a:r>
          </a:p>
          <a:p>
            <a:r>
              <a:rPr lang="en-GB" dirty="0"/>
              <a:t>For this activity, you will need to access the library database and search for the catalogue of literature that the university holds. Aim for a greater balance of academic journals to books. </a:t>
            </a:r>
          </a:p>
          <a:p>
            <a:r>
              <a:rPr lang="en-US" i="1" dirty="0"/>
              <a:t>Scope and review related literature, to connect theory to practice being researched within the scope of research questions.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List around 15-20 sources for this investigation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1301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52459-88D2-38A9-33DA-35B50CBBE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Planning- Writing Research Questions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F38293-D0F3-028B-46AD-1F84A8EBB8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Action research project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B0CA2-3B06-EC5B-A410-E04D030BD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1CBB-5B1B-4412-9EA2-9F945054BD26}" type="datetime1"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6DF74-2BA4-411F-E3A6-50E086B24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EF743-8807-3AEC-F703-F02864679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3048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EC4A4-BF7C-D575-A8F3-8FCC7B4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Write the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3CE2D-73E7-3097-2C55-A197A081C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 SMART to write a Research question ? </a:t>
            </a:r>
          </a:p>
          <a:p>
            <a:r>
              <a:rPr lang="en-GB" b="1" dirty="0"/>
              <a:t>Specific</a:t>
            </a:r>
          </a:p>
          <a:p>
            <a:r>
              <a:rPr lang="en-GB" b="1" dirty="0"/>
              <a:t>Measurable </a:t>
            </a:r>
          </a:p>
          <a:p>
            <a:r>
              <a:rPr lang="en-GB" b="1" dirty="0"/>
              <a:t>Achievable </a:t>
            </a:r>
          </a:p>
          <a:p>
            <a:r>
              <a:rPr lang="en-GB" b="1" dirty="0"/>
              <a:t>Realistic</a:t>
            </a:r>
          </a:p>
          <a:p>
            <a:r>
              <a:rPr lang="en-GB" b="1" dirty="0"/>
              <a:t>Timebound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3409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A63CB-DA1D-BB99-F795-6C3A0BF54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700" dirty="0"/>
              <a:t> Planning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7B596-C094-C971-7758-1ACA08788B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i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GB" sz="6000" dirty="0"/>
              <a:t>Set out the plan for the intended methods of data collection</a:t>
            </a:r>
          </a:p>
          <a:p>
            <a:pPr lvl="0"/>
            <a:r>
              <a:rPr lang="en-GB" sz="6000" dirty="0"/>
              <a:t>What types of data will you gather?</a:t>
            </a:r>
          </a:p>
          <a:p>
            <a:pPr lvl="0"/>
            <a:r>
              <a:rPr lang="en-GB" sz="6000" dirty="0"/>
              <a:t>What specific methods of data collection? </a:t>
            </a:r>
          </a:p>
          <a:p>
            <a:pPr lvl="1"/>
            <a:r>
              <a:rPr lang="en-GB" sz="6000" i="1" dirty="0"/>
              <a:t>Observation</a:t>
            </a:r>
            <a:endParaRPr lang="en-GB" sz="6000" dirty="0"/>
          </a:p>
          <a:p>
            <a:pPr lvl="1"/>
            <a:r>
              <a:rPr lang="en-GB" sz="6000" i="1" dirty="0"/>
              <a:t>Recordings of performance </a:t>
            </a:r>
            <a:endParaRPr lang="en-GB" sz="6000" dirty="0"/>
          </a:p>
          <a:p>
            <a:pPr lvl="1"/>
            <a:r>
              <a:rPr lang="en-GB" sz="6000" i="1" dirty="0"/>
              <a:t>Product</a:t>
            </a:r>
            <a:endParaRPr lang="en-GB" sz="6000" dirty="0"/>
          </a:p>
          <a:p>
            <a:pPr lvl="1"/>
            <a:r>
              <a:rPr lang="en-GB" sz="6000" i="1" dirty="0"/>
              <a:t>Diaries</a:t>
            </a:r>
            <a:endParaRPr lang="en-GB" sz="6000" dirty="0"/>
          </a:p>
          <a:p>
            <a:pPr lvl="1"/>
            <a:r>
              <a:rPr lang="en-GB" sz="6000" i="1" dirty="0"/>
              <a:t>Institutional data </a:t>
            </a:r>
            <a:endParaRPr lang="en-GB" sz="6000" dirty="0"/>
          </a:p>
          <a:p>
            <a:pPr lvl="1"/>
            <a:r>
              <a:rPr lang="en-GB" sz="6000" i="1" dirty="0"/>
              <a:t>Policies</a:t>
            </a:r>
          </a:p>
          <a:p>
            <a:pPr lvl="0"/>
            <a:r>
              <a:rPr lang="en-GB" sz="6000" dirty="0"/>
              <a:t>What are your tentative plans for data analysis? </a:t>
            </a:r>
          </a:p>
          <a:p>
            <a:pPr lvl="0"/>
            <a:r>
              <a:rPr lang="en-GB" sz="6000" dirty="0"/>
              <a:t>Consider the time you expect to spend doing which activities?</a:t>
            </a:r>
          </a:p>
          <a:p>
            <a:pPr lvl="0"/>
            <a:r>
              <a:rPr lang="en-GB" sz="6000" dirty="0"/>
              <a:t>Will you be gathering primary data? Yes/No</a:t>
            </a:r>
          </a:p>
          <a:p>
            <a:pPr lvl="0"/>
            <a:r>
              <a:rPr lang="en-GB" sz="6000" dirty="0"/>
              <a:t>If YES will you seek ethical approval for the investigation</a:t>
            </a:r>
            <a:endParaRPr lang="en-US" sz="6000" dirty="0"/>
          </a:p>
          <a:p>
            <a:r>
              <a:rPr lang="en-US" sz="6000" i="1" dirty="0"/>
              <a:t>Submit the Ethics form </a:t>
            </a:r>
            <a:endParaRPr lang="en-US" sz="6000" dirty="0"/>
          </a:p>
          <a:p>
            <a:pPr lvl="1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2370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B28BE-676F-182C-389A-B5077FA7E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FD0C1-6C28-064F-3595-044FE279E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Conducting research </a:t>
            </a:r>
            <a:endParaRPr lang="en-GB" dirty="0"/>
          </a:p>
          <a:p>
            <a:pPr>
              <a:buFont typeface="Calibri" pitchFamily="18" charset="2"/>
              <a:buChar char="-"/>
            </a:pPr>
            <a:r>
              <a:rPr lang="en-US" i="1" dirty="0"/>
              <a:t>With an aim of producing an  action plan with recommendation for improvement </a:t>
            </a:r>
            <a:endParaRPr lang="en-GB"/>
          </a:p>
          <a:p>
            <a:pPr>
              <a:buFont typeface="Calibri" pitchFamily="18" charset="2"/>
              <a:buChar char="-"/>
            </a:pPr>
            <a:r>
              <a:rPr lang="en-US" i="1" dirty="0"/>
              <a:t>that is derived from the analysis and conclusions the planning stage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5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A56D8-E563-A5DC-244E-A1226DE65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and Practice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AF7160-0352-A759-59BE-3B7EBE395F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Action Research Project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654228-37A4-BF0E-E64F-311A3DFF2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780CF-CF3F-4965-8770-1AB58A7D709B}" type="datetime1">
              <a:rPr lang="en-US" smtClean="0"/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EE5AA-5327-CAB6-A1F5-C7B319703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F513D0-7796-3A26-3649-549C287D2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85006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AA0C1-B8CA-C241-AC20-2DC1DE0BE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Theory and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D3F8E-7EAA-0543-8A88-A2ECC8DFC1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/>
              <a:t>It is likely that Teachers are already involved in some aspect of Action Research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In addition to the action (i.e. teaching), there is a need to draw on the </a:t>
            </a:r>
            <a:r>
              <a:rPr lang="en-GB" sz="1800" i="1" dirty="0"/>
              <a:t>body of literature </a:t>
            </a:r>
            <a:r>
              <a:rPr lang="en-GB" sz="1800" dirty="0"/>
              <a:t>to interpret and evaluate the action. 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It is this integration of theory, concepts and action that differentiates the approach from case study and is a key element of action research</a:t>
            </a:r>
          </a:p>
          <a:p>
            <a:pPr>
              <a:lnSpc>
                <a:spcPct val="100000"/>
              </a:lnSpc>
            </a:pPr>
            <a:endParaRPr lang="en-US" sz="1800" dirty="0"/>
          </a:p>
        </p:txBody>
      </p:sp>
      <p:sp>
        <p:nvSpPr>
          <p:cNvPr id="22" name="Date Placeholder 4">
            <a:extLst>
              <a:ext uri="{FF2B5EF4-FFF2-40B4-BE49-F238E27FC236}">
                <a16:creationId xmlns:a16="http://schemas.microsoft.com/office/drawing/2014/main" id="{3ACD3E24-C15C-B8E7-C83D-583210E6B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0B51DD9-4F92-4159-B75A-B8B1CE95D34D}" type="datetime1">
              <a:rPr lang="en-US"/>
              <a:pPr>
                <a:spcAft>
                  <a:spcPts val="600"/>
                </a:spcAft>
              </a:pPr>
              <a:t>9/30/2024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42973895-6431-015D-A432-7240C557B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4" name="Slide Number Placeholder 6">
            <a:extLst>
              <a:ext uri="{FF2B5EF4-FFF2-40B4-BE49-F238E27FC236}">
                <a16:creationId xmlns:a16="http://schemas.microsoft.com/office/drawing/2014/main" id="{A5201701-09A3-D53A-A292-E622F6915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pic>
        <p:nvPicPr>
          <p:cNvPr id="20" name="Picture 4" descr="Blur blurry image of a library&#10;&#10;Description automatically generated">
            <a:extLst>
              <a:ext uri="{FF2B5EF4-FFF2-40B4-BE49-F238E27FC236}">
                <a16:creationId xmlns:a16="http://schemas.microsoft.com/office/drawing/2014/main" id="{99BAC5B6-AC71-48AC-830F-4360A68EF6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781" b="1"/>
          <a:stretch/>
        </p:blipFill>
        <p:spPr>
          <a:xfrm>
            <a:off x="6345936" y="2478024"/>
            <a:ext cx="4937760" cy="3694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40826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B78B-8F2E-985B-4172-38AA43DE6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Evidence &amp; practice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3730131-4092-6C2D-1CAB-A9C52F9480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5426784"/>
              </p:ext>
            </p:extLst>
          </p:nvPr>
        </p:nvGraphicFramePr>
        <p:xfrm>
          <a:off x="1116013" y="2478088"/>
          <a:ext cx="10167937" cy="3694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DA5988E-12D7-8EAA-43A5-3899DBC0190E}"/>
              </a:ext>
            </a:extLst>
          </p:cNvPr>
          <p:cNvCxnSpPr/>
          <p:nvPr/>
        </p:nvCxnSpPr>
        <p:spPr>
          <a:xfrm flipH="1">
            <a:off x="6140408" y="2797701"/>
            <a:ext cx="2071025" cy="149574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9982865-45A8-BA31-F2B0-06A59FA5AA79}"/>
              </a:ext>
            </a:extLst>
          </p:cNvPr>
          <p:cNvSpPr txBox="1"/>
          <p:nvPr/>
        </p:nvSpPr>
        <p:spPr>
          <a:xfrm>
            <a:off x="8326490" y="2373807"/>
            <a:ext cx="23798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Evidence and insight </a:t>
            </a:r>
          </a:p>
        </p:txBody>
      </p:sp>
    </p:spTree>
    <p:extLst>
      <p:ext uri="{BB962C8B-B14F-4D97-AF65-F5344CB8AC3E}">
        <p14:creationId xmlns:p14="http://schemas.microsoft.com/office/powerpoint/2010/main" val="35025160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97192-6A69-E229-1ED3-76D773A87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US" sz="3200" dirty="0"/>
              <a:t>What do we mean when we say literature 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3C5BE-9DB2-AA29-848C-9FB6445EF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</a:rPr>
              <a:t>Academic literature</a:t>
            </a:r>
            <a:r>
              <a:rPr lang="en-GB">
                <a:solidFill>
                  <a:schemeClr val="tx1"/>
                </a:solidFill>
              </a:rPr>
              <a:t> = can include books, academic journal articles, and published expert reports. 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</a:rPr>
              <a:t>The content in academic</a:t>
            </a:r>
            <a:r>
              <a:rPr lang="en-GB" b="1">
                <a:solidFill>
                  <a:schemeClr val="tx1"/>
                </a:solidFill>
              </a:rPr>
              <a:t> </a:t>
            </a:r>
            <a:r>
              <a:rPr lang="en-GB">
                <a:solidFill>
                  <a:schemeClr val="tx1"/>
                </a:solidFill>
              </a:rPr>
              <a:t>literature has usually been peer-reviewed, which means that it's been reviewed by experts on its topic for accuracy and quality before being published.</a:t>
            </a:r>
          </a:p>
          <a:p>
            <a:pPr marL="0" indent="0">
              <a:buNone/>
            </a:pPr>
            <a:endParaRPr lang="en-GB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</a:rPr>
              <a:t>i.e Body of literature </a:t>
            </a:r>
          </a:p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5673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4ED09-9C79-0DC7-1564-56374F1BF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US" dirty="0"/>
              <a:t>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181C7-5C42-6B16-DB1B-6C7AFC3EC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>
                <a:solidFill>
                  <a:schemeClr val="tx1"/>
                </a:solidFill>
              </a:rPr>
              <a:t>A literature review is a piece of academic writing demonstrating knowledge and understanding of the academic literature on a specific topic placed in context.  </a:t>
            </a:r>
          </a:p>
          <a:p>
            <a:endParaRPr lang="en-GB" sz="1700">
              <a:solidFill>
                <a:schemeClr val="tx1"/>
              </a:solidFill>
            </a:endParaRPr>
          </a:p>
          <a:p>
            <a:r>
              <a:rPr lang="en-GB" sz="1700">
                <a:solidFill>
                  <a:schemeClr val="tx1"/>
                </a:solidFill>
              </a:rPr>
              <a:t>A </a:t>
            </a:r>
            <a:r>
              <a:rPr lang="en-GB" sz="1700" b="1">
                <a:solidFill>
                  <a:schemeClr val="tx1"/>
                </a:solidFill>
              </a:rPr>
              <a:t>literature review </a:t>
            </a:r>
            <a:r>
              <a:rPr lang="en-GB" sz="1700">
                <a:solidFill>
                  <a:schemeClr val="tx1"/>
                </a:solidFill>
              </a:rPr>
              <a:t>is a critical evaluation of this material</a:t>
            </a:r>
          </a:p>
          <a:p>
            <a:r>
              <a:rPr lang="en-GB" sz="1700">
                <a:solidFill>
                  <a:schemeClr val="tx1"/>
                </a:solidFill>
              </a:rPr>
              <a:t> It is a process of reviewing the literature, as well as a form of writing.</a:t>
            </a:r>
          </a:p>
          <a:p>
            <a:pPr marL="0" indent="0">
              <a:buNone/>
            </a:pPr>
            <a:r>
              <a:rPr lang="en-US" sz="1700">
                <a:solidFill>
                  <a:schemeClr val="tx1"/>
                </a:solidFill>
              </a:rPr>
              <a:t>University of Edinburgh, 2022</a:t>
            </a:r>
          </a:p>
          <a:p>
            <a:r>
              <a:rPr lang="en-US" sz="1700">
                <a:solidFill>
                  <a:schemeClr val="tx1"/>
                </a:solidFill>
              </a:rPr>
              <a:t>Peer-reviewed journals in the library databases</a:t>
            </a:r>
          </a:p>
          <a:p>
            <a:endParaRPr lang="en-US" sz="17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700">
                <a:solidFill>
                  <a:schemeClr val="tx1"/>
                </a:solidFill>
              </a:rPr>
              <a:t>https://www.ed.ac.uk/institute-academic-development/study-hub/learning-resources/literature-review</a:t>
            </a:r>
          </a:p>
        </p:txBody>
      </p:sp>
    </p:spTree>
    <p:extLst>
      <p:ext uri="{BB962C8B-B14F-4D97-AF65-F5344CB8AC3E}">
        <p14:creationId xmlns:p14="http://schemas.microsoft.com/office/powerpoint/2010/main" val="42729642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485ED-FDA3-A938-936B-B035A90A3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Data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01F6E-A285-2B72-F1EA-09C75CE7ED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Action Research Project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3809E9-7115-E115-B728-14A791320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7522E-394F-4065-BE8E-846359D945BE}" type="datetime1"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EC223-0CF5-A3B2-665E-E7513A4F9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C8D239-64C9-D893-6CDA-E737C2336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4763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9CA55-8E29-058E-7D62-50FA6F612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data 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901A5-899B-A69A-5512-BDBCCC4D14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Secondary?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Primary ? </a:t>
            </a:r>
          </a:p>
        </p:txBody>
      </p:sp>
    </p:spTree>
    <p:extLst>
      <p:ext uri="{BB962C8B-B14F-4D97-AF65-F5344CB8AC3E}">
        <p14:creationId xmlns:p14="http://schemas.microsoft.com/office/powerpoint/2010/main" val="25097903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97D50-A1F9-899D-60BA-561C4A436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US"/>
              <a:t>Secondary sources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339D5-965D-011F-A716-BAE13FA76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highlight>
                  <a:srgbClr val="FFFF00"/>
                </a:highlight>
              </a:rPr>
              <a:t>created by someone who did not experience first-hand or participate in the events or conditions you're researching</a:t>
            </a:r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</a:rPr>
              <a:t>. </a:t>
            </a:r>
          </a:p>
          <a:p>
            <a:r>
              <a:rPr lang="en-GB" dirty="0">
                <a:solidFill>
                  <a:schemeClr val="tx1"/>
                </a:solidFill>
              </a:rPr>
              <a:t>interprets and analyses primary sources. </a:t>
            </a:r>
          </a:p>
          <a:p>
            <a:pPr marL="2317120" lvl="8" indent="0">
              <a:buNone/>
            </a:pPr>
            <a:r>
              <a:rPr lang="en-GB" dirty="0">
                <a:solidFill>
                  <a:schemeClr val="tx1"/>
                </a:solidFill>
              </a:rPr>
              <a:t>(Harvard,2022)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809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BFFF7-3A77-72E1-B129-5F7F07BF3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dirty="0"/>
              <a:t>Primary Sources of Data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3AF0B63-5A15-AA7D-784F-DA3DE8136E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600" dirty="0"/>
              <a:t>A primary data source is an</a:t>
            </a:r>
            <a:r>
              <a:rPr lang="en-GB" sz="1600" dirty="0">
                <a:highlight>
                  <a:srgbClr val="FFFF00"/>
                </a:highlight>
              </a:rPr>
              <a:t> original </a:t>
            </a:r>
            <a:r>
              <a:rPr lang="en-GB" sz="1600" dirty="0"/>
              <a:t>data source, that is, one in which the data are collected first- hand by the researcher for a specific research purpose or project. 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Primary data can be collected through , surveys, interviews, field observation, and experiments </a:t>
            </a:r>
            <a:r>
              <a:rPr lang="en-GB" sz="1100" dirty="0"/>
              <a:t>(Persaud 2022)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solidFill>
                  <a:srgbClr val="FF0000"/>
                </a:solidFill>
                <a:highlight>
                  <a:srgbClr val="FFFF00"/>
                </a:highlight>
              </a:rPr>
              <a:t>If it involves ‘participants’ then it needs University ethical approval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3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050" dirty="0"/>
              <a:t>Source : https://methods.sagepub.com/reference/encyc-of-research-design/n333.xml</a:t>
            </a:r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B2C039D9-D368-CB60-F344-AEBD10704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EAC49D5-9846-4E99-9161-C761C15937A1}" type="datetime1">
              <a:rPr lang="en-US"/>
              <a:pPr>
                <a:spcAft>
                  <a:spcPts val="600"/>
                </a:spcAft>
              </a:pPr>
              <a:t>9/30/2024</a:t>
            </a:fld>
            <a:endParaRPr lang="en-US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74FC95F9-A738-10DD-6697-3A16A03F9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201635DE-7332-10E0-3D37-E38D0E24B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  <p:pic>
        <p:nvPicPr>
          <p:cNvPr id="7" name="Picture 4" descr="Magnifying glass showing decling performance">
            <a:extLst>
              <a:ext uri="{FF2B5EF4-FFF2-40B4-BE49-F238E27FC236}">
                <a16:creationId xmlns:a16="http://schemas.microsoft.com/office/drawing/2014/main" id="{79265326-ED85-5F93-9A23-E659FAF2FD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781" b="1"/>
          <a:stretch/>
        </p:blipFill>
        <p:spPr>
          <a:xfrm>
            <a:off x="6345936" y="2478024"/>
            <a:ext cx="4937760" cy="3694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441815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54938-026A-9D35-3ADB-230E9B3B7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Sources in 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D5E6F-DCFF-0AEC-069D-E5C3AFC3B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Secondary sources can include books, journal articles, speeches, reviews, research reports, and more. </a:t>
            </a:r>
          </a:p>
          <a:p>
            <a:r>
              <a:rPr lang="en-GB" dirty="0"/>
              <a:t>Generally speaking, secondary sources are written after the events that are being researched. </a:t>
            </a:r>
          </a:p>
          <a:p>
            <a:r>
              <a:rPr lang="en-GB" dirty="0"/>
              <a:t>However, if an individual writes about events that he or she experienced first-hand many years after that event occurred, it is still considered a primary source </a:t>
            </a:r>
          </a:p>
          <a:p>
            <a:pPr marL="0" indent="0" algn="r">
              <a:buNone/>
            </a:pPr>
            <a:r>
              <a:rPr lang="en-GB" sz="1400" dirty="0"/>
              <a:t>(UCI Libraries 2022)</a:t>
            </a:r>
          </a:p>
          <a:p>
            <a:pPr algn="r"/>
            <a:r>
              <a:rPr lang="en-US" sz="1200" dirty="0">
                <a:solidFill>
                  <a:srgbClr val="F491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https://www.lib.uci.edu/</a:t>
            </a:r>
            <a:r>
              <a:rPr lang="en-US" sz="1200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secondary-sources</a:t>
            </a:r>
            <a:endParaRPr lang="en-US" sz="12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sz="2100" dirty="0"/>
              <a:t>Caveat : Reflection or Autoethnography </a:t>
            </a:r>
          </a:p>
        </p:txBody>
      </p:sp>
    </p:spTree>
    <p:extLst>
      <p:ext uri="{BB962C8B-B14F-4D97-AF65-F5344CB8AC3E}">
        <p14:creationId xmlns:p14="http://schemas.microsoft.com/office/powerpoint/2010/main" val="36106398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D88FD-F595-761D-3C20-3EAD09D95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Terminology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90ED5-A9A7-E007-7C08-D96EB3C4CB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40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CC36E-BF89-0F51-14CE-4F61342D0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Ontology/Epistemology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47221-B24A-A771-BC00-6105C1B48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Ontology is a philosophical notion that concerns the nature of things- a specification of what exists.” </a:t>
            </a:r>
            <a:r>
              <a:rPr lang="en-GB" sz="1100" dirty="0"/>
              <a:t>(Newby: 2014: 35)</a:t>
            </a:r>
            <a:endParaRPr lang="en-GB" dirty="0"/>
          </a:p>
          <a:p>
            <a:r>
              <a:rPr lang="en-GB" dirty="0"/>
              <a:t>the nature of the world (what kind of things exist in the world, and what is their nature?)</a:t>
            </a:r>
          </a:p>
          <a:p>
            <a:r>
              <a:rPr lang="en-GB" dirty="0"/>
              <a:t>beliefs about the nature and status of human knowledge, and so how we might come to hold knowledge. </a:t>
            </a:r>
          </a:p>
          <a:p>
            <a:r>
              <a:rPr lang="en-GB" dirty="0"/>
              <a:t>These concerns are known technically as ‘ontology’ and ‘epistemology’ respectively.”  </a:t>
            </a:r>
            <a:r>
              <a:rPr lang="en-GB" sz="1100" dirty="0"/>
              <a:t>(Taber, 2013: 47)</a:t>
            </a:r>
          </a:p>
          <a:p>
            <a:pPr marL="0" indent="0" algn="r">
              <a:buNone/>
            </a:pPr>
            <a:r>
              <a:rPr lang="en-GB" sz="1200" dirty="0"/>
              <a:t>https://science-education-research.com/EdResMethod/Ontology.html</a:t>
            </a:r>
            <a:br>
              <a:rPr lang="en-GB" sz="1200" dirty="0"/>
            </a:br>
            <a:br>
              <a:rPr lang="en-GB" sz="1100" dirty="0"/>
            </a:br>
            <a:endParaRPr lang="en-GB" dirty="0"/>
          </a:p>
          <a:p>
            <a:pPr marL="0" indent="0" algn="r">
              <a:buNone/>
            </a:pPr>
            <a:r>
              <a:rPr lang="en-GB" sz="1300" dirty="0"/>
              <a:t>Newby, P. (2014). </a:t>
            </a:r>
            <a:r>
              <a:rPr lang="en-GB" sz="1300" b="1" dirty="0"/>
              <a:t>Research Methods for Education</a:t>
            </a:r>
            <a:r>
              <a:rPr lang="en-GB" sz="1300" dirty="0"/>
              <a:t> (Second ed.). Abingdon, Oxon.: Routledge.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0708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08E65-53E8-1997-639F-B043DD909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Epistemology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F6523-5910-4738-5322-5D9C0A13BD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Epistemology is an area of philosophy concerned with the nature and sources of </a:t>
            </a:r>
            <a:r>
              <a:rPr lang="en-GB" u="sng" dirty="0">
                <a:hlinkClick r:id="rId2" tooltip="Knowledge.html"/>
              </a:rPr>
              <a:t>knowledge</a:t>
            </a:r>
            <a:r>
              <a:rPr lang="en-GB" dirty="0"/>
              <a:t>. </a:t>
            </a:r>
          </a:p>
          <a:p>
            <a:r>
              <a:rPr lang="en-GB" dirty="0"/>
              <a:t>As research is often seen as about developing/constructing new knowledge, epistemology is very relevant to all research.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1214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38995-0A52-4F7F-A721-7367D13DA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Phenomenon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D94FD-2B39-FE28-48CB-D809E9267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A research </a:t>
            </a:r>
            <a:r>
              <a:rPr lang="en-GB" b="1" dirty="0">
                <a:solidFill>
                  <a:srgbClr val="1F1F1F"/>
                </a:solidFill>
                <a:ea typeface="+mn-lt"/>
                <a:cs typeface="+mn-lt"/>
              </a:rPr>
              <a:t>phenomenon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 can be </a:t>
            </a:r>
            <a:r>
              <a:rPr lang="en-GB" dirty="0">
                <a:solidFill>
                  <a:srgbClr val="040C28"/>
                </a:solidFill>
                <a:ea typeface="+mn-lt"/>
                <a:cs typeface="+mn-lt"/>
              </a:rPr>
              <a:t>any problem, issue, or topic that is chosen as the subject of an investigation</a:t>
            </a:r>
            <a:r>
              <a:rPr lang="en-GB" dirty="0">
                <a:solidFill>
                  <a:srgbClr val="1F1F1F"/>
                </a:solidFill>
                <a:ea typeface="+mn-lt"/>
                <a:cs typeface="+mn-lt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1034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9E1DA-91B5-9336-427F-F6F37BBFF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Philosophical stances -Paradigms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BED48-9EBA-EB3E-6656-29AD34731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main philosophical approaches ,called research paradigms- </a:t>
            </a:r>
            <a:r>
              <a:rPr lang="en-GB" b="1" dirty="0"/>
              <a:t>objectivist</a:t>
            </a:r>
            <a:r>
              <a:rPr lang="en-GB" dirty="0"/>
              <a:t> and </a:t>
            </a:r>
            <a:r>
              <a:rPr lang="en-GB" b="1" dirty="0"/>
              <a:t>subjectivist</a:t>
            </a:r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sz="1400" dirty="0"/>
              <a:t>Source: Cohen et al (2007) Greenfield (1975)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6418568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547B03D-5A8B-B942-C719-B35A4A833619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831869733"/>
              </p:ext>
            </p:extLst>
          </p:nvPr>
        </p:nvGraphicFramePr>
        <p:xfrm>
          <a:off x="0" y="382588"/>
          <a:ext cx="11619043" cy="5980895"/>
        </p:xfrm>
        <a:graphic>
          <a:graphicData uri="http://schemas.openxmlformats.org/drawingml/2006/table">
            <a:tbl>
              <a:tblPr firstRow="1" firstCol="1" bandRow="1">
                <a:tableStyleId>{5FD0F851-EC5A-4D38-B0AD-8093EC10F338}</a:tableStyleId>
              </a:tblPr>
              <a:tblGrid>
                <a:gridCol w="2808305">
                  <a:extLst>
                    <a:ext uri="{9D8B030D-6E8A-4147-A177-3AD203B41FA5}">
                      <a16:colId xmlns:a16="http://schemas.microsoft.com/office/drawing/2014/main" val="2539795046"/>
                    </a:ext>
                  </a:extLst>
                </a:gridCol>
                <a:gridCol w="4152832">
                  <a:extLst>
                    <a:ext uri="{9D8B030D-6E8A-4147-A177-3AD203B41FA5}">
                      <a16:colId xmlns:a16="http://schemas.microsoft.com/office/drawing/2014/main" val="691003666"/>
                    </a:ext>
                  </a:extLst>
                </a:gridCol>
                <a:gridCol w="4657906">
                  <a:extLst>
                    <a:ext uri="{9D8B030D-6E8A-4147-A177-3AD203B41FA5}">
                      <a16:colId xmlns:a16="http://schemas.microsoft.com/office/drawing/2014/main" val="4036504003"/>
                    </a:ext>
                  </a:extLst>
                </a:gridCol>
              </a:tblGrid>
              <a:tr h="3034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Dimensions of comparison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Objectivist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Subjectivist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58725633"/>
                  </a:ext>
                </a:extLst>
              </a:tr>
              <a:tr h="6284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Philosophical basis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Realism – the world exists and can be studied as it is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Idealism – the world exists, but is studied differently by different people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8843815"/>
                  </a:ext>
                </a:extLst>
              </a:tr>
              <a:tr h="6284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Role of social science</a:t>
                      </a:r>
                      <a:endParaRPr lang="en-GB" sz="1400" dirty="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Exploring universal laws of the society and the behaviour of people within it</a:t>
                      </a:r>
                      <a:endParaRPr lang="en-GB" sz="1400" dirty="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Exploring how the world is interpreted by different people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519752644"/>
                  </a:ext>
                </a:extLst>
              </a:tr>
              <a:tr h="30364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Basic units of social reality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Society or organisation(s)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Individuals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29114893"/>
                  </a:ext>
                </a:extLst>
              </a:tr>
              <a:tr h="9533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Comprehension methods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Studying the type and nature of various relationships that allow the collectively to exist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Studying subjective meanings that individuals impose upon their actions</a:t>
                      </a:r>
                      <a:endParaRPr lang="en-GB" sz="1400" dirty="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274096426"/>
                  </a:ext>
                </a:extLst>
              </a:tr>
              <a:tr h="9533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Theory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A rational construction that has been proposed by researchers to explain the human behaviour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Sets of meanings used by individuals to interpret their world and behaviour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62809481"/>
                  </a:ext>
                </a:extLst>
              </a:tr>
              <a:tr h="9533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Research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Validation of theory through experimentation or quasi-experimentation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Looking for meaningful relationships and establishing the consequences of actions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864693885"/>
                  </a:ext>
                </a:extLst>
              </a:tr>
              <a:tr h="6284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Methodology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The use of quantitative analysis and mathematical methods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The analysis and interpretation of reality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286524789"/>
                  </a:ext>
                </a:extLst>
              </a:tr>
              <a:tr h="6284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Society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Is managed by a set of general values, rules, and regulations</a:t>
                      </a:r>
                      <a:endParaRPr lang="en-GB" sz="140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Is managed based on values possessed by people with power</a:t>
                      </a:r>
                      <a:endParaRPr lang="en-GB" sz="1400" dirty="0">
                        <a:effectLst/>
                        <a:latin typeface="Calibri Light" panose="020F03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2813893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73603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753BE-D348-70FB-2D8C-AAABBEBA2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Monday – 7th October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EA998-726F-DBAD-9510-E8864C6E1E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1200" dirty="0">
              <a:solidFill>
                <a:srgbClr val="002451"/>
              </a:solidFill>
              <a:latin typeface="Tahoma"/>
              <a:ea typeface="Tahoma"/>
              <a:cs typeface="Tahoma"/>
            </a:endParaRPr>
          </a:p>
          <a:p>
            <a:r>
              <a:rPr lang="en-US" sz="1600" dirty="0">
                <a:solidFill>
                  <a:srgbClr val="002451"/>
                </a:solidFill>
                <a:latin typeface="Tahoma"/>
                <a:ea typeface="Tahoma"/>
                <a:cs typeface="Tahoma"/>
              </a:rPr>
              <a:t>Please be prepared to give a brief update to Caroline ...</a:t>
            </a:r>
          </a:p>
          <a:p>
            <a:r>
              <a:rPr lang="en-US" sz="1600" dirty="0">
                <a:solidFill>
                  <a:srgbClr val="002451"/>
                </a:solidFill>
                <a:latin typeface="Tahoma"/>
                <a:ea typeface="Tahoma"/>
                <a:cs typeface="Tahoma"/>
              </a:rPr>
              <a:t>The project title</a:t>
            </a:r>
            <a:endParaRPr lang="en-US" sz="1600" dirty="0"/>
          </a:p>
          <a:p>
            <a:r>
              <a:rPr lang="en-US" sz="1600" dirty="0">
                <a:solidFill>
                  <a:srgbClr val="002451"/>
                </a:solidFill>
                <a:latin typeface="Tahoma"/>
                <a:ea typeface="Tahoma"/>
                <a:cs typeface="Tahoma"/>
              </a:rPr>
              <a:t>the research questions</a:t>
            </a:r>
            <a:endParaRPr lang="en-US" sz="1600" dirty="0"/>
          </a:p>
          <a:p>
            <a:r>
              <a:rPr lang="en-US" sz="1600" dirty="0">
                <a:solidFill>
                  <a:srgbClr val="002451"/>
                </a:solidFill>
                <a:latin typeface="Tahoma"/>
                <a:ea typeface="Tahoma"/>
                <a:cs typeface="Tahoma"/>
              </a:rPr>
              <a:t>What you know about action research /what they may have read- around 2-3 things </a:t>
            </a:r>
            <a:endParaRPr lang="en-US" sz="1600" dirty="0"/>
          </a:p>
          <a:p>
            <a:r>
              <a:rPr lang="en-US" sz="1600" dirty="0">
                <a:solidFill>
                  <a:srgbClr val="002451"/>
                </a:solidFill>
                <a:latin typeface="Tahoma"/>
                <a:ea typeface="Tahoma"/>
                <a:cs typeface="Tahoma"/>
              </a:rPr>
              <a:t>Any pertinent books/ papers you may have read that relate to the 'problem' that will be investigating</a:t>
            </a:r>
            <a:endParaRPr lang="en-US" sz="1600" dirty="0"/>
          </a:p>
          <a:p>
            <a:r>
              <a:rPr lang="en-US" sz="1600" dirty="0">
                <a:solidFill>
                  <a:srgbClr val="002451"/>
                </a:solidFill>
                <a:latin typeface="Tahoma"/>
                <a:ea typeface="Tahoma"/>
                <a:cs typeface="Tahoma"/>
              </a:rPr>
              <a:t>any potential challenges you anticipate </a:t>
            </a:r>
            <a:endParaRPr lang="en-US" sz="1600" dirty="0"/>
          </a:p>
          <a:p>
            <a:r>
              <a:rPr lang="en-US" sz="1600" dirty="0"/>
              <a:t>(you may also have opportunity to discuss the Professional Portfolio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EDB882-47E6-0213-6EF2-5EDABB0CB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E8A18-682B-4A97-AE60-A5241350AF37}" type="datetime1"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215A5-2C6A-2348-60F3-E2E866C73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22E34-31BC-4C1B-F1B1-014F69A18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635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ED594-701C-3116-73F2-0DCD1F921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On the 14th October -</a:t>
            </a:r>
            <a:r>
              <a:rPr lang="en-US" sz="3600" err="1"/>
              <a:t>actio</a:t>
            </a:r>
            <a:r>
              <a:rPr lang="en-US" sz="3600" dirty="0"/>
              <a:t> </a:t>
            </a:r>
            <a:r>
              <a:rPr lang="en-US" sz="3600" err="1"/>
              <a:t>investigationis</a:t>
            </a:r>
            <a:r>
              <a:rPr lang="en-US" sz="36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93D72-ED23-8483-1B69-0EA076D35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Research ethics and integrity process </a:t>
            </a:r>
          </a:p>
          <a:p>
            <a:r>
              <a:rPr lang="en-US" dirty="0"/>
              <a:t>Methodology (positivism /subjectivism 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55A52-8FB9-DD70-FB9A-1BEC2FB08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E704E-04F3-4ECB-8CF2-62E1C65850FB}" type="datetime1">
              <a:t>9/30/2024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81B6AD-B844-987E-7E51-411288FFE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796027-A6E3-ADDF-C1B9-A0236497A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982063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4" ma:contentTypeDescription="Create a new document." ma:contentTypeScope="" ma:versionID="e9a71fc7bef9d7ca5b483f0e26b730ea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3a53157c6c7ea922f472535a4dfd9e23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OCR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4" nillable="true" ma:displayName="Taxonomy Catch All Column" ma:hidden="true" ma:list="{3df6c7f4-890a-46ce-84a3-654c07fee85d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4611FEB-0E4B-4BCD-99D4-3566AFCA082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5E6E82-64BB-4A4A-9666-9692778E7531}">
  <ds:schemaRefs>
    <ds:schemaRef ds:uri="http://schemas.microsoft.com/office/2006/metadata/properties"/>
    <ds:schemaRef ds:uri="http://schemas.microsoft.com/office/infopath/2007/PartnerControls"/>
    <ds:schemaRef ds:uri="4bebffc6-b3af-4121-a6f6-77b124c923cd"/>
    <ds:schemaRef ds:uri="cece20dc-0d29-4254-a319-5ff0cdb992ff"/>
  </ds:schemaRefs>
</ds:datastoreItem>
</file>

<file path=customXml/itemProps3.xml><?xml version="1.0" encoding="utf-8"?>
<ds:datastoreItem xmlns:ds="http://schemas.openxmlformats.org/officeDocument/2006/customXml" ds:itemID="{9BE2937F-28F5-4112-96D1-F822C11907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ebffc6-b3af-4121-a6f6-77b124c923cd"/>
    <ds:schemaRef ds:uri="cece20dc-0d29-4254-a319-5ff0cdb992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1902</TotalTime>
  <Words>4726</Words>
  <Application>Microsoft Office PowerPoint</Application>
  <PresentationFormat>Widescreen</PresentationFormat>
  <Paragraphs>663</Paragraphs>
  <Slides>31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AccentBoxVTI</vt:lpstr>
      <vt:lpstr>The Action Research Project </vt:lpstr>
      <vt:lpstr>Contents 30 Sept 2024</vt:lpstr>
      <vt:lpstr>Recap – action research </vt:lpstr>
      <vt:lpstr>Recap – Action Research </vt:lpstr>
      <vt:lpstr>Early stages -Thematic concern /Reconnaissance. </vt:lpstr>
      <vt:lpstr>PowerPoint Presentation</vt:lpstr>
      <vt:lpstr>Thematic concern </vt:lpstr>
      <vt:lpstr>Reconnaissance</vt:lpstr>
      <vt:lpstr>Reconnaissance </vt:lpstr>
      <vt:lpstr>Planning- Writing Research Questions</vt:lpstr>
      <vt:lpstr>Write the Research Questions</vt:lpstr>
      <vt:lpstr> Planning  </vt:lpstr>
      <vt:lpstr>Action </vt:lpstr>
      <vt:lpstr>Theory and Practice </vt:lpstr>
      <vt:lpstr>Theory and practice </vt:lpstr>
      <vt:lpstr>Evidence &amp; practice</vt:lpstr>
      <vt:lpstr>What do we mean when we say literature ? </vt:lpstr>
      <vt:lpstr>Literature review </vt:lpstr>
      <vt:lpstr>Types of Data</vt:lpstr>
      <vt:lpstr>What is data ? </vt:lpstr>
      <vt:lpstr>Secondary sources of data</vt:lpstr>
      <vt:lpstr>Primary Sources of Data </vt:lpstr>
      <vt:lpstr>Sources in summary </vt:lpstr>
      <vt:lpstr>Research Terminology </vt:lpstr>
      <vt:lpstr>Ontology/Epistemology  </vt:lpstr>
      <vt:lpstr>Epistemology </vt:lpstr>
      <vt:lpstr>Phenomenon </vt:lpstr>
      <vt:lpstr>Philosophical stances -Paradigms</vt:lpstr>
      <vt:lpstr>PowerPoint Presentation</vt:lpstr>
      <vt:lpstr>Next Monday – 7th October 2024</vt:lpstr>
      <vt:lpstr>On the 14th October -actio investigationis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PCET </dc:title>
  <dc:creator>Mark Flagg</dc:creator>
  <cp:lastModifiedBy>Mark Flagg</cp:lastModifiedBy>
  <cp:revision>585</cp:revision>
  <dcterms:created xsi:type="dcterms:W3CDTF">2020-11-03T15:36:16Z</dcterms:created>
  <dcterms:modified xsi:type="dcterms:W3CDTF">2024-09-30T13:58:11Z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  <property fmtid="{D5CDD505-2E9C-101B-9397-08002B2CF9AE}" pid="3" name="MediaServiceImageTags">
    <vt:lpwstr/>
  </property>
</Properties>
</file>