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0" y="-3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205F6-DB0E-452A-839C-9F1290253592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B5E83-90D9-4433-90C7-F5DA11AC2F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BB315-B1D3-426C-88C9-CA4E697AF4B3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044CB-6DA1-4FEB-B1A5-81AA6C4761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0B316-D64B-4CAE-A8F7-5CF28D002A13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FBFE4-2EFB-4178-BC4F-AECD663D5C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70909-8C21-4DD2-AD2E-E670BAC7B8FC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D8FFB-067F-4B08-80EE-609A98DF96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EDB2F-1767-4F1C-ADF2-2AF465157A7A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6728B-F04F-4B07-9520-1729D65949E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8F192-AB69-4E35-9CF3-6BC74A84A130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80F3F-C28C-463B-A98A-99516D9FBC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645E9-D978-40F2-8AA5-213DFB5DF889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6A50E-E584-4126-B6EE-943541637EA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045FF-D8A8-41A5-9C12-2C9D6EA1B791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1648B-DE3D-42C7-82D3-AC64057ADF9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FE77E-FE52-4533-B8B3-108A5C356E76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898F1-EF4C-44B5-8AAC-855F074AF7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A2263-DBB0-4356-85A4-06ED9AA08005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99AF6-5F8F-4E54-963D-33414916C21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18DD1-52CB-44A1-8DC8-1390510D7B2C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ADAAE-ADE2-4051-A053-4C853E4258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E8504B-4990-452C-9C2C-57F99E7A1370}" type="datetimeFigureOut">
              <a:rPr lang="en-GB"/>
              <a:pPr>
                <a:defRPr/>
              </a:pPr>
              <a:t>01/04/2013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3771CC1-791B-4D44-9EE5-6E874D6C8D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smtClean="0"/>
              <a:t>The Role of HRM in ‘performance’ management’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The significance of HRM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The key players: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/>
              <a:t>	</a:t>
            </a:r>
            <a:r>
              <a:rPr lang="en-GB" dirty="0" smtClean="0"/>
              <a:t>	Senior managers – commitment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/>
              <a:t>	</a:t>
            </a:r>
            <a:r>
              <a:rPr lang="en-GB" dirty="0" smtClean="0"/>
              <a:t>	Line managers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/>
              <a:t>	</a:t>
            </a:r>
            <a:r>
              <a:rPr lang="en-GB" dirty="0" smtClean="0"/>
              <a:t>	individual employees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/>
              <a:t>	</a:t>
            </a:r>
            <a:r>
              <a:rPr lang="en-GB" dirty="0" smtClean="0"/>
              <a:t>	HRM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smtClean="0"/>
              <a:t>The role of ‘senior managers’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In ‘making the case’ – benefits and ‘costs’</a:t>
            </a:r>
          </a:p>
          <a:p>
            <a:r>
              <a:rPr lang="en-GB" smtClean="0"/>
              <a:t>In overcoming objections – from Trade unions</a:t>
            </a:r>
          </a:p>
          <a:p>
            <a:r>
              <a:rPr lang="en-GB" smtClean="0"/>
              <a:t>In agreeing/ signing of the scheme ‘ design’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smtClean="0"/>
              <a:t>The role of managers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Implementing / operating  the scheme</a:t>
            </a:r>
          </a:p>
          <a:p>
            <a:r>
              <a:rPr lang="en-GB" smtClean="0"/>
              <a:t>Fairness (most common criticisms )</a:t>
            </a:r>
          </a:p>
          <a:p>
            <a:r>
              <a:rPr lang="en-GB" smtClean="0"/>
              <a:t>The importance of diversity policies</a:t>
            </a:r>
          </a:p>
          <a:p>
            <a:r>
              <a:rPr lang="en-GB" smtClean="0"/>
              <a:t>A practical issue – eg grading appraisals </a:t>
            </a:r>
          </a:p>
          <a:p>
            <a:endParaRPr lang="en-GB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smtClean="0"/>
              <a:t>The role of individual employees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The role of HRM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To build the ‘infrastructure’</a:t>
            </a:r>
          </a:p>
          <a:p>
            <a:r>
              <a:rPr lang="en-GB" smtClean="0"/>
              <a:t>To put the vision into practice</a:t>
            </a:r>
          </a:p>
          <a:p>
            <a:r>
              <a:rPr lang="en-GB" smtClean="0"/>
              <a:t>To coordinate the work of the mangers</a:t>
            </a:r>
          </a:p>
          <a:p>
            <a:r>
              <a:rPr lang="en-GB" smtClean="0"/>
              <a:t>To standardise the systems</a:t>
            </a:r>
          </a:p>
          <a:p>
            <a:r>
              <a:rPr lang="en-GB" smtClean="0"/>
              <a:t>To analyse results</a:t>
            </a:r>
          </a:p>
          <a:p>
            <a:r>
              <a:rPr lang="en-GB" smtClean="0"/>
              <a:t>To suggest improvements</a:t>
            </a:r>
          </a:p>
          <a:p>
            <a:r>
              <a:rPr lang="en-GB" smtClean="0"/>
              <a:t>To adopt a strategic perspective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Strategic HRM</a:t>
            </a:r>
            <a:endParaRPr lang="en-US" smtClean="0"/>
          </a:p>
        </p:txBody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800" smtClean="0"/>
              <a:t>You should be clear about the distinction between traditional ‘personnel management’ and ‘HRM’</a:t>
            </a:r>
          </a:p>
          <a:p>
            <a:r>
              <a:rPr lang="en-GB" sz="2800" smtClean="0"/>
              <a:t>The various models – impact of Business partnering</a:t>
            </a:r>
          </a:p>
          <a:p>
            <a:r>
              <a:rPr lang="en-GB" sz="2800" smtClean="0"/>
              <a:t>The strategic significance of performance management ( this theme will permeate this course ) </a:t>
            </a:r>
            <a:endParaRPr lang="en-US" sz="28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145</Words>
  <Application>Microsoft Office PowerPoint</Application>
  <PresentationFormat>On-screen Show (4:3)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Calibri</vt:lpstr>
      <vt:lpstr>Arial</vt:lpstr>
      <vt:lpstr>Office Theme</vt:lpstr>
      <vt:lpstr>The Role of HRM in ‘performance’ management’</vt:lpstr>
      <vt:lpstr>The role of ‘senior managers’</vt:lpstr>
      <vt:lpstr>The role of managers</vt:lpstr>
      <vt:lpstr>The role of individual employees</vt:lpstr>
      <vt:lpstr>The role of HRM</vt:lpstr>
      <vt:lpstr>Strategic HRM</vt:lpstr>
    </vt:vector>
  </TitlesOfParts>
  <Company>UWTSD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Caswell</dc:creator>
  <cp:lastModifiedBy>Andrew Caswell</cp:lastModifiedBy>
  <cp:revision>3</cp:revision>
  <dcterms:created xsi:type="dcterms:W3CDTF">2013-03-26T15:26:50Z</dcterms:created>
  <dcterms:modified xsi:type="dcterms:W3CDTF">2013-04-01T08:31:59Z</dcterms:modified>
</cp:coreProperties>
</file>