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28B224-653F-D144-93B0-4A4B0F9AA5AF}" type="doc">
      <dgm:prSet loTypeId="urn:microsoft.com/office/officeart/2005/8/layout/radial4" loCatId="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6509E9-A629-3F4B-B2A2-9459438D9555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US" dirty="0"/>
            <a:t>Algorithm</a:t>
          </a:r>
        </a:p>
      </dgm:t>
    </dgm:pt>
    <dgm:pt modelId="{B520CEEF-C284-B941-931E-1114E20F2F6A}" type="parTrans" cxnId="{E5263595-99D6-E14D-8EFE-539414555214}">
      <dgm:prSet/>
      <dgm:spPr/>
      <dgm:t>
        <a:bodyPr/>
        <a:lstStyle/>
        <a:p>
          <a:endParaRPr lang="en-US"/>
        </a:p>
      </dgm:t>
    </dgm:pt>
    <dgm:pt modelId="{CCEF8493-5CD6-DB4C-85BB-7D1910EBEC98}" type="sibTrans" cxnId="{E5263595-99D6-E14D-8EFE-539414555214}">
      <dgm:prSet/>
      <dgm:spPr/>
      <dgm:t>
        <a:bodyPr/>
        <a:lstStyle/>
        <a:p>
          <a:endParaRPr lang="en-US"/>
        </a:p>
      </dgm:t>
    </dgm:pt>
    <dgm:pt modelId="{C132B9B6-2485-334E-9DBE-7D20DFF12332}">
      <dgm:prSet phldrT="[Text]"/>
      <dgm:spPr/>
      <dgm:t>
        <a:bodyPr/>
        <a:lstStyle/>
        <a:p>
          <a:r>
            <a:rPr lang="en-US" dirty="0"/>
            <a:t>Set of operations to be performed</a:t>
          </a:r>
        </a:p>
      </dgm:t>
    </dgm:pt>
    <dgm:pt modelId="{F2726D7A-4CEC-D046-9136-21DC23ECCB56}" type="parTrans" cxnId="{CA4B87BD-B0DE-494E-8E53-1499F73CE33E}">
      <dgm:prSet/>
      <dgm:spPr/>
      <dgm:t>
        <a:bodyPr/>
        <a:lstStyle/>
        <a:p>
          <a:endParaRPr lang="en-US"/>
        </a:p>
      </dgm:t>
    </dgm:pt>
    <dgm:pt modelId="{7A9845A7-48D5-414A-BF4C-4382D9F2A586}" type="sibTrans" cxnId="{CA4B87BD-B0DE-494E-8E53-1499F73CE33E}">
      <dgm:prSet/>
      <dgm:spPr/>
      <dgm:t>
        <a:bodyPr/>
        <a:lstStyle/>
        <a:p>
          <a:endParaRPr lang="en-US"/>
        </a:p>
      </dgm:t>
    </dgm:pt>
    <dgm:pt modelId="{ABC9D2A1-5B7E-504B-A664-50A3BA085A24}">
      <dgm:prSet phldrT="[Text]"/>
      <dgm:spPr/>
      <dgm:t>
        <a:bodyPr/>
        <a:lstStyle/>
        <a:p>
          <a:r>
            <a:rPr lang="en-US" dirty="0"/>
            <a:t>Procedure to solve a problem</a:t>
          </a:r>
        </a:p>
      </dgm:t>
    </dgm:pt>
    <dgm:pt modelId="{5DD9F685-3B88-1D45-B810-C17DF4F11A01}" type="parTrans" cxnId="{447B62D2-3F85-2A45-B8A7-9A11F9B966F0}">
      <dgm:prSet/>
      <dgm:spPr/>
      <dgm:t>
        <a:bodyPr/>
        <a:lstStyle/>
        <a:p>
          <a:endParaRPr lang="en-US"/>
        </a:p>
      </dgm:t>
    </dgm:pt>
    <dgm:pt modelId="{A985B122-BA7A-F44B-A11C-3639DA71812D}" type="sibTrans" cxnId="{447B62D2-3F85-2A45-B8A7-9A11F9B966F0}">
      <dgm:prSet/>
      <dgm:spPr/>
      <dgm:t>
        <a:bodyPr/>
        <a:lstStyle/>
        <a:p>
          <a:endParaRPr lang="en-US"/>
        </a:p>
      </dgm:t>
    </dgm:pt>
    <dgm:pt modelId="{CEEBB31E-1B3E-C244-B40A-20F42B14D8AC}">
      <dgm:prSet phldrT="[Text]"/>
      <dgm:spPr/>
      <dgm:t>
        <a:bodyPr/>
        <a:lstStyle/>
        <a:p>
          <a:r>
            <a:rPr lang="en-US" dirty="0"/>
            <a:t>step-by-step procedure to solve a problem</a:t>
          </a:r>
        </a:p>
      </dgm:t>
    </dgm:pt>
    <dgm:pt modelId="{7C6DFFC8-9FB8-A642-ACFE-5A35E4260F50}" type="parTrans" cxnId="{223E1FCE-B5A4-CA48-B2BB-047709AC4D84}">
      <dgm:prSet/>
      <dgm:spPr/>
      <dgm:t>
        <a:bodyPr/>
        <a:lstStyle/>
        <a:p>
          <a:endParaRPr lang="en-US"/>
        </a:p>
      </dgm:t>
    </dgm:pt>
    <dgm:pt modelId="{0710E6C2-9832-B845-B938-1741BF2B4025}" type="sibTrans" cxnId="{223E1FCE-B5A4-CA48-B2BB-047709AC4D84}">
      <dgm:prSet/>
      <dgm:spPr/>
      <dgm:t>
        <a:bodyPr/>
        <a:lstStyle/>
        <a:p>
          <a:endParaRPr lang="en-US"/>
        </a:p>
      </dgm:t>
    </dgm:pt>
    <dgm:pt modelId="{EE8643F3-1441-A742-A945-71DBF9F67558}" type="pres">
      <dgm:prSet presAssocID="{9428B224-653F-D144-93B0-4A4B0F9AA5AF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A6017E5-F14D-0044-8B9F-81FF442C6509}" type="pres">
      <dgm:prSet presAssocID="{FF6509E9-A629-3F4B-B2A2-9459438D9555}" presName="centerShape" presStyleLbl="node0" presStyleIdx="0" presStyleCnt="1"/>
      <dgm:spPr/>
      <dgm:t>
        <a:bodyPr/>
        <a:lstStyle/>
        <a:p>
          <a:endParaRPr lang="en-US"/>
        </a:p>
      </dgm:t>
    </dgm:pt>
    <dgm:pt modelId="{043BD1F4-7BC7-6A45-80AE-F12EE65D274A}" type="pres">
      <dgm:prSet presAssocID="{F2726D7A-4CEC-D046-9136-21DC23ECCB56}" presName="parTrans" presStyleLbl="bgSibTrans2D1" presStyleIdx="0" presStyleCnt="3"/>
      <dgm:spPr/>
      <dgm:t>
        <a:bodyPr/>
        <a:lstStyle/>
        <a:p>
          <a:endParaRPr lang="en-US"/>
        </a:p>
      </dgm:t>
    </dgm:pt>
    <dgm:pt modelId="{6F8D6653-CF1B-D44A-93E2-2440F2E237FC}" type="pres">
      <dgm:prSet presAssocID="{C132B9B6-2485-334E-9DBE-7D20DFF1233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1C38E3-413E-4C46-94B0-27604AB6C3C2}" type="pres">
      <dgm:prSet presAssocID="{5DD9F685-3B88-1D45-B810-C17DF4F11A01}" presName="parTrans" presStyleLbl="bgSibTrans2D1" presStyleIdx="1" presStyleCnt="3"/>
      <dgm:spPr/>
      <dgm:t>
        <a:bodyPr/>
        <a:lstStyle/>
        <a:p>
          <a:endParaRPr lang="en-US"/>
        </a:p>
      </dgm:t>
    </dgm:pt>
    <dgm:pt modelId="{1856EE47-ED21-E944-B8B2-CD454BA87CBB}" type="pres">
      <dgm:prSet presAssocID="{ABC9D2A1-5B7E-504B-A664-50A3BA085A2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EB0509-793C-354D-8F3C-B44EC22EB7E2}" type="pres">
      <dgm:prSet presAssocID="{7C6DFFC8-9FB8-A642-ACFE-5A35E4260F50}" presName="parTrans" presStyleLbl="bgSibTrans2D1" presStyleIdx="2" presStyleCnt="3"/>
      <dgm:spPr/>
      <dgm:t>
        <a:bodyPr/>
        <a:lstStyle/>
        <a:p>
          <a:endParaRPr lang="en-US"/>
        </a:p>
      </dgm:t>
    </dgm:pt>
    <dgm:pt modelId="{E7F6507B-344D-9B4B-8C02-B7810ED9C733}" type="pres">
      <dgm:prSet presAssocID="{CEEBB31E-1B3E-C244-B40A-20F42B14D8A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E561263-01A2-E345-A3E6-ABADCCAB6DF4}" type="presOf" srcId="{5DD9F685-3B88-1D45-B810-C17DF4F11A01}" destId="{C51C38E3-413E-4C46-94B0-27604AB6C3C2}" srcOrd="0" destOrd="0" presId="urn:microsoft.com/office/officeart/2005/8/layout/radial4"/>
    <dgm:cxn modelId="{447B62D2-3F85-2A45-B8A7-9A11F9B966F0}" srcId="{FF6509E9-A629-3F4B-B2A2-9459438D9555}" destId="{ABC9D2A1-5B7E-504B-A664-50A3BA085A24}" srcOrd="1" destOrd="0" parTransId="{5DD9F685-3B88-1D45-B810-C17DF4F11A01}" sibTransId="{A985B122-BA7A-F44B-A11C-3639DA71812D}"/>
    <dgm:cxn modelId="{219B01B5-8DF5-4343-B73D-BD57DC527319}" type="presOf" srcId="{7C6DFFC8-9FB8-A642-ACFE-5A35E4260F50}" destId="{8EEB0509-793C-354D-8F3C-B44EC22EB7E2}" srcOrd="0" destOrd="0" presId="urn:microsoft.com/office/officeart/2005/8/layout/radial4"/>
    <dgm:cxn modelId="{CA4B87BD-B0DE-494E-8E53-1499F73CE33E}" srcId="{FF6509E9-A629-3F4B-B2A2-9459438D9555}" destId="{C132B9B6-2485-334E-9DBE-7D20DFF12332}" srcOrd="0" destOrd="0" parTransId="{F2726D7A-4CEC-D046-9136-21DC23ECCB56}" sibTransId="{7A9845A7-48D5-414A-BF4C-4382D9F2A586}"/>
    <dgm:cxn modelId="{823D6DDE-E8A3-7F4B-A6D5-3000B0B73B58}" type="presOf" srcId="{ABC9D2A1-5B7E-504B-A664-50A3BA085A24}" destId="{1856EE47-ED21-E944-B8B2-CD454BA87CBB}" srcOrd="0" destOrd="0" presId="urn:microsoft.com/office/officeart/2005/8/layout/radial4"/>
    <dgm:cxn modelId="{9C0ECE29-E17A-614B-AA88-97FA7A950431}" type="presOf" srcId="{C132B9B6-2485-334E-9DBE-7D20DFF12332}" destId="{6F8D6653-CF1B-D44A-93E2-2440F2E237FC}" srcOrd="0" destOrd="0" presId="urn:microsoft.com/office/officeart/2005/8/layout/radial4"/>
    <dgm:cxn modelId="{9DA9DDEB-7780-E242-8698-D943F775B153}" type="presOf" srcId="{FF6509E9-A629-3F4B-B2A2-9459438D9555}" destId="{BA6017E5-F14D-0044-8B9F-81FF442C6509}" srcOrd="0" destOrd="0" presId="urn:microsoft.com/office/officeart/2005/8/layout/radial4"/>
    <dgm:cxn modelId="{04843115-6978-B048-8FA6-2D418C8F5D73}" type="presOf" srcId="{9428B224-653F-D144-93B0-4A4B0F9AA5AF}" destId="{EE8643F3-1441-A742-A945-71DBF9F67558}" srcOrd="0" destOrd="0" presId="urn:microsoft.com/office/officeart/2005/8/layout/radial4"/>
    <dgm:cxn modelId="{223E1FCE-B5A4-CA48-B2BB-047709AC4D84}" srcId="{FF6509E9-A629-3F4B-B2A2-9459438D9555}" destId="{CEEBB31E-1B3E-C244-B40A-20F42B14D8AC}" srcOrd="2" destOrd="0" parTransId="{7C6DFFC8-9FB8-A642-ACFE-5A35E4260F50}" sibTransId="{0710E6C2-9832-B845-B938-1741BF2B4025}"/>
    <dgm:cxn modelId="{8FC10D2E-D7A8-324A-A2E5-52F9A65083D3}" type="presOf" srcId="{CEEBB31E-1B3E-C244-B40A-20F42B14D8AC}" destId="{E7F6507B-344D-9B4B-8C02-B7810ED9C733}" srcOrd="0" destOrd="0" presId="urn:microsoft.com/office/officeart/2005/8/layout/radial4"/>
    <dgm:cxn modelId="{E5263595-99D6-E14D-8EFE-539414555214}" srcId="{9428B224-653F-D144-93B0-4A4B0F9AA5AF}" destId="{FF6509E9-A629-3F4B-B2A2-9459438D9555}" srcOrd="0" destOrd="0" parTransId="{B520CEEF-C284-B941-931E-1114E20F2F6A}" sibTransId="{CCEF8493-5CD6-DB4C-85BB-7D1910EBEC98}"/>
    <dgm:cxn modelId="{C4CE48F1-3EFA-DA40-B202-A14D668D0D6F}" type="presOf" srcId="{F2726D7A-4CEC-D046-9136-21DC23ECCB56}" destId="{043BD1F4-7BC7-6A45-80AE-F12EE65D274A}" srcOrd="0" destOrd="0" presId="urn:microsoft.com/office/officeart/2005/8/layout/radial4"/>
    <dgm:cxn modelId="{FB80D1A3-6D5F-8A40-AC64-5E96A1CBBACF}" type="presParOf" srcId="{EE8643F3-1441-A742-A945-71DBF9F67558}" destId="{BA6017E5-F14D-0044-8B9F-81FF442C6509}" srcOrd="0" destOrd="0" presId="urn:microsoft.com/office/officeart/2005/8/layout/radial4"/>
    <dgm:cxn modelId="{90C09084-4E6C-AD47-8648-2DF2E7DA95B6}" type="presParOf" srcId="{EE8643F3-1441-A742-A945-71DBF9F67558}" destId="{043BD1F4-7BC7-6A45-80AE-F12EE65D274A}" srcOrd="1" destOrd="0" presId="urn:microsoft.com/office/officeart/2005/8/layout/radial4"/>
    <dgm:cxn modelId="{625E33C6-22B6-634B-86EE-060E8330E5F0}" type="presParOf" srcId="{EE8643F3-1441-A742-A945-71DBF9F67558}" destId="{6F8D6653-CF1B-D44A-93E2-2440F2E237FC}" srcOrd="2" destOrd="0" presId="urn:microsoft.com/office/officeart/2005/8/layout/radial4"/>
    <dgm:cxn modelId="{0BFAE1F8-2DDE-E144-958E-CEC718E0489C}" type="presParOf" srcId="{EE8643F3-1441-A742-A945-71DBF9F67558}" destId="{C51C38E3-413E-4C46-94B0-27604AB6C3C2}" srcOrd="3" destOrd="0" presId="urn:microsoft.com/office/officeart/2005/8/layout/radial4"/>
    <dgm:cxn modelId="{2E7E209E-10B1-4841-8181-F0541286337B}" type="presParOf" srcId="{EE8643F3-1441-A742-A945-71DBF9F67558}" destId="{1856EE47-ED21-E944-B8B2-CD454BA87CBB}" srcOrd="4" destOrd="0" presId="urn:microsoft.com/office/officeart/2005/8/layout/radial4"/>
    <dgm:cxn modelId="{FB90CA70-AC5E-F64F-99EF-DF48A056B381}" type="presParOf" srcId="{EE8643F3-1441-A742-A945-71DBF9F67558}" destId="{8EEB0509-793C-354D-8F3C-B44EC22EB7E2}" srcOrd="5" destOrd="0" presId="urn:microsoft.com/office/officeart/2005/8/layout/radial4"/>
    <dgm:cxn modelId="{6F008566-9E4D-B348-84F1-A934FA3425D1}" type="presParOf" srcId="{EE8643F3-1441-A742-A945-71DBF9F67558}" destId="{E7F6507B-344D-9B4B-8C02-B7810ED9C733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EF1494-3DEB-0D40-8C98-1D9645A533E4}" type="doc">
      <dgm:prSet loTypeId="urn:microsoft.com/office/officeart/2005/8/layout/radial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E7C3A2-F9D6-3E4E-9828-23C231F214B1}">
      <dgm:prSet phldrT="[Text]"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en-US" sz="1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Airport</a:t>
          </a:r>
        </a:p>
      </dgm:t>
    </dgm:pt>
    <dgm:pt modelId="{68D9154D-6BA1-074B-BB89-62C402367468}" type="parTrans" cxnId="{F159D44D-26C8-3C46-908A-5109FC7EDA9E}">
      <dgm:prSet/>
      <dgm:spPr/>
      <dgm:t>
        <a:bodyPr/>
        <a:lstStyle/>
        <a:p>
          <a:endParaRPr lang="en-US"/>
        </a:p>
      </dgm:t>
    </dgm:pt>
    <dgm:pt modelId="{804BE352-74CB-C54C-9EB2-8249591C1183}" type="sibTrans" cxnId="{F159D44D-26C8-3C46-908A-5109FC7EDA9E}">
      <dgm:prSet/>
      <dgm:spPr/>
      <dgm:t>
        <a:bodyPr/>
        <a:lstStyle/>
        <a:p>
          <a:endParaRPr lang="en-US"/>
        </a:p>
      </dgm:t>
    </dgm:pt>
    <dgm:pt modelId="{D0867BAF-DEC9-F243-BE7A-1954A0210154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1600" dirty="0"/>
            <a:t>1. Go to the taxi stand.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US" sz="1600" dirty="0"/>
            <a:t>2. Get in a taxi.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US" sz="1600" dirty="0"/>
            <a:t>3. Give the driver my address.</a:t>
          </a:r>
        </a:p>
      </dgm:t>
    </dgm:pt>
    <dgm:pt modelId="{2F322305-CDB6-284A-B729-BB5EB60C14B1}" type="parTrans" cxnId="{B2B97A59-3B86-B74A-8496-61F92E3BD5A8}">
      <dgm:prSet/>
      <dgm:spPr/>
      <dgm:t>
        <a:bodyPr/>
        <a:lstStyle/>
        <a:p>
          <a:endParaRPr lang="en-US"/>
        </a:p>
      </dgm:t>
    </dgm:pt>
    <dgm:pt modelId="{9DE5B3B5-BBCD-C346-A35E-8A7C7A0A2868}" type="sibTrans" cxnId="{B2B97A59-3B86-B74A-8496-61F92E3BD5A8}">
      <dgm:prSet/>
      <dgm:spPr/>
      <dgm:t>
        <a:bodyPr/>
        <a:lstStyle/>
        <a:p>
          <a:endParaRPr lang="en-US"/>
        </a:p>
      </dgm:t>
    </dgm:pt>
    <dgm:pt modelId="{9AE10D5B-0585-B54F-8231-AC2C82C9D143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1600" dirty="0"/>
            <a:t>1. Take the shuttle to the rental car place.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US" sz="1600" dirty="0"/>
            <a:t>2. Rent a car.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en-US" sz="1600" dirty="0"/>
            <a:t>3. Follow the directions to get to my house.</a:t>
          </a:r>
        </a:p>
      </dgm:t>
    </dgm:pt>
    <dgm:pt modelId="{A2D546CB-B8A0-8A4C-8D8D-F48027C9A8CC}" type="parTrans" cxnId="{70BA08DC-5B35-A64D-81FE-ECB6DDA9CA1A}">
      <dgm:prSet/>
      <dgm:spPr/>
      <dgm:t>
        <a:bodyPr/>
        <a:lstStyle/>
        <a:p>
          <a:endParaRPr lang="en-US"/>
        </a:p>
      </dgm:t>
    </dgm:pt>
    <dgm:pt modelId="{9D9E4CA2-5E24-DE49-B80B-F7D8C8591D52}" type="sibTrans" cxnId="{70BA08DC-5B35-A64D-81FE-ECB6DDA9CA1A}">
      <dgm:prSet/>
      <dgm:spPr/>
      <dgm:t>
        <a:bodyPr/>
        <a:lstStyle/>
        <a:p>
          <a:endParaRPr lang="en-US"/>
        </a:p>
      </dgm:t>
    </dgm:pt>
    <dgm:pt modelId="{F34F7980-82BD-214A-B5F6-C425C1771B61}">
      <dgm:prSet phldrT="[Text]" custT="1"/>
      <dgm:spPr/>
      <dgm:t>
        <a:bodyPr/>
        <a:lstStyle/>
        <a:p>
          <a:pPr>
            <a:spcAft>
              <a:spcPts val="0"/>
            </a:spcAft>
          </a:pPr>
          <a:r>
            <a:rPr lang="en-US" sz="1600" dirty="0"/>
            <a:t>1. Outside baggage claim, catch bus number 70.</a:t>
          </a:r>
        </a:p>
        <a:p>
          <a:pPr>
            <a:spcAft>
              <a:spcPts val="0"/>
            </a:spcAft>
          </a:pPr>
          <a:r>
            <a:rPr lang="en-US" sz="1600" dirty="0"/>
            <a:t>2. Transfer to bus 14 on Main Street.</a:t>
          </a:r>
        </a:p>
        <a:p>
          <a:pPr>
            <a:spcAft>
              <a:spcPts val="0"/>
            </a:spcAft>
          </a:pPr>
          <a:r>
            <a:rPr lang="en-US" sz="1600" dirty="0"/>
            <a:t>3. Get off on Elm street.</a:t>
          </a:r>
        </a:p>
        <a:p>
          <a:pPr>
            <a:spcAft>
              <a:spcPts val="0"/>
            </a:spcAft>
          </a:pPr>
          <a:r>
            <a:rPr lang="en-US" sz="1600" dirty="0"/>
            <a:t>4. Walk two blocks north to my house.</a:t>
          </a:r>
        </a:p>
      </dgm:t>
    </dgm:pt>
    <dgm:pt modelId="{AFDF1308-DF67-AC45-B7F3-24C534FB3490}" type="parTrans" cxnId="{ED26E0D9-3A05-3F43-91FE-6E57C15FC5B6}">
      <dgm:prSet/>
      <dgm:spPr/>
      <dgm:t>
        <a:bodyPr/>
        <a:lstStyle/>
        <a:p>
          <a:endParaRPr lang="en-US"/>
        </a:p>
      </dgm:t>
    </dgm:pt>
    <dgm:pt modelId="{3CED653A-7565-E443-88CE-EEB12799D585}" type="sibTrans" cxnId="{ED26E0D9-3A05-3F43-91FE-6E57C15FC5B6}">
      <dgm:prSet/>
      <dgm:spPr/>
      <dgm:t>
        <a:bodyPr/>
        <a:lstStyle/>
        <a:p>
          <a:endParaRPr lang="en-US"/>
        </a:p>
      </dgm:t>
    </dgm:pt>
    <dgm:pt modelId="{43A779E7-8A44-264E-843C-5EA56FD06374}">
      <dgm:prSet phldrT="[Text]" custT="1"/>
      <dgm:spPr/>
      <dgm:t>
        <a:bodyPr/>
        <a:lstStyle/>
        <a:p>
          <a:pPr>
            <a:spcAft>
              <a:spcPts val="0"/>
            </a:spcAft>
          </a:pPr>
          <a:r>
            <a:rPr lang="en-US" sz="1600" dirty="0">
              <a:solidFill>
                <a:schemeClr val="tx1"/>
              </a:solidFill>
            </a:rPr>
            <a:t>1. When your plane arrives, call my cell phone.</a:t>
          </a:r>
        </a:p>
        <a:p>
          <a:pPr>
            <a:spcAft>
              <a:spcPts val="0"/>
            </a:spcAft>
          </a:pPr>
          <a:r>
            <a:rPr lang="en-US" sz="1600" dirty="0">
              <a:solidFill>
                <a:schemeClr val="tx1"/>
              </a:solidFill>
            </a:rPr>
            <a:t>2. Meet me outside baggage claim.</a:t>
          </a:r>
        </a:p>
      </dgm:t>
    </dgm:pt>
    <dgm:pt modelId="{C5419FFE-52CD-464D-B763-E3DFB51D59DA}" type="parTrans" cxnId="{26EE0396-85D3-1142-A4EA-D6DD6AC34000}">
      <dgm:prSet/>
      <dgm:spPr/>
      <dgm:t>
        <a:bodyPr/>
        <a:lstStyle/>
        <a:p>
          <a:endParaRPr lang="en-US"/>
        </a:p>
      </dgm:t>
    </dgm:pt>
    <dgm:pt modelId="{53CA7460-A7C7-9942-9B9B-CF5BA91A65DD}" type="sibTrans" cxnId="{26EE0396-85D3-1142-A4EA-D6DD6AC34000}">
      <dgm:prSet/>
      <dgm:spPr/>
      <dgm:t>
        <a:bodyPr/>
        <a:lstStyle/>
        <a:p>
          <a:endParaRPr lang="en-US"/>
        </a:p>
      </dgm:t>
    </dgm:pt>
    <dgm:pt modelId="{C3182DA3-5C17-D847-B344-ADE997B2705E}" type="pres">
      <dgm:prSet presAssocID="{DBEF1494-3DEB-0D40-8C98-1D9645A533E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2141A32-5482-2646-84A9-9B49EDB0EF56}" type="pres">
      <dgm:prSet presAssocID="{DBEF1494-3DEB-0D40-8C98-1D9645A533E4}" presName="radial" presStyleCnt="0">
        <dgm:presLayoutVars>
          <dgm:animLvl val="ctr"/>
        </dgm:presLayoutVars>
      </dgm:prSet>
      <dgm:spPr/>
    </dgm:pt>
    <dgm:pt modelId="{D8ECAAEF-2D3B-E04D-9E9F-92678E90FA07}" type="pres">
      <dgm:prSet presAssocID="{94E7C3A2-F9D6-3E4E-9828-23C231F214B1}" presName="centerShape" presStyleLbl="vennNode1" presStyleIdx="0" presStyleCnt="5"/>
      <dgm:spPr/>
      <dgm:t>
        <a:bodyPr/>
        <a:lstStyle/>
        <a:p>
          <a:endParaRPr lang="en-US"/>
        </a:p>
      </dgm:t>
    </dgm:pt>
    <dgm:pt modelId="{3F0BEF8F-2E9E-DA49-98A6-691CB6872532}" type="pres">
      <dgm:prSet presAssocID="{D0867BAF-DEC9-F243-BE7A-1954A0210154}" presName="node" presStyleLbl="vennNode1" presStyleIdx="1" presStyleCnt="5" custScaleX="231198" custScaleY="141133" custRadScaleRad="8868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6A78F3-35CE-AF4C-B29B-27A45E6BF5E2}" type="pres">
      <dgm:prSet presAssocID="{9AE10D5B-0585-B54F-8231-AC2C82C9D143}" presName="node" presStyleLbl="vennNode1" presStyleIdx="2" presStyleCnt="5" custScaleX="231277" custScaleY="141047" custRadScaleRad="12682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0D8123-2C2C-0549-8468-1661BA276F3E}" type="pres">
      <dgm:prSet presAssocID="{F34F7980-82BD-214A-B5F6-C425C1771B61}" presName="node" presStyleLbl="vennNode1" presStyleIdx="3" presStyleCnt="5" custScaleX="231277" custScaleY="141047" custRadScaleRad="8816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37FBA9-DDDC-134A-859A-2D9A7F188FC2}" type="pres">
      <dgm:prSet presAssocID="{43A779E7-8A44-264E-843C-5EA56FD06374}" presName="node" presStyleLbl="vennNode1" presStyleIdx="4" presStyleCnt="5" custScaleX="231277" custScaleY="141047" custRadScaleRad="12577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159D44D-26C8-3C46-908A-5109FC7EDA9E}" srcId="{DBEF1494-3DEB-0D40-8C98-1D9645A533E4}" destId="{94E7C3A2-F9D6-3E4E-9828-23C231F214B1}" srcOrd="0" destOrd="0" parTransId="{68D9154D-6BA1-074B-BB89-62C402367468}" sibTransId="{804BE352-74CB-C54C-9EB2-8249591C1183}"/>
    <dgm:cxn modelId="{3ED29847-79A5-F048-8A95-D0E49F87FE0F}" type="presOf" srcId="{F34F7980-82BD-214A-B5F6-C425C1771B61}" destId="{230D8123-2C2C-0549-8468-1661BA276F3E}" srcOrd="0" destOrd="0" presId="urn:microsoft.com/office/officeart/2005/8/layout/radial3"/>
    <dgm:cxn modelId="{26EE0396-85D3-1142-A4EA-D6DD6AC34000}" srcId="{94E7C3A2-F9D6-3E4E-9828-23C231F214B1}" destId="{43A779E7-8A44-264E-843C-5EA56FD06374}" srcOrd="3" destOrd="0" parTransId="{C5419FFE-52CD-464D-B763-E3DFB51D59DA}" sibTransId="{53CA7460-A7C7-9942-9B9B-CF5BA91A65DD}"/>
    <dgm:cxn modelId="{ED26E0D9-3A05-3F43-91FE-6E57C15FC5B6}" srcId="{94E7C3A2-F9D6-3E4E-9828-23C231F214B1}" destId="{F34F7980-82BD-214A-B5F6-C425C1771B61}" srcOrd="2" destOrd="0" parTransId="{AFDF1308-DF67-AC45-B7F3-24C534FB3490}" sibTransId="{3CED653A-7565-E443-88CE-EEB12799D585}"/>
    <dgm:cxn modelId="{B2B97A59-3B86-B74A-8496-61F92E3BD5A8}" srcId="{94E7C3A2-F9D6-3E4E-9828-23C231F214B1}" destId="{D0867BAF-DEC9-F243-BE7A-1954A0210154}" srcOrd="0" destOrd="0" parTransId="{2F322305-CDB6-284A-B729-BB5EB60C14B1}" sibTransId="{9DE5B3B5-BBCD-C346-A35E-8A7C7A0A2868}"/>
    <dgm:cxn modelId="{C412EC43-BDD2-5C4B-A530-36F398E6CE37}" type="presOf" srcId="{DBEF1494-3DEB-0D40-8C98-1D9645A533E4}" destId="{C3182DA3-5C17-D847-B344-ADE997B2705E}" srcOrd="0" destOrd="0" presId="urn:microsoft.com/office/officeart/2005/8/layout/radial3"/>
    <dgm:cxn modelId="{2E68BB44-934E-E747-B8E4-CF01CEB635C9}" type="presOf" srcId="{D0867BAF-DEC9-F243-BE7A-1954A0210154}" destId="{3F0BEF8F-2E9E-DA49-98A6-691CB6872532}" srcOrd="0" destOrd="0" presId="urn:microsoft.com/office/officeart/2005/8/layout/radial3"/>
    <dgm:cxn modelId="{6D790724-8931-3346-BCFB-856DA6BABB8F}" type="presOf" srcId="{9AE10D5B-0585-B54F-8231-AC2C82C9D143}" destId="{666A78F3-35CE-AF4C-B29B-27A45E6BF5E2}" srcOrd="0" destOrd="0" presId="urn:microsoft.com/office/officeart/2005/8/layout/radial3"/>
    <dgm:cxn modelId="{C11E3C8F-77A4-464A-B046-E7D30112C364}" type="presOf" srcId="{94E7C3A2-F9D6-3E4E-9828-23C231F214B1}" destId="{D8ECAAEF-2D3B-E04D-9E9F-92678E90FA07}" srcOrd="0" destOrd="0" presId="urn:microsoft.com/office/officeart/2005/8/layout/radial3"/>
    <dgm:cxn modelId="{AB04381F-9AB3-D74D-A58D-B97630165CFD}" type="presOf" srcId="{43A779E7-8A44-264E-843C-5EA56FD06374}" destId="{0237FBA9-DDDC-134A-859A-2D9A7F188FC2}" srcOrd="0" destOrd="0" presId="urn:microsoft.com/office/officeart/2005/8/layout/radial3"/>
    <dgm:cxn modelId="{70BA08DC-5B35-A64D-81FE-ECB6DDA9CA1A}" srcId="{94E7C3A2-F9D6-3E4E-9828-23C231F214B1}" destId="{9AE10D5B-0585-B54F-8231-AC2C82C9D143}" srcOrd="1" destOrd="0" parTransId="{A2D546CB-B8A0-8A4C-8D8D-F48027C9A8CC}" sibTransId="{9D9E4CA2-5E24-DE49-B80B-F7D8C8591D52}"/>
    <dgm:cxn modelId="{02513ED6-4743-5241-B32A-8C877B6D33DA}" type="presParOf" srcId="{C3182DA3-5C17-D847-B344-ADE997B2705E}" destId="{82141A32-5482-2646-84A9-9B49EDB0EF56}" srcOrd="0" destOrd="0" presId="urn:microsoft.com/office/officeart/2005/8/layout/radial3"/>
    <dgm:cxn modelId="{FE8D622D-126A-684C-B059-B9A537A6833C}" type="presParOf" srcId="{82141A32-5482-2646-84A9-9B49EDB0EF56}" destId="{D8ECAAEF-2D3B-E04D-9E9F-92678E90FA07}" srcOrd="0" destOrd="0" presId="urn:microsoft.com/office/officeart/2005/8/layout/radial3"/>
    <dgm:cxn modelId="{188B1153-725B-984B-A73F-29A6617D8C3F}" type="presParOf" srcId="{82141A32-5482-2646-84A9-9B49EDB0EF56}" destId="{3F0BEF8F-2E9E-DA49-98A6-691CB6872532}" srcOrd="1" destOrd="0" presId="urn:microsoft.com/office/officeart/2005/8/layout/radial3"/>
    <dgm:cxn modelId="{27ECE385-C247-4943-9895-AAE7488E6E92}" type="presParOf" srcId="{82141A32-5482-2646-84A9-9B49EDB0EF56}" destId="{666A78F3-35CE-AF4C-B29B-27A45E6BF5E2}" srcOrd="2" destOrd="0" presId="urn:microsoft.com/office/officeart/2005/8/layout/radial3"/>
    <dgm:cxn modelId="{DCB6FC0F-0DF7-5643-B726-9C666214E8F5}" type="presParOf" srcId="{82141A32-5482-2646-84A9-9B49EDB0EF56}" destId="{230D8123-2C2C-0549-8468-1661BA276F3E}" srcOrd="3" destOrd="0" presId="urn:microsoft.com/office/officeart/2005/8/layout/radial3"/>
    <dgm:cxn modelId="{F1A3A58E-8DDA-A446-AB4A-3751FE0E33CB}" type="presParOf" srcId="{82141A32-5482-2646-84A9-9B49EDB0EF56}" destId="{0237FBA9-DDDC-134A-859A-2D9A7F188FC2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017E5-F14D-0044-8B9F-81FF442C6509}">
      <dsp:nvSpPr>
        <dsp:cNvPr id="0" name=""/>
        <dsp:cNvSpPr/>
      </dsp:nvSpPr>
      <dsp:spPr>
        <a:xfrm>
          <a:off x="2155507" y="2277603"/>
          <a:ext cx="1784985" cy="1784985"/>
        </a:xfrm>
        <a:prstGeom prst="ellipse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Algorithm</a:t>
          </a:r>
        </a:p>
      </dsp:txBody>
      <dsp:txXfrm>
        <a:off x="2416912" y="2539008"/>
        <a:ext cx="1262175" cy="1262175"/>
      </dsp:txXfrm>
    </dsp:sp>
    <dsp:sp modelId="{043BD1F4-7BC7-6A45-80AE-F12EE65D274A}">
      <dsp:nvSpPr>
        <dsp:cNvPr id="0" name=""/>
        <dsp:cNvSpPr/>
      </dsp:nvSpPr>
      <dsp:spPr>
        <a:xfrm rot="12900000">
          <a:off x="871449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8D6653-CF1B-D44A-93E2-2440F2E237FC}">
      <dsp:nvSpPr>
        <dsp:cNvPr id="0" name=""/>
        <dsp:cNvSpPr/>
      </dsp:nvSpPr>
      <dsp:spPr>
        <a:xfrm>
          <a:off x="160123" y="1063372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Set of operations to be performed</a:t>
          </a:r>
        </a:p>
      </dsp:txBody>
      <dsp:txXfrm>
        <a:off x="199856" y="1103105"/>
        <a:ext cx="1616269" cy="1277122"/>
      </dsp:txXfrm>
    </dsp:sp>
    <dsp:sp modelId="{C51C38E3-413E-4C46-94B0-27604AB6C3C2}">
      <dsp:nvSpPr>
        <dsp:cNvPr id="0" name=""/>
        <dsp:cNvSpPr/>
      </dsp:nvSpPr>
      <dsp:spPr>
        <a:xfrm rot="16200000">
          <a:off x="2292993" y="1180352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56EE47-ED21-E944-B8B2-CD454BA87CBB}">
      <dsp:nvSpPr>
        <dsp:cNvPr id="0" name=""/>
        <dsp:cNvSpPr/>
      </dsp:nvSpPr>
      <dsp:spPr>
        <a:xfrm>
          <a:off x="2200132" y="1411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Procedure to solve a problem</a:t>
          </a:r>
        </a:p>
      </dsp:txBody>
      <dsp:txXfrm>
        <a:off x="2239865" y="41144"/>
        <a:ext cx="1616269" cy="1277122"/>
      </dsp:txXfrm>
    </dsp:sp>
    <dsp:sp modelId="{8EEB0509-793C-354D-8F3C-B44EC22EB7E2}">
      <dsp:nvSpPr>
        <dsp:cNvPr id="0" name=""/>
        <dsp:cNvSpPr/>
      </dsp:nvSpPr>
      <dsp:spPr>
        <a:xfrm rot="19500000">
          <a:off x="3714536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F6507B-344D-9B4B-8C02-B7810ED9C733}">
      <dsp:nvSpPr>
        <dsp:cNvPr id="0" name=""/>
        <dsp:cNvSpPr/>
      </dsp:nvSpPr>
      <dsp:spPr>
        <a:xfrm>
          <a:off x="4240140" y="1063372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step-by-step procedure to solve a problem</a:t>
          </a:r>
        </a:p>
      </dsp:txBody>
      <dsp:txXfrm>
        <a:off x="4279873" y="1103105"/>
        <a:ext cx="1616269" cy="12771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CAAEF-2D3B-E04D-9E9F-92678E90FA07}">
      <dsp:nvSpPr>
        <dsp:cNvPr id="0" name=""/>
        <dsp:cNvSpPr/>
      </dsp:nvSpPr>
      <dsp:spPr>
        <a:xfrm>
          <a:off x="2606276" y="1166228"/>
          <a:ext cx="2904563" cy="290456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Airport</a:t>
          </a:r>
        </a:p>
      </dsp:txBody>
      <dsp:txXfrm>
        <a:off x="3031639" y="1591591"/>
        <a:ext cx="2053837" cy="2053837"/>
      </dsp:txXfrm>
    </dsp:sp>
    <dsp:sp modelId="{3F0BEF8F-2E9E-DA49-98A6-691CB6872532}">
      <dsp:nvSpPr>
        <dsp:cNvPr id="0" name=""/>
        <dsp:cNvSpPr/>
      </dsp:nvSpPr>
      <dsp:spPr>
        <a:xfrm>
          <a:off x="2379734" y="-83787"/>
          <a:ext cx="3357646" cy="204964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1. Go to the taxi stand.</a:t>
          </a:r>
        </a:p>
        <a:p>
          <a:pPr lvl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2. Get in a taxi.</a:t>
          </a:r>
        </a:p>
        <a:p>
          <a:pPr lvl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3. Give the driver my address.</a:t>
          </a:r>
        </a:p>
      </dsp:txBody>
      <dsp:txXfrm>
        <a:off x="2871450" y="216377"/>
        <a:ext cx="2374214" cy="1449321"/>
      </dsp:txXfrm>
    </dsp:sp>
    <dsp:sp modelId="{666A78F3-35CE-AF4C-B29B-27A45E6BF5E2}">
      <dsp:nvSpPr>
        <dsp:cNvPr id="0" name=""/>
        <dsp:cNvSpPr/>
      </dsp:nvSpPr>
      <dsp:spPr>
        <a:xfrm>
          <a:off x="4758321" y="1594310"/>
          <a:ext cx="3358794" cy="20484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1. Take the shuttle to the rental car place.</a:t>
          </a:r>
        </a:p>
        <a:p>
          <a:pPr lvl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2. Rent a car.</a:t>
          </a:r>
        </a:p>
        <a:p>
          <a:pPr lvl="0" algn="ctr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3. Follow the directions to get to my house.</a:t>
          </a:r>
        </a:p>
      </dsp:txBody>
      <dsp:txXfrm>
        <a:off x="5250205" y="1894291"/>
        <a:ext cx="2375026" cy="1448438"/>
      </dsp:txXfrm>
    </dsp:sp>
    <dsp:sp modelId="{230D8123-2C2C-0549-8468-1661BA276F3E}">
      <dsp:nvSpPr>
        <dsp:cNvPr id="0" name=""/>
        <dsp:cNvSpPr/>
      </dsp:nvSpPr>
      <dsp:spPr>
        <a:xfrm>
          <a:off x="2379160" y="3262004"/>
          <a:ext cx="3358794" cy="20484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1. Outside baggage claim, catch bus number 70.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2. Transfer to bus 14 on Main Street.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3. Get off on Elm street.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/>
            <a:t>4. Walk two blocks north to my house.</a:t>
          </a:r>
        </a:p>
      </dsp:txBody>
      <dsp:txXfrm>
        <a:off x="2871044" y="3561985"/>
        <a:ext cx="2375026" cy="1448438"/>
      </dsp:txXfrm>
    </dsp:sp>
    <dsp:sp modelId="{0237FBA9-DDDC-134A-859A-2D9A7F188FC2}">
      <dsp:nvSpPr>
        <dsp:cNvPr id="0" name=""/>
        <dsp:cNvSpPr/>
      </dsp:nvSpPr>
      <dsp:spPr>
        <a:xfrm>
          <a:off x="1" y="1594310"/>
          <a:ext cx="3358794" cy="204840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>
              <a:solidFill>
                <a:schemeClr val="tx1"/>
              </a:solidFill>
            </a:rPr>
            <a:t>1. When your plane arrives, call my cell phone.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en-US" sz="1600" kern="1200" dirty="0">
              <a:solidFill>
                <a:schemeClr val="tx1"/>
              </a:solidFill>
            </a:rPr>
            <a:t>2. Meet me outside baggage claim.</a:t>
          </a:r>
        </a:p>
      </dsp:txBody>
      <dsp:txXfrm>
        <a:off x="491885" y="1894291"/>
        <a:ext cx="2375026" cy="1448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Algorithm and Flowchart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560" y="188640"/>
            <a:ext cx="8549912" cy="1143000"/>
          </a:xfrm>
        </p:spPr>
        <p:txBody>
          <a:bodyPr/>
          <a:lstStyle/>
          <a:p>
            <a:pPr algn="ctr"/>
            <a:r>
              <a:rPr lang="en-US" dirty="0"/>
              <a:t>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372448700"/>
              </p:ext>
            </p:extLst>
          </p:nvPr>
        </p:nvGraphicFramePr>
        <p:xfrm>
          <a:off x="1259632" y="1600201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487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A6017E5-F14D-0044-8B9F-81FF442C6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43BD1F4-7BC7-6A45-80AE-F12EE65D2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6F8D6653-CF1B-D44A-93E2-2440F2E23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C38E3-413E-4C46-94B0-27604AB6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856EE47-ED21-E944-B8B2-CD454BA87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EEB0509-793C-354D-8F3C-B44EC22EB7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E7F6507B-344D-9B4B-8C02-B7810ED9C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Example(no sequence)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2431794"/>
            <a:ext cx="3657600" cy="3755645"/>
          </a:xfrm>
        </p:spPr>
        <p:txBody>
          <a:bodyPr/>
          <a:lstStyle/>
          <a:p>
            <a:r>
              <a:rPr lang="en-US" dirty="0"/>
              <a:t>Boil water</a:t>
            </a:r>
          </a:p>
          <a:p>
            <a:r>
              <a:rPr lang="en-US" dirty="0"/>
              <a:t>Boil Milk</a:t>
            </a:r>
          </a:p>
          <a:p>
            <a:r>
              <a:rPr lang="en-US" dirty="0"/>
              <a:t>Mix water &amp; milk</a:t>
            </a:r>
          </a:p>
          <a:p>
            <a:r>
              <a:rPr lang="en-US" dirty="0"/>
              <a:t>Add coffee powder</a:t>
            </a:r>
          </a:p>
          <a:p>
            <a:r>
              <a:rPr lang="en-US" dirty="0"/>
              <a:t>Add sugar</a:t>
            </a:r>
          </a:p>
          <a:p>
            <a:r>
              <a:rPr lang="en-US" dirty="0"/>
              <a:t>Stir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2431794"/>
            <a:ext cx="3657600" cy="3755646"/>
          </a:xfrm>
        </p:spPr>
        <p:txBody>
          <a:bodyPr/>
          <a:lstStyle/>
          <a:p>
            <a:r>
              <a:rPr lang="en-US" dirty="0"/>
              <a:t>Boil Milk</a:t>
            </a:r>
          </a:p>
          <a:p>
            <a:r>
              <a:rPr lang="en-US" dirty="0"/>
              <a:t>Boil Water</a:t>
            </a:r>
          </a:p>
          <a:p>
            <a:r>
              <a:rPr lang="en-US" dirty="0"/>
              <a:t>Put coffee powder and sugar in a cup</a:t>
            </a:r>
          </a:p>
          <a:p>
            <a:r>
              <a:rPr lang="en-US" dirty="0"/>
              <a:t>Add boiled water</a:t>
            </a:r>
          </a:p>
          <a:p>
            <a:r>
              <a:rPr lang="en-US" dirty="0"/>
              <a:t>Add required milk</a:t>
            </a:r>
          </a:p>
          <a:p>
            <a:r>
              <a:rPr lang="en-US" dirty="0"/>
              <a:t>Stir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35608" y="1417320"/>
            <a:ext cx="6603816" cy="5847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3200" dirty="0"/>
              <a:t>Procedure for making instant coffee</a:t>
            </a:r>
          </a:p>
        </p:txBody>
      </p:sp>
    </p:spTree>
    <p:extLst>
      <p:ext uri="{BB962C8B-B14F-4D97-AF65-F5344CB8AC3E}">
        <p14:creationId xmlns:p14="http://schemas.microsoft.com/office/powerpoint/2010/main" val="52525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Example(sequential)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2418284"/>
            <a:ext cx="3657600" cy="3769155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en-US" dirty="0"/>
              <a:t>Start the engine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2418284"/>
            <a:ext cx="3657600" cy="3769156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en-US" dirty="0"/>
              <a:t>Start the engine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18652" y="1417320"/>
            <a:ext cx="6120772" cy="5847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Procedure for driving a car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013234" y="3796302"/>
            <a:ext cx="5634352" cy="122940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This step cannot be moved to 2</a:t>
            </a:r>
            <a:r>
              <a:rPr lang="en-US" baseline="30000" dirty="0"/>
              <a:t>nd</a:t>
            </a:r>
            <a:r>
              <a:rPr lang="en-US" dirty="0"/>
              <a:t> or 3</a:t>
            </a:r>
            <a:r>
              <a:rPr lang="en-US" baseline="30000" dirty="0"/>
              <a:t>rd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321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2090803" y="2454830"/>
            <a:ext cx="5061908" cy="630848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4400" dirty="0"/>
              <a:t>Analyze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22060375"/>
              </p:ext>
            </p:extLst>
          </p:nvPr>
        </p:nvGraphicFramePr>
        <p:xfrm>
          <a:off x="755576" y="238998"/>
          <a:ext cx="8117116" cy="5236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val Callout 2"/>
          <p:cNvSpPr/>
          <p:nvPr/>
        </p:nvSpPr>
        <p:spPr>
          <a:xfrm rot="1659169">
            <a:off x="6581110" y="427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quickest, but costliest</a:t>
            </a:r>
          </a:p>
        </p:txBody>
      </p:sp>
      <p:sp>
        <p:nvSpPr>
          <p:cNvPr id="6" name="Oval Callout 5"/>
          <p:cNvSpPr/>
          <p:nvPr/>
        </p:nvSpPr>
        <p:spPr>
          <a:xfrm rot="18454594">
            <a:off x="467300" y="422893"/>
            <a:ext cx="1838253" cy="1069970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easiest, may require waiting</a:t>
            </a:r>
          </a:p>
        </p:txBody>
      </p:sp>
      <p:sp>
        <p:nvSpPr>
          <p:cNvPr id="7" name="Oval Callout 6"/>
          <p:cNvSpPr/>
          <p:nvPr/>
        </p:nvSpPr>
        <p:spPr>
          <a:xfrm rot="6325038">
            <a:off x="7920858" y="3681599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quicker,  costlier</a:t>
            </a:r>
          </a:p>
        </p:txBody>
      </p:sp>
      <p:sp>
        <p:nvSpPr>
          <p:cNvPr id="8" name="Oval Callout 7"/>
          <p:cNvSpPr/>
          <p:nvPr/>
        </p:nvSpPr>
        <p:spPr>
          <a:xfrm rot="18703651">
            <a:off x="1576924" y="4595721"/>
            <a:ext cx="1577334" cy="978152"/>
          </a:xfrm>
          <a:prstGeom prst="wedgeEllipseCallout">
            <a:avLst>
              <a:gd name="adj1" fmla="val 29178"/>
              <a:gd name="adj2" fmla="val 8311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slowest,</a:t>
            </a:r>
          </a:p>
          <a:p>
            <a:pPr algn="ctr"/>
            <a:r>
              <a:rPr lang="en-US" dirty="0"/>
              <a:t>but cheapest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73030" y="251356"/>
            <a:ext cx="185109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Taxi Algorithm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59182" y="1904996"/>
            <a:ext cx="2727167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Call Friend Algorithm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36096" y="1837484"/>
            <a:ext cx="2727167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Rent a Car Algorithm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95936" y="5301208"/>
            <a:ext cx="204174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Bus Algorithm</a:t>
            </a:r>
          </a:p>
        </p:txBody>
      </p:sp>
    </p:spTree>
    <p:extLst>
      <p:ext uri="{BB962C8B-B14F-4D97-AF65-F5344CB8AC3E}">
        <p14:creationId xmlns:p14="http://schemas.microsoft.com/office/powerpoint/2010/main" val="231946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ECAAEF-2D3B-E04D-9E9F-92678E90F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0BEF8F-2E9E-DA49-98A6-691CB6872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6A78F3-35CE-AF4C-B29B-27A45E6BF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30D8123-2C2C-0549-8468-1661BA276F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37FBA9-DDDC-134A-859A-2D9A7F188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3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Flowchart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Pictorial representation of algorithm</a:t>
            </a:r>
          </a:p>
          <a:p>
            <a:r>
              <a:rPr lang="en-US" dirty="0"/>
              <a:t>Pictorial representation of procedure to solve a problem.</a:t>
            </a:r>
          </a:p>
        </p:txBody>
      </p:sp>
    </p:spTree>
    <p:extLst>
      <p:ext uri="{BB962C8B-B14F-4D97-AF65-F5344CB8AC3E}">
        <p14:creationId xmlns:p14="http://schemas.microsoft.com/office/powerpoint/2010/main" val="189213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ocess 4"/>
          <p:cNvSpPr/>
          <p:nvPr/>
        </p:nvSpPr>
        <p:spPr>
          <a:xfrm>
            <a:off x="3621119" y="620688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Boil Water </a:t>
            </a:r>
          </a:p>
        </p:txBody>
      </p:sp>
      <p:sp>
        <p:nvSpPr>
          <p:cNvPr id="6" name="Process 5"/>
          <p:cNvSpPr/>
          <p:nvPr/>
        </p:nvSpPr>
        <p:spPr>
          <a:xfrm>
            <a:off x="3648143" y="1468852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Boil Milk </a:t>
            </a:r>
          </a:p>
        </p:txBody>
      </p:sp>
      <p:sp>
        <p:nvSpPr>
          <p:cNvPr id="7" name="Process 6"/>
          <p:cNvSpPr/>
          <p:nvPr/>
        </p:nvSpPr>
        <p:spPr>
          <a:xfrm>
            <a:off x="3648143" y="2296751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Mix Milk &amp; Water</a:t>
            </a:r>
          </a:p>
        </p:txBody>
      </p:sp>
      <p:sp>
        <p:nvSpPr>
          <p:cNvPr id="9" name="Process 8"/>
          <p:cNvSpPr/>
          <p:nvPr/>
        </p:nvSpPr>
        <p:spPr>
          <a:xfrm>
            <a:off x="3648143" y="3090875"/>
            <a:ext cx="1688954" cy="583067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Add coffee powder &amp; sugar</a:t>
            </a:r>
          </a:p>
        </p:txBody>
      </p:sp>
      <p:sp>
        <p:nvSpPr>
          <p:cNvPr id="10" name="Process 9"/>
          <p:cNvSpPr/>
          <p:nvPr/>
        </p:nvSpPr>
        <p:spPr>
          <a:xfrm>
            <a:off x="3648143" y="4056838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Stir</a:t>
            </a:r>
          </a:p>
        </p:txBody>
      </p:sp>
      <p:sp>
        <p:nvSpPr>
          <p:cNvPr id="11" name="Terminator 10"/>
          <p:cNvSpPr/>
          <p:nvPr/>
        </p:nvSpPr>
        <p:spPr>
          <a:xfrm>
            <a:off x="3621119" y="4808780"/>
            <a:ext cx="1688954" cy="41880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Stop/End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4418305" y="1080027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4422073" y="1921437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408561" y="2759057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4398817" y="3695037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4416097" y="4482407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80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-306288"/>
            <a:ext cx="855506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/>
              <a:t>Finding biggest among two numbers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398904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Algorithm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start 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read input no1, no2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check whether no1 greater than no2, if true, </a:t>
            </a:r>
            <a:r>
              <a:rPr lang="en-US" dirty="0" err="1"/>
              <a:t>goto</a:t>
            </a:r>
            <a:r>
              <a:rPr lang="en-US" dirty="0"/>
              <a:t> step 4 otherwise </a:t>
            </a:r>
            <a:r>
              <a:rPr lang="en-US" dirty="0" err="1"/>
              <a:t>goto</a:t>
            </a:r>
            <a:r>
              <a:rPr lang="en-US" dirty="0"/>
              <a:t> step 5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display no1 as biggest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display no2 as biggest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stop</a:t>
            </a:r>
          </a:p>
          <a:p>
            <a:pPr marL="596646" indent="-514350">
              <a:buFont typeface="+mj-lt"/>
              <a:buAutoNum type="arabicPeriod"/>
            </a:pP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398904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Flowchart</a:t>
            </a:r>
          </a:p>
        </p:txBody>
      </p:sp>
      <p:sp>
        <p:nvSpPr>
          <p:cNvPr id="7" name="Terminator 6"/>
          <p:cNvSpPr/>
          <p:nvPr/>
        </p:nvSpPr>
        <p:spPr>
          <a:xfrm>
            <a:off x="6823384" y="1052736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Start</a:t>
            </a:r>
          </a:p>
        </p:txBody>
      </p:sp>
      <p:sp>
        <p:nvSpPr>
          <p:cNvPr id="9" name="Data 8"/>
          <p:cNvSpPr/>
          <p:nvPr/>
        </p:nvSpPr>
        <p:spPr>
          <a:xfrm>
            <a:off x="6472080" y="1809294"/>
            <a:ext cx="1810558" cy="47284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Read no1, no2</a:t>
            </a:r>
          </a:p>
        </p:txBody>
      </p:sp>
      <p:sp>
        <p:nvSpPr>
          <p:cNvPr id="10" name="Decision 9"/>
          <p:cNvSpPr/>
          <p:nvPr/>
        </p:nvSpPr>
        <p:spPr>
          <a:xfrm>
            <a:off x="6242385" y="2700952"/>
            <a:ext cx="2148349" cy="797088"/>
          </a:xfrm>
          <a:prstGeom prst="flowChartDecisi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is no1&gt;no2</a:t>
            </a:r>
          </a:p>
        </p:txBody>
      </p:sp>
      <p:sp>
        <p:nvSpPr>
          <p:cNvPr id="11" name="Data 10"/>
          <p:cNvSpPr/>
          <p:nvPr/>
        </p:nvSpPr>
        <p:spPr>
          <a:xfrm>
            <a:off x="5634344" y="4045194"/>
            <a:ext cx="1459257" cy="49986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Print no1</a:t>
            </a:r>
          </a:p>
        </p:txBody>
      </p:sp>
      <p:sp>
        <p:nvSpPr>
          <p:cNvPr id="17" name="Terminator 16"/>
          <p:cNvSpPr/>
          <p:nvPr/>
        </p:nvSpPr>
        <p:spPr>
          <a:xfrm>
            <a:off x="6823376" y="5213680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Stop</a:t>
            </a:r>
          </a:p>
        </p:txBody>
      </p:sp>
      <p:sp>
        <p:nvSpPr>
          <p:cNvPr id="18" name="Data 17"/>
          <p:cNvSpPr/>
          <p:nvPr/>
        </p:nvSpPr>
        <p:spPr>
          <a:xfrm>
            <a:off x="7553009" y="4045194"/>
            <a:ext cx="1459257" cy="49986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Print no2</a:t>
            </a:r>
          </a:p>
        </p:txBody>
      </p:sp>
      <p:cxnSp>
        <p:nvCxnSpPr>
          <p:cNvPr id="14" name="Straight Arrow Connector 13"/>
          <p:cNvCxnSpPr>
            <a:endCxn id="9" idx="1"/>
          </p:cNvCxnSpPr>
          <p:nvPr/>
        </p:nvCxnSpPr>
        <p:spPr>
          <a:xfrm>
            <a:off x="7377353" y="1417505"/>
            <a:ext cx="6" cy="3917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7336817" y="2282143"/>
            <a:ext cx="6" cy="418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0" idx="1"/>
          </p:cNvCxnSpPr>
          <p:nvPr/>
        </p:nvCxnSpPr>
        <p:spPr>
          <a:xfrm>
            <a:off x="6242385" y="3099496"/>
            <a:ext cx="0" cy="9456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8390734" y="3135363"/>
            <a:ext cx="0" cy="9456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cxnSpLocks/>
          </p:cNvCxnSpPr>
          <p:nvPr/>
        </p:nvCxnSpPr>
        <p:spPr>
          <a:xfrm>
            <a:off x="6823376" y="4545063"/>
            <a:ext cx="281512" cy="6686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7377359" y="4545063"/>
            <a:ext cx="175650" cy="6686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161303" y="3498040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971873" y="3498040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5844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Write Algorithm and draw Flowchart for the following problems</a:t>
            </a:r>
          </a:p>
          <a:p>
            <a:pPr lvl="1" algn="just"/>
            <a:r>
              <a:rPr lang="en-US" dirty="0"/>
              <a:t>To find whether a given number is positive or negative</a:t>
            </a:r>
          </a:p>
          <a:p>
            <a:pPr lvl="1" algn="just"/>
            <a:r>
              <a:rPr lang="en-US" dirty="0" smtClean="0"/>
              <a:t>To find whether </a:t>
            </a:r>
            <a:r>
              <a:rPr lang="en-US" dirty="0" smtClean="0"/>
              <a:t>a person is eligible to vote or not.</a:t>
            </a:r>
            <a:endParaRPr lang="en-US" dirty="0"/>
          </a:p>
          <a:p>
            <a:pPr lvl="1" algn="just"/>
            <a:r>
              <a:rPr lang="en-US" dirty="0" smtClean="0"/>
              <a:t>To </a:t>
            </a:r>
            <a:r>
              <a:rPr lang="en-US" dirty="0"/>
              <a:t>find the </a:t>
            </a:r>
            <a:r>
              <a:rPr lang="en-US" dirty="0" smtClean="0"/>
              <a:t>sum of two numbers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747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303dbf9b-b85b-46a0-94f1-894078c07ecd"/>
    <ds:schemaRef ds:uri="http://schemas.microsoft.com/office/infopath/2007/PartnerControl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38323</TotalTime>
  <Words>349</Words>
  <Application>Microsoft Office PowerPoint</Application>
  <PresentationFormat>On-screen Show (4:3)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Algorithm and Flowchart</vt:lpstr>
      <vt:lpstr>Algorithm</vt:lpstr>
      <vt:lpstr>Example(no sequence)</vt:lpstr>
      <vt:lpstr>Example(sequential)</vt:lpstr>
      <vt:lpstr>Analyze</vt:lpstr>
      <vt:lpstr>Flowchart</vt:lpstr>
      <vt:lpstr>PowerPoint Presentation</vt:lpstr>
      <vt:lpstr>Finding biggest among two numbers</vt:lpstr>
      <vt:lpstr>Practice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108</cp:revision>
  <dcterms:created xsi:type="dcterms:W3CDTF">2015-04-14T15:21:28Z</dcterms:created>
  <dcterms:modified xsi:type="dcterms:W3CDTF">2019-06-18T11:43:05Z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