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70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61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847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214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58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4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6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7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37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00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9769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91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249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79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90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63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229B52-BE9E-4967-866B-4AE06419E6C6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086DD-B8B4-4138-932C-84423E6BE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222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58997-BEBB-DC5A-0622-7B680EAB9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2821" y="294482"/>
            <a:ext cx="5372459" cy="1655762"/>
          </a:xfrm>
        </p:spPr>
        <p:txBody>
          <a:bodyPr>
            <a:normAutofit/>
          </a:bodyPr>
          <a:lstStyle/>
          <a:p>
            <a:r>
              <a:rPr lang="en-GB" sz="2000" dirty="0"/>
              <a:t>How to create a chart in a Word document.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620ACE-32F7-5463-C915-B80DA856A6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0172" y="2347118"/>
            <a:ext cx="9695031" cy="4216400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highlight>
                  <a:srgbClr val="FFFF00"/>
                </a:highlight>
              </a:rPr>
              <a:t>Step 1 </a:t>
            </a:r>
            <a:r>
              <a:rPr lang="en-GB" sz="1100" dirty="0"/>
              <a:t>open MS-WORD and click to blank document </a:t>
            </a:r>
          </a:p>
          <a:p>
            <a:pPr algn="l"/>
            <a:endParaRPr lang="en-GB" sz="1100" dirty="0"/>
          </a:p>
          <a:p>
            <a:endParaRPr lang="en-GB" sz="1100" dirty="0"/>
          </a:p>
          <a:p>
            <a:pPr algn="l"/>
            <a:r>
              <a:rPr lang="en-GB" sz="1100" dirty="0">
                <a:highlight>
                  <a:srgbClr val="FFFF00"/>
                </a:highlight>
              </a:rPr>
              <a:t>Step 2  </a:t>
            </a:r>
            <a:r>
              <a:rPr lang="en-GB" sz="11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click insert  and press to chart</a:t>
            </a:r>
          </a:p>
          <a:p>
            <a:pPr algn="l"/>
            <a:endParaRPr lang="en-GB" sz="1100" dirty="0"/>
          </a:p>
          <a:p>
            <a:pPr algn="l"/>
            <a:endParaRPr lang="en-GB" sz="1100" dirty="0"/>
          </a:p>
          <a:p>
            <a:pPr algn="l"/>
            <a:r>
              <a:rPr lang="en-GB" sz="1100" dirty="0">
                <a:highlight>
                  <a:srgbClr val="FFFF00"/>
                </a:highlight>
              </a:rPr>
              <a:t>Step 3 </a:t>
            </a:r>
            <a:r>
              <a:rPr lang="en-GB" sz="11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click title chart choose design enter the values   </a:t>
            </a:r>
            <a:br>
              <a:rPr lang="en-GB" sz="800" dirty="0"/>
            </a:br>
            <a:r>
              <a:rPr lang="en-GB" sz="8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enter the values</a:t>
            </a:r>
            <a:br>
              <a:rPr lang="en-GB" sz="1000" dirty="0"/>
            </a:br>
            <a:r>
              <a:rPr lang="en-GB" sz="10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enter </a:t>
            </a:r>
          </a:p>
          <a:p>
            <a:pPr algn="l"/>
            <a:r>
              <a:rPr lang="en-GB" sz="1000" dirty="0">
                <a:highlight>
                  <a:srgbClr val="FFFF00"/>
                </a:highlight>
              </a:rPr>
              <a:t>Step 4</a:t>
            </a:r>
            <a:endParaRPr lang="en-GB" sz="1100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C964461D-01B3-880A-4EF8-7D1FD22D6AB6}"/>
              </a:ext>
            </a:extLst>
          </p:cNvPr>
          <p:cNvSpPr/>
          <p:nvPr/>
        </p:nvSpPr>
        <p:spPr>
          <a:xfrm>
            <a:off x="4476750" y="2518965"/>
            <a:ext cx="828675" cy="3143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A901A90-ADB4-6026-0B34-2ED886729D7E}"/>
              </a:ext>
            </a:extLst>
          </p:cNvPr>
          <p:cNvSpPr/>
          <p:nvPr/>
        </p:nvSpPr>
        <p:spPr>
          <a:xfrm>
            <a:off x="4284663" y="3485875"/>
            <a:ext cx="895350" cy="2603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30F306E-52AD-780E-A56F-6E4C3D91B43E}"/>
              </a:ext>
            </a:extLst>
          </p:cNvPr>
          <p:cNvSpPr/>
          <p:nvPr/>
        </p:nvSpPr>
        <p:spPr>
          <a:xfrm>
            <a:off x="4732338" y="4493218"/>
            <a:ext cx="895350" cy="26035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017040D-9042-4F20-0AF9-29C4151EF2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1" t="1" r="1758" b="-9158"/>
          <a:stretch/>
        </p:blipFill>
        <p:spPr>
          <a:xfrm>
            <a:off x="5749215" y="2312523"/>
            <a:ext cx="828675" cy="92246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5630DA8-B6A9-5567-7213-2218C2FF9F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6" t="-4904" r="-4266" b="-1704"/>
          <a:stretch/>
        </p:blipFill>
        <p:spPr>
          <a:xfrm>
            <a:off x="5422900" y="3164288"/>
            <a:ext cx="1752600" cy="101077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CA3E311-350E-5293-EFDE-03BA281EB5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832"/>
          <a:stretch/>
        </p:blipFill>
        <p:spPr>
          <a:xfrm>
            <a:off x="5883970" y="4391644"/>
            <a:ext cx="1812580" cy="980509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3A2A707A-218B-45B1-937E-1A96F26CE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2079" y="4960919"/>
            <a:ext cx="3283073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highlight>
                  <a:srgbClr val="00FF00"/>
                </a:highlight>
                <a:latin typeface="inherit"/>
              </a:rPr>
              <a:t>the final step saves everything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FF00"/>
                </a:highlight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FF00"/>
              </a:highlight>
              <a:latin typeface="Arial" panose="020B0604020202020204" pitchFamily="34" charset="0"/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8A31ED4-04AB-089B-5C6F-A0B132B10440}"/>
              </a:ext>
            </a:extLst>
          </p:cNvPr>
          <p:cNvSpPr/>
          <p:nvPr/>
        </p:nvSpPr>
        <p:spPr>
          <a:xfrm>
            <a:off x="5067681" y="4705437"/>
            <a:ext cx="475488" cy="87407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104B1F-04D0-C9F3-6050-5717DAD1397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223524" t="21680" r="149581" b="-106814"/>
          <a:stretch/>
        </p:blipFill>
        <p:spPr>
          <a:xfrm>
            <a:off x="-773474" y="5722724"/>
            <a:ext cx="3045548" cy="1897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49024EB-56D2-17EA-4AE9-A98B904748E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-1449" r="1155" b="-1"/>
          <a:stretch/>
        </p:blipFill>
        <p:spPr>
          <a:xfrm>
            <a:off x="4357326" y="5579507"/>
            <a:ext cx="2131148" cy="128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3416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2687</TotalTime>
  <Words>50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Bookman Old Style</vt:lpstr>
      <vt:lpstr>inherit</vt:lpstr>
      <vt:lpstr>Rockwell</vt:lpstr>
      <vt:lpstr>Damask</vt:lpstr>
      <vt:lpstr>How to create a chart in a Word document.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Gabriel Sima (2428862)</dc:creator>
  <cp:lastModifiedBy>Alexandru Gabriel Sima (2428862)</cp:lastModifiedBy>
  <cp:revision>3</cp:revision>
  <dcterms:created xsi:type="dcterms:W3CDTF">2025-03-23T15:29:16Z</dcterms:created>
  <dcterms:modified xsi:type="dcterms:W3CDTF">2025-03-30T12:52:00Z</dcterms:modified>
</cp:coreProperties>
</file>