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31"/>
  </p:notesMasterIdLst>
  <p:handoutMasterIdLst>
    <p:handoutMasterId r:id="rId32"/>
  </p:handoutMasterIdLst>
  <p:sldIdLst>
    <p:sldId id="256" r:id="rId5"/>
    <p:sldId id="348" r:id="rId6"/>
    <p:sldId id="351" r:id="rId7"/>
    <p:sldId id="263" r:id="rId8"/>
    <p:sldId id="352" r:id="rId9"/>
    <p:sldId id="353" r:id="rId10"/>
    <p:sldId id="354" r:id="rId11"/>
    <p:sldId id="356" r:id="rId12"/>
    <p:sldId id="355" r:id="rId13"/>
    <p:sldId id="357" r:id="rId14"/>
    <p:sldId id="358" r:id="rId15"/>
    <p:sldId id="359" r:id="rId16"/>
    <p:sldId id="360" r:id="rId17"/>
    <p:sldId id="361" r:id="rId18"/>
    <p:sldId id="362" r:id="rId19"/>
    <p:sldId id="363" r:id="rId20"/>
    <p:sldId id="364" r:id="rId21"/>
    <p:sldId id="365" r:id="rId22"/>
    <p:sldId id="366" r:id="rId23"/>
    <p:sldId id="367" r:id="rId24"/>
    <p:sldId id="368" r:id="rId25"/>
    <p:sldId id="369" r:id="rId26"/>
    <p:sldId id="370" r:id="rId27"/>
    <p:sldId id="371" r:id="rId28"/>
    <p:sldId id="372" r:id="rId29"/>
    <p:sldId id="27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C642F8-3279-4796-8CCD-CAA3548D6789}" v="10" dt="2023-02-09T13:53:50.133"/>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598" autoAdjust="0"/>
  </p:normalViewPr>
  <p:slideViewPr>
    <p:cSldViewPr snapToGrid="0">
      <p:cViewPr>
        <p:scale>
          <a:sx n="67" d="100"/>
          <a:sy n="67" d="100"/>
        </p:scale>
        <p:origin x="747" y="618"/>
      </p:cViewPr>
      <p:guideLst/>
    </p:cSldViewPr>
  </p:slideViewPr>
  <p:notesTextViewPr>
    <p:cViewPr>
      <p:scale>
        <a:sx n="1" d="1"/>
        <a:sy n="1" d="1"/>
      </p:scale>
      <p:origin x="0" y="0"/>
    </p:cViewPr>
  </p:notesText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8CC642F8-3279-4796-8CCD-CAA3548D6789}"/>
    <pc:docChg chg="undo custSel addSld delSld modSld sldOrd">
      <pc:chgData name="James Drew" userId="7bac6938-da9f-4849-b7bb-5bcb1c7aced0" providerId="ADAL" clId="{8CC642F8-3279-4796-8CCD-CAA3548D6789}" dt="2023-02-09T15:27:14.155" v="1341" actId="20577"/>
      <pc:docMkLst>
        <pc:docMk/>
      </pc:docMkLst>
      <pc:sldChg chg="del">
        <pc:chgData name="James Drew" userId="7bac6938-da9f-4849-b7bb-5bcb1c7aced0" providerId="ADAL" clId="{8CC642F8-3279-4796-8CCD-CAA3548D6789}" dt="2023-02-03T11:54:43.335" v="103" actId="2696"/>
        <pc:sldMkLst>
          <pc:docMk/>
          <pc:sldMk cId="4294380830" sldId="259"/>
        </pc:sldMkLst>
      </pc:sldChg>
      <pc:sldChg chg="del">
        <pc:chgData name="James Drew" userId="7bac6938-da9f-4849-b7bb-5bcb1c7aced0" providerId="ADAL" clId="{8CC642F8-3279-4796-8CCD-CAA3548D6789}" dt="2023-02-03T12:01:32.646" v="142" actId="2696"/>
        <pc:sldMkLst>
          <pc:docMk/>
          <pc:sldMk cId="3846339338" sldId="261"/>
        </pc:sldMkLst>
      </pc:sldChg>
      <pc:sldChg chg="addSp delSp modSp mod modClrScheme chgLayout">
        <pc:chgData name="James Drew" userId="7bac6938-da9f-4849-b7bb-5bcb1c7aced0" providerId="ADAL" clId="{8CC642F8-3279-4796-8CCD-CAA3548D6789}" dt="2023-02-03T11:54:38.301" v="102" actId="6549"/>
        <pc:sldMkLst>
          <pc:docMk/>
          <pc:sldMk cId="3665982324" sldId="263"/>
        </pc:sldMkLst>
        <pc:spChg chg="add del mod">
          <ac:chgData name="James Drew" userId="7bac6938-da9f-4849-b7bb-5bcb1c7aced0" providerId="ADAL" clId="{8CC642F8-3279-4796-8CCD-CAA3548D6789}" dt="2023-02-03T11:51:39.859" v="36" actId="26606"/>
          <ac:spMkLst>
            <pc:docMk/>
            <pc:sldMk cId="3665982324" sldId="263"/>
            <ac:spMk id="3" creationId="{71713FD2-FD3D-B847-2F0D-3CC287E3E0EC}"/>
          </ac:spMkLst>
        </pc:spChg>
        <pc:spChg chg="mod">
          <ac:chgData name="James Drew" userId="7bac6938-da9f-4849-b7bb-5bcb1c7aced0" providerId="ADAL" clId="{8CC642F8-3279-4796-8CCD-CAA3548D6789}" dt="2023-02-03T11:53:43.121" v="59" actId="1076"/>
          <ac:spMkLst>
            <pc:docMk/>
            <pc:sldMk cId="3665982324" sldId="263"/>
            <ac:spMk id="8" creationId="{84DF99EC-E51B-4BD0-AE03-814A9F0398AC}"/>
          </ac:spMkLst>
        </pc:spChg>
        <pc:spChg chg="mod">
          <ac:chgData name="James Drew" userId="7bac6938-da9f-4849-b7bb-5bcb1c7aced0" providerId="ADAL" clId="{8CC642F8-3279-4796-8CCD-CAA3548D6789}" dt="2023-02-03T11:54:38.301" v="102" actId="6549"/>
          <ac:spMkLst>
            <pc:docMk/>
            <pc:sldMk cId="3665982324" sldId="263"/>
            <ac:spMk id="11" creationId="{84E74F3C-9B75-40DE-9E57-74F2ED9CFFDD}"/>
          </ac:spMkLst>
        </pc:spChg>
        <pc:spChg chg="add mod">
          <ac:chgData name="James Drew" userId="7bac6938-da9f-4849-b7bb-5bcb1c7aced0" providerId="ADAL" clId="{8CC642F8-3279-4796-8CCD-CAA3548D6789}" dt="2023-02-03T11:51:39.859" v="36" actId="26606"/>
          <ac:spMkLst>
            <pc:docMk/>
            <pc:sldMk cId="3665982324" sldId="263"/>
            <ac:spMk id="36" creationId="{9FBBFB6A-B2E7-E993-A20F-AB00E43A10AB}"/>
          </ac:spMkLst>
        </pc:spChg>
        <pc:spChg chg="add mod">
          <ac:chgData name="James Drew" userId="7bac6938-da9f-4849-b7bb-5bcb1c7aced0" providerId="ADAL" clId="{8CC642F8-3279-4796-8CCD-CAA3548D6789}" dt="2023-02-03T11:51:39.859" v="36" actId="26606"/>
          <ac:spMkLst>
            <pc:docMk/>
            <pc:sldMk cId="3665982324" sldId="263"/>
            <ac:spMk id="38" creationId="{0596D807-A353-655A-8147-1B30AAEF96F5}"/>
          </ac:spMkLst>
        </pc:spChg>
        <pc:spChg chg="add mod">
          <ac:chgData name="James Drew" userId="7bac6938-da9f-4849-b7bb-5bcb1c7aced0" providerId="ADAL" clId="{8CC642F8-3279-4796-8CCD-CAA3548D6789}" dt="2023-02-03T11:51:39.859" v="36" actId="26606"/>
          <ac:spMkLst>
            <pc:docMk/>
            <pc:sldMk cId="3665982324" sldId="263"/>
            <ac:spMk id="40" creationId="{727B84C0-2E05-19EF-4E0C-2A6EB770D5E9}"/>
          </ac:spMkLst>
        </pc:spChg>
        <pc:picChg chg="mod">
          <ac:chgData name="James Drew" userId="7bac6938-da9f-4849-b7bb-5bcb1c7aced0" providerId="ADAL" clId="{8CC642F8-3279-4796-8CCD-CAA3548D6789}" dt="2023-02-03T11:53:22.336" v="55" actId="14100"/>
          <ac:picMkLst>
            <pc:docMk/>
            <pc:sldMk cId="3665982324" sldId="263"/>
            <ac:picMk id="12" creationId="{6C4D340B-6BBF-4128-B435-91A620D1AE2D}"/>
          </ac:picMkLst>
        </pc:picChg>
        <pc:picChg chg="del">
          <ac:chgData name="James Drew" userId="7bac6938-da9f-4849-b7bb-5bcb1c7aced0" providerId="ADAL" clId="{8CC642F8-3279-4796-8CCD-CAA3548D6789}" dt="2023-02-03T11:51:29.169" v="35" actId="478"/>
          <ac:picMkLst>
            <pc:docMk/>
            <pc:sldMk cId="3665982324" sldId="263"/>
            <ac:picMk id="16" creationId="{F5E9BB4F-03C3-4845-8E2C-03E9D43D6DC9}"/>
          </ac:picMkLst>
        </pc:picChg>
        <pc:picChg chg="mod">
          <ac:chgData name="James Drew" userId="7bac6938-da9f-4849-b7bb-5bcb1c7aced0" providerId="ADAL" clId="{8CC642F8-3279-4796-8CCD-CAA3548D6789}" dt="2023-02-03T11:53:27.410" v="56" actId="14100"/>
          <ac:picMkLst>
            <pc:docMk/>
            <pc:sldMk cId="3665982324" sldId="263"/>
            <ac:picMk id="31" creationId="{8A9FBCDC-A292-4B36-A731-84AD0D4FF83E}"/>
          </ac:picMkLst>
        </pc:picChg>
      </pc:sldChg>
      <pc:sldChg chg="addSp delSp modSp mod">
        <pc:chgData name="James Drew" userId="7bac6938-da9f-4849-b7bb-5bcb1c7aced0" providerId="ADAL" clId="{8CC642F8-3279-4796-8CCD-CAA3548D6789}" dt="2023-02-09T15:26:49.114" v="1336" actId="6549"/>
        <pc:sldMkLst>
          <pc:docMk/>
          <pc:sldMk cId="195867934" sldId="273"/>
        </pc:sldMkLst>
        <pc:spChg chg="mod">
          <ac:chgData name="James Drew" userId="7bac6938-da9f-4849-b7bb-5bcb1c7aced0" providerId="ADAL" clId="{8CC642F8-3279-4796-8CCD-CAA3548D6789}" dt="2023-02-09T15:25:57.409" v="1187" actId="20577"/>
          <ac:spMkLst>
            <pc:docMk/>
            <pc:sldMk cId="195867934" sldId="273"/>
            <ac:spMk id="2" creationId="{DB0892E0-9429-458A-93A2-AB46460C693C}"/>
          </ac:spMkLst>
        </pc:spChg>
        <pc:spChg chg="add del mod">
          <ac:chgData name="James Drew" userId="7bac6938-da9f-4849-b7bb-5bcb1c7aced0" providerId="ADAL" clId="{8CC642F8-3279-4796-8CCD-CAA3548D6789}" dt="2023-02-03T12:05:04.330" v="231"/>
          <ac:spMkLst>
            <pc:docMk/>
            <pc:sldMk cId="195867934" sldId="273"/>
            <ac:spMk id="4" creationId="{C50CA6A7-95CE-A19D-C6A6-8C2612AA8C5F}"/>
          </ac:spMkLst>
        </pc:spChg>
        <pc:spChg chg="add del mod">
          <ac:chgData name="James Drew" userId="7bac6938-da9f-4849-b7bb-5bcb1c7aced0" providerId="ADAL" clId="{8CC642F8-3279-4796-8CCD-CAA3548D6789}" dt="2023-02-03T12:05:08.873" v="234"/>
          <ac:spMkLst>
            <pc:docMk/>
            <pc:sldMk cId="195867934" sldId="273"/>
            <ac:spMk id="6" creationId="{C15A8D0A-FC74-9F0E-1D85-F7AAAA226061}"/>
          </ac:spMkLst>
        </pc:spChg>
        <pc:spChg chg="mod">
          <ac:chgData name="James Drew" userId="7bac6938-da9f-4849-b7bb-5bcb1c7aced0" providerId="ADAL" clId="{8CC642F8-3279-4796-8CCD-CAA3548D6789}" dt="2023-02-09T15:26:49.114" v="1336" actId="6549"/>
          <ac:spMkLst>
            <pc:docMk/>
            <pc:sldMk cId="195867934" sldId="273"/>
            <ac:spMk id="11" creationId="{23E4B1B4-A6A2-47DB-95BB-C698DD63FDE0}"/>
          </ac:spMkLst>
        </pc:spChg>
        <pc:spChg chg="mod">
          <ac:chgData name="James Drew" userId="7bac6938-da9f-4849-b7bb-5bcb1c7aced0" providerId="ADAL" clId="{8CC642F8-3279-4796-8CCD-CAA3548D6789}" dt="2023-02-09T15:26:42.760" v="1333" actId="1076"/>
          <ac:spMkLst>
            <pc:docMk/>
            <pc:sldMk cId="195867934" sldId="273"/>
            <ac:spMk id="24" creationId="{3A3542EB-DF02-4165-976C-29A4A2D28DE2}"/>
          </ac:spMkLst>
        </pc:spChg>
        <pc:picChg chg="add mod">
          <ac:chgData name="James Drew" userId="7bac6938-da9f-4849-b7bb-5bcb1c7aced0" providerId="ADAL" clId="{8CC642F8-3279-4796-8CCD-CAA3548D6789}" dt="2023-02-03T12:05:06.825" v="233" actId="962"/>
          <ac:picMkLst>
            <pc:docMk/>
            <pc:sldMk cId="195867934" sldId="273"/>
            <ac:picMk id="8" creationId="{03C4ADE5-F075-1F98-6780-D0ECDCA7C149}"/>
          </ac:picMkLst>
        </pc:picChg>
        <pc:picChg chg="add mod">
          <ac:chgData name="James Drew" userId="7bac6938-da9f-4849-b7bb-5bcb1c7aced0" providerId="ADAL" clId="{8CC642F8-3279-4796-8CCD-CAA3548D6789}" dt="2023-02-03T12:05:10.353" v="236" actId="962"/>
          <ac:picMkLst>
            <pc:docMk/>
            <pc:sldMk cId="195867934" sldId="273"/>
            <ac:picMk id="12" creationId="{60AB98A7-D0A2-CD78-8C87-DE041FD2DDFF}"/>
          </ac:picMkLst>
        </pc:picChg>
        <pc:picChg chg="del">
          <ac:chgData name="James Drew" userId="7bac6938-da9f-4849-b7bb-5bcb1c7aced0" providerId="ADAL" clId="{8CC642F8-3279-4796-8CCD-CAA3548D6789}" dt="2023-02-03T12:05:00.154" v="230" actId="478"/>
          <ac:picMkLst>
            <pc:docMk/>
            <pc:sldMk cId="195867934" sldId="273"/>
            <ac:picMk id="34" creationId="{C13F450D-ADEF-44A8-B597-2E249E16DFA3}"/>
          </ac:picMkLst>
        </pc:picChg>
        <pc:picChg chg="del">
          <ac:chgData name="James Drew" userId="7bac6938-da9f-4849-b7bb-5bcb1c7aced0" providerId="ADAL" clId="{8CC642F8-3279-4796-8CCD-CAA3548D6789}" dt="2023-02-03T12:04:54.738" v="229" actId="478"/>
          <ac:picMkLst>
            <pc:docMk/>
            <pc:sldMk cId="195867934" sldId="273"/>
            <ac:picMk id="38" creationId="{09BBE59E-5FFC-479B-A780-98A0287C33A3}"/>
          </ac:picMkLst>
        </pc:picChg>
      </pc:sldChg>
      <pc:sldChg chg="addSp delSp modSp del mod modClrScheme chgLayout">
        <pc:chgData name="James Drew" userId="7bac6938-da9f-4849-b7bb-5bcb1c7aced0" providerId="ADAL" clId="{8CC642F8-3279-4796-8CCD-CAA3548D6789}" dt="2023-02-03T12:06:29.397" v="254" actId="2696"/>
        <pc:sldMkLst>
          <pc:docMk/>
          <pc:sldMk cId="3115630853" sldId="284"/>
        </pc:sldMkLst>
        <pc:spChg chg="add del mod">
          <ac:chgData name="James Drew" userId="7bac6938-da9f-4849-b7bb-5bcb1c7aced0" providerId="ADAL" clId="{8CC642F8-3279-4796-8CCD-CAA3548D6789}" dt="2023-02-03T12:03:21.305" v="217"/>
          <ac:spMkLst>
            <pc:docMk/>
            <pc:sldMk cId="3115630853" sldId="284"/>
            <ac:spMk id="4" creationId="{BADA4BAF-3B6B-E4C2-5855-1602FBDD5034}"/>
          </ac:spMkLst>
        </pc:spChg>
        <pc:spChg chg="mod ord">
          <ac:chgData name="James Drew" userId="7bac6938-da9f-4849-b7bb-5bcb1c7aced0" providerId="ADAL" clId="{8CC642F8-3279-4796-8CCD-CAA3548D6789}" dt="2023-02-03T12:05:49.050" v="241" actId="700"/>
          <ac:spMkLst>
            <pc:docMk/>
            <pc:sldMk cId="3115630853" sldId="284"/>
            <ac:spMk id="6" creationId="{FBDD7249-DFA4-464C-B630-BF2F4E88D8D2}"/>
          </ac:spMkLst>
        </pc:spChg>
        <pc:spChg chg="mod ord">
          <ac:chgData name="James Drew" userId="7bac6938-da9f-4849-b7bb-5bcb1c7aced0" providerId="ADAL" clId="{8CC642F8-3279-4796-8CCD-CAA3548D6789}" dt="2023-02-03T12:05:49.050" v="241" actId="700"/>
          <ac:spMkLst>
            <pc:docMk/>
            <pc:sldMk cId="3115630853" sldId="284"/>
            <ac:spMk id="7" creationId="{3598C3A2-0B4F-42DC-8C59-1364B8EFE222}"/>
          </ac:spMkLst>
        </pc:spChg>
        <pc:spChg chg="mod ord">
          <ac:chgData name="James Drew" userId="7bac6938-da9f-4849-b7bb-5bcb1c7aced0" providerId="ADAL" clId="{8CC642F8-3279-4796-8CCD-CAA3548D6789}" dt="2023-02-03T12:05:49.050" v="241" actId="700"/>
          <ac:spMkLst>
            <pc:docMk/>
            <pc:sldMk cId="3115630853" sldId="284"/>
            <ac:spMk id="8" creationId="{DDB5908E-DECE-47B5-92BB-BFA280EBEB96}"/>
          </ac:spMkLst>
        </pc:spChg>
        <pc:spChg chg="add del mod">
          <ac:chgData name="James Drew" userId="7bac6938-da9f-4849-b7bb-5bcb1c7aced0" providerId="ADAL" clId="{8CC642F8-3279-4796-8CCD-CAA3548D6789}" dt="2023-02-03T12:04:25.237" v="227"/>
          <ac:spMkLst>
            <pc:docMk/>
            <pc:sldMk cId="3115630853" sldId="284"/>
            <ac:spMk id="11" creationId="{F23D537E-8C78-4034-BF7A-8C686CB1C894}"/>
          </ac:spMkLst>
        </pc:spChg>
        <pc:spChg chg="add del mod">
          <ac:chgData name="James Drew" userId="7bac6938-da9f-4849-b7bb-5bcb1c7aced0" providerId="ADAL" clId="{8CC642F8-3279-4796-8CCD-CAA3548D6789}" dt="2023-02-03T12:05:41.194" v="240" actId="21"/>
          <ac:spMkLst>
            <pc:docMk/>
            <pc:sldMk cId="3115630853" sldId="284"/>
            <ac:spMk id="15" creationId="{8EFBAD51-F82C-DBE1-CC15-8B6D64004F81}"/>
          </ac:spMkLst>
        </pc:spChg>
        <pc:spChg chg="add del mod">
          <ac:chgData name="James Drew" userId="7bac6938-da9f-4849-b7bb-5bcb1c7aced0" providerId="ADAL" clId="{8CC642F8-3279-4796-8CCD-CAA3548D6789}" dt="2023-02-03T12:05:38.687" v="239" actId="21"/>
          <ac:spMkLst>
            <pc:docMk/>
            <pc:sldMk cId="3115630853" sldId="284"/>
            <ac:spMk id="18" creationId="{0DE7C4FB-28AC-2253-9F99-763EEFFEF8B3}"/>
          </ac:spMkLst>
        </pc:spChg>
        <pc:spChg chg="add mod ord">
          <ac:chgData name="James Drew" userId="7bac6938-da9f-4849-b7bb-5bcb1c7aced0" providerId="ADAL" clId="{8CC642F8-3279-4796-8CCD-CAA3548D6789}" dt="2023-02-03T12:05:49.050" v="241" actId="700"/>
          <ac:spMkLst>
            <pc:docMk/>
            <pc:sldMk cId="3115630853" sldId="284"/>
            <ac:spMk id="19" creationId="{247D093B-8D2C-0073-A9F3-93E12A68E526}"/>
          </ac:spMkLst>
        </pc:spChg>
        <pc:spChg chg="mod ord">
          <ac:chgData name="James Drew" userId="7bac6938-da9f-4849-b7bb-5bcb1c7aced0" providerId="ADAL" clId="{8CC642F8-3279-4796-8CCD-CAA3548D6789}" dt="2023-02-03T12:06:09.220" v="253" actId="20577"/>
          <ac:spMkLst>
            <pc:docMk/>
            <pc:sldMk cId="3115630853" sldId="284"/>
            <ac:spMk id="23" creationId="{55A2F58F-E2E1-4096-AA21-6F4624940181}"/>
          </ac:spMkLst>
        </pc:spChg>
        <pc:spChg chg="mod ord">
          <ac:chgData name="James Drew" userId="7bac6938-da9f-4849-b7bb-5bcb1c7aced0" providerId="ADAL" clId="{8CC642F8-3279-4796-8CCD-CAA3548D6789}" dt="2023-02-03T12:05:49.050" v="241" actId="700"/>
          <ac:spMkLst>
            <pc:docMk/>
            <pc:sldMk cId="3115630853" sldId="284"/>
            <ac:spMk id="24" creationId="{1EC73703-4898-46C1-8F60-5D2B1F6709B7}"/>
          </ac:spMkLst>
        </pc:spChg>
        <pc:picChg chg="add del mod">
          <ac:chgData name="James Drew" userId="7bac6938-da9f-4849-b7bb-5bcb1c7aced0" providerId="ADAL" clId="{8CC642F8-3279-4796-8CCD-CAA3548D6789}" dt="2023-02-03T12:05:25.338" v="237" actId="478"/>
          <ac:picMkLst>
            <pc:docMk/>
            <pc:sldMk cId="3115630853" sldId="284"/>
            <ac:picMk id="9" creationId="{E6485D0D-6EEE-C061-4949-20F47E2F411D}"/>
          </ac:picMkLst>
        </pc:picChg>
        <pc:picChg chg="add del mod">
          <ac:chgData name="James Drew" userId="7bac6938-da9f-4849-b7bb-5bcb1c7aced0" providerId="ADAL" clId="{8CC642F8-3279-4796-8CCD-CAA3548D6789}" dt="2023-02-03T12:05:26.556" v="238" actId="478"/>
          <ac:picMkLst>
            <pc:docMk/>
            <pc:sldMk cId="3115630853" sldId="284"/>
            <ac:picMk id="13" creationId="{4B3461EC-5DD5-AE34-A9B9-9DC1C2AB0D71}"/>
          </ac:picMkLst>
        </pc:picChg>
        <pc:picChg chg="del">
          <ac:chgData name="James Drew" userId="7bac6938-da9f-4849-b7bb-5bcb1c7aced0" providerId="ADAL" clId="{8CC642F8-3279-4796-8CCD-CAA3548D6789}" dt="2023-02-03T12:03:43.704" v="226" actId="478"/>
          <ac:picMkLst>
            <pc:docMk/>
            <pc:sldMk cId="3115630853" sldId="284"/>
            <ac:picMk id="16" creationId="{7E09BEBD-D050-49E7-9419-AE63A9199EA1}"/>
          </ac:picMkLst>
        </pc:picChg>
        <pc:picChg chg="del">
          <ac:chgData name="James Drew" userId="7bac6938-da9f-4849-b7bb-5bcb1c7aced0" providerId="ADAL" clId="{8CC642F8-3279-4796-8CCD-CAA3548D6789}" dt="2023-02-03T12:02:11.778" v="216" actId="478"/>
          <ac:picMkLst>
            <pc:docMk/>
            <pc:sldMk cId="3115630853" sldId="284"/>
            <ac:picMk id="49" creationId="{2E5F17F6-D7B5-4B45-9C1D-F67302671E01}"/>
          </ac:picMkLst>
        </pc:picChg>
      </pc:sldChg>
      <pc:sldChg chg="addSp delSp modSp mod modClrScheme chgLayout">
        <pc:chgData name="James Drew" userId="7bac6938-da9f-4849-b7bb-5bcb1c7aced0" providerId="ADAL" clId="{8CC642F8-3279-4796-8CCD-CAA3548D6789}" dt="2023-02-03T11:57:56.302" v="136" actId="20577"/>
        <pc:sldMkLst>
          <pc:docMk/>
          <pc:sldMk cId="3727109191" sldId="352"/>
        </pc:sldMkLst>
        <pc:spChg chg="mod">
          <ac:chgData name="James Drew" userId="7bac6938-da9f-4849-b7bb-5bcb1c7aced0" providerId="ADAL" clId="{8CC642F8-3279-4796-8CCD-CAA3548D6789}" dt="2023-02-03T11:57:56.302" v="136" actId="20577"/>
          <ac:spMkLst>
            <pc:docMk/>
            <pc:sldMk cId="3727109191" sldId="352"/>
            <ac:spMk id="2" creationId="{EEBBCF47-9396-48C2-9316-EBA4D0BA5323}"/>
          </ac:spMkLst>
        </pc:spChg>
        <pc:spChg chg="mod">
          <ac:chgData name="James Drew" userId="7bac6938-da9f-4849-b7bb-5bcb1c7aced0" providerId="ADAL" clId="{8CC642F8-3279-4796-8CCD-CAA3548D6789}" dt="2023-02-03T11:57:07.028" v="129" actId="6549"/>
          <ac:spMkLst>
            <pc:docMk/>
            <pc:sldMk cId="3727109191" sldId="352"/>
            <ac:spMk id="3" creationId="{6F59E084-8C9C-44D5-B060-AA984D625BD5}"/>
          </ac:spMkLst>
        </pc:spChg>
        <pc:spChg chg="mod">
          <ac:chgData name="James Drew" userId="7bac6938-da9f-4849-b7bb-5bcb1c7aced0" providerId="ADAL" clId="{8CC642F8-3279-4796-8CCD-CAA3548D6789}" dt="2023-02-03T11:57:04.115" v="127" actId="6549"/>
          <ac:spMkLst>
            <pc:docMk/>
            <pc:sldMk cId="3727109191" sldId="352"/>
            <ac:spMk id="4" creationId="{6379BF61-C30B-4959-A247-99E53BA8FF8A}"/>
          </ac:spMkLst>
        </pc:spChg>
        <pc:spChg chg="mod">
          <ac:chgData name="James Drew" userId="7bac6938-da9f-4849-b7bb-5bcb1c7aced0" providerId="ADAL" clId="{8CC642F8-3279-4796-8CCD-CAA3548D6789}" dt="2023-02-03T11:56:35.862" v="117" actId="26606"/>
          <ac:spMkLst>
            <pc:docMk/>
            <pc:sldMk cId="3727109191" sldId="352"/>
            <ac:spMk id="5" creationId="{22A520BF-F568-468A-9EE7-D92FE7F3A517}"/>
          </ac:spMkLst>
        </pc:spChg>
        <pc:spChg chg="add del mod">
          <ac:chgData name="James Drew" userId="7bac6938-da9f-4849-b7bb-5bcb1c7aced0" providerId="ADAL" clId="{8CC642F8-3279-4796-8CCD-CAA3548D6789}" dt="2023-02-03T11:55:56.529" v="112" actId="478"/>
          <ac:spMkLst>
            <pc:docMk/>
            <pc:sldMk cId="3727109191" sldId="352"/>
            <ac:spMk id="7" creationId="{EC45D681-3C0C-4AE0-1DE2-044A8A11B512}"/>
          </ac:spMkLst>
        </pc:spChg>
        <pc:spChg chg="add del">
          <ac:chgData name="James Drew" userId="7bac6938-da9f-4849-b7bb-5bcb1c7aced0" providerId="ADAL" clId="{8CC642F8-3279-4796-8CCD-CAA3548D6789}" dt="2023-02-03T11:56:05.875" v="114" actId="21"/>
          <ac:spMkLst>
            <pc:docMk/>
            <pc:sldMk cId="3727109191" sldId="352"/>
            <ac:spMk id="9" creationId="{B08C3324-05FB-98EB-5A07-31D757A34F9D}"/>
          </ac:spMkLst>
        </pc:spChg>
        <pc:graphicFrameChg chg="del modGraphic">
          <ac:chgData name="James Drew" userId="7bac6938-da9f-4849-b7bb-5bcb1c7aced0" providerId="ADAL" clId="{8CC642F8-3279-4796-8CCD-CAA3548D6789}" dt="2023-02-03T11:55:52.396" v="111" actId="21"/>
          <ac:graphicFrameMkLst>
            <pc:docMk/>
            <pc:sldMk cId="3727109191" sldId="352"/>
            <ac:graphicFrameMk id="12" creationId="{B892CFAE-2D74-4C9C-8136-91FEFA47FE46}"/>
          </ac:graphicFrameMkLst>
        </pc:graphicFrameChg>
        <pc:picChg chg="add mod">
          <ac:chgData name="James Drew" userId="7bac6938-da9f-4849-b7bb-5bcb1c7aced0" providerId="ADAL" clId="{8CC642F8-3279-4796-8CCD-CAA3548D6789}" dt="2023-02-03T11:57:17.485" v="131" actId="14100"/>
          <ac:picMkLst>
            <pc:docMk/>
            <pc:sldMk cId="3727109191" sldId="352"/>
            <ac:picMk id="10" creationId="{C0E57DCA-FCFD-DEDC-F214-4BB2D1B23337}"/>
          </ac:picMkLst>
        </pc:picChg>
      </pc:sldChg>
      <pc:sldChg chg="del">
        <pc:chgData name="James Drew" userId="7bac6938-da9f-4849-b7bb-5bcb1c7aced0" providerId="ADAL" clId="{8CC642F8-3279-4796-8CCD-CAA3548D6789}" dt="2023-02-03T12:00:59.188" v="137" actId="2696"/>
        <pc:sldMkLst>
          <pc:docMk/>
          <pc:sldMk cId="2386291028" sldId="353"/>
        </pc:sldMkLst>
      </pc:sldChg>
      <pc:sldChg chg="addSp delSp modSp new mod modClrScheme chgLayout">
        <pc:chgData name="James Drew" userId="7bac6938-da9f-4849-b7bb-5bcb1c7aced0" providerId="ADAL" clId="{8CC642F8-3279-4796-8CCD-CAA3548D6789}" dt="2023-02-03T12:09:56.218" v="321" actId="6549"/>
        <pc:sldMkLst>
          <pc:docMk/>
          <pc:sldMk cId="3792412555" sldId="353"/>
        </pc:sldMkLst>
        <pc:spChg chg="del mod">
          <ac:chgData name="James Drew" userId="7bac6938-da9f-4849-b7bb-5bcb1c7aced0" providerId="ADAL" clId="{8CC642F8-3279-4796-8CCD-CAA3548D6789}" dt="2023-02-03T12:07:59.649" v="267" actId="26606"/>
          <ac:spMkLst>
            <pc:docMk/>
            <pc:sldMk cId="3792412555" sldId="353"/>
            <ac:spMk id="2" creationId="{0926DA5F-8EA1-13D4-0F2C-042BD4E7F912}"/>
          </ac:spMkLst>
        </pc:spChg>
        <pc:spChg chg="del">
          <ac:chgData name="James Drew" userId="7bac6938-da9f-4849-b7bb-5bcb1c7aced0" providerId="ADAL" clId="{8CC642F8-3279-4796-8CCD-CAA3548D6789}" dt="2023-02-03T12:07:59.649" v="267" actId="26606"/>
          <ac:spMkLst>
            <pc:docMk/>
            <pc:sldMk cId="3792412555" sldId="353"/>
            <ac:spMk id="3" creationId="{EFC52998-9E9D-55ED-5B72-623480932849}"/>
          </ac:spMkLst>
        </pc:spChg>
        <pc:spChg chg="mod ord">
          <ac:chgData name="James Drew" userId="7bac6938-da9f-4849-b7bb-5bcb1c7aced0" providerId="ADAL" clId="{8CC642F8-3279-4796-8CCD-CAA3548D6789}" dt="2023-02-03T12:09:28.652" v="316" actId="5793"/>
          <ac:spMkLst>
            <pc:docMk/>
            <pc:sldMk cId="3792412555" sldId="353"/>
            <ac:spMk id="4" creationId="{75FC7E02-8E28-BB8D-6173-DBE321579CE9}"/>
          </ac:spMkLst>
        </pc:spChg>
        <pc:spChg chg="mod">
          <ac:chgData name="James Drew" userId="7bac6938-da9f-4849-b7bb-5bcb1c7aced0" providerId="ADAL" clId="{8CC642F8-3279-4796-8CCD-CAA3548D6789}" dt="2023-02-03T12:09:52.999" v="317" actId="6549"/>
          <ac:spMkLst>
            <pc:docMk/>
            <pc:sldMk cId="3792412555" sldId="353"/>
            <ac:spMk id="5" creationId="{B0BAF8AE-2DBF-BCE1-8D8B-97B258EAB5F0}"/>
          </ac:spMkLst>
        </pc:spChg>
        <pc:spChg chg="mod">
          <ac:chgData name="James Drew" userId="7bac6938-da9f-4849-b7bb-5bcb1c7aced0" providerId="ADAL" clId="{8CC642F8-3279-4796-8CCD-CAA3548D6789}" dt="2023-02-03T12:07:59.649" v="267" actId="26606"/>
          <ac:spMkLst>
            <pc:docMk/>
            <pc:sldMk cId="3792412555" sldId="353"/>
            <ac:spMk id="6" creationId="{8DCE0E45-86F4-1DFF-2190-A9DB1273E808}"/>
          </ac:spMkLst>
        </pc:spChg>
        <pc:spChg chg="mod">
          <ac:chgData name="James Drew" userId="7bac6938-da9f-4849-b7bb-5bcb1c7aced0" providerId="ADAL" clId="{8CC642F8-3279-4796-8CCD-CAA3548D6789}" dt="2023-02-03T12:09:56.218" v="321" actId="6549"/>
          <ac:spMkLst>
            <pc:docMk/>
            <pc:sldMk cId="3792412555" sldId="353"/>
            <ac:spMk id="7" creationId="{4B4FDD3A-F3FA-2DAE-4C48-9DEA0FCAE38E}"/>
          </ac:spMkLst>
        </pc:spChg>
        <pc:spChg chg="add del mod">
          <ac:chgData name="James Drew" userId="7bac6938-da9f-4849-b7bb-5bcb1c7aced0" providerId="ADAL" clId="{8CC642F8-3279-4796-8CCD-CAA3548D6789}" dt="2023-02-03T12:08:14.496" v="268" actId="21"/>
          <ac:spMkLst>
            <pc:docMk/>
            <pc:sldMk cId="3792412555" sldId="353"/>
            <ac:spMk id="12" creationId="{2C90FE18-5A25-EBBB-2922-3020B73154FD}"/>
          </ac:spMkLst>
        </pc:spChg>
      </pc:sldChg>
      <pc:sldChg chg="del">
        <pc:chgData name="James Drew" userId="7bac6938-da9f-4849-b7bb-5bcb1c7aced0" providerId="ADAL" clId="{8CC642F8-3279-4796-8CCD-CAA3548D6789}" dt="2023-02-03T12:01:01.773" v="138" actId="2696"/>
        <pc:sldMkLst>
          <pc:docMk/>
          <pc:sldMk cId="1510753587" sldId="354"/>
        </pc:sldMkLst>
      </pc:sldChg>
      <pc:sldChg chg="modSp new mod">
        <pc:chgData name="James Drew" userId="7bac6938-da9f-4849-b7bb-5bcb1c7aced0" providerId="ADAL" clId="{8CC642F8-3279-4796-8CCD-CAA3548D6789}" dt="2023-02-09T13:45:13.462" v="415" actId="20577"/>
        <pc:sldMkLst>
          <pc:docMk/>
          <pc:sldMk cId="3762365173" sldId="354"/>
        </pc:sldMkLst>
        <pc:spChg chg="mod">
          <ac:chgData name="James Drew" userId="7bac6938-da9f-4849-b7bb-5bcb1c7aced0" providerId="ADAL" clId="{8CC642F8-3279-4796-8CCD-CAA3548D6789}" dt="2023-02-09T13:44:44.349" v="379" actId="14100"/>
          <ac:spMkLst>
            <pc:docMk/>
            <pc:sldMk cId="3762365173" sldId="354"/>
            <ac:spMk id="2" creationId="{E1A190B0-F36E-E151-7B5C-B21A07A53B4A}"/>
          </ac:spMkLst>
        </pc:spChg>
        <pc:spChg chg="mod">
          <ac:chgData name="James Drew" userId="7bac6938-da9f-4849-b7bb-5bcb1c7aced0" providerId="ADAL" clId="{8CC642F8-3279-4796-8CCD-CAA3548D6789}" dt="2023-02-09T13:45:13.462" v="415" actId="20577"/>
          <ac:spMkLst>
            <pc:docMk/>
            <pc:sldMk cId="3762365173" sldId="354"/>
            <ac:spMk id="5" creationId="{E54F10F7-DC11-9A8B-294F-57394258D718}"/>
          </ac:spMkLst>
        </pc:spChg>
      </pc:sldChg>
      <pc:sldChg chg="addSp delSp modSp new mod ord">
        <pc:chgData name="James Drew" userId="7bac6938-da9f-4849-b7bb-5bcb1c7aced0" providerId="ADAL" clId="{8CC642F8-3279-4796-8CCD-CAA3548D6789}" dt="2023-02-09T13:50:16.907" v="435" actId="1076"/>
        <pc:sldMkLst>
          <pc:docMk/>
          <pc:sldMk cId="69073904" sldId="355"/>
        </pc:sldMkLst>
        <pc:spChg chg="del">
          <ac:chgData name="James Drew" userId="7bac6938-da9f-4849-b7bb-5bcb1c7aced0" providerId="ADAL" clId="{8CC642F8-3279-4796-8CCD-CAA3548D6789}" dt="2023-02-09T13:48:05.171" v="423" actId="478"/>
          <ac:spMkLst>
            <pc:docMk/>
            <pc:sldMk cId="69073904" sldId="355"/>
            <ac:spMk id="2" creationId="{61840297-745E-8893-20F5-D029E22C5296}"/>
          </ac:spMkLst>
        </pc:spChg>
        <pc:spChg chg="del">
          <ac:chgData name="James Drew" userId="7bac6938-da9f-4849-b7bb-5bcb1c7aced0" providerId="ADAL" clId="{8CC642F8-3279-4796-8CCD-CAA3548D6789}" dt="2023-02-09T13:48:02.703" v="422" actId="478"/>
          <ac:spMkLst>
            <pc:docMk/>
            <pc:sldMk cId="69073904" sldId="355"/>
            <ac:spMk id="5" creationId="{AB4E83CD-417A-CFA3-C9AF-C3C9EE02AC86}"/>
          </ac:spMkLst>
        </pc:spChg>
        <pc:spChg chg="add">
          <ac:chgData name="James Drew" userId="7bac6938-da9f-4849-b7bb-5bcb1c7aced0" providerId="ADAL" clId="{8CC642F8-3279-4796-8CCD-CAA3548D6789}" dt="2023-02-09T13:46:22.953" v="420"/>
          <ac:spMkLst>
            <pc:docMk/>
            <pc:sldMk cId="69073904" sldId="355"/>
            <ac:spMk id="7" creationId="{D725EB08-2E2A-568F-5B0C-855D0DFD3788}"/>
          </ac:spMkLst>
        </pc:spChg>
        <pc:graphicFrameChg chg="del">
          <ac:chgData name="James Drew" userId="7bac6938-da9f-4849-b7bb-5bcb1c7aced0" providerId="ADAL" clId="{8CC642F8-3279-4796-8CCD-CAA3548D6789}" dt="2023-02-09T13:47:06.995" v="421" actId="478"/>
          <ac:graphicFrameMkLst>
            <pc:docMk/>
            <pc:sldMk cId="69073904" sldId="355"/>
            <ac:graphicFrameMk id="8" creationId="{860A0766-0B38-E213-82BD-99AED7635FD9}"/>
          </ac:graphicFrameMkLst>
        </pc:graphicFrameChg>
        <pc:picChg chg="add mod modCrop">
          <ac:chgData name="James Drew" userId="7bac6938-da9f-4849-b7bb-5bcb1c7aced0" providerId="ADAL" clId="{8CC642F8-3279-4796-8CCD-CAA3548D6789}" dt="2023-02-09T13:49:17.933" v="431" actId="1076"/>
          <ac:picMkLst>
            <pc:docMk/>
            <pc:sldMk cId="69073904" sldId="355"/>
            <ac:picMk id="10" creationId="{4265A501-ED5C-01A7-2E55-1A6F7995933F}"/>
          </ac:picMkLst>
        </pc:picChg>
        <pc:picChg chg="add mod">
          <ac:chgData name="James Drew" userId="7bac6938-da9f-4849-b7bb-5bcb1c7aced0" providerId="ADAL" clId="{8CC642F8-3279-4796-8CCD-CAA3548D6789}" dt="2023-02-09T13:50:16.907" v="435" actId="1076"/>
          <ac:picMkLst>
            <pc:docMk/>
            <pc:sldMk cId="69073904" sldId="355"/>
            <ac:picMk id="12" creationId="{66A1549C-899C-E814-95F2-E40DABCFE9A5}"/>
          </ac:picMkLst>
        </pc:picChg>
      </pc:sldChg>
      <pc:sldChg chg="delSp modSp new mod">
        <pc:chgData name="James Drew" userId="7bac6938-da9f-4849-b7bb-5bcb1c7aced0" providerId="ADAL" clId="{8CC642F8-3279-4796-8CCD-CAA3548D6789}" dt="2023-02-09T13:45:30.310" v="419" actId="115"/>
        <pc:sldMkLst>
          <pc:docMk/>
          <pc:sldMk cId="1730112009" sldId="356"/>
        </pc:sldMkLst>
        <pc:spChg chg="del">
          <ac:chgData name="James Drew" userId="7bac6938-da9f-4849-b7bb-5bcb1c7aced0" providerId="ADAL" clId="{8CC642F8-3279-4796-8CCD-CAA3548D6789}" dt="2023-02-09T13:40:18.548" v="341" actId="21"/>
          <ac:spMkLst>
            <pc:docMk/>
            <pc:sldMk cId="1730112009" sldId="356"/>
            <ac:spMk id="2" creationId="{004F9434-6840-17F7-ED03-516310ADA60D}"/>
          </ac:spMkLst>
        </pc:spChg>
        <pc:spChg chg="mod">
          <ac:chgData name="James Drew" userId="7bac6938-da9f-4849-b7bb-5bcb1c7aced0" providerId="ADAL" clId="{8CC642F8-3279-4796-8CCD-CAA3548D6789}" dt="2023-02-09T13:45:30.310" v="419" actId="115"/>
          <ac:spMkLst>
            <pc:docMk/>
            <pc:sldMk cId="1730112009" sldId="356"/>
            <ac:spMk id="5" creationId="{EA1F26F9-8F87-C16A-09AC-E5B79364BDFC}"/>
          </ac:spMkLst>
        </pc:spChg>
      </pc:sldChg>
      <pc:sldChg chg="del">
        <pc:chgData name="James Drew" userId="7bac6938-da9f-4849-b7bb-5bcb1c7aced0" providerId="ADAL" clId="{8CC642F8-3279-4796-8CCD-CAA3548D6789}" dt="2023-02-03T12:01:04.349" v="139" actId="2696"/>
        <pc:sldMkLst>
          <pc:docMk/>
          <pc:sldMk cId="2957902708" sldId="356"/>
        </pc:sldMkLst>
      </pc:sldChg>
      <pc:sldChg chg="modSp new mod">
        <pc:chgData name="James Drew" userId="7bac6938-da9f-4849-b7bb-5bcb1c7aced0" providerId="ADAL" clId="{8CC642F8-3279-4796-8CCD-CAA3548D6789}" dt="2023-02-09T13:52:18.673" v="494" actId="20577"/>
        <pc:sldMkLst>
          <pc:docMk/>
          <pc:sldMk cId="3463954435" sldId="357"/>
        </pc:sldMkLst>
        <pc:spChg chg="mod">
          <ac:chgData name="James Drew" userId="7bac6938-da9f-4849-b7bb-5bcb1c7aced0" providerId="ADAL" clId="{8CC642F8-3279-4796-8CCD-CAA3548D6789}" dt="2023-02-09T13:50:56.258" v="477" actId="20577"/>
          <ac:spMkLst>
            <pc:docMk/>
            <pc:sldMk cId="3463954435" sldId="357"/>
            <ac:spMk id="2" creationId="{3D66ECD1-78DD-9A93-C913-4289E9C9AD42}"/>
          </ac:spMkLst>
        </pc:spChg>
        <pc:spChg chg="mod">
          <ac:chgData name="James Drew" userId="7bac6938-da9f-4849-b7bb-5bcb1c7aced0" providerId="ADAL" clId="{8CC642F8-3279-4796-8CCD-CAA3548D6789}" dt="2023-02-09T13:52:18.673" v="494" actId="20577"/>
          <ac:spMkLst>
            <pc:docMk/>
            <pc:sldMk cId="3463954435" sldId="357"/>
            <ac:spMk id="5" creationId="{8D2DBCB6-6EF5-8E0A-2555-442EDE919BE9}"/>
          </ac:spMkLst>
        </pc:spChg>
      </pc:sldChg>
      <pc:sldChg chg="del">
        <pc:chgData name="James Drew" userId="7bac6938-da9f-4849-b7bb-5bcb1c7aced0" providerId="ADAL" clId="{8CC642F8-3279-4796-8CCD-CAA3548D6789}" dt="2023-02-03T12:01:06.641" v="140" actId="2696"/>
        <pc:sldMkLst>
          <pc:docMk/>
          <pc:sldMk cId="3536857103" sldId="357"/>
        </pc:sldMkLst>
      </pc:sldChg>
      <pc:sldChg chg="addSp modSp new mod">
        <pc:chgData name="James Drew" userId="7bac6938-da9f-4849-b7bb-5bcb1c7aced0" providerId="ADAL" clId="{8CC642F8-3279-4796-8CCD-CAA3548D6789}" dt="2023-02-09T13:54:00.187" v="529" actId="1076"/>
        <pc:sldMkLst>
          <pc:docMk/>
          <pc:sldMk cId="2188332752" sldId="358"/>
        </pc:sldMkLst>
        <pc:spChg chg="mod">
          <ac:chgData name="James Drew" userId="7bac6938-da9f-4849-b7bb-5bcb1c7aced0" providerId="ADAL" clId="{8CC642F8-3279-4796-8CCD-CAA3548D6789}" dt="2023-02-09T13:53:06.390" v="520" actId="20577"/>
          <ac:spMkLst>
            <pc:docMk/>
            <pc:sldMk cId="2188332752" sldId="358"/>
            <ac:spMk id="2" creationId="{39B7D7D3-7A50-A0C6-D011-0536A8B5793A}"/>
          </ac:spMkLst>
        </pc:spChg>
        <pc:spChg chg="mod">
          <ac:chgData name="James Drew" userId="7bac6938-da9f-4849-b7bb-5bcb1c7aced0" providerId="ADAL" clId="{8CC642F8-3279-4796-8CCD-CAA3548D6789}" dt="2023-02-09T13:53:19.728" v="524" actId="255"/>
          <ac:spMkLst>
            <pc:docMk/>
            <pc:sldMk cId="2188332752" sldId="358"/>
            <ac:spMk id="5" creationId="{D9577282-AB0F-23AF-96D9-22B06356ABAD}"/>
          </ac:spMkLst>
        </pc:spChg>
        <pc:picChg chg="add mod">
          <ac:chgData name="James Drew" userId="7bac6938-da9f-4849-b7bb-5bcb1c7aced0" providerId="ADAL" clId="{8CC642F8-3279-4796-8CCD-CAA3548D6789}" dt="2023-02-09T13:54:00.187" v="529" actId="1076"/>
          <ac:picMkLst>
            <pc:docMk/>
            <pc:sldMk cId="2188332752" sldId="358"/>
            <ac:picMk id="8" creationId="{E3A489CB-4516-B86D-A019-DE521539AE38}"/>
          </ac:picMkLst>
        </pc:picChg>
      </pc:sldChg>
      <pc:sldChg chg="modSp new mod">
        <pc:chgData name="James Drew" userId="7bac6938-da9f-4849-b7bb-5bcb1c7aced0" providerId="ADAL" clId="{8CC642F8-3279-4796-8CCD-CAA3548D6789}" dt="2023-02-09T13:56:53.620" v="557" actId="5793"/>
        <pc:sldMkLst>
          <pc:docMk/>
          <pc:sldMk cId="3758533028" sldId="359"/>
        </pc:sldMkLst>
        <pc:spChg chg="mod">
          <ac:chgData name="James Drew" userId="7bac6938-da9f-4849-b7bb-5bcb1c7aced0" providerId="ADAL" clId="{8CC642F8-3279-4796-8CCD-CAA3548D6789}" dt="2023-02-09T13:55:47.919" v="536" actId="14100"/>
          <ac:spMkLst>
            <pc:docMk/>
            <pc:sldMk cId="3758533028" sldId="359"/>
            <ac:spMk id="2" creationId="{1651458A-43F6-E4F0-474F-20F4774E1AD4}"/>
          </ac:spMkLst>
        </pc:spChg>
        <pc:spChg chg="mod">
          <ac:chgData name="James Drew" userId="7bac6938-da9f-4849-b7bb-5bcb1c7aced0" providerId="ADAL" clId="{8CC642F8-3279-4796-8CCD-CAA3548D6789}" dt="2023-02-09T13:56:53.620" v="557" actId="5793"/>
          <ac:spMkLst>
            <pc:docMk/>
            <pc:sldMk cId="3758533028" sldId="359"/>
            <ac:spMk id="5" creationId="{9BF37977-8EFE-0C2B-F3FB-7DA786D38DF0}"/>
          </ac:spMkLst>
        </pc:spChg>
      </pc:sldChg>
      <pc:sldChg chg="addSp delSp modSp new mod">
        <pc:chgData name="James Drew" userId="7bac6938-da9f-4849-b7bb-5bcb1c7aced0" providerId="ADAL" clId="{8CC642F8-3279-4796-8CCD-CAA3548D6789}" dt="2023-02-09T14:02:04.288" v="656" actId="255"/>
        <pc:sldMkLst>
          <pc:docMk/>
          <pc:sldMk cId="4130332805" sldId="360"/>
        </pc:sldMkLst>
        <pc:spChg chg="add del mod">
          <ac:chgData name="James Drew" userId="7bac6938-da9f-4849-b7bb-5bcb1c7aced0" providerId="ADAL" clId="{8CC642F8-3279-4796-8CCD-CAA3548D6789}" dt="2023-02-09T14:02:04.288" v="656" actId="255"/>
          <ac:spMkLst>
            <pc:docMk/>
            <pc:sldMk cId="4130332805" sldId="360"/>
            <ac:spMk id="2" creationId="{6267C2F0-CBE8-0435-C43F-16DC99D0A33D}"/>
          </ac:spMkLst>
        </pc:spChg>
        <pc:spChg chg="add del mod">
          <ac:chgData name="James Drew" userId="7bac6938-da9f-4849-b7bb-5bcb1c7aced0" providerId="ADAL" clId="{8CC642F8-3279-4796-8CCD-CAA3548D6789}" dt="2023-02-09T14:01:44.250" v="654" actId="20577"/>
          <ac:spMkLst>
            <pc:docMk/>
            <pc:sldMk cId="4130332805" sldId="360"/>
            <ac:spMk id="5" creationId="{08D12AE2-5737-31A0-E070-F036522BA424}"/>
          </ac:spMkLst>
        </pc:spChg>
        <pc:spChg chg="add del mod">
          <ac:chgData name="James Drew" userId="7bac6938-da9f-4849-b7bb-5bcb1c7aced0" providerId="ADAL" clId="{8CC642F8-3279-4796-8CCD-CAA3548D6789}" dt="2023-02-09T14:00:52.829" v="568" actId="22"/>
          <ac:spMkLst>
            <pc:docMk/>
            <pc:sldMk cId="4130332805" sldId="360"/>
            <ac:spMk id="8" creationId="{30358026-B3DA-E1E3-33D8-284C52AB303D}"/>
          </ac:spMkLst>
        </pc:spChg>
        <pc:spChg chg="add del">
          <ac:chgData name="James Drew" userId="7bac6938-da9f-4849-b7bb-5bcb1c7aced0" providerId="ADAL" clId="{8CC642F8-3279-4796-8CCD-CAA3548D6789}" dt="2023-02-09T14:00:51.510" v="565" actId="22"/>
          <ac:spMkLst>
            <pc:docMk/>
            <pc:sldMk cId="4130332805" sldId="360"/>
            <ac:spMk id="10" creationId="{5FA95309-1269-55F1-299C-D44907F7FC8C}"/>
          </ac:spMkLst>
        </pc:spChg>
      </pc:sldChg>
      <pc:sldChg chg="addSp delSp modSp new mod">
        <pc:chgData name="James Drew" userId="7bac6938-da9f-4849-b7bb-5bcb1c7aced0" providerId="ADAL" clId="{8CC642F8-3279-4796-8CCD-CAA3548D6789}" dt="2023-02-09T14:04:15.843" v="670" actId="732"/>
        <pc:sldMkLst>
          <pc:docMk/>
          <pc:sldMk cId="1035811670" sldId="361"/>
        </pc:sldMkLst>
        <pc:spChg chg="del">
          <ac:chgData name="James Drew" userId="7bac6938-da9f-4849-b7bb-5bcb1c7aced0" providerId="ADAL" clId="{8CC642F8-3279-4796-8CCD-CAA3548D6789}" dt="2023-02-09T14:02:35.736" v="658" actId="478"/>
          <ac:spMkLst>
            <pc:docMk/>
            <pc:sldMk cId="1035811670" sldId="361"/>
            <ac:spMk id="2" creationId="{974A3C79-8FC3-E1F7-55FC-430ED297CB21}"/>
          </ac:spMkLst>
        </pc:spChg>
        <pc:spChg chg="del">
          <ac:chgData name="James Drew" userId="7bac6938-da9f-4849-b7bb-5bcb1c7aced0" providerId="ADAL" clId="{8CC642F8-3279-4796-8CCD-CAA3548D6789}" dt="2023-02-09T14:02:39.075" v="659" actId="478"/>
          <ac:spMkLst>
            <pc:docMk/>
            <pc:sldMk cId="1035811670" sldId="361"/>
            <ac:spMk id="5" creationId="{D567165B-1A6A-5667-CA26-0E139464E7E9}"/>
          </ac:spMkLst>
        </pc:spChg>
        <pc:picChg chg="add mod modCrop">
          <ac:chgData name="James Drew" userId="7bac6938-da9f-4849-b7bb-5bcb1c7aced0" providerId="ADAL" clId="{8CC642F8-3279-4796-8CCD-CAA3548D6789}" dt="2023-02-09T14:04:15.843" v="670" actId="732"/>
          <ac:picMkLst>
            <pc:docMk/>
            <pc:sldMk cId="1035811670" sldId="361"/>
            <ac:picMk id="8" creationId="{F177A701-C8FB-41EC-359A-424467E4478E}"/>
          </ac:picMkLst>
        </pc:picChg>
      </pc:sldChg>
      <pc:sldChg chg="modSp new mod">
        <pc:chgData name="James Drew" userId="7bac6938-da9f-4849-b7bb-5bcb1c7aced0" providerId="ADAL" clId="{8CC642F8-3279-4796-8CCD-CAA3548D6789}" dt="2023-02-09T14:10:14.592" v="720" actId="6549"/>
        <pc:sldMkLst>
          <pc:docMk/>
          <pc:sldMk cId="235881110" sldId="362"/>
        </pc:sldMkLst>
        <pc:spChg chg="mod">
          <ac:chgData name="James Drew" userId="7bac6938-da9f-4849-b7bb-5bcb1c7aced0" providerId="ADAL" clId="{8CC642F8-3279-4796-8CCD-CAA3548D6789}" dt="2023-02-09T14:08:28.845" v="681" actId="27636"/>
          <ac:spMkLst>
            <pc:docMk/>
            <pc:sldMk cId="235881110" sldId="362"/>
            <ac:spMk id="2" creationId="{264C9433-E985-289B-7866-2C2D62514492}"/>
          </ac:spMkLst>
        </pc:spChg>
        <pc:spChg chg="mod">
          <ac:chgData name="James Drew" userId="7bac6938-da9f-4849-b7bb-5bcb1c7aced0" providerId="ADAL" clId="{8CC642F8-3279-4796-8CCD-CAA3548D6789}" dt="2023-02-09T14:10:14.592" v="720" actId="6549"/>
          <ac:spMkLst>
            <pc:docMk/>
            <pc:sldMk cId="235881110" sldId="362"/>
            <ac:spMk id="5" creationId="{CC41787B-1E74-457A-542F-FB542589086E}"/>
          </ac:spMkLst>
        </pc:spChg>
      </pc:sldChg>
      <pc:sldChg chg="modSp new mod">
        <pc:chgData name="James Drew" userId="7bac6938-da9f-4849-b7bb-5bcb1c7aced0" providerId="ADAL" clId="{8CC642F8-3279-4796-8CCD-CAA3548D6789}" dt="2023-02-09T14:09:51.454" v="714" actId="14100"/>
        <pc:sldMkLst>
          <pc:docMk/>
          <pc:sldMk cId="1015067191" sldId="363"/>
        </pc:sldMkLst>
        <pc:spChg chg="mod">
          <ac:chgData name="James Drew" userId="7bac6938-da9f-4849-b7bb-5bcb1c7aced0" providerId="ADAL" clId="{8CC642F8-3279-4796-8CCD-CAA3548D6789}" dt="2023-02-09T14:09:48.521" v="713" actId="14100"/>
          <ac:spMkLst>
            <pc:docMk/>
            <pc:sldMk cId="1015067191" sldId="363"/>
            <ac:spMk id="2" creationId="{6FF4F4EE-2724-23DD-7D0A-BB6900F46B2F}"/>
          </ac:spMkLst>
        </pc:spChg>
        <pc:spChg chg="mod">
          <ac:chgData name="James Drew" userId="7bac6938-da9f-4849-b7bb-5bcb1c7aced0" providerId="ADAL" clId="{8CC642F8-3279-4796-8CCD-CAA3548D6789}" dt="2023-02-09T14:09:51.454" v="714" actId="14100"/>
          <ac:spMkLst>
            <pc:docMk/>
            <pc:sldMk cId="1015067191" sldId="363"/>
            <ac:spMk id="5" creationId="{C6464A53-7BBB-EAC1-55F0-0F5C49D861DF}"/>
          </ac:spMkLst>
        </pc:spChg>
      </pc:sldChg>
      <pc:sldChg chg="modSp new mod">
        <pc:chgData name="James Drew" userId="7bac6938-da9f-4849-b7bb-5bcb1c7aced0" providerId="ADAL" clId="{8CC642F8-3279-4796-8CCD-CAA3548D6789}" dt="2023-02-09T14:12:12.704" v="753" actId="14100"/>
        <pc:sldMkLst>
          <pc:docMk/>
          <pc:sldMk cId="2523891084" sldId="364"/>
        </pc:sldMkLst>
        <pc:spChg chg="mod">
          <ac:chgData name="James Drew" userId="7bac6938-da9f-4849-b7bb-5bcb1c7aced0" providerId="ADAL" clId="{8CC642F8-3279-4796-8CCD-CAA3548D6789}" dt="2023-02-09T14:12:08.979" v="752" actId="14100"/>
          <ac:spMkLst>
            <pc:docMk/>
            <pc:sldMk cId="2523891084" sldId="364"/>
            <ac:spMk id="2" creationId="{0C72B74F-6471-5A01-2BD0-098E7AC5D561}"/>
          </ac:spMkLst>
        </pc:spChg>
        <pc:spChg chg="mod">
          <ac:chgData name="James Drew" userId="7bac6938-da9f-4849-b7bb-5bcb1c7aced0" providerId="ADAL" clId="{8CC642F8-3279-4796-8CCD-CAA3548D6789}" dt="2023-02-09T14:12:12.704" v="753" actId="14100"/>
          <ac:spMkLst>
            <pc:docMk/>
            <pc:sldMk cId="2523891084" sldId="364"/>
            <ac:spMk id="5" creationId="{2614DFC4-2B92-6FA8-63AF-91AFCFF665CD}"/>
          </ac:spMkLst>
        </pc:spChg>
      </pc:sldChg>
      <pc:sldChg chg="modSp new mod">
        <pc:chgData name="James Drew" userId="7bac6938-da9f-4849-b7bb-5bcb1c7aced0" providerId="ADAL" clId="{8CC642F8-3279-4796-8CCD-CAA3548D6789}" dt="2023-02-09T14:13:42.404" v="847" actId="6549"/>
        <pc:sldMkLst>
          <pc:docMk/>
          <pc:sldMk cId="2512098205" sldId="365"/>
        </pc:sldMkLst>
        <pc:spChg chg="mod">
          <ac:chgData name="James Drew" userId="7bac6938-da9f-4849-b7bb-5bcb1c7aced0" providerId="ADAL" clId="{8CC642F8-3279-4796-8CCD-CAA3548D6789}" dt="2023-02-09T14:13:26.532" v="836" actId="1076"/>
          <ac:spMkLst>
            <pc:docMk/>
            <pc:sldMk cId="2512098205" sldId="365"/>
            <ac:spMk id="2" creationId="{9A98DBA5-7EB2-5CD9-FB1C-043C8FCCA755}"/>
          </ac:spMkLst>
        </pc:spChg>
        <pc:spChg chg="mod">
          <ac:chgData name="James Drew" userId="7bac6938-da9f-4849-b7bb-5bcb1c7aced0" providerId="ADAL" clId="{8CC642F8-3279-4796-8CCD-CAA3548D6789}" dt="2023-02-09T14:13:42.404" v="847" actId="6549"/>
          <ac:spMkLst>
            <pc:docMk/>
            <pc:sldMk cId="2512098205" sldId="365"/>
            <ac:spMk id="5" creationId="{FBF3445A-4D5E-EB27-E36B-99C3FF30476E}"/>
          </ac:spMkLst>
        </pc:spChg>
      </pc:sldChg>
      <pc:sldChg chg="modSp new mod">
        <pc:chgData name="James Drew" userId="7bac6938-da9f-4849-b7bb-5bcb1c7aced0" providerId="ADAL" clId="{8CC642F8-3279-4796-8CCD-CAA3548D6789}" dt="2023-02-09T14:17:42.686" v="876" actId="14100"/>
        <pc:sldMkLst>
          <pc:docMk/>
          <pc:sldMk cId="4106260789" sldId="366"/>
        </pc:sldMkLst>
        <pc:spChg chg="mod">
          <ac:chgData name="James Drew" userId="7bac6938-da9f-4849-b7bb-5bcb1c7aced0" providerId="ADAL" clId="{8CC642F8-3279-4796-8CCD-CAA3548D6789}" dt="2023-02-09T14:17:39.129" v="875" actId="1076"/>
          <ac:spMkLst>
            <pc:docMk/>
            <pc:sldMk cId="4106260789" sldId="366"/>
            <ac:spMk id="2" creationId="{AD81AE62-3B0F-EB41-4D61-9185BBF0C1B1}"/>
          </ac:spMkLst>
        </pc:spChg>
        <pc:spChg chg="mod">
          <ac:chgData name="James Drew" userId="7bac6938-da9f-4849-b7bb-5bcb1c7aced0" providerId="ADAL" clId="{8CC642F8-3279-4796-8CCD-CAA3548D6789}" dt="2023-02-09T14:17:42.686" v="876" actId="14100"/>
          <ac:spMkLst>
            <pc:docMk/>
            <pc:sldMk cId="4106260789" sldId="366"/>
            <ac:spMk id="5" creationId="{9C481119-C4CD-3FDD-B9B5-B92C5B1FADF2}"/>
          </ac:spMkLst>
        </pc:spChg>
      </pc:sldChg>
      <pc:sldChg chg="modSp new mod">
        <pc:chgData name="James Drew" userId="7bac6938-da9f-4849-b7bb-5bcb1c7aced0" providerId="ADAL" clId="{8CC642F8-3279-4796-8CCD-CAA3548D6789}" dt="2023-02-09T15:17:09.082" v="908" actId="5793"/>
        <pc:sldMkLst>
          <pc:docMk/>
          <pc:sldMk cId="265642255" sldId="367"/>
        </pc:sldMkLst>
        <pc:spChg chg="mod">
          <ac:chgData name="James Drew" userId="7bac6938-da9f-4849-b7bb-5bcb1c7aced0" providerId="ADAL" clId="{8CC642F8-3279-4796-8CCD-CAA3548D6789}" dt="2023-02-09T15:16:51.962" v="894" actId="14100"/>
          <ac:spMkLst>
            <pc:docMk/>
            <pc:sldMk cId="265642255" sldId="367"/>
            <ac:spMk id="2" creationId="{8CD29F2E-3524-24B7-BA3D-757ADC7FE1BD}"/>
          </ac:spMkLst>
        </pc:spChg>
        <pc:spChg chg="mod">
          <ac:chgData name="James Drew" userId="7bac6938-da9f-4849-b7bb-5bcb1c7aced0" providerId="ADAL" clId="{8CC642F8-3279-4796-8CCD-CAA3548D6789}" dt="2023-02-09T15:17:09.082" v="908" actId="5793"/>
          <ac:spMkLst>
            <pc:docMk/>
            <pc:sldMk cId="265642255" sldId="367"/>
            <ac:spMk id="5" creationId="{A077C176-2A1D-C91D-927E-AD0761187C54}"/>
          </ac:spMkLst>
        </pc:spChg>
      </pc:sldChg>
      <pc:sldChg chg="modSp new mod">
        <pc:chgData name="James Drew" userId="7bac6938-da9f-4849-b7bb-5bcb1c7aced0" providerId="ADAL" clId="{8CC642F8-3279-4796-8CCD-CAA3548D6789}" dt="2023-02-09T15:27:14.155" v="1341" actId="20577"/>
        <pc:sldMkLst>
          <pc:docMk/>
          <pc:sldMk cId="937947920" sldId="368"/>
        </pc:sldMkLst>
        <pc:spChg chg="mod">
          <ac:chgData name="James Drew" userId="7bac6938-da9f-4849-b7bb-5bcb1c7aced0" providerId="ADAL" clId="{8CC642F8-3279-4796-8CCD-CAA3548D6789}" dt="2023-02-09T15:17:49.163" v="929" actId="20577"/>
          <ac:spMkLst>
            <pc:docMk/>
            <pc:sldMk cId="937947920" sldId="368"/>
            <ac:spMk id="2" creationId="{70E6AAFB-C04B-E555-A2ED-548475B27E64}"/>
          </ac:spMkLst>
        </pc:spChg>
        <pc:spChg chg="mod">
          <ac:chgData name="James Drew" userId="7bac6938-da9f-4849-b7bb-5bcb1c7aced0" providerId="ADAL" clId="{8CC642F8-3279-4796-8CCD-CAA3548D6789}" dt="2023-02-09T15:27:14.155" v="1341" actId="20577"/>
          <ac:spMkLst>
            <pc:docMk/>
            <pc:sldMk cId="937947920" sldId="368"/>
            <ac:spMk id="3" creationId="{5A26C831-F45F-F74D-B130-3EF940FB19C3}"/>
          </ac:spMkLst>
        </pc:spChg>
        <pc:spChg chg="mod">
          <ac:chgData name="James Drew" userId="7bac6938-da9f-4849-b7bb-5bcb1c7aced0" providerId="ADAL" clId="{8CC642F8-3279-4796-8CCD-CAA3548D6789}" dt="2023-02-09T15:17:39.488" v="910"/>
          <ac:spMkLst>
            <pc:docMk/>
            <pc:sldMk cId="937947920" sldId="368"/>
            <ac:spMk id="5" creationId="{A03E3D4B-C6F1-CE6C-2674-30FF722621C0}"/>
          </ac:spMkLst>
        </pc:spChg>
      </pc:sldChg>
      <pc:sldChg chg="modSp new mod">
        <pc:chgData name="James Drew" userId="7bac6938-da9f-4849-b7bb-5bcb1c7aced0" providerId="ADAL" clId="{8CC642F8-3279-4796-8CCD-CAA3548D6789}" dt="2023-02-09T15:27:10.012" v="1340" actId="20577"/>
        <pc:sldMkLst>
          <pc:docMk/>
          <pc:sldMk cId="479957151" sldId="369"/>
        </pc:sldMkLst>
        <pc:spChg chg="mod">
          <ac:chgData name="James Drew" userId="7bac6938-da9f-4849-b7bb-5bcb1c7aced0" providerId="ADAL" clId="{8CC642F8-3279-4796-8CCD-CAA3548D6789}" dt="2023-02-09T15:18:58.132" v="968" actId="14100"/>
          <ac:spMkLst>
            <pc:docMk/>
            <pc:sldMk cId="479957151" sldId="369"/>
            <ac:spMk id="2" creationId="{DFE1EAD0-BC7A-95EE-BA14-3490403A250B}"/>
          </ac:spMkLst>
        </pc:spChg>
        <pc:spChg chg="mod">
          <ac:chgData name="James Drew" userId="7bac6938-da9f-4849-b7bb-5bcb1c7aced0" providerId="ADAL" clId="{8CC642F8-3279-4796-8CCD-CAA3548D6789}" dt="2023-02-09T15:27:10.012" v="1340" actId="20577"/>
          <ac:spMkLst>
            <pc:docMk/>
            <pc:sldMk cId="479957151" sldId="369"/>
            <ac:spMk id="3" creationId="{18ADACC7-AAD8-EC67-30FC-8FA339960324}"/>
          </ac:spMkLst>
        </pc:spChg>
        <pc:spChg chg="mod">
          <ac:chgData name="James Drew" userId="7bac6938-da9f-4849-b7bb-5bcb1c7aced0" providerId="ADAL" clId="{8CC642F8-3279-4796-8CCD-CAA3548D6789}" dt="2023-02-09T15:19:08.823" v="971" actId="20577"/>
          <ac:spMkLst>
            <pc:docMk/>
            <pc:sldMk cId="479957151" sldId="369"/>
            <ac:spMk id="5" creationId="{32731E25-FB7D-AD10-581D-BB0C31B001CB}"/>
          </ac:spMkLst>
        </pc:spChg>
      </pc:sldChg>
      <pc:sldChg chg="modSp new mod">
        <pc:chgData name="James Drew" userId="7bac6938-da9f-4849-b7bb-5bcb1c7aced0" providerId="ADAL" clId="{8CC642F8-3279-4796-8CCD-CAA3548D6789}" dt="2023-02-09T15:27:06.184" v="1339" actId="6549"/>
        <pc:sldMkLst>
          <pc:docMk/>
          <pc:sldMk cId="4246473757" sldId="370"/>
        </pc:sldMkLst>
        <pc:spChg chg="mod">
          <ac:chgData name="James Drew" userId="7bac6938-da9f-4849-b7bb-5bcb1c7aced0" providerId="ADAL" clId="{8CC642F8-3279-4796-8CCD-CAA3548D6789}" dt="2023-02-09T15:20:40.165" v="1022" actId="1076"/>
          <ac:spMkLst>
            <pc:docMk/>
            <pc:sldMk cId="4246473757" sldId="370"/>
            <ac:spMk id="2" creationId="{001A8B48-26F4-22C9-E711-98130038F2A0}"/>
          </ac:spMkLst>
        </pc:spChg>
        <pc:spChg chg="mod">
          <ac:chgData name="James Drew" userId="7bac6938-da9f-4849-b7bb-5bcb1c7aced0" providerId="ADAL" clId="{8CC642F8-3279-4796-8CCD-CAA3548D6789}" dt="2023-02-09T15:27:06.184" v="1339" actId="6549"/>
          <ac:spMkLst>
            <pc:docMk/>
            <pc:sldMk cId="4246473757" sldId="370"/>
            <ac:spMk id="3" creationId="{CC5280BF-8487-F2AF-7345-EE5AB030BCFF}"/>
          </ac:spMkLst>
        </pc:spChg>
        <pc:spChg chg="mod">
          <ac:chgData name="James Drew" userId="7bac6938-da9f-4849-b7bb-5bcb1c7aced0" providerId="ADAL" clId="{8CC642F8-3279-4796-8CCD-CAA3548D6789}" dt="2023-02-09T15:20:48.820" v="1025" actId="113"/>
          <ac:spMkLst>
            <pc:docMk/>
            <pc:sldMk cId="4246473757" sldId="370"/>
            <ac:spMk id="5" creationId="{691D3130-4078-62CE-A134-3F97B5166C3B}"/>
          </ac:spMkLst>
        </pc:spChg>
      </pc:sldChg>
      <pc:sldChg chg="modSp new mod">
        <pc:chgData name="James Drew" userId="7bac6938-da9f-4849-b7bb-5bcb1c7aced0" providerId="ADAL" clId="{8CC642F8-3279-4796-8CCD-CAA3548D6789}" dt="2023-02-09T15:27:01.548" v="1338" actId="6549"/>
        <pc:sldMkLst>
          <pc:docMk/>
          <pc:sldMk cId="2699778344" sldId="371"/>
        </pc:sldMkLst>
        <pc:spChg chg="mod">
          <ac:chgData name="James Drew" userId="7bac6938-da9f-4849-b7bb-5bcb1c7aced0" providerId="ADAL" clId="{8CC642F8-3279-4796-8CCD-CAA3548D6789}" dt="2023-02-09T15:21:41.405" v="1031" actId="14100"/>
          <ac:spMkLst>
            <pc:docMk/>
            <pc:sldMk cId="2699778344" sldId="371"/>
            <ac:spMk id="2" creationId="{80A9709E-193C-AD23-FC77-879A1E01A57A}"/>
          </ac:spMkLst>
        </pc:spChg>
        <pc:spChg chg="mod">
          <ac:chgData name="James Drew" userId="7bac6938-da9f-4849-b7bb-5bcb1c7aced0" providerId="ADAL" clId="{8CC642F8-3279-4796-8CCD-CAA3548D6789}" dt="2023-02-09T15:27:01.548" v="1338" actId="6549"/>
          <ac:spMkLst>
            <pc:docMk/>
            <pc:sldMk cId="2699778344" sldId="371"/>
            <ac:spMk id="3" creationId="{27564F34-B790-E080-9590-C40A45FC8BDF}"/>
          </ac:spMkLst>
        </pc:spChg>
        <pc:spChg chg="mod">
          <ac:chgData name="James Drew" userId="7bac6938-da9f-4849-b7bb-5bcb1c7aced0" providerId="ADAL" clId="{8CC642F8-3279-4796-8CCD-CAA3548D6789}" dt="2023-02-09T15:21:59.747" v="1038" actId="6549"/>
          <ac:spMkLst>
            <pc:docMk/>
            <pc:sldMk cId="2699778344" sldId="371"/>
            <ac:spMk id="5" creationId="{F016F7FB-0352-9A35-CDEC-B74CDEF13FEC}"/>
          </ac:spMkLst>
        </pc:spChg>
      </pc:sldChg>
      <pc:sldChg chg="modSp new mod">
        <pc:chgData name="James Drew" userId="7bac6938-da9f-4849-b7bb-5bcb1c7aced0" providerId="ADAL" clId="{8CC642F8-3279-4796-8CCD-CAA3548D6789}" dt="2023-02-09T15:26:53.968" v="1337" actId="6549"/>
        <pc:sldMkLst>
          <pc:docMk/>
          <pc:sldMk cId="494267914" sldId="372"/>
        </pc:sldMkLst>
        <pc:spChg chg="mod">
          <ac:chgData name="James Drew" userId="7bac6938-da9f-4849-b7bb-5bcb1c7aced0" providerId="ADAL" clId="{8CC642F8-3279-4796-8CCD-CAA3548D6789}" dt="2023-02-09T15:25:25.429" v="1121" actId="1076"/>
          <ac:spMkLst>
            <pc:docMk/>
            <pc:sldMk cId="494267914" sldId="372"/>
            <ac:spMk id="2" creationId="{7094D472-3EB2-51D7-0401-1B9DAEAD7A99}"/>
          </ac:spMkLst>
        </pc:spChg>
        <pc:spChg chg="mod">
          <ac:chgData name="James Drew" userId="7bac6938-da9f-4849-b7bb-5bcb1c7aced0" providerId="ADAL" clId="{8CC642F8-3279-4796-8CCD-CAA3548D6789}" dt="2023-02-09T15:26:53.968" v="1337" actId="6549"/>
          <ac:spMkLst>
            <pc:docMk/>
            <pc:sldMk cId="494267914" sldId="372"/>
            <ac:spMk id="3" creationId="{78DBD09A-FD89-C507-7D87-0D088D4400F2}"/>
          </ac:spMkLst>
        </pc:spChg>
        <pc:spChg chg="mod">
          <ac:chgData name="James Drew" userId="7bac6938-da9f-4849-b7bb-5bcb1c7aced0" providerId="ADAL" clId="{8CC642F8-3279-4796-8CCD-CAA3548D6789}" dt="2023-02-09T15:25:20.651" v="1120" actId="14100"/>
          <ac:spMkLst>
            <pc:docMk/>
            <pc:sldMk cId="494267914" sldId="372"/>
            <ac:spMk id="5" creationId="{89851B46-4816-D59F-BC9C-034FB48376C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26D3B-A842-4D45-852C-62BEF856D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CAC8A44-69AC-4E7F-A872-AF38C78B96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D3E7A1-554A-4C4C-B50A-4CE3CCC57540}" type="datetimeFigureOut">
              <a:rPr lang="en-US" smtClean="0"/>
              <a:t>2/9/2023</a:t>
            </a:fld>
            <a:endParaRPr lang="en-US" dirty="0"/>
          </a:p>
        </p:txBody>
      </p:sp>
      <p:sp>
        <p:nvSpPr>
          <p:cNvPr id="4" name="Footer Placeholder 3">
            <a:extLst>
              <a:ext uri="{FF2B5EF4-FFF2-40B4-BE49-F238E27FC236}">
                <a16:creationId xmlns:a16="http://schemas.microsoft.com/office/drawing/2014/main" id="{2FED8AC2-4250-4798-8C65-BE81E0746B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04545EA-290A-486D-A31F-D71167BFCC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3941FD-E006-40E2-B340-6286CD553DB4}" type="slidenum">
              <a:rPr lang="en-US" smtClean="0"/>
              <a:t>‹#›</a:t>
            </a:fld>
            <a:endParaRPr lang="en-US" dirty="0"/>
          </a:p>
        </p:txBody>
      </p:sp>
    </p:spTree>
    <p:extLst>
      <p:ext uri="{BB962C8B-B14F-4D97-AF65-F5344CB8AC3E}">
        <p14:creationId xmlns:p14="http://schemas.microsoft.com/office/powerpoint/2010/main" val="312009608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363ECC-78D2-4E8A-A700-59972B31285C}" type="datetimeFigureOut">
              <a:rPr lang="en-US" smtClean="0"/>
              <a:t>2/9/2023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61EF0-BB50-46E2-AC40-CAE3182A294D}" type="slidenum">
              <a:rPr lang="en-US" smtClean="0"/>
              <a:t>‹#›</a:t>
            </a:fld>
            <a:endParaRPr lang="en-US" dirty="0"/>
          </a:p>
        </p:txBody>
      </p:sp>
    </p:spTree>
    <p:extLst>
      <p:ext uri="{BB962C8B-B14F-4D97-AF65-F5344CB8AC3E}">
        <p14:creationId xmlns:p14="http://schemas.microsoft.com/office/powerpoint/2010/main" val="168993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0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870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4430F0-8867-43F1-BE0E-9E09EAF193F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951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4F7217-DCD2-4464-83F8-20BAF65FF14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03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6E4E501-35F4-4853-B201-F5B8E672304F}"/>
              </a:ext>
            </a:extLst>
          </p:cNvPr>
          <p:cNvSpPr/>
          <p:nvPr userDrawn="1"/>
        </p:nvSpPr>
        <p:spPr>
          <a:xfrm>
            <a:off x="-2" y="0"/>
            <a:ext cx="12191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Freeform: Shape 47">
            <a:extLst>
              <a:ext uri="{FF2B5EF4-FFF2-40B4-BE49-F238E27FC236}">
                <a16:creationId xmlns:a16="http://schemas.microsoft.com/office/drawing/2014/main" id="{E06E6322-04D4-4AF7-B9D8-27972C61BF01}"/>
              </a:ext>
              <a:ext uri="{C183D7F6-B498-43B3-948B-1728B52AA6E4}">
                <adec:decorative xmlns:adec="http://schemas.microsoft.com/office/drawing/2017/decorative" val="1"/>
              </a:ext>
            </a:extLst>
          </p:cNvPr>
          <p:cNvSpPr/>
          <p:nvPr userDrawn="1"/>
        </p:nvSpPr>
        <p:spPr>
          <a:xfrm>
            <a:off x="4716797" y="5064781"/>
            <a:ext cx="5311" cy="1673"/>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57" name="Freeform: Shape 56">
            <a:extLst>
              <a:ext uri="{FF2B5EF4-FFF2-40B4-BE49-F238E27FC236}">
                <a16:creationId xmlns:a16="http://schemas.microsoft.com/office/drawing/2014/main" id="{D14F34EE-2765-4E68-817F-8FACFF30FD39}"/>
              </a:ext>
              <a:ext uri="{C183D7F6-B498-43B3-948B-1728B52AA6E4}">
                <adec:decorative xmlns:adec="http://schemas.microsoft.com/office/drawing/2017/decorative" val="1"/>
              </a:ext>
            </a:extLst>
          </p:cNvPr>
          <p:cNvSpPr/>
          <p:nvPr userDrawn="1"/>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55" name="Picture Placeholder 54">
            <a:extLst>
              <a:ext uri="{FF2B5EF4-FFF2-40B4-BE49-F238E27FC236}">
                <a16:creationId xmlns:a16="http://schemas.microsoft.com/office/drawing/2014/main" id="{F3CA1D1D-8AC9-4DC2-B4AE-56AEBDEFC7BA}"/>
              </a:ext>
            </a:extLst>
          </p:cNvPr>
          <p:cNvSpPr>
            <a:spLocks noGrp="1"/>
          </p:cNvSpPr>
          <p:nvPr>
            <p:ph type="pic" sz="quarter" idx="10" hasCustomPrompt="1"/>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a:noAutofit/>
          </a:bodyPr>
          <a:lstStyle>
            <a:lvl1pPr marL="0" indent="0" algn="ctr">
              <a:buNone/>
              <a:defRPr/>
            </a:lvl1pPr>
          </a:lstStyle>
          <a:p>
            <a:r>
              <a:rPr lang="en-US" dirty="0"/>
              <a:t>Click to add photo</a:t>
            </a:r>
          </a:p>
        </p:txBody>
      </p:sp>
      <p:sp>
        <p:nvSpPr>
          <p:cNvPr id="24" name="Title 1">
            <a:extLst>
              <a:ext uri="{FF2B5EF4-FFF2-40B4-BE49-F238E27FC236}">
                <a16:creationId xmlns:a16="http://schemas.microsoft.com/office/drawing/2014/main" id="{1D6E0D65-9776-491D-8E3D-8FD9375B26D1}"/>
              </a:ext>
            </a:extLst>
          </p:cNvPr>
          <p:cNvSpPr>
            <a:spLocks noGrp="1"/>
          </p:cNvSpPr>
          <p:nvPr>
            <p:ph type="ctrTitle"/>
          </p:nvPr>
        </p:nvSpPr>
        <p:spPr>
          <a:xfrm>
            <a:off x="723900" y="5492887"/>
            <a:ext cx="10750253" cy="632588"/>
          </a:xfrm>
        </p:spPr>
        <p:txBody>
          <a:bodyPr/>
          <a:lstStyle>
            <a:lvl1pPr algn="ctr">
              <a:defRPr/>
            </a:lvl1pPr>
          </a:lstStyle>
          <a:p>
            <a:r>
              <a:rPr lang="en-US"/>
              <a:t>Click to edit Master title style</a:t>
            </a:r>
            <a:endParaRPr lang="en-US" dirty="0"/>
          </a:p>
        </p:txBody>
      </p:sp>
      <p:sp>
        <p:nvSpPr>
          <p:cNvPr id="25" name="Subtitle 2">
            <a:extLst>
              <a:ext uri="{FF2B5EF4-FFF2-40B4-BE49-F238E27FC236}">
                <a16:creationId xmlns:a16="http://schemas.microsoft.com/office/drawing/2014/main" id="{B1E8DB09-DDC5-4A27-9DF1-7FCD28BEBA36}"/>
              </a:ext>
            </a:extLst>
          </p:cNvPr>
          <p:cNvSpPr>
            <a:spLocks noGrp="1"/>
          </p:cNvSpPr>
          <p:nvPr>
            <p:ph type="subTitle" idx="1"/>
          </p:nvPr>
        </p:nvSpPr>
        <p:spPr>
          <a:xfrm>
            <a:off x="1697411" y="6137069"/>
            <a:ext cx="8803231" cy="494419"/>
          </a:xfrm>
        </p:spPr>
        <p:txBody>
          <a:bodyPr>
            <a:normAutofit/>
          </a:bodyPr>
          <a:lstStyle>
            <a:lvl1pPr marL="0" indent="0" algn="ctr">
              <a:buNone/>
              <a:defRPr/>
            </a:lvl1pPr>
          </a:lstStyle>
          <a:p>
            <a:r>
              <a:rPr lang="en-US"/>
              <a:t>Click to edit Master subtitle style</a:t>
            </a:r>
            <a:endParaRPr lang="en-US" dirty="0"/>
          </a:p>
        </p:txBody>
      </p:sp>
    </p:spTree>
    <p:extLst>
      <p:ext uri="{BB962C8B-B14F-4D97-AF65-F5344CB8AC3E}">
        <p14:creationId xmlns:p14="http://schemas.microsoft.com/office/powerpoint/2010/main" val="3132766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240F339-C1FD-4771-AB0F-388020B7BB02}"/>
              </a:ext>
              <a:ext uri="{C183D7F6-B498-43B3-948B-1728B52AA6E4}">
                <adec:decorative xmlns:adec="http://schemas.microsoft.com/office/drawing/2017/decorative" val="1"/>
              </a:ext>
            </a:extLst>
          </p:cNvPr>
          <p:cNvSpPr/>
          <p:nvPr userDrawn="1"/>
        </p:nvSpPr>
        <p:spPr>
          <a:xfrm rot="10800000">
            <a:off x="-11297" y="0"/>
            <a:ext cx="7360592"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DA910ECF-D560-46C1-AD20-74B4CE2BF55E}"/>
              </a:ext>
              <a:ext uri="{C183D7F6-B498-43B3-948B-1728B52AA6E4}">
                <adec:decorative xmlns:adec="http://schemas.microsoft.com/office/drawing/2017/decorative" val="1"/>
              </a:ext>
            </a:extLst>
          </p:cNvPr>
          <p:cNvSpPr/>
          <p:nvPr userDrawn="1"/>
        </p:nvSpPr>
        <p:spPr>
          <a:xfrm>
            <a:off x="7785758" y="3542366"/>
            <a:ext cx="3184147"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0" name="Freeform: Shape 19">
            <a:extLst>
              <a:ext uri="{FF2B5EF4-FFF2-40B4-BE49-F238E27FC236}">
                <a16:creationId xmlns:a16="http://schemas.microsoft.com/office/drawing/2014/main" id="{59706843-4A67-4194-95BF-9BB7B1922493}"/>
              </a:ext>
              <a:ext uri="{C183D7F6-B498-43B3-948B-1728B52AA6E4}">
                <adec:decorative xmlns:adec="http://schemas.microsoft.com/office/drawing/2017/decorative" val="1"/>
              </a:ext>
            </a:extLst>
          </p:cNvPr>
          <p:cNvSpPr/>
          <p:nvPr userDrawn="1"/>
        </p:nvSpPr>
        <p:spPr>
          <a:xfrm>
            <a:off x="7777851" y="1234865"/>
            <a:ext cx="3192054"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8" name="Title 1">
            <a:extLst>
              <a:ext uri="{FF2B5EF4-FFF2-40B4-BE49-F238E27FC236}">
                <a16:creationId xmlns:a16="http://schemas.microsoft.com/office/drawing/2014/main" id="{D516A0E2-D404-4CCA-9DA8-5C18DA11BDAC}"/>
              </a:ext>
            </a:extLst>
          </p:cNvPr>
          <p:cNvSpPr>
            <a:spLocks noGrp="1"/>
          </p:cNvSpPr>
          <p:nvPr>
            <p:ph type="title"/>
          </p:nvPr>
        </p:nvSpPr>
        <p:spPr>
          <a:xfrm>
            <a:off x="1050878" y="603623"/>
            <a:ext cx="5605103" cy="1222001"/>
          </a:xfrm>
        </p:spPr>
        <p:txBody>
          <a:bodyPr>
            <a:normAutofit/>
          </a:bodyPr>
          <a:lstStyle/>
          <a:p>
            <a:r>
              <a:rPr lang="en-US"/>
              <a:t>Click to edit Master title style</a:t>
            </a:r>
            <a:endParaRPr lang="en-US" dirty="0"/>
          </a:p>
        </p:txBody>
      </p:sp>
      <p:sp>
        <p:nvSpPr>
          <p:cNvPr id="19" name="Subtitle 2">
            <a:extLst>
              <a:ext uri="{FF2B5EF4-FFF2-40B4-BE49-F238E27FC236}">
                <a16:creationId xmlns:a16="http://schemas.microsoft.com/office/drawing/2014/main" id="{8DC7046C-D1A0-4AD8-AEA8-F3116FA5B897}"/>
              </a:ext>
            </a:extLst>
          </p:cNvPr>
          <p:cNvSpPr>
            <a:spLocks noGrp="1"/>
          </p:cNvSpPr>
          <p:nvPr>
            <p:ph idx="1"/>
          </p:nvPr>
        </p:nvSpPr>
        <p:spPr>
          <a:xfrm>
            <a:off x="1050878" y="2147357"/>
            <a:ext cx="5083222" cy="4253443"/>
          </a:xfrm>
        </p:spPr>
        <p:txBody>
          <a:bodyPr>
            <a:normAutofit/>
          </a:bodyPr>
          <a:lstStyle>
            <a:lvl1pPr marL="342900" indent="-342900">
              <a:buFont typeface="Arial" panose="020B0604020202020204" pitchFamily="34" charset="0"/>
              <a:buChar char="•"/>
              <a:defRPr sz="2000"/>
            </a:lvl1pPr>
          </a:lstStyle>
          <a:p>
            <a:pPr lvl="0"/>
            <a:r>
              <a:rPr lang="en-US"/>
              <a:t>Click to edit Master text styles</a:t>
            </a:r>
          </a:p>
        </p:txBody>
      </p:sp>
      <p:sp>
        <p:nvSpPr>
          <p:cNvPr id="30" name="Picture Placeholder 27">
            <a:extLst>
              <a:ext uri="{FF2B5EF4-FFF2-40B4-BE49-F238E27FC236}">
                <a16:creationId xmlns:a16="http://schemas.microsoft.com/office/drawing/2014/main" id="{6F647570-EE67-4211-B215-CA7C4ADFB1ED}"/>
              </a:ext>
            </a:extLst>
          </p:cNvPr>
          <p:cNvSpPr>
            <a:spLocks noGrp="1"/>
          </p:cNvSpPr>
          <p:nvPr>
            <p:ph type="pic" sz="quarter" idx="13" hasCustomPrompt="1"/>
          </p:nvPr>
        </p:nvSpPr>
        <p:spPr>
          <a:xfrm>
            <a:off x="7785759" y="1234865"/>
            <a:ext cx="3192054" cy="2080768"/>
          </a:xfrm>
        </p:spPr>
        <p:txBody>
          <a:bodyPr/>
          <a:lstStyle>
            <a:lvl1pPr marL="0" indent="0" algn="ctr">
              <a:buNone/>
              <a:defRPr/>
            </a:lvl1pPr>
          </a:lstStyle>
          <a:p>
            <a:r>
              <a:rPr lang="en-US" dirty="0"/>
              <a:t>Click to add photo</a:t>
            </a:r>
          </a:p>
        </p:txBody>
      </p:sp>
      <p:sp>
        <p:nvSpPr>
          <p:cNvPr id="31" name="Picture Placeholder 27">
            <a:extLst>
              <a:ext uri="{FF2B5EF4-FFF2-40B4-BE49-F238E27FC236}">
                <a16:creationId xmlns:a16="http://schemas.microsoft.com/office/drawing/2014/main" id="{F73F1593-ECA8-47D2-9428-EA469FCF6B21}"/>
              </a:ext>
            </a:extLst>
          </p:cNvPr>
          <p:cNvSpPr>
            <a:spLocks noGrp="1"/>
          </p:cNvSpPr>
          <p:nvPr>
            <p:ph type="pic" sz="quarter" idx="14" hasCustomPrompt="1"/>
          </p:nvPr>
        </p:nvSpPr>
        <p:spPr>
          <a:xfrm>
            <a:off x="7788349" y="3542367"/>
            <a:ext cx="3181056" cy="2080768"/>
          </a:xfrm>
        </p:spPr>
        <p:txBody>
          <a:bodyPr/>
          <a:lstStyle>
            <a:lvl1pPr marL="0" indent="0" algn="ctr">
              <a:buNone/>
              <a:defRPr/>
            </a:lvl1pPr>
          </a:lstStyle>
          <a:p>
            <a:r>
              <a:rPr lang="en-US" dirty="0"/>
              <a:t>Click to add photo</a:t>
            </a:r>
          </a:p>
        </p:txBody>
      </p:sp>
      <p:sp>
        <p:nvSpPr>
          <p:cNvPr id="22" name="Footer Placeholder 15">
            <a:extLst>
              <a:ext uri="{FF2B5EF4-FFF2-40B4-BE49-F238E27FC236}">
                <a16:creationId xmlns:a16="http://schemas.microsoft.com/office/drawing/2014/main" id="{A56A04D1-A25D-4C85-923C-4D9C5DA5B6FB}"/>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25" name="Slide Number Placeholder 16">
            <a:extLst>
              <a:ext uri="{FF2B5EF4-FFF2-40B4-BE49-F238E27FC236}">
                <a16:creationId xmlns:a16="http://schemas.microsoft.com/office/drawing/2014/main" id="{7A472ABD-85E7-41D7-836B-95547F9E0D69}"/>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26" name="Date Placeholder 14">
            <a:extLst>
              <a:ext uri="{FF2B5EF4-FFF2-40B4-BE49-F238E27FC236}">
                <a16:creationId xmlns:a16="http://schemas.microsoft.com/office/drawing/2014/main" id="{B69D16BD-38DD-42C5-8058-87A9C62C5CB6}"/>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751119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a:normAutofit/>
          </a:bodyPr>
          <a:lstStyle/>
          <a:p>
            <a:pPr algn="ctr"/>
            <a:r>
              <a:rPr lang="en-US"/>
              <a:t>Click to edit Master title style</a:t>
            </a:r>
            <a:endParaRPr lang="en-US" dirty="0"/>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a:noAutofit/>
          </a:bodyPr>
          <a:lstStyle>
            <a:lvl1pPr marL="0" indent="0" algn="ctr">
              <a:buNone/>
              <a:defRPr/>
            </a:lvl1pPr>
          </a:lstStyle>
          <a:p>
            <a:r>
              <a:rPr lang="en-US" dirty="0"/>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a:normAutofit/>
          </a:bodyPr>
          <a:lstStyle>
            <a:lvl1pPr marL="0" indent="0">
              <a:buNone/>
              <a:defRPr/>
            </a:lvl1pPr>
          </a:lstStyle>
          <a:p>
            <a:pPr lvl="0"/>
            <a:r>
              <a:rPr lang="en-US"/>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53251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A0FA24B-01DF-41FF-899C-BA7BC99B52BE}"/>
              </a:ext>
              <a:ext uri="{C183D7F6-B498-43B3-948B-1728B52AA6E4}">
                <adec:decorative xmlns:adec="http://schemas.microsoft.com/office/drawing/2017/decorative" val="1"/>
              </a:ext>
            </a:extLst>
          </p:cNvPr>
          <p:cNvSpPr/>
          <p:nvPr userDrawn="1"/>
        </p:nvSpPr>
        <p:spPr>
          <a:xfrm>
            <a:off x="2" y="0"/>
            <a:ext cx="12191999"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0" name="Title 1">
            <a:extLst>
              <a:ext uri="{FF2B5EF4-FFF2-40B4-BE49-F238E27FC236}">
                <a16:creationId xmlns:a16="http://schemas.microsoft.com/office/drawing/2014/main" id="{7D62142A-412A-40E5-BCCA-6D8C7650510C}"/>
              </a:ext>
            </a:extLst>
          </p:cNvPr>
          <p:cNvSpPr>
            <a:spLocks noGrp="1"/>
          </p:cNvSpPr>
          <p:nvPr>
            <p:ph type="ctrTitle"/>
          </p:nvPr>
        </p:nvSpPr>
        <p:spPr>
          <a:xfrm>
            <a:off x="962109" y="1128292"/>
            <a:ext cx="4936103" cy="2664892"/>
          </a:xfrm>
        </p:spPr>
        <p:txBody>
          <a:bodyPr/>
          <a:lstStyle/>
          <a:p>
            <a:r>
              <a:rPr lang="en-US"/>
              <a:t>Click to edit Master title style</a:t>
            </a:r>
            <a:endParaRPr lang="en-US" dirty="0"/>
          </a:p>
        </p:txBody>
      </p:sp>
      <p:sp>
        <p:nvSpPr>
          <p:cNvPr id="11" name="Subtitle 2">
            <a:extLst>
              <a:ext uri="{FF2B5EF4-FFF2-40B4-BE49-F238E27FC236}">
                <a16:creationId xmlns:a16="http://schemas.microsoft.com/office/drawing/2014/main" id="{D644C5E3-2951-4A34-9B83-ABC05FBB8593}"/>
              </a:ext>
            </a:extLst>
          </p:cNvPr>
          <p:cNvSpPr>
            <a:spLocks noGrp="1"/>
          </p:cNvSpPr>
          <p:nvPr>
            <p:ph type="subTitle" idx="1"/>
          </p:nvPr>
        </p:nvSpPr>
        <p:spPr>
          <a:xfrm>
            <a:off x="962109" y="4135499"/>
            <a:ext cx="4358397" cy="984023"/>
          </a:xfrm>
        </p:spPr>
        <p:txBody>
          <a:bodyPr>
            <a:normAutofit/>
          </a:bodyPr>
          <a:lstStyle>
            <a:lvl1pPr marL="0" indent="0">
              <a:buNone/>
              <a:defRPr sz="2400"/>
            </a:lvl1pPr>
          </a:lstStyle>
          <a:p>
            <a:r>
              <a:rPr lang="en-US"/>
              <a:t>Click to edit Master subtitle style</a:t>
            </a:r>
            <a:endParaRPr lang="en-US" dirty="0"/>
          </a:p>
        </p:txBody>
      </p:sp>
      <p:sp>
        <p:nvSpPr>
          <p:cNvPr id="12" name="Freeform: Shape 11">
            <a:extLst>
              <a:ext uri="{FF2B5EF4-FFF2-40B4-BE49-F238E27FC236}">
                <a16:creationId xmlns:a16="http://schemas.microsoft.com/office/drawing/2014/main" id="{67B1A02A-F91C-4C09-B319-5F5F19A202AD}"/>
              </a:ext>
              <a:ext uri="{C183D7F6-B498-43B3-948B-1728B52AA6E4}">
                <adec:decorative xmlns:adec="http://schemas.microsoft.com/office/drawing/2017/decorative" val="1"/>
              </a:ext>
            </a:extLst>
          </p:cNvPr>
          <p:cNvSpPr/>
          <p:nvPr userDrawn="1"/>
        </p:nvSpPr>
        <p:spPr>
          <a:xfrm>
            <a:off x="7577592" y="615950"/>
            <a:ext cx="3330773" cy="34902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Picture Placeholder 21">
            <a:extLst>
              <a:ext uri="{FF2B5EF4-FFF2-40B4-BE49-F238E27FC236}">
                <a16:creationId xmlns:a16="http://schemas.microsoft.com/office/drawing/2014/main" id="{1E061CBD-EFE4-4D47-8C11-E4F950FC37AD}"/>
              </a:ext>
            </a:extLst>
          </p:cNvPr>
          <p:cNvSpPr>
            <a:spLocks noGrp="1"/>
          </p:cNvSpPr>
          <p:nvPr>
            <p:ph type="pic" sz="quarter" idx="10" hasCustomPrompt="1"/>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a:lstStyle>
            <a:lvl1pPr marL="0" indent="0" algn="ctr">
              <a:buNone/>
              <a:defRPr/>
            </a:lvl1pPr>
          </a:lstStyle>
          <a:p>
            <a:r>
              <a:rPr lang="en-US" dirty="0"/>
              <a:t>Click to add photo</a:t>
            </a:r>
          </a:p>
        </p:txBody>
      </p:sp>
      <p:sp>
        <p:nvSpPr>
          <p:cNvPr id="18" name="Freeform: Shape 17">
            <a:extLst>
              <a:ext uri="{FF2B5EF4-FFF2-40B4-BE49-F238E27FC236}">
                <a16:creationId xmlns:a16="http://schemas.microsoft.com/office/drawing/2014/main" id="{47171568-C587-434F-B3BF-5E0F0DA84871}"/>
              </a:ext>
              <a:ext uri="{C183D7F6-B498-43B3-948B-1728B52AA6E4}">
                <adec:decorative xmlns:adec="http://schemas.microsoft.com/office/drawing/2017/decorative" val="1"/>
              </a:ext>
            </a:extLst>
          </p:cNvPr>
          <p:cNvSpPr/>
          <p:nvPr userDrawn="1"/>
        </p:nvSpPr>
        <p:spPr>
          <a:xfrm>
            <a:off x="9018564" y="4382732"/>
            <a:ext cx="2220050" cy="165124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3" name="Freeform: Shape 12">
            <a:extLst>
              <a:ext uri="{FF2B5EF4-FFF2-40B4-BE49-F238E27FC236}">
                <a16:creationId xmlns:a16="http://schemas.microsoft.com/office/drawing/2014/main" id="{141AAF8D-59B9-4EBC-AFD5-6A23FB0948D9}"/>
              </a:ext>
              <a:ext uri="{C183D7F6-B498-43B3-948B-1728B52AA6E4}">
                <adec:decorative xmlns:adec="http://schemas.microsoft.com/office/drawing/2017/decorative" val="1"/>
              </a:ext>
            </a:extLst>
          </p:cNvPr>
          <p:cNvSpPr/>
          <p:nvPr userDrawn="1"/>
        </p:nvSpPr>
        <p:spPr>
          <a:xfrm>
            <a:off x="6535073" y="3299383"/>
            <a:ext cx="2188956" cy="235714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8" name="Picture Placeholder 24">
            <a:extLst>
              <a:ext uri="{FF2B5EF4-FFF2-40B4-BE49-F238E27FC236}">
                <a16:creationId xmlns:a16="http://schemas.microsoft.com/office/drawing/2014/main" id="{5DA8A2F6-22B7-4A2A-AB6A-D1A0194EFE2E}"/>
              </a:ext>
            </a:extLst>
          </p:cNvPr>
          <p:cNvSpPr>
            <a:spLocks noGrp="1"/>
          </p:cNvSpPr>
          <p:nvPr>
            <p:ph type="pic" sz="quarter" idx="11" hasCustomPrompt="1"/>
          </p:nvPr>
        </p:nvSpPr>
        <p:spPr>
          <a:xfrm>
            <a:off x="6669655" y="3429000"/>
            <a:ext cx="1918660" cy="2110220"/>
          </a:xfrm>
        </p:spPr>
        <p:txBody>
          <a:bodyPr/>
          <a:lstStyle>
            <a:lvl1pPr marL="0" indent="0" algn="ctr">
              <a:buNone/>
              <a:defRPr/>
            </a:lvl1pPr>
          </a:lstStyle>
          <a:p>
            <a:r>
              <a:rPr lang="en-US" dirty="0"/>
              <a:t>Click to add photo</a:t>
            </a:r>
          </a:p>
        </p:txBody>
      </p:sp>
      <p:sp>
        <p:nvSpPr>
          <p:cNvPr id="29" name="Picture Placeholder 26">
            <a:extLst>
              <a:ext uri="{FF2B5EF4-FFF2-40B4-BE49-F238E27FC236}">
                <a16:creationId xmlns:a16="http://schemas.microsoft.com/office/drawing/2014/main" id="{7F0A11D1-5C3D-4F4B-A0CC-3D77FEC4500A}"/>
              </a:ext>
            </a:extLst>
          </p:cNvPr>
          <p:cNvSpPr>
            <a:spLocks noGrp="1"/>
          </p:cNvSpPr>
          <p:nvPr>
            <p:ph type="pic" sz="quarter" idx="12" hasCustomPrompt="1"/>
          </p:nvPr>
        </p:nvSpPr>
        <p:spPr>
          <a:xfrm>
            <a:off x="9018563" y="4382729"/>
            <a:ext cx="2220051" cy="1651244"/>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16868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DF6718-41ED-4C54-A5E0-6854E6A5FEC0}"/>
              </a:ext>
            </a:extLst>
          </p:cNvPr>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14" name="Footer Placeholder 4">
            <a:extLst>
              <a:ext uri="{FF2B5EF4-FFF2-40B4-BE49-F238E27FC236}">
                <a16:creationId xmlns:a16="http://schemas.microsoft.com/office/drawing/2014/main" id="{F108B8EB-11C2-417E-9AEB-0014B67F6846}"/>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5" name="Slide Number Placeholder 5">
            <a:extLst>
              <a:ext uri="{FF2B5EF4-FFF2-40B4-BE49-F238E27FC236}">
                <a16:creationId xmlns:a16="http://schemas.microsoft.com/office/drawing/2014/main" id="{ED0BE230-847C-4C6B-886E-DC67B716578C}"/>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6D6FCC2C-03CF-494D-B7E3-F35D55A0559B}"/>
              </a:ext>
            </a:extLst>
          </p:cNvPr>
          <p:cNvSpPr>
            <a:spLocks noGrp="1"/>
          </p:cNvSpPr>
          <p:nvPr>
            <p:ph sz="quarter" idx="13" hasCustomPrompt="1"/>
          </p:nvPr>
        </p:nvSpPr>
        <p:spPr>
          <a:xfrm>
            <a:off x="1050925" y="1995488"/>
            <a:ext cx="9520238" cy="4051300"/>
          </a:xfrm>
        </p:spPr>
        <p:txBody>
          <a:bodyPr/>
          <a:lstStyle>
            <a:lvl1pPr>
              <a:defRPr/>
            </a:lvl1pPr>
          </a:lstStyle>
          <a:p>
            <a:pPr lvl="0"/>
            <a:r>
              <a:rPr lang="en-US" dirty="0"/>
              <a:t>Click to add content</a:t>
            </a:r>
          </a:p>
        </p:txBody>
      </p:sp>
      <p:sp>
        <p:nvSpPr>
          <p:cNvPr id="16" name="Date Placeholder 3">
            <a:extLst>
              <a:ext uri="{FF2B5EF4-FFF2-40B4-BE49-F238E27FC236}">
                <a16:creationId xmlns:a16="http://schemas.microsoft.com/office/drawing/2014/main" id="{541F9C1F-F806-4AEE-8DC8-32E0C226B74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409551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FB9366C-3E3E-485E-97C4-5AE324727DB4}"/>
              </a:ext>
            </a:extLst>
          </p:cNvPr>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1041B15B-1C95-4DB3-A374-0EA6128AD7CC}"/>
              </a:ext>
            </a:extLst>
          </p:cNvPr>
          <p:cNvSpPr>
            <a:spLocks noGrp="1"/>
          </p:cNvSpPr>
          <p:nvPr>
            <p:ph sz="quarter" idx="13" hasCustomPrompt="1"/>
          </p:nvPr>
        </p:nvSpPr>
        <p:spPr>
          <a:xfrm>
            <a:off x="1179513" y="2151063"/>
            <a:ext cx="8662987" cy="3563937"/>
          </a:xfrm>
        </p:spPr>
        <p:txBody>
          <a:bodyPr/>
          <a:lstStyle>
            <a:lvl1pPr>
              <a:defRPr/>
            </a:lvl1pPr>
          </a:lstStyle>
          <a:p>
            <a:pPr lvl="0"/>
            <a:r>
              <a:rPr lang="en-US" dirty="0"/>
              <a:t>Click to add content</a:t>
            </a:r>
          </a:p>
        </p:txBody>
      </p:sp>
      <p:sp>
        <p:nvSpPr>
          <p:cNvPr id="16" name="Footer Placeholder 4">
            <a:extLst>
              <a:ext uri="{FF2B5EF4-FFF2-40B4-BE49-F238E27FC236}">
                <a16:creationId xmlns:a16="http://schemas.microsoft.com/office/drawing/2014/main" id="{BF4243C0-3183-4D64-AB76-1BFF75CD226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7" name="Slide Number Placeholder 5">
            <a:extLst>
              <a:ext uri="{FF2B5EF4-FFF2-40B4-BE49-F238E27FC236}">
                <a16:creationId xmlns:a16="http://schemas.microsoft.com/office/drawing/2014/main" id="{F9E6693E-0940-4734-963E-221C7CA1A246}"/>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8" name="Date Placeholder 3">
            <a:extLst>
              <a:ext uri="{FF2B5EF4-FFF2-40B4-BE49-F238E27FC236}">
                <a16:creationId xmlns:a16="http://schemas.microsoft.com/office/drawing/2014/main" id="{E81E05B4-02F5-4BAF-8B6C-730F83EF9B0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11612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10" name="Freeform: Shape 9">
            <a:extLst>
              <a:ext uri="{FF2B5EF4-FFF2-40B4-BE49-F238E27FC236}">
                <a16:creationId xmlns:a16="http://schemas.microsoft.com/office/drawing/2014/main" id="{DF030B83-B804-40A5-BE0B-EA9097BBBF02}"/>
              </a:ext>
              <a:ext uri="{C183D7F6-B498-43B3-948B-1728B52AA6E4}">
                <adec:decorative xmlns:adec="http://schemas.microsoft.com/office/drawing/2017/decorative" val="1"/>
              </a:ext>
            </a:extLst>
          </p:cNvPr>
          <p:cNvSpPr/>
          <p:nvPr userDrawn="1"/>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1" name="Freeform: Shape 20">
            <a:extLst>
              <a:ext uri="{FF2B5EF4-FFF2-40B4-BE49-F238E27FC236}">
                <a16:creationId xmlns:a16="http://schemas.microsoft.com/office/drawing/2014/main" id="{22F67449-199C-45EB-BB1F-61EEC28C320A}"/>
              </a:ext>
              <a:ext uri="{C183D7F6-B498-43B3-948B-1728B52AA6E4}">
                <adec:decorative xmlns:adec="http://schemas.microsoft.com/office/drawing/2017/decorative" val="1"/>
              </a:ext>
            </a:extLst>
          </p:cNvPr>
          <p:cNvSpPr/>
          <p:nvPr userDrawn="1"/>
        </p:nvSpPr>
        <p:spPr>
          <a:xfrm>
            <a:off x="5307097" y="6114200"/>
            <a:ext cx="6884902" cy="743798"/>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9" name="Freeform: Shape 18">
            <a:extLst>
              <a:ext uri="{FF2B5EF4-FFF2-40B4-BE49-F238E27FC236}">
                <a16:creationId xmlns:a16="http://schemas.microsoft.com/office/drawing/2014/main" id="{C6CA7F72-3DF9-4389-A72F-3FD75C183C01}"/>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useBgFill="1">
        <p:nvSpPr>
          <p:cNvPr id="15" name="Freeform: Shape 14">
            <a:extLst>
              <a:ext uri="{FF2B5EF4-FFF2-40B4-BE49-F238E27FC236}">
                <a16:creationId xmlns:a16="http://schemas.microsoft.com/office/drawing/2014/main" id="{03E96810-E5FC-4149-9C1D-18739789D1AB}"/>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4E4B6B21-A690-42E7-A1B0-23F36836AB25}"/>
              </a:ext>
              <a:ext uri="{C183D7F6-B498-43B3-948B-1728B52AA6E4}">
                <adec:decorative xmlns:adec="http://schemas.microsoft.com/office/drawing/2017/decorative" val="1"/>
              </a:ext>
            </a:extLst>
          </p:cNvPr>
          <p:cNvSpPr/>
          <p:nvPr userDrawn="1"/>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5" name="Freeform: Shape 24">
            <a:extLst>
              <a:ext uri="{FF2B5EF4-FFF2-40B4-BE49-F238E27FC236}">
                <a16:creationId xmlns:a16="http://schemas.microsoft.com/office/drawing/2014/main" id="{8F5C93A3-C2A2-4E5E-8BEB-984B0A7A4AB6}"/>
              </a:ext>
              <a:ext uri="{C183D7F6-B498-43B3-948B-1728B52AA6E4}">
                <adec:decorative xmlns:adec="http://schemas.microsoft.com/office/drawing/2017/decorative" val="1"/>
              </a:ext>
            </a:extLst>
          </p:cNvPr>
          <p:cNvSpPr/>
          <p:nvPr userDrawn="1"/>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8" name="Picture Placeholder 27">
            <a:extLst>
              <a:ext uri="{FF2B5EF4-FFF2-40B4-BE49-F238E27FC236}">
                <a16:creationId xmlns:a16="http://schemas.microsoft.com/office/drawing/2014/main" id="{060A91FF-3B21-462D-B567-F4D5ED785DC5}"/>
              </a:ext>
            </a:extLst>
          </p:cNvPr>
          <p:cNvSpPr>
            <a:spLocks noGrp="1"/>
          </p:cNvSpPr>
          <p:nvPr>
            <p:ph type="pic" sz="quarter" idx="13" hasCustomPrompt="1"/>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anchor="ctr">
            <a:noAutofit/>
          </a:bodyPr>
          <a:lstStyle>
            <a:lvl1pPr marL="0" indent="0" algn="ctr">
              <a:buNone/>
              <a:defRPr/>
            </a:lvl1pPr>
          </a:lstStyle>
          <a:p>
            <a:r>
              <a:rPr lang="en-US" dirty="0"/>
              <a:t>Click to add photo</a:t>
            </a:r>
          </a:p>
        </p:txBody>
      </p:sp>
      <p:sp>
        <p:nvSpPr>
          <p:cNvPr id="8" name="Title 1">
            <a:extLst>
              <a:ext uri="{FF2B5EF4-FFF2-40B4-BE49-F238E27FC236}">
                <a16:creationId xmlns:a16="http://schemas.microsoft.com/office/drawing/2014/main" id="{03447B93-0DB9-496E-BB75-D6D4CB3987D0}"/>
              </a:ext>
            </a:extLst>
          </p:cNvPr>
          <p:cNvSpPr>
            <a:spLocks noGrp="1"/>
          </p:cNvSpPr>
          <p:nvPr>
            <p:ph type="ctrTitle"/>
          </p:nvPr>
        </p:nvSpPr>
        <p:spPr>
          <a:xfrm>
            <a:off x="1711302" y="953027"/>
            <a:ext cx="8769396" cy="2494295"/>
          </a:xfrm>
        </p:spPr>
        <p:txBody>
          <a:bodyPr>
            <a:normAutofit/>
          </a:bodyPr>
          <a:lstStyle>
            <a:lvl1pPr algn="ctr">
              <a:defRPr sz="4000">
                <a:solidFill>
                  <a:schemeClr val="bg1"/>
                </a:solidFill>
              </a:defRPr>
            </a:lvl1pPr>
          </a:lstStyle>
          <a:p>
            <a:r>
              <a:rPr lang="en-US">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9" name="Subtitle 2">
            <a:extLst>
              <a:ext uri="{FF2B5EF4-FFF2-40B4-BE49-F238E27FC236}">
                <a16:creationId xmlns:a16="http://schemas.microsoft.com/office/drawing/2014/main" id="{5E130FEC-33A0-496A-8EC2-BD298C85EE42}"/>
              </a:ext>
            </a:extLst>
          </p:cNvPr>
          <p:cNvSpPr>
            <a:spLocks noGrp="1"/>
          </p:cNvSpPr>
          <p:nvPr>
            <p:ph type="subTitle" idx="1"/>
          </p:nvPr>
        </p:nvSpPr>
        <p:spPr>
          <a:xfrm>
            <a:off x="4438735" y="3603454"/>
            <a:ext cx="6041963" cy="1215470"/>
          </a:xfrm>
        </p:spPr>
        <p:txBody>
          <a:bodyPr>
            <a:normAutofit/>
          </a:bodyPr>
          <a:lstStyle>
            <a:lvl1pPr marL="0" indent="0" algn="r">
              <a:buNone/>
              <a:defRPr sz="2800">
                <a:solidFill>
                  <a:schemeClr val="bg1"/>
                </a:solidFill>
              </a:defRPr>
            </a:lvl1pPr>
          </a:lstStyle>
          <a:p>
            <a:r>
              <a:rPr lang="en-US">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r>
              <a:rPr lang="en-US" dirty="0"/>
              <a:t>PRESENTATION TITLE</a:t>
            </a:r>
          </a:p>
        </p:txBody>
      </p:sp>
      <p:sp>
        <p:nvSpPr>
          <p:cNvPr id="27" name="Slide Number Placeholder 5">
            <a:extLst>
              <a:ext uri="{FF2B5EF4-FFF2-40B4-BE49-F238E27FC236}">
                <a16:creationId xmlns:a16="http://schemas.microsoft.com/office/drawing/2014/main" id="{225233E2-C3A8-4F82-B3D6-B9E4B1622D38}"/>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29" name="Date Placeholder 3">
            <a:extLst>
              <a:ext uri="{FF2B5EF4-FFF2-40B4-BE49-F238E27FC236}">
                <a16:creationId xmlns:a16="http://schemas.microsoft.com/office/drawing/2014/main" id="{97F40738-8D05-4386-863D-A8D23A41A0C8}"/>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5940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2D3E95E-C3B3-4242-95F9-FBDEA263081E}"/>
              </a:ext>
            </a:extLst>
          </p:cNvPr>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11" name="Footer Placeholder 4">
            <a:extLst>
              <a:ext uri="{FF2B5EF4-FFF2-40B4-BE49-F238E27FC236}">
                <a16:creationId xmlns:a16="http://schemas.microsoft.com/office/drawing/2014/main" id="{0978699A-03B3-418F-8303-D2DD8EBF5363}"/>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8CE632E6-C5BB-4739-9B25-7271EC8C28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7EC410D3-9658-4F73-B03B-6A48D80F7B0E}"/>
              </a:ext>
            </a:extLst>
          </p:cNvPr>
          <p:cNvSpPr>
            <a:spLocks noGrp="1"/>
          </p:cNvSpPr>
          <p:nvPr>
            <p:ph sz="quarter" idx="13" hasCustomPrompt="1"/>
          </p:nvPr>
        </p:nvSpPr>
        <p:spPr>
          <a:xfrm>
            <a:off x="755650" y="1995488"/>
            <a:ext cx="10166350" cy="3876675"/>
          </a:xfrm>
        </p:spPr>
        <p:txBody>
          <a:bodyPr/>
          <a:lstStyle>
            <a:lvl1pPr>
              <a:defRPr/>
            </a:lvl1pPr>
          </a:lstStyle>
          <a:p>
            <a:pPr lvl="0"/>
            <a:r>
              <a:rPr lang="en-US" dirty="0"/>
              <a:t>Click to add content</a:t>
            </a:r>
          </a:p>
        </p:txBody>
      </p:sp>
      <p:sp>
        <p:nvSpPr>
          <p:cNvPr id="13" name="Date Placeholder 3">
            <a:extLst>
              <a:ext uri="{FF2B5EF4-FFF2-40B4-BE49-F238E27FC236}">
                <a16:creationId xmlns:a16="http://schemas.microsoft.com/office/drawing/2014/main" id="{1413CC52-74FB-4A3A-9400-683CB916F09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
        <p:nvSpPr>
          <p:cNvPr id="15" name="Rectangle 6">
            <a:extLst>
              <a:ext uri="{FF2B5EF4-FFF2-40B4-BE49-F238E27FC236}">
                <a16:creationId xmlns:a16="http://schemas.microsoft.com/office/drawing/2014/main" id="{8366FB3C-9B36-4970-A0B3-0A599FB5B3F0}"/>
              </a:ext>
              <a:ext uri="{C183D7F6-B498-43B3-948B-1728B52AA6E4}">
                <adec:decorative xmlns:adec="http://schemas.microsoft.com/office/drawing/2017/decorative" val="1"/>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6" name="Rectangle 6">
            <a:extLst>
              <a:ext uri="{FF2B5EF4-FFF2-40B4-BE49-F238E27FC236}">
                <a16:creationId xmlns:a16="http://schemas.microsoft.com/office/drawing/2014/main" id="{42D597FE-E139-4E5E-956B-2F0D1BE21A25}"/>
              </a:ext>
              <a:ext uri="{C183D7F6-B498-43B3-948B-1728B52AA6E4}">
                <adec:decorative xmlns:adec="http://schemas.microsoft.com/office/drawing/2017/decorative" val="1"/>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7" name="Rectangle 6">
            <a:extLst>
              <a:ext uri="{FF2B5EF4-FFF2-40B4-BE49-F238E27FC236}">
                <a16:creationId xmlns:a16="http://schemas.microsoft.com/office/drawing/2014/main" id="{E3A6021A-1C60-4C0A-A41C-9EF62F9DAB43}"/>
              </a:ext>
              <a:ext uri="{C183D7F6-B498-43B3-948B-1728B52AA6E4}">
                <adec:decorative xmlns:adec="http://schemas.microsoft.com/office/drawing/2017/decorative" val="1"/>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8" name="Rectangle 6">
            <a:extLst>
              <a:ext uri="{FF2B5EF4-FFF2-40B4-BE49-F238E27FC236}">
                <a16:creationId xmlns:a16="http://schemas.microsoft.com/office/drawing/2014/main" id="{D67C0DA1-DCDA-4CA5-B336-01101C907DEE}"/>
              </a:ext>
              <a:ext uri="{C183D7F6-B498-43B3-948B-1728B52AA6E4}">
                <adec:decorative xmlns:adec="http://schemas.microsoft.com/office/drawing/2017/decorative" val="1"/>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64451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a:lstStyle>
            <a:lvl1pPr>
              <a:defRPr/>
            </a:lvl1pPr>
          </a:lstStyle>
          <a:p>
            <a:pPr lvl="0"/>
            <a:r>
              <a:rPr lang="en-US" dirty="0"/>
              <a:t>Click to add content</a:t>
            </a:r>
          </a:p>
        </p:txBody>
      </p:sp>
    </p:spTree>
    <p:extLst>
      <p:ext uri="{BB962C8B-B14F-4D97-AF65-F5344CB8AC3E}">
        <p14:creationId xmlns:p14="http://schemas.microsoft.com/office/powerpoint/2010/main" val="118952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674CD2-0113-4C47-91D3-14BC669D469F}"/>
              </a:ext>
            </a:extLst>
          </p:cNvPr>
          <p:cNvSpPr>
            <a:spLocks noGrp="1"/>
          </p:cNvSpPr>
          <p:nvPr>
            <p:ph type="title"/>
          </p:nvPr>
        </p:nvSpPr>
        <p:spPr>
          <a:xfrm>
            <a:off x="1054681" y="609601"/>
            <a:ext cx="9810604" cy="422365"/>
          </a:xfrm>
        </p:spPr>
        <p:txBody>
          <a:bodyPr/>
          <a:lstStyle>
            <a:lvl1pPr algn="ctr">
              <a:defRPr/>
            </a:lvl1pPr>
          </a:lstStyle>
          <a:p>
            <a:pPr algn="ctr"/>
            <a:r>
              <a:rPr lang="en-US"/>
              <a:t>Click to edit Master title style</a:t>
            </a:r>
            <a:endParaRPr lang="en-US" dirty="0"/>
          </a:p>
        </p:txBody>
      </p:sp>
      <p:sp>
        <p:nvSpPr>
          <p:cNvPr id="13" name="Freeform: Shape 12">
            <a:extLst>
              <a:ext uri="{FF2B5EF4-FFF2-40B4-BE49-F238E27FC236}">
                <a16:creationId xmlns:a16="http://schemas.microsoft.com/office/drawing/2014/main" id="{E58C4B7E-8AD2-4DB7-8297-2C077FA87BB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5" name="Text Placeholder 14">
            <a:extLst>
              <a:ext uri="{FF2B5EF4-FFF2-40B4-BE49-F238E27FC236}">
                <a16:creationId xmlns:a16="http://schemas.microsoft.com/office/drawing/2014/main" id="{FDBEDC39-0C40-4877-A8FE-73980FE6D05B}"/>
              </a:ext>
            </a:extLst>
          </p:cNvPr>
          <p:cNvSpPr>
            <a:spLocks noGrp="1"/>
          </p:cNvSpPr>
          <p:nvPr>
            <p:ph type="body" sz="quarter" idx="13" hasCustomPrompt="1"/>
          </p:nvPr>
        </p:nvSpPr>
        <p:spPr>
          <a:xfrm>
            <a:off x="1054890" y="1619250"/>
            <a:ext cx="4736448" cy="422365"/>
          </a:xfrm>
        </p:spPr>
        <p:txBody>
          <a:bodyPr>
            <a:normAutofit/>
          </a:bodyPr>
          <a:lstStyle>
            <a:lvl1pPr marL="0" indent="0" algn="l">
              <a:buNone/>
              <a:defRPr sz="2400" b="0" i="0"/>
            </a:lvl1pPr>
          </a:lstStyle>
          <a:p>
            <a:pPr lvl="0"/>
            <a:r>
              <a:rPr lang="en-US" dirty="0"/>
              <a:t>Click to add subtitle here </a:t>
            </a:r>
          </a:p>
        </p:txBody>
      </p:sp>
      <p:sp>
        <p:nvSpPr>
          <p:cNvPr id="18" name="Text Placeholder 17">
            <a:extLst>
              <a:ext uri="{FF2B5EF4-FFF2-40B4-BE49-F238E27FC236}">
                <a16:creationId xmlns:a16="http://schemas.microsoft.com/office/drawing/2014/main" id="{A2AC0395-26DE-46D5-86B5-74E575713D45}"/>
              </a:ext>
            </a:extLst>
          </p:cNvPr>
          <p:cNvSpPr>
            <a:spLocks noGrp="1"/>
          </p:cNvSpPr>
          <p:nvPr>
            <p:ph type="body" sz="quarter" idx="15" hasCustomPrompt="1"/>
          </p:nvPr>
        </p:nvSpPr>
        <p:spPr>
          <a:xfrm>
            <a:off x="1054682" y="2142535"/>
            <a:ext cx="4735966" cy="3748087"/>
          </a:xfrm>
        </p:spPr>
        <p:txBody>
          <a:bodyPr/>
          <a:lstStyle>
            <a:lvl1pPr>
              <a:defRPr/>
            </a:lvl1pPr>
          </a:lstStyle>
          <a:p>
            <a:pPr lvl="0"/>
            <a:r>
              <a:rPr lang="en-US" dirty="0"/>
              <a:t>Click to add text</a:t>
            </a:r>
          </a:p>
        </p:txBody>
      </p:sp>
      <p:sp>
        <p:nvSpPr>
          <p:cNvPr id="16" name="Text Placeholder 14">
            <a:extLst>
              <a:ext uri="{FF2B5EF4-FFF2-40B4-BE49-F238E27FC236}">
                <a16:creationId xmlns:a16="http://schemas.microsoft.com/office/drawing/2014/main" id="{DD04A74F-DEC1-4C2F-BA56-2223DDF66670}"/>
              </a:ext>
            </a:extLst>
          </p:cNvPr>
          <p:cNvSpPr>
            <a:spLocks noGrp="1"/>
          </p:cNvSpPr>
          <p:nvPr>
            <p:ph type="body" sz="quarter" idx="14" hasCustomPrompt="1"/>
          </p:nvPr>
        </p:nvSpPr>
        <p:spPr>
          <a:xfrm>
            <a:off x="6128839" y="1619249"/>
            <a:ext cx="4736447" cy="422365"/>
          </a:xfrm>
        </p:spPr>
        <p:txBody>
          <a:bodyPr>
            <a:normAutofit/>
          </a:bodyPr>
          <a:lstStyle>
            <a:lvl1pPr marL="0" indent="0" algn="l">
              <a:buNone/>
              <a:defRPr sz="2400" b="0"/>
            </a:lvl1pPr>
          </a:lstStyle>
          <a:p>
            <a:pPr lvl="0"/>
            <a:r>
              <a:rPr lang="en-US" dirty="0"/>
              <a:t>Click to add subtitle here </a:t>
            </a:r>
          </a:p>
        </p:txBody>
      </p:sp>
      <p:sp>
        <p:nvSpPr>
          <p:cNvPr id="19" name="Text Placeholder 17">
            <a:extLst>
              <a:ext uri="{FF2B5EF4-FFF2-40B4-BE49-F238E27FC236}">
                <a16:creationId xmlns:a16="http://schemas.microsoft.com/office/drawing/2014/main" id="{5C05E3C7-9158-43D2-9CE3-55BE738A7CB5}"/>
              </a:ext>
            </a:extLst>
          </p:cNvPr>
          <p:cNvSpPr>
            <a:spLocks noGrp="1"/>
          </p:cNvSpPr>
          <p:nvPr>
            <p:ph type="body" sz="quarter" idx="16" hasCustomPrompt="1"/>
          </p:nvPr>
        </p:nvSpPr>
        <p:spPr>
          <a:xfrm>
            <a:off x="6129319" y="2142534"/>
            <a:ext cx="4735966" cy="3748087"/>
          </a:xfrm>
        </p:spPr>
        <p:txBody>
          <a:bodyPr/>
          <a:lstStyle>
            <a:lvl1pPr>
              <a:defRPr/>
            </a:lvl1pPr>
          </a:lstStyle>
          <a:p>
            <a:pPr lvl="0"/>
            <a:r>
              <a:rPr lang="en-US" dirty="0"/>
              <a:t>Click to add text</a:t>
            </a:r>
          </a:p>
        </p:txBody>
      </p:sp>
      <p:sp>
        <p:nvSpPr>
          <p:cNvPr id="11" name="Footer Placeholder 4">
            <a:extLst>
              <a:ext uri="{FF2B5EF4-FFF2-40B4-BE49-F238E27FC236}">
                <a16:creationId xmlns:a16="http://schemas.microsoft.com/office/drawing/2014/main" id="{539C1417-80EF-4E64-9656-5EEF1E94C4D9}"/>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2" name="Slide Number Placeholder 5">
            <a:extLst>
              <a:ext uri="{FF2B5EF4-FFF2-40B4-BE49-F238E27FC236}">
                <a16:creationId xmlns:a16="http://schemas.microsoft.com/office/drawing/2014/main" id="{523C6CB9-7FD6-4D73-82C8-320B10A2F3CA}"/>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57B47E85-DD05-4BF2-9AC7-35668D9BA751}"/>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15267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17A3ED9-579C-4A5D-B4F3-340A9F2A2C1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7" name="Title 1">
            <a:extLst>
              <a:ext uri="{FF2B5EF4-FFF2-40B4-BE49-F238E27FC236}">
                <a16:creationId xmlns:a16="http://schemas.microsoft.com/office/drawing/2014/main" id="{FBEAF734-C04F-44B0-B015-EC5E97167254}"/>
              </a:ext>
            </a:extLst>
          </p:cNvPr>
          <p:cNvSpPr>
            <a:spLocks noGrp="1"/>
          </p:cNvSpPr>
          <p:nvPr>
            <p:ph type="title"/>
          </p:nvPr>
        </p:nvSpPr>
        <p:spPr>
          <a:xfrm>
            <a:off x="873706" y="609601"/>
            <a:ext cx="9810604" cy="422365"/>
          </a:xfrm>
        </p:spPr>
        <p:txBody>
          <a:bodyPr/>
          <a:lstStyle>
            <a:lvl1pPr algn="ctr">
              <a:defRPr/>
            </a:lvl1pPr>
          </a:lstStyle>
          <a:p>
            <a:pPr algn="ctr"/>
            <a:r>
              <a:rPr lang="en-US"/>
              <a:t>Click to edit Master title style</a:t>
            </a:r>
            <a:endParaRPr lang="en-US" dirty="0"/>
          </a:p>
        </p:txBody>
      </p:sp>
      <p:sp>
        <p:nvSpPr>
          <p:cNvPr id="18" name="Text Placeholder 14">
            <a:extLst>
              <a:ext uri="{FF2B5EF4-FFF2-40B4-BE49-F238E27FC236}">
                <a16:creationId xmlns:a16="http://schemas.microsoft.com/office/drawing/2014/main" id="{A7DE670C-FEBB-43A3-903F-5D3C1665AEB6}"/>
              </a:ext>
            </a:extLst>
          </p:cNvPr>
          <p:cNvSpPr>
            <a:spLocks noGrp="1"/>
          </p:cNvSpPr>
          <p:nvPr>
            <p:ph type="body" sz="quarter" idx="13" hasCustomPrompt="1"/>
          </p:nvPr>
        </p:nvSpPr>
        <p:spPr>
          <a:xfrm>
            <a:off x="454758" y="1619250"/>
            <a:ext cx="3424321" cy="422365"/>
          </a:xfrm>
        </p:spPr>
        <p:txBody>
          <a:bodyPr>
            <a:normAutofit/>
          </a:bodyPr>
          <a:lstStyle>
            <a:lvl1pPr marL="0" indent="0" algn="l">
              <a:buNone/>
              <a:defRPr sz="2400" b="0" i="0"/>
            </a:lvl1pPr>
          </a:lstStyle>
          <a:p>
            <a:pPr lvl="0"/>
            <a:r>
              <a:rPr lang="en-US" dirty="0"/>
              <a:t>Click to add subtitle here </a:t>
            </a:r>
          </a:p>
        </p:txBody>
      </p:sp>
      <p:sp>
        <p:nvSpPr>
          <p:cNvPr id="20" name="Text Placeholder 17">
            <a:extLst>
              <a:ext uri="{FF2B5EF4-FFF2-40B4-BE49-F238E27FC236}">
                <a16:creationId xmlns:a16="http://schemas.microsoft.com/office/drawing/2014/main" id="{2D4CFDE6-CB59-458A-8642-CB7F271A2051}"/>
              </a:ext>
            </a:extLst>
          </p:cNvPr>
          <p:cNvSpPr>
            <a:spLocks noGrp="1"/>
          </p:cNvSpPr>
          <p:nvPr>
            <p:ph type="body" sz="quarter" idx="15" hasCustomPrompt="1"/>
          </p:nvPr>
        </p:nvSpPr>
        <p:spPr>
          <a:xfrm>
            <a:off x="454550" y="2142535"/>
            <a:ext cx="3423973" cy="3748087"/>
          </a:xfrm>
        </p:spPr>
        <p:txBody>
          <a:bodyPr/>
          <a:lstStyle>
            <a:lvl1pPr>
              <a:defRPr/>
            </a:lvl1pPr>
          </a:lstStyle>
          <a:p>
            <a:pPr lvl="0"/>
            <a:r>
              <a:rPr lang="en-US" dirty="0"/>
              <a:t>Click to add text</a:t>
            </a:r>
          </a:p>
        </p:txBody>
      </p:sp>
      <p:sp>
        <p:nvSpPr>
          <p:cNvPr id="19" name="Text Placeholder 14">
            <a:extLst>
              <a:ext uri="{FF2B5EF4-FFF2-40B4-BE49-F238E27FC236}">
                <a16:creationId xmlns:a16="http://schemas.microsoft.com/office/drawing/2014/main" id="{9BA9E954-2475-443B-9BDD-0835ED4F845C}"/>
              </a:ext>
            </a:extLst>
          </p:cNvPr>
          <p:cNvSpPr>
            <a:spLocks noGrp="1"/>
          </p:cNvSpPr>
          <p:nvPr>
            <p:ph type="body" sz="quarter" idx="14" hasCustomPrompt="1"/>
          </p:nvPr>
        </p:nvSpPr>
        <p:spPr>
          <a:xfrm>
            <a:off x="4115018" y="1619249"/>
            <a:ext cx="3424320" cy="422365"/>
          </a:xfrm>
        </p:spPr>
        <p:txBody>
          <a:bodyPr>
            <a:normAutofit/>
          </a:bodyPr>
          <a:lstStyle>
            <a:lvl1pPr marL="0" indent="0" algn="l">
              <a:buNone/>
              <a:defRPr sz="2400" b="0"/>
            </a:lvl1pPr>
          </a:lstStyle>
          <a:p>
            <a:pPr lvl="0"/>
            <a:r>
              <a:rPr lang="en-US" dirty="0"/>
              <a:t>Click to add subtitle here </a:t>
            </a:r>
          </a:p>
        </p:txBody>
      </p:sp>
      <p:sp>
        <p:nvSpPr>
          <p:cNvPr id="21" name="Text Placeholder 17">
            <a:extLst>
              <a:ext uri="{FF2B5EF4-FFF2-40B4-BE49-F238E27FC236}">
                <a16:creationId xmlns:a16="http://schemas.microsoft.com/office/drawing/2014/main" id="{8DCA3A4B-8BE0-4372-9A95-C23F7388BC83}"/>
              </a:ext>
            </a:extLst>
          </p:cNvPr>
          <p:cNvSpPr>
            <a:spLocks noGrp="1"/>
          </p:cNvSpPr>
          <p:nvPr>
            <p:ph type="body" sz="quarter" idx="16" hasCustomPrompt="1"/>
          </p:nvPr>
        </p:nvSpPr>
        <p:spPr>
          <a:xfrm>
            <a:off x="4115497" y="2142534"/>
            <a:ext cx="3423973" cy="3748087"/>
          </a:xfrm>
        </p:spPr>
        <p:txBody>
          <a:bodyPr/>
          <a:lstStyle>
            <a:lvl1pPr>
              <a:defRPr/>
            </a:lvl1pPr>
          </a:lstStyle>
          <a:p>
            <a:pPr lvl="0"/>
            <a:r>
              <a:rPr lang="en-US" dirty="0"/>
              <a:t>Click to add text</a:t>
            </a:r>
          </a:p>
        </p:txBody>
      </p:sp>
      <p:sp>
        <p:nvSpPr>
          <p:cNvPr id="24" name="Text Placeholder 14">
            <a:extLst>
              <a:ext uri="{FF2B5EF4-FFF2-40B4-BE49-F238E27FC236}">
                <a16:creationId xmlns:a16="http://schemas.microsoft.com/office/drawing/2014/main" id="{83814004-56EB-4A4E-AB1E-98855CE440F4}"/>
              </a:ext>
            </a:extLst>
          </p:cNvPr>
          <p:cNvSpPr>
            <a:spLocks noGrp="1"/>
          </p:cNvSpPr>
          <p:nvPr>
            <p:ph type="body" sz="quarter" idx="17" hasCustomPrompt="1"/>
          </p:nvPr>
        </p:nvSpPr>
        <p:spPr>
          <a:xfrm>
            <a:off x="7775277" y="1619249"/>
            <a:ext cx="3424320" cy="422365"/>
          </a:xfrm>
        </p:spPr>
        <p:txBody>
          <a:bodyPr>
            <a:normAutofit/>
          </a:bodyPr>
          <a:lstStyle>
            <a:lvl1pPr marL="0" indent="0" algn="l">
              <a:buNone/>
              <a:defRPr sz="2400" b="0"/>
            </a:lvl1pPr>
          </a:lstStyle>
          <a:p>
            <a:pPr lvl="0"/>
            <a:r>
              <a:rPr lang="en-US" dirty="0"/>
              <a:t>Click to add subtitle here </a:t>
            </a:r>
          </a:p>
        </p:txBody>
      </p:sp>
      <p:sp>
        <p:nvSpPr>
          <p:cNvPr id="25" name="Text Placeholder 17">
            <a:extLst>
              <a:ext uri="{FF2B5EF4-FFF2-40B4-BE49-F238E27FC236}">
                <a16:creationId xmlns:a16="http://schemas.microsoft.com/office/drawing/2014/main" id="{0B306CC8-2ACB-4500-A7C7-453E36674B96}"/>
              </a:ext>
            </a:extLst>
          </p:cNvPr>
          <p:cNvSpPr>
            <a:spLocks noGrp="1"/>
          </p:cNvSpPr>
          <p:nvPr>
            <p:ph type="body" sz="quarter" idx="18" hasCustomPrompt="1"/>
          </p:nvPr>
        </p:nvSpPr>
        <p:spPr>
          <a:xfrm>
            <a:off x="7775756" y="2142534"/>
            <a:ext cx="3423973" cy="3748087"/>
          </a:xfrm>
        </p:spPr>
        <p:txBody>
          <a:bodyPr/>
          <a:lstStyle>
            <a:lvl1pPr>
              <a:defRPr/>
            </a:lvl1pPr>
          </a:lstStyle>
          <a:p>
            <a:pPr lvl="0"/>
            <a:r>
              <a:rPr lang="en-US" dirty="0"/>
              <a:t>Click to add text</a:t>
            </a:r>
          </a:p>
        </p:txBody>
      </p:sp>
      <p:sp>
        <p:nvSpPr>
          <p:cNvPr id="9" name="Footer Placeholder 4">
            <a:extLst>
              <a:ext uri="{FF2B5EF4-FFF2-40B4-BE49-F238E27FC236}">
                <a16:creationId xmlns:a16="http://schemas.microsoft.com/office/drawing/2014/main" id="{FAEEA5FB-A25B-4356-85A4-FF41A9F28587}"/>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0" name="Slide Number Placeholder 5">
            <a:extLst>
              <a:ext uri="{FF2B5EF4-FFF2-40B4-BE49-F238E27FC236}">
                <a16:creationId xmlns:a16="http://schemas.microsoft.com/office/drawing/2014/main" id="{747C945D-F288-4F1A-BB40-8FE634FE2D1C}"/>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2" name="Date Placeholder 3">
            <a:extLst>
              <a:ext uri="{FF2B5EF4-FFF2-40B4-BE49-F238E27FC236}">
                <a16:creationId xmlns:a16="http://schemas.microsoft.com/office/drawing/2014/main" id="{C09D8AE7-A672-4CAA-9DBC-4EAAD377B0C0}"/>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3105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DDED3827-9034-4290-9283-5879482F34FF}"/>
              </a:ext>
            </a:extLst>
          </p:cNvPr>
          <p:cNvSpPr>
            <a:spLocks noGrp="1"/>
          </p:cNvSpPr>
          <p:nvPr>
            <p:ph type="title"/>
          </p:nvPr>
        </p:nvSpPr>
        <p:spPr>
          <a:xfrm>
            <a:off x="6095491" y="609601"/>
            <a:ext cx="5190969" cy="1216024"/>
          </a:xfrm>
        </p:spPr>
        <p:txBody>
          <a:bodyPr>
            <a:normAutofit/>
          </a:bodyPr>
          <a:lstStyle/>
          <a:p>
            <a:r>
              <a:rPr lang="en-US"/>
              <a:t>Click to edit Master title style</a:t>
            </a:r>
            <a:endParaRPr lang="en-US" dirty="0"/>
          </a:p>
        </p:txBody>
      </p:sp>
      <p:sp>
        <p:nvSpPr>
          <p:cNvPr id="9" name="Freeform: Shape 8">
            <a:extLst>
              <a:ext uri="{FF2B5EF4-FFF2-40B4-BE49-F238E27FC236}">
                <a16:creationId xmlns:a16="http://schemas.microsoft.com/office/drawing/2014/main" id="{E9EAE860-AA99-4AA2-AF58-8DB185C79452}"/>
              </a:ext>
              <a:ext uri="{C183D7F6-B498-43B3-948B-1728B52AA6E4}">
                <adec:decorative xmlns:adec="http://schemas.microsoft.com/office/drawing/2017/decorative" val="1"/>
              </a:ext>
            </a:extLst>
          </p:cNvPr>
          <p:cNvSpPr/>
          <p:nvPr userDrawn="1"/>
        </p:nvSpPr>
        <p:spPr>
          <a:xfrm rot="10800000">
            <a:off x="-2" y="0"/>
            <a:ext cx="5462338" cy="6858000"/>
          </a:xfrm>
          <a:custGeom>
            <a:avLst/>
            <a:gdLst>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500474 w 7853120"/>
              <a:gd name="connsiteY137" fmla="*/ 198977 h 6858000"/>
              <a:gd name="connsiteX138" fmla="*/ 1494568 w 7853120"/>
              <a:gd name="connsiteY138" fmla="*/ 35011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15019 w 7853120"/>
              <a:gd name="connsiteY9" fmla="*/ 672134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35856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23355 w 7885837"/>
              <a:gd name="connsiteY13" fmla="*/ 64050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01978 w 7885837"/>
              <a:gd name="connsiteY13" fmla="*/ 64431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108539 w 7885837"/>
              <a:gd name="connsiteY10" fmla="*/ 66359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94186 w 7980023"/>
              <a:gd name="connsiteY7" fmla="*/ 6801423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62723 w 7980023"/>
              <a:gd name="connsiteY13" fmla="*/ 6453731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7980023" h="6858000">
                <a:moveTo>
                  <a:pt x="1624340" y="0"/>
                </a:moveTo>
                <a:lnTo>
                  <a:pt x="7980023" y="0"/>
                </a:lnTo>
                <a:lnTo>
                  <a:pt x="7980023" y="6858000"/>
                </a:lnTo>
                <a:lnTo>
                  <a:pt x="0" y="6858000"/>
                </a:lnTo>
                <a:lnTo>
                  <a:pt x="132132" y="6806542"/>
                </a:lnTo>
                <a:lnTo>
                  <a:pt x="137847" y="6810337"/>
                </a:lnTo>
                <a:lnTo>
                  <a:pt x="89184" y="6811393"/>
                </a:lnTo>
                <a:lnTo>
                  <a:pt x="70391" y="6764316"/>
                </a:lnTo>
                <a:lnTo>
                  <a:pt x="151420" y="6763669"/>
                </a:lnTo>
                <a:lnTo>
                  <a:pt x="151423" y="6695947"/>
                </a:lnTo>
                <a:cubicBezTo>
                  <a:pt x="162004" y="6681098"/>
                  <a:pt x="198681" y="6645366"/>
                  <a:pt x="202725" y="6635929"/>
                </a:cubicBezTo>
                <a:cubicBezTo>
                  <a:pt x="201411" y="6623676"/>
                  <a:pt x="277638" y="6596764"/>
                  <a:pt x="277549" y="6583710"/>
                </a:cubicBezTo>
                <a:cubicBezTo>
                  <a:pt x="286413" y="6523616"/>
                  <a:pt x="251673" y="6579466"/>
                  <a:pt x="279539" y="6538422"/>
                </a:cubicBezTo>
                <a:cubicBezTo>
                  <a:pt x="293078" y="6504360"/>
                  <a:pt x="358272" y="6485885"/>
                  <a:pt x="362723" y="6453731"/>
                </a:cubicBezTo>
                <a:cubicBezTo>
                  <a:pt x="374413" y="6445360"/>
                  <a:pt x="413615" y="6374813"/>
                  <a:pt x="406890" y="6358897"/>
                </a:cubicBezTo>
                <a:cubicBezTo>
                  <a:pt x="419018" y="6336351"/>
                  <a:pt x="502005" y="6300227"/>
                  <a:pt x="512226" y="6282376"/>
                </a:cubicBezTo>
                <a:cubicBezTo>
                  <a:pt x="512445" y="6280426"/>
                  <a:pt x="391418" y="6247554"/>
                  <a:pt x="391637" y="6245603"/>
                </a:cubicBezTo>
                <a:cubicBezTo>
                  <a:pt x="392655" y="6242109"/>
                  <a:pt x="400234" y="6240246"/>
                  <a:pt x="402287" y="6231382"/>
                </a:cubicBezTo>
                <a:cubicBezTo>
                  <a:pt x="413935" y="6214200"/>
                  <a:pt x="426661" y="6166520"/>
                  <a:pt x="438736" y="6150483"/>
                </a:cubicBezTo>
                <a:cubicBezTo>
                  <a:pt x="440343" y="6145383"/>
                  <a:pt x="471207" y="6136064"/>
                  <a:pt x="474738" y="6135150"/>
                </a:cubicBezTo>
                <a:lnTo>
                  <a:pt x="476247" y="6135117"/>
                </a:lnTo>
                <a:lnTo>
                  <a:pt x="461881" y="6094992"/>
                </a:lnTo>
                <a:lnTo>
                  <a:pt x="485909" y="6094804"/>
                </a:lnTo>
                <a:cubicBezTo>
                  <a:pt x="486304" y="6086380"/>
                  <a:pt x="486698" y="6077956"/>
                  <a:pt x="487093" y="6069532"/>
                </a:cubicBezTo>
                <a:lnTo>
                  <a:pt x="489317" y="6057240"/>
                </a:lnTo>
                <a:lnTo>
                  <a:pt x="486626" y="6052194"/>
                </a:lnTo>
                <a:cubicBezTo>
                  <a:pt x="485564" y="6047615"/>
                  <a:pt x="486414" y="6042180"/>
                  <a:pt x="491590" y="6034848"/>
                </a:cubicBezTo>
                <a:lnTo>
                  <a:pt x="492850" y="6016934"/>
                </a:lnTo>
                <a:cubicBezTo>
                  <a:pt x="491858" y="6011232"/>
                  <a:pt x="521519" y="5947109"/>
                  <a:pt x="518320" y="5941839"/>
                </a:cubicBezTo>
                <a:cubicBezTo>
                  <a:pt x="527728" y="5892009"/>
                  <a:pt x="525427" y="5829177"/>
                  <a:pt x="541474" y="5769612"/>
                </a:cubicBezTo>
                <a:cubicBezTo>
                  <a:pt x="573345" y="5674859"/>
                  <a:pt x="616570" y="5546820"/>
                  <a:pt x="643760" y="5483024"/>
                </a:cubicBezTo>
                <a:cubicBezTo>
                  <a:pt x="687129" y="5465021"/>
                  <a:pt x="685969" y="5418016"/>
                  <a:pt x="704612" y="5386836"/>
                </a:cubicBezTo>
                <a:cubicBezTo>
                  <a:pt x="672573" y="5382571"/>
                  <a:pt x="736210" y="5353240"/>
                  <a:pt x="704722" y="5336094"/>
                </a:cubicBezTo>
                <a:cubicBezTo>
                  <a:pt x="709112" y="5330963"/>
                  <a:pt x="714358" y="5326534"/>
                  <a:pt x="719859" y="5322215"/>
                </a:cubicBezTo>
                <a:lnTo>
                  <a:pt x="722724" y="5319945"/>
                </a:lnTo>
                <a:lnTo>
                  <a:pt x="728625" y="5308206"/>
                </a:lnTo>
                <a:lnTo>
                  <a:pt x="737251" y="5308204"/>
                </a:lnTo>
                <a:lnTo>
                  <a:pt x="744068" y="5244688"/>
                </a:lnTo>
                <a:cubicBezTo>
                  <a:pt x="741754" y="5219841"/>
                  <a:pt x="736409" y="5193796"/>
                  <a:pt x="723007" y="5165945"/>
                </a:cubicBezTo>
                <a:cubicBezTo>
                  <a:pt x="714005" y="5153858"/>
                  <a:pt x="715978" y="5135166"/>
                  <a:pt x="727414" y="5124196"/>
                </a:cubicBezTo>
                <a:cubicBezTo>
                  <a:pt x="729382" y="5122308"/>
                  <a:pt x="731564" y="5120724"/>
                  <a:pt x="733886" y="5119497"/>
                </a:cubicBezTo>
                <a:cubicBezTo>
                  <a:pt x="713338" y="5084291"/>
                  <a:pt x="733062" y="5075230"/>
                  <a:pt x="717223" y="5056494"/>
                </a:cubicBezTo>
                <a:cubicBezTo>
                  <a:pt x="722653" y="5015230"/>
                  <a:pt x="752784" y="4991932"/>
                  <a:pt x="739127" y="4974868"/>
                </a:cubicBezTo>
                <a:cubicBezTo>
                  <a:pt x="747068" y="4955744"/>
                  <a:pt x="776644" y="4936770"/>
                  <a:pt x="763081" y="4914948"/>
                </a:cubicBezTo>
                <a:cubicBezTo>
                  <a:pt x="779099" y="4918788"/>
                  <a:pt x="759254" y="4888088"/>
                  <a:pt x="773305" y="4880631"/>
                </a:cubicBezTo>
                <a:cubicBezTo>
                  <a:pt x="778316" y="4859911"/>
                  <a:pt x="788730" y="4824114"/>
                  <a:pt x="793146" y="4790628"/>
                </a:cubicBezTo>
                <a:cubicBezTo>
                  <a:pt x="772519" y="4753454"/>
                  <a:pt x="815026" y="4709732"/>
                  <a:pt x="799802" y="4679718"/>
                </a:cubicBezTo>
                <a:lnTo>
                  <a:pt x="825430" y="4557310"/>
                </a:lnTo>
                <a:cubicBezTo>
                  <a:pt x="836009" y="4523413"/>
                  <a:pt x="802432" y="4537635"/>
                  <a:pt x="840410" y="4508412"/>
                </a:cubicBezTo>
                <a:cubicBezTo>
                  <a:pt x="833896" y="4445321"/>
                  <a:pt x="869756" y="4449367"/>
                  <a:pt x="845542" y="4391240"/>
                </a:cubicBezTo>
                <a:lnTo>
                  <a:pt x="852182" y="4174996"/>
                </a:lnTo>
                <a:cubicBezTo>
                  <a:pt x="862953" y="4139969"/>
                  <a:pt x="857292" y="4130009"/>
                  <a:pt x="863579" y="4078684"/>
                </a:cubicBezTo>
                <a:cubicBezTo>
                  <a:pt x="874385" y="4027210"/>
                  <a:pt x="856366" y="3979051"/>
                  <a:pt x="887954" y="3934323"/>
                </a:cubicBezTo>
                <a:cubicBezTo>
                  <a:pt x="883536" y="3930474"/>
                  <a:pt x="880313" y="3925995"/>
                  <a:pt x="877947" y="3921099"/>
                </a:cubicBezTo>
                <a:lnTo>
                  <a:pt x="873349" y="3906233"/>
                </a:lnTo>
                <a:lnTo>
                  <a:pt x="874786" y="3904422"/>
                </a:lnTo>
                <a:cubicBezTo>
                  <a:pt x="878047" y="3896214"/>
                  <a:pt x="877547" y="3891016"/>
                  <a:pt x="875386" y="3887163"/>
                </a:cubicBezTo>
                <a:lnTo>
                  <a:pt x="871518" y="3883366"/>
                </a:lnTo>
                <a:lnTo>
                  <a:pt x="865200" y="3808615"/>
                </a:lnTo>
                <a:lnTo>
                  <a:pt x="890414" y="3801218"/>
                </a:lnTo>
                <a:cubicBezTo>
                  <a:pt x="898964" y="3789082"/>
                  <a:pt x="908634" y="3753967"/>
                  <a:pt x="916505" y="3735794"/>
                </a:cubicBezTo>
                <a:cubicBezTo>
                  <a:pt x="915058" y="3723991"/>
                  <a:pt x="914130" y="3711671"/>
                  <a:pt x="913893" y="3699097"/>
                </a:cubicBezTo>
                <a:lnTo>
                  <a:pt x="914187" y="3691697"/>
                </a:lnTo>
                <a:lnTo>
                  <a:pt x="914531" y="3691546"/>
                </a:lnTo>
                <a:cubicBezTo>
                  <a:pt x="915319" y="3689926"/>
                  <a:pt x="915686" y="3687488"/>
                  <a:pt x="915517" y="3683730"/>
                </a:cubicBezTo>
                <a:lnTo>
                  <a:pt x="914724" y="3678210"/>
                </a:lnTo>
                <a:lnTo>
                  <a:pt x="961701" y="3622140"/>
                </a:lnTo>
                <a:cubicBezTo>
                  <a:pt x="975640" y="3587061"/>
                  <a:pt x="979994" y="3573862"/>
                  <a:pt x="1003428" y="3534890"/>
                </a:cubicBezTo>
                <a:cubicBezTo>
                  <a:pt x="1016574" y="3502088"/>
                  <a:pt x="1036805" y="3477721"/>
                  <a:pt x="1040894" y="3446748"/>
                </a:cubicBezTo>
                <a:cubicBezTo>
                  <a:pt x="1052479" y="3438695"/>
                  <a:pt x="1059489" y="3429320"/>
                  <a:pt x="1052591" y="3413985"/>
                </a:cubicBezTo>
                <a:cubicBezTo>
                  <a:pt x="1067970" y="3384791"/>
                  <a:pt x="1086321" y="3384396"/>
                  <a:pt x="1081677" y="3359338"/>
                </a:cubicBezTo>
                <a:cubicBezTo>
                  <a:pt x="1113360" y="3353444"/>
                  <a:pt x="1104181" y="3348054"/>
                  <a:pt x="1100102" y="3336636"/>
                </a:cubicBezTo>
                <a:cubicBezTo>
                  <a:pt x="1100079" y="3336171"/>
                  <a:pt x="1100055" y="3335707"/>
                  <a:pt x="1100032" y="3335242"/>
                </a:cubicBezTo>
                <a:lnTo>
                  <a:pt x="1104519" y="3334506"/>
                </a:lnTo>
                <a:lnTo>
                  <a:pt x="1108049" y="3330362"/>
                </a:lnTo>
                <a:lnTo>
                  <a:pt x="1112079" y="3316492"/>
                </a:lnTo>
                <a:lnTo>
                  <a:pt x="1112670" y="3310855"/>
                </a:lnTo>
                <a:cubicBezTo>
                  <a:pt x="1113422" y="3307128"/>
                  <a:pt x="1114364" y="3304853"/>
                  <a:pt x="1115504" y="3303502"/>
                </a:cubicBezTo>
                <a:lnTo>
                  <a:pt x="1115868" y="3303456"/>
                </a:lnTo>
                <a:lnTo>
                  <a:pt x="1117945" y="3296306"/>
                </a:lnTo>
                <a:cubicBezTo>
                  <a:pt x="1120779" y="3283935"/>
                  <a:pt x="1122897" y="3271607"/>
                  <a:pt x="1124395" y="3259631"/>
                </a:cubicBezTo>
                <a:cubicBezTo>
                  <a:pt x="1144329" y="3258025"/>
                  <a:pt x="1140070" y="3209319"/>
                  <a:pt x="1169437" y="3227829"/>
                </a:cubicBezTo>
                <a:cubicBezTo>
                  <a:pt x="1172377" y="3212096"/>
                  <a:pt x="1162844" y="3197427"/>
                  <a:pt x="1181330" y="3211605"/>
                </a:cubicBezTo>
                <a:cubicBezTo>
                  <a:pt x="1182880" y="3206694"/>
                  <a:pt x="1185735" y="3204534"/>
                  <a:pt x="1189252" y="3203657"/>
                </a:cubicBezTo>
                <a:lnTo>
                  <a:pt x="1190760" y="3203625"/>
                </a:lnTo>
                <a:lnTo>
                  <a:pt x="1199962" y="3164801"/>
                </a:lnTo>
                <a:cubicBezTo>
                  <a:pt x="1200264" y="3156687"/>
                  <a:pt x="1200565" y="3148573"/>
                  <a:pt x="1200867" y="3140459"/>
                </a:cubicBezTo>
                <a:lnTo>
                  <a:pt x="1202949" y="3128619"/>
                </a:lnTo>
                <a:lnTo>
                  <a:pt x="1200205" y="3123757"/>
                </a:lnTo>
                <a:cubicBezTo>
                  <a:pt x="1199091" y="3119348"/>
                  <a:pt x="1199880" y="3114114"/>
                  <a:pt x="1204970" y="3107053"/>
                </a:cubicBezTo>
                <a:lnTo>
                  <a:pt x="1206773" y="3105708"/>
                </a:lnTo>
                <a:cubicBezTo>
                  <a:pt x="1206525" y="3100405"/>
                  <a:pt x="1206276" y="3095101"/>
                  <a:pt x="1206028" y="3089798"/>
                </a:cubicBezTo>
                <a:cubicBezTo>
                  <a:pt x="1204975" y="3084307"/>
                  <a:pt x="1203006" y="3078968"/>
                  <a:pt x="1199753" y="3073892"/>
                </a:cubicBezTo>
                <a:cubicBezTo>
                  <a:pt x="1240588" y="3039515"/>
                  <a:pt x="1235210" y="2987050"/>
                  <a:pt x="1257977" y="2939902"/>
                </a:cubicBezTo>
                <a:cubicBezTo>
                  <a:pt x="1261623" y="2932662"/>
                  <a:pt x="1272171" y="2848651"/>
                  <a:pt x="1259084" y="2801843"/>
                </a:cubicBezTo>
                <a:cubicBezTo>
                  <a:pt x="1261710" y="2779194"/>
                  <a:pt x="1260063" y="2798580"/>
                  <a:pt x="1291951" y="2729696"/>
                </a:cubicBezTo>
                <a:cubicBezTo>
                  <a:pt x="1294720" y="2711201"/>
                  <a:pt x="1326484" y="2667348"/>
                  <a:pt x="1336103" y="2682866"/>
                </a:cubicBezTo>
                <a:cubicBezTo>
                  <a:pt x="1327276" y="2618810"/>
                  <a:pt x="1375294" y="2590047"/>
                  <a:pt x="1384457" y="2526390"/>
                </a:cubicBezTo>
                <a:cubicBezTo>
                  <a:pt x="1427584" y="2509077"/>
                  <a:pt x="1392282" y="2513023"/>
                  <a:pt x="1410558" y="2483002"/>
                </a:cubicBezTo>
                <a:cubicBezTo>
                  <a:pt x="1378504" y="2478874"/>
                  <a:pt x="1441751" y="2450659"/>
                  <a:pt x="1410103" y="2434127"/>
                </a:cubicBezTo>
                <a:cubicBezTo>
                  <a:pt x="1414431" y="2429186"/>
                  <a:pt x="1419622" y="2424923"/>
                  <a:pt x="1425070" y="2420768"/>
                </a:cubicBezTo>
                <a:lnTo>
                  <a:pt x="1427908" y="2418582"/>
                </a:lnTo>
                <a:lnTo>
                  <a:pt x="1433672" y="2407279"/>
                </a:lnTo>
                <a:lnTo>
                  <a:pt x="1442289" y="2407282"/>
                </a:lnTo>
                <a:lnTo>
                  <a:pt x="1455974" y="2392557"/>
                </a:lnTo>
                <a:cubicBezTo>
                  <a:pt x="1460018" y="2386551"/>
                  <a:pt x="1463107" y="2379509"/>
                  <a:pt x="1464630" y="2370864"/>
                </a:cubicBezTo>
                <a:lnTo>
                  <a:pt x="1522314" y="2202566"/>
                </a:lnTo>
                <a:cubicBezTo>
                  <a:pt x="1527106" y="2194430"/>
                  <a:pt x="1526489" y="2183277"/>
                  <a:pt x="1538623" y="2182184"/>
                </a:cubicBezTo>
                <a:cubicBezTo>
                  <a:pt x="1553760" y="2179059"/>
                  <a:pt x="1542407" y="2143133"/>
                  <a:pt x="1556663" y="2151646"/>
                </a:cubicBezTo>
                <a:lnTo>
                  <a:pt x="1600318" y="2025678"/>
                </a:lnTo>
                <a:lnTo>
                  <a:pt x="1608967" y="1908118"/>
                </a:lnTo>
                <a:lnTo>
                  <a:pt x="1618408" y="1721725"/>
                </a:lnTo>
                <a:cubicBezTo>
                  <a:pt x="1616185" y="1710244"/>
                  <a:pt x="1616662" y="1699865"/>
                  <a:pt x="1618819" y="1690229"/>
                </a:cubicBezTo>
                <a:lnTo>
                  <a:pt x="1628779" y="1664519"/>
                </a:lnTo>
                <a:lnTo>
                  <a:pt x="1639464" y="1659741"/>
                </a:lnTo>
                <a:lnTo>
                  <a:pt x="1641233" y="1642638"/>
                </a:lnTo>
                <a:lnTo>
                  <a:pt x="1643710" y="1638374"/>
                </a:lnTo>
                <a:cubicBezTo>
                  <a:pt x="1642186" y="1623558"/>
                  <a:pt x="1632070" y="1579162"/>
                  <a:pt x="1632084" y="1553747"/>
                </a:cubicBezTo>
                <a:cubicBezTo>
                  <a:pt x="1640456" y="1506669"/>
                  <a:pt x="1598558" y="1531113"/>
                  <a:pt x="1643796" y="1485881"/>
                </a:cubicBezTo>
                <a:cubicBezTo>
                  <a:pt x="1624858" y="1402479"/>
                  <a:pt x="1665635" y="1293819"/>
                  <a:pt x="1624197" y="1219904"/>
                </a:cubicBezTo>
                <a:cubicBezTo>
                  <a:pt x="1628256" y="1151825"/>
                  <a:pt x="1614523" y="1131365"/>
                  <a:pt x="1611125" y="1079200"/>
                </a:cubicBezTo>
                <a:cubicBezTo>
                  <a:pt x="1604986" y="1008575"/>
                  <a:pt x="1550313" y="937246"/>
                  <a:pt x="1603801" y="906926"/>
                </a:cubicBezTo>
                <a:lnTo>
                  <a:pt x="1596871" y="693671"/>
                </a:lnTo>
                <a:lnTo>
                  <a:pt x="1588375" y="674509"/>
                </a:lnTo>
                <a:lnTo>
                  <a:pt x="1589972" y="671854"/>
                </a:lnTo>
                <a:cubicBezTo>
                  <a:pt x="1592920" y="660342"/>
                  <a:pt x="1591406" y="653465"/>
                  <a:pt x="1587929" y="648655"/>
                </a:cubicBezTo>
                <a:lnTo>
                  <a:pt x="1582211" y="644194"/>
                </a:lnTo>
                <a:lnTo>
                  <a:pt x="1579157" y="628473"/>
                </a:lnTo>
                <a:lnTo>
                  <a:pt x="1561622" y="545150"/>
                </a:lnTo>
                <a:lnTo>
                  <a:pt x="1563476" y="544275"/>
                </a:lnTo>
                <a:cubicBezTo>
                  <a:pt x="1572747" y="526653"/>
                  <a:pt x="1579298" y="492024"/>
                  <a:pt x="1586685" y="466430"/>
                </a:cubicBezTo>
                <a:cubicBezTo>
                  <a:pt x="1582840" y="450867"/>
                  <a:pt x="1610171" y="407510"/>
                  <a:pt x="1607797" y="390714"/>
                </a:cubicBezTo>
                <a:cubicBezTo>
                  <a:pt x="1607521" y="387397"/>
                  <a:pt x="1607246" y="384081"/>
                  <a:pt x="1606970" y="380764"/>
                </a:cubicBezTo>
                <a:lnTo>
                  <a:pt x="1540890" y="399555"/>
                </a:lnTo>
                <a:cubicBezTo>
                  <a:pt x="1541661" y="397262"/>
                  <a:pt x="1541746" y="387588"/>
                  <a:pt x="1540905" y="382586"/>
                </a:cubicBezTo>
                <a:lnTo>
                  <a:pt x="1529454" y="305471"/>
                </a:lnTo>
                <a:lnTo>
                  <a:pt x="1571859" y="211274"/>
                </a:lnTo>
                <a:cubicBezTo>
                  <a:pt x="1577697" y="181775"/>
                  <a:pt x="1574034" y="164976"/>
                  <a:pt x="1579872" y="135477"/>
                </a:cubicBezTo>
                <a:cubicBezTo>
                  <a:pt x="1577903" y="80822"/>
                  <a:pt x="1629791" y="97694"/>
                  <a:pt x="1621471" y="35011"/>
                </a:cubicBezTo>
                <a:lnTo>
                  <a:pt x="162434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0" name="Freeform: Shape 9">
            <a:extLst>
              <a:ext uri="{FF2B5EF4-FFF2-40B4-BE49-F238E27FC236}">
                <a16:creationId xmlns:a16="http://schemas.microsoft.com/office/drawing/2014/main" id="{FF861025-1719-42FD-BBEB-64F486BE0801}"/>
              </a:ext>
              <a:ext uri="{C183D7F6-B498-43B3-948B-1728B52AA6E4}">
                <adec:decorative xmlns:adec="http://schemas.microsoft.com/office/drawing/2017/decorative" val="1"/>
              </a:ext>
            </a:extLst>
          </p:cNvPr>
          <p:cNvSpPr/>
          <p:nvPr userDrawn="1"/>
        </p:nvSpPr>
        <p:spPr>
          <a:xfrm>
            <a:off x="526312" y="454550"/>
            <a:ext cx="5045148" cy="59436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1" name="Rectangle 6">
            <a:extLst>
              <a:ext uri="{FF2B5EF4-FFF2-40B4-BE49-F238E27FC236}">
                <a16:creationId xmlns:a16="http://schemas.microsoft.com/office/drawing/2014/main" id="{FB5281A5-738F-4421-9D42-84CA9A8692F5}"/>
              </a:ext>
              <a:ext uri="{C183D7F6-B498-43B3-948B-1728B52AA6E4}">
                <adec:decorative xmlns:adec="http://schemas.microsoft.com/office/drawing/2017/decorative" val="1"/>
              </a:ext>
            </a:extLst>
          </p:cNvPr>
          <p:cNvSpPr/>
          <p:nvPr userDrawn="1"/>
        </p:nvSpPr>
        <p:spPr>
          <a:xfrm>
            <a:off x="2339455" y="186966"/>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5" name="Picture Placeholder 20">
            <a:extLst>
              <a:ext uri="{FF2B5EF4-FFF2-40B4-BE49-F238E27FC236}">
                <a16:creationId xmlns:a16="http://schemas.microsoft.com/office/drawing/2014/main" id="{ACD4D9FC-DAB8-4FDD-928D-40EC8DF87FCB}"/>
              </a:ext>
            </a:extLst>
          </p:cNvPr>
          <p:cNvSpPr>
            <a:spLocks noGrp="1"/>
          </p:cNvSpPr>
          <p:nvPr>
            <p:ph type="pic" sz="quarter" idx="13" hasCustomPrompt="1"/>
          </p:nvPr>
        </p:nvSpPr>
        <p:spPr>
          <a:xfrm>
            <a:off x="801711" y="724530"/>
            <a:ext cx="2122242" cy="2599357"/>
          </a:xfrm>
        </p:spPr>
        <p:txBody>
          <a:bodyPr/>
          <a:lstStyle>
            <a:lvl1pPr marL="0" indent="0" algn="ctr">
              <a:buNone/>
              <a:defRPr/>
            </a:lvl1pPr>
          </a:lstStyle>
          <a:p>
            <a:r>
              <a:rPr lang="en-US" dirty="0"/>
              <a:t>Click to add photo</a:t>
            </a:r>
          </a:p>
        </p:txBody>
      </p:sp>
      <p:sp>
        <p:nvSpPr>
          <p:cNvPr id="26" name="Picture Placeholder 20">
            <a:extLst>
              <a:ext uri="{FF2B5EF4-FFF2-40B4-BE49-F238E27FC236}">
                <a16:creationId xmlns:a16="http://schemas.microsoft.com/office/drawing/2014/main" id="{D9ABF72E-D2F2-4447-BF2A-6F05FE4FD6DA}"/>
              </a:ext>
            </a:extLst>
          </p:cNvPr>
          <p:cNvSpPr>
            <a:spLocks noGrp="1"/>
          </p:cNvSpPr>
          <p:nvPr>
            <p:ph type="pic" sz="quarter" idx="14" hasCustomPrompt="1"/>
          </p:nvPr>
        </p:nvSpPr>
        <p:spPr>
          <a:xfrm>
            <a:off x="3187309" y="724530"/>
            <a:ext cx="2122242" cy="2599357"/>
          </a:xfrm>
        </p:spPr>
        <p:txBody>
          <a:bodyPr/>
          <a:lstStyle>
            <a:lvl1pPr marL="0" indent="0" algn="ctr">
              <a:buNone/>
              <a:defRPr/>
            </a:lvl1pPr>
          </a:lstStyle>
          <a:p>
            <a:r>
              <a:rPr lang="en-US" dirty="0"/>
              <a:t>Click to add photo</a:t>
            </a:r>
          </a:p>
        </p:txBody>
      </p:sp>
      <p:sp>
        <p:nvSpPr>
          <p:cNvPr id="27" name="Picture Placeholder 20">
            <a:extLst>
              <a:ext uri="{FF2B5EF4-FFF2-40B4-BE49-F238E27FC236}">
                <a16:creationId xmlns:a16="http://schemas.microsoft.com/office/drawing/2014/main" id="{2F0F37A1-4DF5-4621-9E37-D1CC2342A56F}"/>
              </a:ext>
            </a:extLst>
          </p:cNvPr>
          <p:cNvSpPr>
            <a:spLocks noGrp="1"/>
          </p:cNvSpPr>
          <p:nvPr>
            <p:ph type="pic" sz="quarter" idx="15" hasCustomPrompt="1"/>
          </p:nvPr>
        </p:nvSpPr>
        <p:spPr>
          <a:xfrm>
            <a:off x="801710" y="3593830"/>
            <a:ext cx="2122242" cy="2534378"/>
          </a:xfrm>
        </p:spPr>
        <p:txBody>
          <a:bodyPr/>
          <a:lstStyle>
            <a:lvl1pPr marL="0" indent="0" algn="ctr">
              <a:buNone/>
              <a:defRPr/>
            </a:lvl1pPr>
          </a:lstStyle>
          <a:p>
            <a:r>
              <a:rPr lang="en-US" dirty="0"/>
              <a:t>Click to add photo</a:t>
            </a:r>
          </a:p>
        </p:txBody>
      </p:sp>
      <p:sp>
        <p:nvSpPr>
          <p:cNvPr id="28" name="Picture Placeholder 20">
            <a:extLst>
              <a:ext uri="{FF2B5EF4-FFF2-40B4-BE49-F238E27FC236}">
                <a16:creationId xmlns:a16="http://schemas.microsoft.com/office/drawing/2014/main" id="{8C685007-8C22-443A-BE57-85A48662482F}"/>
              </a:ext>
            </a:extLst>
          </p:cNvPr>
          <p:cNvSpPr>
            <a:spLocks noGrp="1"/>
          </p:cNvSpPr>
          <p:nvPr>
            <p:ph type="pic" sz="quarter" idx="16" hasCustomPrompt="1"/>
          </p:nvPr>
        </p:nvSpPr>
        <p:spPr>
          <a:xfrm>
            <a:off x="3182643" y="3593830"/>
            <a:ext cx="2122242" cy="2534378"/>
          </a:xfrm>
        </p:spPr>
        <p:txBody>
          <a:bodyPr/>
          <a:lstStyle>
            <a:lvl1pPr marL="0" indent="0" algn="ctr">
              <a:buNone/>
              <a:defRPr/>
            </a:lvl1pPr>
          </a:lstStyle>
          <a:p>
            <a:r>
              <a:rPr lang="en-US" dirty="0"/>
              <a:t>Click to add photo</a:t>
            </a:r>
          </a:p>
        </p:txBody>
      </p:sp>
      <p:sp>
        <p:nvSpPr>
          <p:cNvPr id="14" name="Content Placeholder 5">
            <a:extLst>
              <a:ext uri="{FF2B5EF4-FFF2-40B4-BE49-F238E27FC236}">
                <a16:creationId xmlns:a16="http://schemas.microsoft.com/office/drawing/2014/main" id="{3494C765-0916-4EB3-A106-4EE989AD902D}"/>
              </a:ext>
            </a:extLst>
          </p:cNvPr>
          <p:cNvSpPr>
            <a:spLocks noGrp="1"/>
          </p:cNvSpPr>
          <p:nvPr>
            <p:ph idx="1"/>
          </p:nvPr>
        </p:nvSpPr>
        <p:spPr>
          <a:xfrm>
            <a:off x="6095999" y="2147355"/>
            <a:ext cx="5045149" cy="4107021"/>
          </a:xfrm>
        </p:spPr>
        <p:txBody>
          <a:bodyPr/>
          <a:lstStyle>
            <a:lvl1pPr marL="0" indent="0">
              <a:buNone/>
              <a:defRPr/>
            </a:lvl1pPr>
          </a:lstStyle>
          <a:p>
            <a:pPr lvl="0"/>
            <a:r>
              <a:rPr lang="en-US"/>
              <a:t>Click to edit Master text styles</a:t>
            </a:r>
          </a:p>
        </p:txBody>
      </p:sp>
      <p:sp>
        <p:nvSpPr>
          <p:cNvPr id="15" name="Footer Placeholder 17">
            <a:extLst>
              <a:ext uri="{FF2B5EF4-FFF2-40B4-BE49-F238E27FC236}">
                <a16:creationId xmlns:a16="http://schemas.microsoft.com/office/drawing/2014/main" id="{C51070D0-48FE-47F4-9654-246F3D4083EF}"/>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8" name="Slide Number Placeholder 18">
            <a:extLst>
              <a:ext uri="{FF2B5EF4-FFF2-40B4-BE49-F238E27FC236}">
                <a16:creationId xmlns:a16="http://schemas.microsoft.com/office/drawing/2014/main" id="{D705FA93-7DE4-4F91-BD9C-A7A25372DDBA}"/>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B9BEB33-D6AC-4C86-9A2A-0FA8A87193B2}"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9" name="Date Placeholder 16">
            <a:extLst>
              <a:ext uri="{FF2B5EF4-FFF2-40B4-BE49-F238E27FC236}">
                <a16:creationId xmlns:a16="http://schemas.microsoft.com/office/drawing/2014/main" id="{C4F3A1D4-1535-400A-AC07-233D6F875A96}"/>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16966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6684E77-3328-431D-852A-A1C804D16D46}"/>
              </a:ext>
              <a:ext uri="{C183D7F6-B498-43B3-948B-1728B52AA6E4}">
                <adec:decorative xmlns:adec="http://schemas.microsoft.com/office/drawing/2017/decorative" val="1"/>
              </a:ext>
            </a:extLst>
          </p:cNvPr>
          <p:cNvSpPr/>
          <p:nvPr userDrawn="1"/>
        </p:nvSpPr>
        <p:spPr>
          <a:xfrm rot="19121972">
            <a:off x="-780426" y="-1149210"/>
            <a:ext cx="8356063" cy="11088571"/>
          </a:xfrm>
          <a:custGeom>
            <a:avLst/>
            <a:gdLst>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7561859 h 11088571"/>
              <a:gd name="connsiteX124" fmla="*/ 6818449 w 8356063"/>
              <a:gd name="connsiteY124" fmla="*/ 8601534 h 11088571"/>
              <a:gd name="connsiteX125" fmla="*/ 6710538 w 8356063"/>
              <a:gd name="connsiteY125" fmla="*/ 8601534 h 11088571"/>
              <a:gd name="connsiteX126" fmla="*/ 6718259 w 8356063"/>
              <a:gd name="connsiteY126" fmla="*/ 8630244 h 11088571"/>
              <a:gd name="connsiteX127" fmla="*/ 6774653 w 8356063"/>
              <a:gd name="connsiteY127" fmla="*/ 8750271 h 11088571"/>
              <a:gd name="connsiteX128" fmla="*/ 6791102 w 8356063"/>
              <a:gd name="connsiteY128" fmla="*/ 8874277 h 11088571"/>
              <a:gd name="connsiteX129" fmla="*/ 6749840 w 8356063"/>
              <a:gd name="connsiteY129" fmla="*/ 9027677 h 11088571"/>
              <a:gd name="connsiteX130" fmla="*/ 6782551 w 8356063"/>
              <a:gd name="connsiteY130" fmla="*/ 9305160 h 11088571"/>
              <a:gd name="connsiteX131" fmla="*/ 6822558 w 8356063"/>
              <a:gd name="connsiteY131" fmla="*/ 9381799 h 11088571"/>
              <a:gd name="connsiteX132" fmla="*/ 6904583 w 8356063"/>
              <a:gd name="connsiteY132" fmla="*/ 9690906 h 11088571"/>
              <a:gd name="connsiteX133" fmla="*/ 6979504 w 8356063"/>
              <a:gd name="connsiteY133" fmla="*/ 9813607 h 11088571"/>
              <a:gd name="connsiteX134" fmla="*/ 6996966 w 8356063"/>
              <a:gd name="connsiteY134" fmla="*/ 9833017 h 11088571"/>
              <a:gd name="connsiteX135" fmla="*/ 7008802 w 8356063"/>
              <a:gd name="connsiteY135" fmla="*/ 9857707 h 11088571"/>
              <a:gd name="connsiteX136" fmla="*/ 7030988 w 8356063"/>
              <a:gd name="connsiteY136" fmla="*/ 9965361 h 11088571"/>
              <a:gd name="connsiteX137" fmla="*/ 7034231 w 8356063"/>
              <a:gd name="connsiteY137" fmla="*/ 10050875 h 11088571"/>
              <a:gd name="connsiteX138" fmla="*/ 7030221 w 8356063"/>
              <a:gd name="connsiteY138" fmla="*/ 10082725 h 11088571"/>
              <a:gd name="connsiteX139" fmla="*/ 7023828 w 8356063"/>
              <a:gd name="connsiteY139" fmla="*/ 10135993 h 11088571"/>
              <a:gd name="connsiteX140" fmla="*/ 7006346 w 8356063"/>
              <a:gd name="connsiteY140" fmla="*/ 10179503 h 11088571"/>
              <a:gd name="connsiteX141" fmla="*/ 7006032 w 8356063"/>
              <a:gd name="connsiteY141" fmla="*/ 10222580 h 11088571"/>
              <a:gd name="connsiteX142" fmla="*/ 7022387 w 8356063"/>
              <a:gd name="connsiteY142" fmla="*/ 10227810 h 11088571"/>
              <a:gd name="connsiteX143" fmla="*/ 7016719 w 8356063"/>
              <a:gd name="connsiteY143" fmla="*/ 10275442 h 11088571"/>
              <a:gd name="connsiteX144" fmla="*/ 7006319 w 8356063"/>
              <a:gd name="connsiteY144" fmla="*/ 10348220 h 11088571"/>
              <a:gd name="connsiteX145" fmla="*/ 7009149 w 8356063"/>
              <a:gd name="connsiteY145" fmla="*/ 10359098 h 11088571"/>
              <a:gd name="connsiteX146" fmla="*/ 6994973 w 8356063"/>
              <a:gd name="connsiteY146" fmla="*/ 10370490 h 11088571"/>
              <a:gd name="connsiteX147" fmla="*/ 6984719 w 8356063"/>
              <a:gd name="connsiteY147" fmla="*/ 10397278 h 11088571"/>
              <a:gd name="connsiteX148" fmla="*/ 6958822 w 8356063"/>
              <a:gd name="connsiteY148" fmla="*/ 10537951 h 11088571"/>
              <a:gd name="connsiteX149" fmla="*/ 6961280 w 8356063"/>
              <a:gd name="connsiteY149" fmla="*/ 10565026 h 11088571"/>
              <a:gd name="connsiteX150" fmla="*/ 6961883 w 8356063"/>
              <a:gd name="connsiteY150" fmla="*/ 10621345 h 11088571"/>
              <a:gd name="connsiteX151" fmla="*/ 6969420 w 8356063"/>
              <a:gd name="connsiteY151" fmla="*/ 10658847 h 11088571"/>
              <a:gd name="connsiteX152" fmla="*/ 6961243 w 8356063"/>
              <a:gd name="connsiteY152" fmla="*/ 10667121 h 11088571"/>
              <a:gd name="connsiteX153" fmla="*/ 6954751 w 8356063"/>
              <a:gd name="connsiteY153" fmla="*/ 10688604 h 11088571"/>
              <a:gd name="connsiteX154" fmla="*/ 6941940 w 8356063"/>
              <a:gd name="connsiteY154" fmla="*/ 10797948 h 11088571"/>
              <a:gd name="connsiteX155" fmla="*/ 6945141 w 8356063"/>
              <a:gd name="connsiteY155" fmla="*/ 10818072 h 11088571"/>
              <a:gd name="connsiteX156" fmla="*/ 6897807 w 8356063"/>
              <a:gd name="connsiteY156" fmla="*/ 10904998 h 11088571"/>
              <a:gd name="connsiteX157" fmla="*/ 6834058 w 8356063"/>
              <a:gd name="connsiteY157" fmla="*/ 11025845 h 11088571"/>
              <a:gd name="connsiteX158" fmla="*/ 6757195 w 8356063"/>
              <a:gd name="connsiteY158" fmla="*/ 11088571 h 11088571"/>
              <a:gd name="connsiteX159" fmla="*/ 0 w 8356063"/>
              <a:gd name="connsiteY159" fmla="*/ 5152133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8601534 h 11088571"/>
              <a:gd name="connsiteX124" fmla="*/ 6710538 w 8356063"/>
              <a:gd name="connsiteY124" fmla="*/ 8601534 h 11088571"/>
              <a:gd name="connsiteX125" fmla="*/ 6718259 w 8356063"/>
              <a:gd name="connsiteY125" fmla="*/ 8630244 h 11088571"/>
              <a:gd name="connsiteX126" fmla="*/ 6774653 w 8356063"/>
              <a:gd name="connsiteY126" fmla="*/ 8750271 h 11088571"/>
              <a:gd name="connsiteX127" fmla="*/ 6791102 w 8356063"/>
              <a:gd name="connsiteY127" fmla="*/ 8874277 h 11088571"/>
              <a:gd name="connsiteX128" fmla="*/ 6749840 w 8356063"/>
              <a:gd name="connsiteY128" fmla="*/ 9027677 h 11088571"/>
              <a:gd name="connsiteX129" fmla="*/ 6782551 w 8356063"/>
              <a:gd name="connsiteY129" fmla="*/ 9305160 h 11088571"/>
              <a:gd name="connsiteX130" fmla="*/ 6822558 w 8356063"/>
              <a:gd name="connsiteY130" fmla="*/ 9381799 h 11088571"/>
              <a:gd name="connsiteX131" fmla="*/ 6904583 w 8356063"/>
              <a:gd name="connsiteY131" fmla="*/ 9690906 h 11088571"/>
              <a:gd name="connsiteX132" fmla="*/ 6979504 w 8356063"/>
              <a:gd name="connsiteY132" fmla="*/ 9813607 h 11088571"/>
              <a:gd name="connsiteX133" fmla="*/ 6996966 w 8356063"/>
              <a:gd name="connsiteY133" fmla="*/ 9833017 h 11088571"/>
              <a:gd name="connsiteX134" fmla="*/ 7008802 w 8356063"/>
              <a:gd name="connsiteY134" fmla="*/ 9857707 h 11088571"/>
              <a:gd name="connsiteX135" fmla="*/ 7030988 w 8356063"/>
              <a:gd name="connsiteY135" fmla="*/ 9965361 h 11088571"/>
              <a:gd name="connsiteX136" fmla="*/ 7034231 w 8356063"/>
              <a:gd name="connsiteY136" fmla="*/ 10050875 h 11088571"/>
              <a:gd name="connsiteX137" fmla="*/ 7030221 w 8356063"/>
              <a:gd name="connsiteY137" fmla="*/ 10082725 h 11088571"/>
              <a:gd name="connsiteX138" fmla="*/ 7023828 w 8356063"/>
              <a:gd name="connsiteY138" fmla="*/ 10135993 h 11088571"/>
              <a:gd name="connsiteX139" fmla="*/ 7006346 w 8356063"/>
              <a:gd name="connsiteY139" fmla="*/ 10179503 h 11088571"/>
              <a:gd name="connsiteX140" fmla="*/ 7006032 w 8356063"/>
              <a:gd name="connsiteY140" fmla="*/ 10222580 h 11088571"/>
              <a:gd name="connsiteX141" fmla="*/ 7022387 w 8356063"/>
              <a:gd name="connsiteY141" fmla="*/ 10227810 h 11088571"/>
              <a:gd name="connsiteX142" fmla="*/ 7016719 w 8356063"/>
              <a:gd name="connsiteY142" fmla="*/ 10275442 h 11088571"/>
              <a:gd name="connsiteX143" fmla="*/ 7006319 w 8356063"/>
              <a:gd name="connsiteY143" fmla="*/ 10348220 h 11088571"/>
              <a:gd name="connsiteX144" fmla="*/ 7009149 w 8356063"/>
              <a:gd name="connsiteY144" fmla="*/ 10359098 h 11088571"/>
              <a:gd name="connsiteX145" fmla="*/ 6994973 w 8356063"/>
              <a:gd name="connsiteY145" fmla="*/ 10370490 h 11088571"/>
              <a:gd name="connsiteX146" fmla="*/ 6984719 w 8356063"/>
              <a:gd name="connsiteY146" fmla="*/ 10397278 h 11088571"/>
              <a:gd name="connsiteX147" fmla="*/ 6958822 w 8356063"/>
              <a:gd name="connsiteY147" fmla="*/ 10537951 h 11088571"/>
              <a:gd name="connsiteX148" fmla="*/ 6961280 w 8356063"/>
              <a:gd name="connsiteY148" fmla="*/ 10565026 h 11088571"/>
              <a:gd name="connsiteX149" fmla="*/ 6961883 w 8356063"/>
              <a:gd name="connsiteY149" fmla="*/ 10621345 h 11088571"/>
              <a:gd name="connsiteX150" fmla="*/ 6969420 w 8356063"/>
              <a:gd name="connsiteY150" fmla="*/ 10658847 h 11088571"/>
              <a:gd name="connsiteX151" fmla="*/ 6961243 w 8356063"/>
              <a:gd name="connsiteY151" fmla="*/ 10667121 h 11088571"/>
              <a:gd name="connsiteX152" fmla="*/ 6954751 w 8356063"/>
              <a:gd name="connsiteY152" fmla="*/ 10688604 h 11088571"/>
              <a:gd name="connsiteX153" fmla="*/ 6941940 w 8356063"/>
              <a:gd name="connsiteY153" fmla="*/ 10797948 h 11088571"/>
              <a:gd name="connsiteX154" fmla="*/ 6945141 w 8356063"/>
              <a:gd name="connsiteY154" fmla="*/ 10818072 h 11088571"/>
              <a:gd name="connsiteX155" fmla="*/ 6897807 w 8356063"/>
              <a:gd name="connsiteY155" fmla="*/ 10904998 h 11088571"/>
              <a:gd name="connsiteX156" fmla="*/ 6834058 w 8356063"/>
              <a:gd name="connsiteY156" fmla="*/ 11025845 h 11088571"/>
              <a:gd name="connsiteX157" fmla="*/ 6757195 w 8356063"/>
              <a:gd name="connsiteY157" fmla="*/ 11088571 h 11088571"/>
              <a:gd name="connsiteX158" fmla="*/ 0 w 8356063"/>
              <a:gd name="connsiteY158" fmla="*/ 5152133 h 11088571"/>
              <a:gd name="connsiteX159" fmla="*/ 4526334 w 8356063"/>
              <a:gd name="connsiteY159"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710538 w 8356063"/>
              <a:gd name="connsiteY123" fmla="*/ 8601534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57110 w 8356063"/>
              <a:gd name="connsiteY105" fmla="*/ 6320298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71210 w 8356063"/>
              <a:gd name="connsiteY143" fmla="*/ 1042578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96966 w 8356063"/>
              <a:gd name="connsiteY129" fmla="*/ 983301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71993 w 8356063"/>
              <a:gd name="connsiteY129" fmla="*/ 9393092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8356063" h="11088571">
                <a:moveTo>
                  <a:pt x="4526334" y="0"/>
                </a:moveTo>
                <a:lnTo>
                  <a:pt x="8356063" y="3364555"/>
                </a:lnTo>
                <a:cubicBezTo>
                  <a:pt x="8303055" y="3395080"/>
                  <a:pt x="8312000" y="3433882"/>
                  <a:pt x="8289968" y="3468545"/>
                </a:cubicBezTo>
                <a:cubicBezTo>
                  <a:pt x="8289400" y="3475096"/>
                  <a:pt x="8289317" y="3480768"/>
                  <a:pt x="8289831" y="3484485"/>
                </a:cubicBezTo>
                <a:cubicBezTo>
                  <a:pt x="8301575" y="3524859"/>
                  <a:pt x="8262275" y="3569815"/>
                  <a:pt x="8270620" y="3602360"/>
                </a:cubicBezTo>
                <a:cubicBezTo>
                  <a:pt x="8270018" y="3611595"/>
                  <a:pt x="8268024" y="3619636"/>
                  <a:pt x="8265172" y="3626889"/>
                </a:cubicBezTo>
                <a:lnTo>
                  <a:pt x="8255109" y="3645719"/>
                </a:lnTo>
                <a:lnTo>
                  <a:pt x="8248082" y="3648125"/>
                </a:lnTo>
                <a:lnTo>
                  <a:pt x="8244223" y="3661252"/>
                </a:lnTo>
                <a:lnTo>
                  <a:pt x="8242070" y="3664274"/>
                </a:lnTo>
                <a:cubicBezTo>
                  <a:pt x="8237938" y="3670030"/>
                  <a:pt x="8234022" y="3675825"/>
                  <a:pt x="8230862" y="3682070"/>
                </a:cubicBezTo>
                <a:cubicBezTo>
                  <a:pt x="8257899" y="3690084"/>
                  <a:pt x="8208426" y="3736505"/>
                  <a:pt x="8234872" y="3731763"/>
                </a:cubicBezTo>
                <a:cubicBezTo>
                  <a:pt x="8222199" y="3767466"/>
                  <a:pt x="8250697" y="3753586"/>
                  <a:pt x="8216817" y="3783275"/>
                </a:cubicBezTo>
                <a:cubicBezTo>
                  <a:pt x="8214083" y="3850717"/>
                  <a:pt x="8206550" y="3937460"/>
                  <a:pt x="8195332" y="3974147"/>
                </a:cubicBezTo>
                <a:cubicBezTo>
                  <a:pt x="8201334" y="4003038"/>
                  <a:pt x="8176534" y="4007754"/>
                  <a:pt x="8175650" y="4027382"/>
                </a:cubicBezTo>
                <a:cubicBezTo>
                  <a:pt x="8155731" y="3992336"/>
                  <a:pt x="8120913" y="4051233"/>
                  <a:pt x="8135083" y="4099051"/>
                </a:cubicBezTo>
                <a:cubicBezTo>
                  <a:pt x="8162483" y="4119362"/>
                  <a:pt x="8149718" y="4218916"/>
                  <a:pt x="8144458" y="4240084"/>
                </a:cubicBezTo>
                <a:cubicBezTo>
                  <a:pt x="8129405" y="4294500"/>
                  <a:pt x="8137692" y="4346473"/>
                  <a:pt x="8106952" y="4392916"/>
                </a:cubicBezTo>
                <a:cubicBezTo>
                  <a:pt x="8109983" y="4397184"/>
                  <a:pt x="8111985" y="4402075"/>
                  <a:pt x="8113254" y="4407377"/>
                </a:cubicBezTo>
                <a:lnTo>
                  <a:pt x="8115047" y="4423384"/>
                </a:lnTo>
                <a:lnTo>
                  <a:pt x="8113676" y="4425263"/>
                </a:lnTo>
                <a:cubicBezTo>
                  <a:pt x="8110052" y="4433879"/>
                  <a:pt x="8109796" y="4439435"/>
                  <a:pt x="8111032" y="4443621"/>
                </a:cubicBezTo>
                <a:lnTo>
                  <a:pt x="8113632" y="4447809"/>
                </a:lnTo>
                <a:lnTo>
                  <a:pt x="8112816" y="4460459"/>
                </a:lnTo>
                <a:cubicBezTo>
                  <a:pt x="8113174" y="4468813"/>
                  <a:pt x="8113533" y="4477167"/>
                  <a:pt x="8113891" y="4485521"/>
                </a:cubicBezTo>
                <a:lnTo>
                  <a:pt x="8111575" y="4490076"/>
                </a:lnTo>
                <a:lnTo>
                  <a:pt x="8109277" y="4527664"/>
                </a:lnTo>
                <a:lnTo>
                  <a:pt x="8108050" y="4528119"/>
                </a:lnTo>
                <a:cubicBezTo>
                  <a:pt x="8105248" y="4529993"/>
                  <a:pt x="8103079" y="4532993"/>
                  <a:pt x="8102182" y="4538432"/>
                </a:cubicBezTo>
                <a:cubicBezTo>
                  <a:pt x="8086050" y="4529141"/>
                  <a:pt x="8094915" y="4541433"/>
                  <a:pt x="8093690" y="4558290"/>
                </a:cubicBezTo>
                <a:cubicBezTo>
                  <a:pt x="8068364" y="4547623"/>
                  <a:pt x="8075463" y="4596080"/>
                  <a:pt x="8059326" y="4603283"/>
                </a:cubicBezTo>
                <a:cubicBezTo>
                  <a:pt x="8058998" y="4615908"/>
                  <a:pt x="8058188" y="4629064"/>
                  <a:pt x="8056799" y="4642466"/>
                </a:cubicBezTo>
                <a:lnTo>
                  <a:pt x="8055636" y="4650334"/>
                </a:lnTo>
                <a:lnTo>
                  <a:pt x="8055344" y="4650484"/>
                </a:lnTo>
                <a:cubicBezTo>
                  <a:pt x="8054515" y="4652180"/>
                  <a:pt x="8053916" y="4654761"/>
                  <a:pt x="8053580" y="4658770"/>
                </a:cubicBezTo>
                <a:cubicBezTo>
                  <a:pt x="8053559" y="4660740"/>
                  <a:pt x="8053537" y="4662710"/>
                  <a:pt x="8053516" y="4664680"/>
                </a:cubicBezTo>
                <a:lnTo>
                  <a:pt x="8032914" y="4681132"/>
                </a:lnTo>
                <a:lnTo>
                  <a:pt x="8009112" y="4722617"/>
                </a:lnTo>
                <a:cubicBezTo>
                  <a:pt x="7993622" y="4759455"/>
                  <a:pt x="7967567" y="4771774"/>
                  <a:pt x="7964967" y="4813968"/>
                </a:cubicBezTo>
                <a:cubicBezTo>
                  <a:pt x="7950394" y="4848407"/>
                  <a:pt x="7931242" y="4873595"/>
                  <a:pt x="7924105" y="4906426"/>
                </a:cubicBezTo>
                <a:cubicBezTo>
                  <a:pt x="7913878" y="4914566"/>
                  <a:pt x="7907124" y="4924287"/>
                  <a:pt x="7910687" y="4940879"/>
                </a:cubicBezTo>
                <a:cubicBezTo>
                  <a:pt x="7894790" y="4971391"/>
                  <a:pt x="7880144" y="4971117"/>
                  <a:pt x="7880692" y="4997983"/>
                </a:cubicBezTo>
                <a:cubicBezTo>
                  <a:pt x="7854749" y="5003060"/>
                  <a:pt x="7861376" y="5009148"/>
                  <a:pt x="7863187" y="5021465"/>
                </a:cubicBezTo>
                <a:lnTo>
                  <a:pt x="7863067" y="5022953"/>
                </a:lnTo>
                <a:lnTo>
                  <a:pt x="7859404" y="5023566"/>
                </a:lnTo>
                <a:lnTo>
                  <a:pt x="7856078" y="5027845"/>
                </a:lnTo>
                <a:lnTo>
                  <a:pt x="7851131" y="5042466"/>
                </a:lnTo>
                <a:lnTo>
                  <a:pt x="7849953" y="5048447"/>
                </a:lnTo>
                <a:cubicBezTo>
                  <a:pt x="7848887" y="5052389"/>
                  <a:pt x="7847853" y="5054775"/>
                  <a:pt x="7846777" y="5056170"/>
                </a:cubicBezTo>
                <a:lnTo>
                  <a:pt x="7846482" y="5056208"/>
                </a:lnTo>
                <a:lnTo>
                  <a:pt x="7843931" y="5063745"/>
                </a:lnTo>
                <a:cubicBezTo>
                  <a:pt x="7840123" y="5076812"/>
                  <a:pt x="7836892" y="5089863"/>
                  <a:pt x="7834199" y="5102559"/>
                </a:cubicBezTo>
                <a:cubicBezTo>
                  <a:pt x="7818139" y="5103517"/>
                  <a:pt x="7815415" y="5155552"/>
                  <a:pt x="7794377" y="5134725"/>
                </a:cubicBezTo>
                <a:cubicBezTo>
                  <a:pt x="7790065" y="5151375"/>
                  <a:pt x="7795806" y="5167358"/>
                  <a:pt x="7782881" y="5151558"/>
                </a:cubicBezTo>
                <a:cubicBezTo>
                  <a:pt x="7781031" y="5156730"/>
                  <a:pt x="7778488" y="5158922"/>
                  <a:pt x="7775580" y="5159723"/>
                </a:cubicBezTo>
                <a:lnTo>
                  <a:pt x="7774377" y="5159700"/>
                </a:lnTo>
                <a:lnTo>
                  <a:pt x="7765158" y="5196988"/>
                </a:lnTo>
                <a:lnTo>
                  <a:pt x="7762184" y="5200701"/>
                </a:lnTo>
                <a:lnTo>
                  <a:pt x="7758413" y="5226592"/>
                </a:lnTo>
                <a:lnTo>
                  <a:pt x="7755270" y="5239122"/>
                </a:lnTo>
                <a:lnTo>
                  <a:pt x="7756842" y="5244407"/>
                </a:lnTo>
                <a:cubicBezTo>
                  <a:pt x="7757174" y="5249146"/>
                  <a:pt x="7755889" y="5254690"/>
                  <a:pt x="7750955" y="5262017"/>
                </a:cubicBezTo>
                <a:lnTo>
                  <a:pt x="7749353" y="5263381"/>
                </a:lnTo>
                <a:lnTo>
                  <a:pt x="7747948" y="5280355"/>
                </a:lnTo>
                <a:cubicBezTo>
                  <a:pt x="7748095" y="5286243"/>
                  <a:pt x="7748992" y="5292002"/>
                  <a:pt x="7750944" y="5297535"/>
                </a:cubicBezTo>
                <a:cubicBezTo>
                  <a:pt x="7714145" y="5332602"/>
                  <a:pt x="7711838" y="5388684"/>
                  <a:pt x="7687811" y="5438038"/>
                </a:cubicBezTo>
                <a:cubicBezTo>
                  <a:pt x="7660645" y="5440301"/>
                  <a:pt x="7652121" y="5504170"/>
                  <a:pt x="7658457" y="5549229"/>
                </a:cubicBezTo>
                <a:lnTo>
                  <a:pt x="7668135" y="5580314"/>
                </a:lnTo>
                <a:lnTo>
                  <a:pt x="7666267" y="5584947"/>
                </a:lnTo>
                <a:lnTo>
                  <a:pt x="7660190" y="5584780"/>
                </a:lnTo>
                <a:cubicBezTo>
                  <a:pt x="7657715" y="5587018"/>
                  <a:pt x="7655842" y="5591316"/>
                  <a:pt x="7654390" y="5596873"/>
                </a:cubicBezTo>
                <a:lnTo>
                  <a:pt x="7652276" y="5614256"/>
                </a:lnTo>
                <a:lnTo>
                  <a:pt x="7644533" y="5628338"/>
                </a:lnTo>
                <a:lnTo>
                  <a:pt x="7623924" y="5659453"/>
                </a:lnTo>
                <a:lnTo>
                  <a:pt x="7620970" y="5670583"/>
                </a:lnTo>
                <a:lnTo>
                  <a:pt x="7614472" y="5680853"/>
                </a:lnTo>
                <a:lnTo>
                  <a:pt x="7611151" y="5681035"/>
                </a:lnTo>
                <a:cubicBezTo>
                  <a:pt x="7608455" y="5679880"/>
                  <a:pt x="7606172" y="5677323"/>
                  <a:pt x="7604745" y="5673100"/>
                </a:cubicBezTo>
                <a:lnTo>
                  <a:pt x="7598508" y="5707792"/>
                </a:lnTo>
                <a:lnTo>
                  <a:pt x="7588132" y="5731832"/>
                </a:lnTo>
                <a:cubicBezTo>
                  <a:pt x="7585724" y="5738566"/>
                  <a:pt x="7582585" y="5744203"/>
                  <a:pt x="7579010" y="5749130"/>
                </a:cubicBezTo>
                <a:lnTo>
                  <a:pt x="7567846" y="5761514"/>
                </a:lnTo>
                <a:lnTo>
                  <a:pt x="7562360" y="5762220"/>
                </a:lnTo>
                <a:lnTo>
                  <a:pt x="7556811" y="5771335"/>
                </a:lnTo>
                <a:lnTo>
                  <a:pt x="7554640" y="5773241"/>
                </a:lnTo>
                <a:cubicBezTo>
                  <a:pt x="7550479" y="5776868"/>
                  <a:pt x="7546465" y="5780555"/>
                  <a:pt x="7542887" y="5784687"/>
                </a:cubicBezTo>
                <a:cubicBezTo>
                  <a:pt x="7560283" y="5794721"/>
                  <a:pt x="7515323" y="5821499"/>
                  <a:pt x="7535042" y="5822014"/>
                </a:cubicBezTo>
                <a:cubicBezTo>
                  <a:pt x="7530882" y="5828129"/>
                  <a:pt x="7529209" y="5832346"/>
                  <a:pt x="7528564" y="5835491"/>
                </a:cubicBezTo>
                <a:cubicBezTo>
                  <a:pt x="7528463" y="5837834"/>
                  <a:pt x="7528363" y="5840177"/>
                  <a:pt x="7528262" y="5842520"/>
                </a:cubicBezTo>
                <a:lnTo>
                  <a:pt x="7524672" y="5848636"/>
                </a:lnTo>
                <a:lnTo>
                  <a:pt x="7511201" y="5857337"/>
                </a:lnTo>
                <a:cubicBezTo>
                  <a:pt x="7502987" y="5882046"/>
                  <a:pt x="7487211" y="5907545"/>
                  <a:pt x="7472860" y="5932895"/>
                </a:cubicBezTo>
                <a:lnTo>
                  <a:pt x="7455737" y="5966371"/>
                </a:lnTo>
                <a:lnTo>
                  <a:pt x="7441118" y="5983776"/>
                </a:lnTo>
                <a:lnTo>
                  <a:pt x="7422136" y="6006029"/>
                </a:lnTo>
                <a:lnTo>
                  <a:pt x="7415242" y="6014193"/>
                </a:lnTo>
                <a:lnTo>
                  <a:pt x="7413713" y="6011261"/>
                </a:lnTo>
                <a:cubicBezTo>
                  <a:pt x="7411057" y="6009236"/>
                  <a:pt x="7409296" y="6014607"/>
                  <a:pt x="7407657" y="6023093"/>
                </a:cubicBezTo>
                <a:cubicBezTo>
                  <a:pt x="7407651" y="6023128"/>
                  <a:pt x="7407644" y="6023163"/>
                  <a:pt x="7407638" y="6023198"/>
                </a:cubicBezTo>
                <a:lnTo>
                  <a:pt x="7405595" y="6025617"/>
                </a:lnTo>
                <a:cubicBezTo>
                  <a:pt x="7391835" y="6035947"/>
                  <a:pt x="7360910" y="6059966"/>
                  <a:pt x="7359074" y="6082195"/>
                </a:cubicBezTo>
                <a:cubicBezTo>
                  <a:pt x="7351042" y="6071991"/>
                  <a:pt x="7348930" y="6103616"/>
                  <a:pt x="7336852" y="6102590"/>
                </a:cubicBezTo>
                <a:cubicBezTo>
                  <a:pt x="7327578" y="6100630"/>
                  <a:pt x="7324777" y="6109768"/>
                  <a:pt x="7318867" y="6115205"/>
                </a:cubicBezTo>
                <a:cubicBezTo>
                  <a:pt x="7308091" y="6116440"/>
                  <a:pt x="7277286" y="6181399"/>
                  <a:pt x="7273790" y="6193687"/>
                </a:cubicBezTo>
                <a:lnTo>
                  <a:pt x="7163624" y="6304854"/>
                </a:lnTo>
                <a:cubicBezTo>
                  <a:pt x="7141377" y="6324779"/>
                  <a:pt x="7159494" y="6340152"/>
                  <a:pt x="7122624" y="6344013"/>
                </a:cubicBezTo>
                <a:cubicBezTo>
                  <a:pt x="7097280" y="6393191"/>
                  <a:pt x="7053036" y="6438445"/>
                  <a:pt x="7040846" y="6492157"/>
                </a:cubicBezTo>
                <a:cubicBezTo>
                  <a:pt x="7005173" y="6542788"/>
                  <a:pt x="6950026" y="6611349"/>
                  <a:pt x="6916976" y="6654368"/>
                </a:cubicBezTo>
                <a:lnTo>
                  <a:pt x="6822405" y="6769489"/>
                </a:lnTo>
                <a:lnTo>
                  <a:pt x="6820682" y="6770153"/>
                </a:lnTo>
                <a:cubicBezTo>
                  <a:pt x="6814865" y="6774656"/>
                  <a:pt x="6801315" y="6791715"/>
                  <a:pt x="6800846" y="6795532"/>
                </a:cubicBezTo>
                <a:lnTo>
                  <a:pt x="6780881" y="6844365"/>
                </a:lnTo>
                <a:lnTo>
                  <a:pt x="6771446" y="6859283"/>
                </a:lnTo>
                <a:cubicBezTo>
                  <a:pt x="6771167" y="6877980"/>
                  <a:pt x="6770887" y="6896678"/>
                  <a:pt x="6770608" y="6915375"/>
                </a:cubicBezTo>
                <a:cubicBezTo>
                  <a:pt x="6767981" y="6938891"/>
                  <a:pt x="6771379" y="6963165"/>
                  <a:pt x="6765891" y="6983100"/>
                </a:cubicBezTo>
                <a:cubicBezTo>
                  <a:pt x="6751093" y="7054616"/>
                  <a:pt x="6785811" y="7067619"/>
                  <a:pt x="6776798" y="7102610"/>
                </a:cubicBezTo>
                <a:cubicBezTo>
                  <a:pt x="6772465" y="7124753"/>
                  <a:pt x="6756272" y="7184791"/>
                  <a:pt x="6756252" y="7196536"/>
                </a:cubicBezTo>
                <a:cubicBezTo>
                  <a:pt x="6741979" y="7223615"/>
                  <a:pt x="6707904" y="7247824"/>
                  <a:pt x="6688476" y="7299947"/>
                </a:cubicBezTo>
                <a:cubicBezTo>
                  <a:pt x="6678415" y="7355056"/>
                  <a:pt x="6634663" y="7464820"/>
                  <a:pt x="6626875" y="7510098"/>
                </a:cubicBezTo>
                <a:cubicBezTo>
                  <a:pt x="6627425" y="7519110"/>
                  <a:pt x="6618728" y="7571571"/>
                  <a:pt x="6618676" y="7582454"/>
                </a:cubicBezTo>
                <a:lnTo>
                  <a:pt x="6522906" y="7755150"/>
                </a:lnTo>
                <a:cubicBezTo>
                  <a:pt x="6466158" y="7886690"/>
                  <a:pt x="6513760" y="7832803"/>
                  <a:pt x="6504327" y="7999871"/>
                </a:cubicBezTo>
                <a:cubicBezTo>
                  <a:pt x="6505059" y="8226862"/>
                  <a:pt x="6674329" y="8590311"/>
                  <a:pt x="6738004" y="8745656"/>
                </a:cubicBezTo>
                <a:cubicBezTo>
                  <a:pt x="6759417" y="8798995"/>
                  <a:pt x="6777330" y="8806981"/>
                  <a:pt x="6780585" y="8842009"/>
                </a:cubicBezTo>
                <a:cubicBezTo>
                  <a:pt x="6785134" y="8871053"/>
                  <a:pt x="6770115" y="8903722"/>
                  <a:pt x="6775523" y="8918275"/>
                </a:cubicBezTo>
                <a:cubicBezTo>
                  <a:pt x="6769288" y="8957146"/>
                  <a:pt x="6764777" y="8927355"/>
                  <a:pt x="6763351" y="8999167"/>
                </a:cubicBezTo>
                <a:cubicBezTo>
                  <a:pt x="6775624" y="9071182"/>
                  <a:pt x="6742022" y="9069996"/>
                  <a:pt x="6752735" y="9128984"/>
                </a:cubicBezTo>
                <a:cubicBezTo>
                  <a:pt x="6762519" y="9150895"/>
                  <a:pt x="6739467" y="9162215"/>
                  <a:pt x="6769952" y="9185602"/>
                </a:cubicBezTo>
                <a:cubicBezTo>
                  <a:pt x="6782211" y="9272204"/>
                  <a:pt x="6744884" y="9205438"/>
                  <a:pt x="6775302" y="9306210"/>
                </a:cubicBezTo>
                <a:cubicBezTo>
                  <a:pt x="6778487" y="9345214"/>
                  <a:pt x="6739922" y="9343724"/>
                  <a:pt x="6771993" y="9393092"/>
                </a:cubicBezTo>
                <a:lnTo>
                  <a:pt x="7008802" y="9857707"/>
                </a:lnTo>
                <a:cubicBezTo>
                  <a:pt x="7022013" y="9893993"/>
                  <a:pt x="7024800" y="9931110"/>
                  <a:pt x="7030988" y="9965361"/>
                </a:cubicBezTo>
                <a:cubicBezTo>
                  <a:pt x="7037473" y="10017929"/>
                  <a:pt x="7005819" y="9991696"/>
                  <a:pt x="7034231" y="10050875"/>
                </a:cubicBezTo>
                <a:cubicBezTo>
                  <a:pt x="7024456" y="10061289"/>
                  <a:pt x="7024480" y="10069937"/>
                  <a:pt x="7030221" y="10082725"/>
                </a:cubicBezTo>
                <a:cubicBezTo>
                  <a:pt x="7032609" y="10108506"/>
                  <a:pt x="7006817" y="10114502"/>
                  <a:pt x="7023828" y="10135993"/>
                </a:cubicBezTo>
                <a:cubicBezTo>
                  <a:pt x="7009753" y="10135575"/>
                  <a:pt x="7021395" y="10187072"/>
                  <a:pt x="7006346" y="10179503"/>
                </a:cubicBezTo>
                <a:cubicBezTo>
                  <a:pt x="6994778" y="10200384"/>
                  <a:pt x="7015963" y="10202331"/>
                  <a:pt x="7006032" y="10222580"/>
                </a:cubicBezTo>
                <a:cubicBezTo>
                  <a:pt x="7004600" y="10242379"/>
                  <a:pt x="7020135" y="10207086"/>
                  <a:pt x="7022387" y="10227810"/>
                </a:cubicBezTo>
                <a:cubicBezTo>
                  <a:pt x="7022627" y="10253709"/>
                  <a:pt x="7047921" y="10245795"/>
                  <a:pt x="7016719" y="10275442"/>
                </a:cubicBezTo>
                <a:cubicBezTo>
                  <a:pt x="7025983" y="10299752"/>
                  <a:pt x="7011751" y="10309423"/>
                  <a:pt x="7006319" y="10348220"/>
                </a:cubicBezTo>
                <a:lnTo>
                  <a:pt x="7009149" y="10359098"/>
                </a:lnTo>
                <a:lnTo>
                  <a:pt x="6994973" y="10370490"/>
                </a:lnTo>
                <a:cubicBezTo>
                  <a:pt x="6988990" y="10377090"/>
                  <a:pt x="6971218" y="10413909"/>
                  <a:pt x="6971210" y="10425788"/>
                </a:cubicBezTo>
                <a:cubicBezTo>
                  <a:pt x="6965186" y="10453697"/>
                  <a:pt x="6962728" y="10509993"/>
                  <a:pt x="6958822" y="10537951"/>
                </a:cubicBezTo>
                <a:cubicBezTo>
                  <a:pt x="6960326" y="10545321"/>
                  <a:pt x="6970976" y="10562028"/>
                  <a:pt x="6961280" y="10565026"/>
                </a:cubicBezTo>
                <a:cubicBezTo>
                  <a:pt x="6959807" y="10584208"/>
                  <a:pt x="6960023" y="10603132"/>
                  <a:pt x="6961883" y="10621345"/>
                </a:cubicBezTo>
                <a:lnTo>
                  <a:pt x="6969420" y="10658847"/>
                </a:lnTo>
                <a:lnTo>
                  <a:pt x="6961243" y="10667121"/>
                </a:lnTo>
                <a:cubicBezTo>
                  <a:pt x="6957010" y="10672840"/>
                  <a:pt x="6954171" y="10679639"/>
                  <a:pt x="6954751" y="10688604"/>
                </a:cubicBezTo>
                <a:cubicBezTo>
                  <a:pt x="6951534" y="10710409"/>
                  <a:pt x="6943540" y="10776370"/>
                  <a:pt x="6941940" y="10797948"/>
                </a:cubicBezTo>
                <a:cubicBezTo>
                  <a:pt x="6943446" y="10803324"/>
                  <a:pt x="6952376" y="10814607"/>
                  <a:pt x="6945141" y="10818072"/>
                </a:cubicBezTo>
                <a:lnTo>
                  <a:pt x="6897807" y="10904998"/>
                </a:lnTo>
                <a:cubicBezTo>
                  <a:pt x="6894235" y="10913784"/>
                  <a:pt x="6829963" y="11016942"/>
                  <a:pt x="6834058" y="11025845"/>
                </a:cubicBezTo>
                <a:lnTo>
                  <a:pt x="6757195" y="11088571"/>
                </a:lnTo>
                <a:lnTo>
                  <a:pt x="0" y="5152133"/>
                </a:lnTo>
                <a:lnTo>
                  <a:pt x="4526334"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6" name="Title 1">
            <a:extLst>
              <a:ext uri="{FF2B5EF4-FFF2-40B4-BE49-F238E27FC236}">
                <a16:creationId xmlns:a16="http://schemas.microsoft.com/office/drawing/2014/main" id="{8ED1D475-3787-4EAC-9EED-2006C7D7158C}"/>
              </a:ext>
            </a:extLst>
          </p:cNvPr>
          <p:cNvSpPr>
            <a:spLocks noGrp="1"/>
          </p:cNvSpPr>
          <p:nvPr>
            <p:ph type="ctrTitle"/>
          </p:nvPr>
        </p:nvSpPr>
        <p:spPr>
          <a:xfrm>
            <a:off x="677509" y="842564"/>
            <a:ext cx="4930565" cy="2959100"/>
          </a:xfrm>
        </p:spPr>
        <p:txBody>
          <a:bodyPr anchor="b"/>
          <a:lstStyle/>
          <a:p>
            <a:r>
              <a:rPr lang="en-US"/>
              <a:t>Click to edit Master title style</a:t>
            </a:r>
            <a:endParaRPr lang="en-US" dirty="0"/>
          </a:p>
        </p:txBody>
      </p:sp>
      <p:sp>
        <p:nvSpPr>
          <p:cNvPr id="27" name="Subtitle 2">
            <a:extLst>
              <a:ext uri="{FF2B5EF4-FFF2-40B4-BE49-F238E27FC236}">
                <a16:creationId xmlns:a16="http://schemas.microsoft.com/office/drawing/2014/main" id="{144AC1F0-193E-45D6-8BC0-0E0A6FA202E7}"/>
              </a:ext>
            </a:extLst>
          </p:cNvPr>
          <p:cNvSpPr>
            <a:spLocks noGrp="1"/>
          </p:cNvSpPr>
          <p:nvPr>
            <p:ph type="subTitle" idx="1"/>
          </p:nvPr>
        </p:nvSpPr>
        <p:spPr>
          <a:xfrm>
            <a:off x="1138009" y="4149002"/>
            <a:ext cx="4015310" cy="1709103"/>
          </a:xfrm>
        </p:spPr>
        <p:txBody>
          <a:bodyPr anchor="t">
            <a:normAutofit/>
          </a:bodyPr>
          <a:lstStyle>
            <a:lvl1pPr marL="0" indent="0">
              <a:buNone/>
              <a:defRPr sz="2400"/>
            </a:lvl1pPr>
          </a:lstStyle>
          <a:p>
            <a:r>
              <a:rPr lang="en-US"/>
              <a:t>Click to edit Master subtitle style</a:t>
            </a:r>
            <a:endParaRPr lang="en-US" dirty="0"/>
          </a:p>
        </p:txBody>
      </p:sp>
      <p:sp>
        <p:nvSpPr>
          <p:cNvPr id="28" name="Freeform: Shape 27">
            <a:extLst>
              <a:ext uri="{FF2B5EF4-FFF2-40B4-BE49-F238E27FC236}">
                <a16:creationId xmlns:a16="http://schemas.microsoft.com/office/drawing/2014/main" id="{F287D1F6-3C98-4785-AFFB-263FF25C2207}"/>
              </a:ext>
              <a:ext uri="{C183D7F6-B498-43B3-948B-1728B52AA6E4}">
                <adec:decorative xmlns:adec="http://schemas.microsoft.com/office/drawing/2017/decorative" val="1"/>
              </a:ext>
            </a:extLst>
          </p:cNvPr>
          <p:cNvSpPr/>
          <p:nvPr userDrawn="1"/>
        </p:nvSpPr>
        <p:spPr>
          <a:xfrm>
            <a:off x="7877083" y="905430"/>
            <a:ext cx="3359346" cy="504714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30" name="Freeform: Shape 29">
            <a:extLst>
              <a:ext uri="{FF2B5EF4-FFF2-40B4-BE49-F238E27FC236}">
                <a16:creationId xmlns:a16="http://schemas.microsoft.com/office/drawing/2014/main" id="{65D28F67-7F21-4807-914E-010CAC283124}"/>
              </a:ext>
              <a:ext uri="{C183D7F6-B498-43B3-948B-1728B52AA6E4}">
                <adec:decorative xmlns:adec="http://schemas.microsoft.com/office/drawing/2017/decorative" val="1"/>
              </a:ext>
            </a:extLst>
          </p:cNvPr>
          <p:cNvSpPr/>
          <p:nvPr userDrawn="1"/>
        </p:nvSpPr>
        <p:spPr>
          <a:xfrm>
            <a:off x="6722640" y="2452794"/>
            <a:ext cx="2066591" cy="261852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38" name="Picture Placeholder 36">
            <a:extLst>
              <a:ext uri="{FF2B5EF4-FFF2-40B4-BE49-F238E27FC236}">
                <a16:creationId xmlns:a16="http://schemas.microsoft.com/office/drawing/2014/main" id="{E3A5A5E0-A25F-4E87-8081-9FC39173C9C0}"/>
              </a:ext>
            </a:extLst>
          </p:cNvPr>
          <p:cNvSpPr>
            <a:spLocks noGrp="1"/>
          </p:cNvSpPr>
          <p:nvPr>
            <p:ph type="pic" sz="quarter" idx="13" hasCustomPrompt="1"/>
          </p:nvPr>
        </p:nvSpPr>
        <p:spPr>
          <a:xfrm>
            <a:off x="6855886" y="2573778"/>
            <a:ext cx="1822789" cy="2373973"/>
          </a:xfrm>
        </p:spPr>
        <p:txBody>
          <a:bodyPr/>
          <a:lstStyle>
            <a:lvl1pPr marL="0" indent="0" algn="ctr">
              <a:buNone/>
              <a:defRPr/>
            </a:lvl1pPr>
          </a:lstStyle>
          <a:p>
            <a:r>
              <a:rPr lang="en-US" dirty="0"/>
              <a:t>Click to add photo</a:t>
            </a:r>
          </a:p>
        </p:txBody>
      </p:sp>
      <p:sp>
        <p:nvSpPr>
          <p:cNvPr id="41" name="Picture Placeholder 39">
            <a:extLst>
              <a:ext uri="{FF2B5EF4-FFF2-40B4-BE49-F238E27FC236}">
                <a16:creationId xmlns:a16="http://schemas.microsoft.com/office/drawing/2014/main" id="{93D574BA-1CEA-4AC6-8305-5E9E5BDEEEB2}"/>
              </a:ext>
            </a:extLst>
          </p:cNvPr>
          <p:cNvSpPr>
            <a:spLocks noGrp="1"/>
          </p:cNvSpPr>
          <p:nvPr>
            <p:ph type="pic" sz="quarter" idx="14" hasCustomPrompt="1"/>
          </p:nvPr>
        </p:nvSpPr>
        <p:spPr>
          <a:xfrm>
            <a:off x="7876309" y="905429"/>
            <a:ext cx="3360118" cy="5047139"/>
          </a:xfrm>
          <a:custGeom>
            <a:avLst/>
            <a:gdLst>
              <a:gd name="connsiteX0" fmla="*/ 0 w 3359344"/>
              <a:gd name="connsiteY0" fmla="*/ 0 h 5047139"/>
              <a:gd name="connsiteX1" fmla="*/ 3359344 w 3359344"/>
              <a:gd name="connsiteY1" fmla="*/ 0 h 5047139"/>
              <a:gd name="connsiteX2" fmla="*/ 3359344 w 3359344"/>
              <a:gd name="connsiteY2" fmla="*/ 5047139 h 5047139"/>
              <a:gd name="connsiteX3" fmla="*/ 0 w 3359344"/>
              <a:gd name="connsiteY3" fmla="*/ 5047139 h 5047139"/>
              <a:gd name="connsiteX4" fmla="*/ 0 w 3359344"/>
              <a:gd name="connsiteY4"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1539898 h 5047139"/>
              <a:gd name="connsiteX5" fmla="*/ 774 w 3360118"/>
              <a:gd name="connsiteY5"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0 w 3360118"/>
              <a:gd name="connsiteY5" fmla="*/ 1539898 h 5047139"/>
              <a:gd name="connsiteX6" fmla="*/ 774 w 3360118"/>
              <a:gd name="connsiteY6"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0 w 3367045"/>
              <a:gd name="connsiteY5" fmla="*/ 2301898 h 5047139"/>
              <a:gd name="connsiteX6" fmla="*/ 6927 w 3367045"/>
              <a:gd name="connsiteY6" fmla="*/ 1539898 h 5047139"/>
              <a:gd name="connsiteX7" fmla="*/ 7701 w 3367045"/>
              <a:gd name="connsiteY7"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1 w 3367045"/>
              <a:gd name="connsiteY5" fmla="*/ 3410262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79189 h 5047139"/>
              <a:gd name="connsiteX6" fmla="*/ 0 w 3367045"/>
              <a:gd name="connsiteY6" fmla="*/ 2301898 h 5047139"/>
              <a:gd name="connsiteX7" fmla="*/ 6927 w 3367045"/>
              <a:gd name="connsiteY7" fmla="*/ 1539898 h 5047139"/>
              <a:gd name="connsiteX8" fmla="*/ 7701 w 3367045"/>
              <a:gd name="connsiteY8"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921328 w 3360118"/>
              <a:gd name="connsiteY5" fmla="*/ 4179189 h 5047139"/>
              <a:gd name="connsiteX6" fmla="*/ 907473 w 3360118"/>
              <a:gd name="connsiteY6" fmla="*/ 1539898 h 5047139"/>
              <a:gd name="connsiteX7" fmla="*/ 0 w 3360118"/>
              <a:gd name="connsiteY7" fmla="*/ 1539898 h 5047139"/>
              <a:gd name="connsiteX8" fmla="*/ 774 w 3360118"/>
              <a:gd name="connsiteY8" fmla="*/ 0 h 504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0118" h="5047139">
                <a:moveTo>
                  <a:pt x="774" y="0"/>
                </a:moveTo>
                <a:lnTo>
                  <a:pt x="3360118" y="0"/>
                </a:lnTo>
                <a:lnTo>
                  <a:pt x="3360118" y="5047139"/>
                </a:lnTo>
                <a:lnTo>
                  <a:pt x="774" y="5047139"/>
                </a:lnTo>
                <a:lnTo>
                  <a:pt x="0" y="4172262"/>
                </a:lnTo>
                <a:lnTo>
                  <a:pt x="921328" y="4179189"/>
                </a:lnTo>
                <a:cubicBezTo>
                  <a:pt x="921328" y="3809734"/>
                  <a:pt x="907473" y="1909353"/>
                  <a:pt x="907473" y="1539898"/>
                </a:cubicBezTo>
                <a:lnTo>
                  <a:pt x="0" y="1539898"/>
                </a:lnTo>
                <a:lnTo>
                  <a:pt x="774" y="0"/>
                </a:lnTo>
                <a:close/>
              </a:path>
            </a:pathLst>
          </a:custGeom>
        </p:spPr>
        <p:txBody>
          <a:bodyPr/>
          <a:lstStyle>
            <a:lvl1pPr marL="0" indent="0" algn="ctr">
              <a:buNone/>
              <a:defRPr/>
            </a:lvl1pPr>
          </a:lstStyle>
          <a:p>
            <a:r>
              <a:rPr lang="en-US" dirty="0"/>
              <a:t>Click to add photo</a:t>
            </a:r>
          </a:p>
        </p:txBody>
      </p:sp>
      <p:sp>
        <p:nvSpPr>
          <p:cNvPr id="32" name="Footer Placeholder 15">
            <a:extLst>
              <a:ext uri="{FF2B5EF4-FFF2-40B4-BE49-F238E27FC236}">
                <a16:creationId xmlns:a16="http://schemas.microsoft.com/office/drawing/2014/main" id="{89C9E051-183F-44E0-B1E7-7B56B33C7999}"/>
              </a:ext>
            </a:extLst>
          </p:cNvPr>
          <p:cNvSpPr>
            <a:spLocks noGrp="1"/>
          </p:cNvSpPr>
          <p:nvPr>
            <p:ph type="ftr" sz="quarter" idx="11"/>
          </p:nvPr>
        </p:nvSpPr>
        <p:spPr>
          <a:xfrm rot="5400000">
            <a:off x="10447827" y="1407402"/>
            <a:ext cx="2770499" cy="365125"/>
          </a:xfrm>
        </p:spPr>
        <p:txBody>
          <a:bodyPr/>
          <a:lstStyle>
            <a:lvl1pPr>
              <a:defRPr/>
            </a:lvl1pPr>
          </a:lstStyle>
          <a:p>
            <a:r>
              <a:rPr lang="en-US" dirty="0">
                <a:solidFill>
                  <a:prstClr val="black">
                    <a:lumMod val="85000"/>
                    <a:lumOff val="15000"/>
                  </a:prstClr>
                </a:solidFill>
              </a:rPr>
              <a:t>PRESENTATION TITLE</a:t>
            </a:r>
          </a:p>
        </p:txBody>
      </p:sp>
      <p:sp>
        <p:nvSpPr>
          <p:cNvPr id="33" name="Slide Number Placeholder 16">
            <a:extLst>
              <a:ext uri="{FF2B5EF4-FFF2-40B4-BE49-F238E27FC236}">
                <a16:creationId xmlns:a16="http://schemas.microsoft.com/office/drawing/2014/main" id="{B5EB86EF-FF65-400A-BF2F-6646EF09D90A}"/>
              </a:ext>
            </a:extLst>
          </p:cNvPr>
          <p:cNvSpPr>
            <a:spLocks noGrp="1"/>
          </p:cNvSpPr>
          <p:nvPr>
            <p:ph type="sldNum" sz="quarter" idx="12"/>
          </p:nvPr>
        </p:nvSpPr>
        <p:spPr>
          <a:xfrm>
            <a:off x="11560121" y="3138985"/>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5" name="Date Placeholder 14">
            <a:extLst>
              <a:ext uri="{FF2B5EF4-FFF2-40B4-BE49-F238E27FC236}">
                <a16:creationId xmlns:a16="http://schemas.microsoft.com/office/drawing/2014/main" id="{872C8187-83A4-46E8-9B05-090C78936FCC}"/>
              </a:ext>
            </a:extLst>
          </p:cNvPr>
          <p:cNvSpPr>
            <a:spLocks noGrp="1"/>
          </p:cNvSpPr>
          <p:nvPr>
            <p:ph type="dt" sz="half" idx="10"/>
          </p:nvPr>
        </p:nvSpPr>
        <p:spPr>
          <a:xfrm rot="5400000">
            <a:off x="10509243" y="5071825"/>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8597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theme/media/image10.png"/><Relationship Id="rId2" Type="http://schemas.openxmlformats.org/officeDocument/2006/relationships/slideLayout" Target="../slideLayouts/slideLayout2.xml"/><Relationship Id="rId16" Type="http://schemas.openxmlformats.org/officeDocument/2006/relationships/customXml" Target="../ink/ink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r>
              <a:rPr lang="en-US" dirty="0"/>
              <a:t>20XX</a:t>
            </a:r>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r>
              <a:rPr lang="en-US" dirty="0">
                <a:latin typeface="+mn-lt"/>
              </a:rPr>
              <a:t>PRESENTATION TITLE</a:t>
            </a: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dirty="0">
              <a:latin typeface="+mn-lt"/>
            </a:endParaRPr>
          </a:p>
        </p:txBody>
      </p:sp>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7"/>
              <a:stretch>
                <a:fillRect/>
              </a:stretch>
            </p:blipFill>
            <p:spPr>
              <a:xfrm>
                <a:off x="12482070" y="6333652"/>
                <a:ext cx="18000" cy="18000"/>
              </a:xfrm>
              <a:prstGeom prst="rect">
                <a:avLst/>
              </a:prstGeom>
            </p:spPr>
          </p:pic>
        </mc:Fallback>
      </mc:AlternateContent>
    </p:spTree>
    <p:extLst>
      <p:ext uri="{BB962C8B-B14F-4D97-AF65-F5344CB8AC3E}">
        <p14:creationId xmlns:p14="http://schemas.microsoft.com/office/powerpoint/2010/main" val="4196635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97" r:id="rId13"/>
  </p:sldLayoutIdLst>
  <p:hf hdr="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4032">
          <p15:clr>
            <a:srgbClr val="F26B43"/>
          </p15:clr>
        </p15:guide>
        <p15:guide id="4" orient="horz" pos="288">
          <p15:clr>
            <a:srgbClr val="F26B43"/>
          </p15:clr>
        </p15:guide>
        <p15:guide id="5" pos="456">
          <p15:clr>
            <a:srgbClr val="F26B43"/>
          </p15:clr>
        </p15:guide>
        <p15:guide id="6" pos="7224">
          <p15:clr>
            <a:srgbClr val="F26B43"/>
          </p15:clr>
        </p15:guide>
        <p15:guide id="7" orient="horz" pos="3960">
          <p15:clr>
            <a:srgbClr val="F26B43"/>
          </p15:clr>
        </p15:guide>
        <p15:guide id="8" orient="horz" pos="696">
          <p15:clr>
            <a:srgbClr val="F26B43"/>
          </p15:clr>
        </p15:guide>
        <p15:guide id="9" orient="horz" pos="864">
          <p15:clr>
            <a:srgbClr val="F26B43"/>
          </p15:clr>
        </p15:guide>
        <p15:guide id="10" orient="horz" pos="38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16.jpg"/><Relationship Id="rId5" Type="http://schemas.openxmlformats.org/officeDocument/2006/relationships/image" Target="../media/image15.png"/><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Bride, ring hands">
            <a:extLst>
              <a:ext uri="{FF2B5EF4-FFF2-40B4-BE49-F238E27FC236}">
                <a16:creationId xmlns:a16="http://schemas.microsoft.com/office/drawing/2014/main" id="{7A3E46F0-2D68-445A-9EDA-1B7E3DEE4916}"/>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a:stretch/>
        </p:blipFill>
        <p:spPr>
          <a:xfrm>
            <a:off x="1" y="-78059"/>
            <a:ext cx="12191999" cy="6062663"/>
          </a:xfrm>
        </p:spPr>
      </p:pic>
      <p:sp>
        <p:nvSpPr>
          <p:cNvPr id="2" name="Title 1">
            <a:extLst>
              <a:ext uri="{FF2B5EF4-FFF2-40B4-BE49-F238E27FC236}">
                <a16:creationId xmlns:a16="http://schemas.microsoft.com/office/drawing/2014/main" id="{3CD2BF77-EE71-4459-9BED-270A7283BA81}"/>
              </a:ext>
            </a:extLst>
          </p:cNvPr>
          <p:cNvSpPr>
            <a:spLocks noGrp="1"/>
          </p:cNvSpPr>
          <p:nvPr>
            <p:ph type="ctrTitle"/>
          </p:nvPr>
        </p:nvSpPr>
        <p:spPr>
          <a:xfrm>
            <a:off x="723900" y="5492887"/>
            <a:ext cx="10750253" cy="632588"/>
          </a:xfrm>
        </p:spPr>
        <p:txBody>
          <a:bodyPr/>
          <a:lstStyle/>
          <a:p>
            <a:r>
              <a:rPr lang="en-US" dirty="0"/>
              <a:t>Week 3 – Nullity </a:t>
            </a:r>
          </a:p>
        </p:txBody>
      </p:sp>
      <p:sp>
        <p:nvSpPr>
          <p:cNvPr id="3" name="Subtitle 2">
            <a:extLst>
              <a:ext uri="{FF2B5EF4-FFF2-40B4-BE49-F238E27FC236}">
                <a16:creationId xmlns:a16="http://schemas.microsoft.com/office/drawing/2014/main" id="{62411E63-7B1D-4D47-BE07-81BDFB10C00D}"/>
              </a:ext>
            </a:extLst>
          </p:cNvPr>
          <p:cNvSpPr>
            <a:spLocks noGrp="1"/>
          </p:cNvSpPr>
          <p:nvPr>
            <p:ph type="subTitle" idx="1"/>
          </p:nvPr>
        </p:nvSpPr>
        <p:spPr>
          <a:xfrm>
            <a:off x="1697411" y="6137069"/>
            <a:ext cx="8803231" cy="494419"/>
          </a:xfrm>
        </p:spPr>
        <p:txBody>
          <a:bodyPr/>
          <a:lstStyle/>
          <a:p>
            <a:r>
              <a:rPr lang="en-US" dirty="0"/>
              <a:t>James Drew</a:t>
            </a:r>
          </a:p>
        </p:txBody>
      </p:sp>
    </p:spTree>
    <p:extLst>
      <p:ext uri="{BB962C8B-B14F-4D97-AF65-F5344CB8AC3E}">
        <p14:creationId xmlns:p14="http://schemas.microsoft.com/office/powerpoint/2010/main" val="51352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27425F-5AC9-4920-9FC4-428308193688}"/>
              </a:ext>
            </a:extLst>
          </p:cNvPr>
          <p:cNvSpPr>
            <a:spLocks noGrp="1"/>
          </p:cNvSpPr>
          <p:nvPr>
            <p:ph type="title"/>
          </p:nvPr>
        </p:nvSpPr>
        <p:spPr>
          <a:xfrm>
            <a:off x="1050878" y="603623"/>
            <a:ext cx="5605103" cy="1222001"/>
          </a:xfrm>
        </p:spPr>
        <p:txBody>
          <a:bodyPr/>
          <a:lstStyle/>
          <a:p>
            <a:r>
              <a:rPr lang="en-US" dirty="0"/>
              <a:t>Agenda</a:t>
            </a:r>
          </a:p>
        </p:txBody>
      </p:sp>
      <p:sp>
        <p:nvSpPr>
          <p:cNvPr id="9" name="Content Placeholder 8">
            <a:extLst>
              <a:ext uri="{FF2B5EF4-FFF2-40B4-BE49-F238E27FC236}">
                <a16:creationId xmlns:a16="http://schemas.microsoft.com/office/drawing/2014/main" id="{A7ACDF2D-3EE9-4E44-811F-B94E6F55D7D6}"/>
              </a:ext>
            </a:extLst>
          </p:cNvPr>
          <p:cNvSpPr>
            <a:spLocks noGrp="1"/>
          </p:cNvSpPr>
          <p:nvPr>
            <p:ph idx="1"/>
          </p:nvPr>
        </p:nvSpPr>
        <p:spPr>
          <a:xfrm>
            <a:off x="555373" y="2013925"/>
            <a:ext cx="5935184" cy="4386876"/>
          </a:xfrm>
        </p:spPr>
        <p:txBody>
          <a:bodyPr>
            <a:normAutofit/>
          </a:bodyPr>
          <a:lstStyle/>
          <a:p>
            <a:r>
              <a:rPr lang="en-US" dirty="0"/>
              <a:t>Introduction </a:t>
            </a:r>
          </a:p>
          <a:p>
            <a:r>
              <a:rPr lang="en-US" dirty="0"/>
              <a:t>Void marriages/civil partnerships</a:t>
            </a:r>
          </a:p>
          <a:p>
            <a:r>
              <a:rPr lang="en-US" dirty="0"/>
              <a:t>Legitimacy of children </a:t>
            </a:r>
          </a:p>
          <a:p>
            <a:r>
              <a:rPr lang="en-US" dirty="0"/>
              <a:t>Legal consequences of void / non-marriages</a:t>
            </a:r>
          </a:p>
          <a:p>
            <a:r>
              <a:rPr lang="en-US" dirty="0"/>
              <a:t>Voidable marriage/civil partnerships</a:t>
            </a:r>
          </a:p>
          <a:p>
            <a:r>
              <a:rPr lang="en-US" dirty="0"/>
              <a:t>Bars to an application</a:t>
            </a:r>
          </a:p>
          <a:p>
            <a:r>
              <a:rPr lang="en-US" dirty="0"/>
              <a:t>Presumption of death on a marriage</a:t>
            </a:r>
          </a:p>
          <a:p>
            <a:r>
              <a:rPr lang="en-US" dirty="0"/>
              <a:t>Recognition of foreign decrees </a:t>
            </a:r>
          </a:p>
        </p:txBody>
      </p:sp>
      <p:pic>
        <p:nvPicPr>
          <p:cNvPr id="41" name="Picture Placeholder 40" descr="A picture containing trees, people, outdoor, celebration">
            <a:extLst>
              <a:ext uri="{FF2B5EF4-FFF2-40B4-BE49-F238E27FC236}">
                <a16:creationId xmlns:a16="http://schemas.microsoft.com/office/drawing/2014/main" id="{129D94AF-C500-4178-91F3-5C1DCC13899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7785759" y="1234865"/>
            <a:ext cx="3192054" cy="2080768"/>
          </a:xfrm>
        </p:spPr>
      </p:pic>
      <p:pic>
        <p:nvPicPr>
          <p:cNvPr id="37" name="Picture Placeholder 36" descr="A person and person posing for a picture">
            <a:extLst>
              <a:ext uri="{FF2B5EF4-FFF2-40B4-BE49-F238E27FC236}">
                <a16:creationId xmlns:a16="http://schemas.microsoft.com/office/drawing/2014/main" id="{AA3DA79A-057F-4993-BBA1-40188A7D39FC}"/>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7788349" y="3542367"/>
            <a:ext cx="3181056" cy="2080768"/>
          </a:xfrm>
        </p:spPr>
      </p:pic>
      <p:sp>
        <p:nvSpPr>
          <p:cNvPr id="14" name="Slide Number Placeholder 13">
            <a:extLst>
              <a:ext uri="{FF2B5EF4-FFF2-40B4-BE49-F238E27FC236}">
                <a16:creationId xmlns:a16="http://schemas.microsoft.com/office/drawing/2014/main" id="{2EDF2856-4FE9-4EE3-B977-6911F31646C1}"/>
              </a:ext>
            </a:extLst>
          </p:cNvPr>
          <p:cNvSpPr>
            <a:spLocks noGrp="1"/>
          </p:cNvSpPr>
          <p:nvPr>
            <p:ph type="sldNum" sz="quarter" idx="12"/>
          </p:nvPr>
        </p:nvSpPr>
        <p:spPr>
          <a:xfrm>
            <a:off x="11558016" y="3136392"/>
            <a:ext cx="545911" cy="580029"/>
          </a:xfrm>
        </p:spPr>
        <p:txBody>
          <a:bodyPr/>
          <a:lstStyle/>
          <a:p>
            <a:pPr lvl="0"/>
            <a:fld id="{8D1FC6F8-0BCD-47E9-9C64-690771D9C143}" type="slidenum">
              <a:rPr lang="en-US" noProof="0" smtClean="0"/>
              <a:pPr lvl="0"/>
              <a:t>2</a:t>
            </a:fld>
            <a:endParaRPr lang="en-US" noProof="0" dirty="0"/>
          </a:p>
        </p:txBody>
      </p:sp>
      <p:sp>
        <p:nvSpPr>
          <p:cNvPr id="12" name="Date Placeholder 11">
            <a:extLst>
              <a:ext uri="{FF2B5EF4-FFF2-40B4-BE49-F238E27FC236}">
                <a16:creationId xmlns:a16="http://schemas.microsoft.com/office/drawing/2014/main" id="{9F364E8B-A603-4351-A494-1AC2076469D2}"/>
              </a:ext>
            </a:extLst>
          </p:cNvPr>
          <p:cNvSpPr>
            <a:spLocks noGrp="1"/>
          </p:cNvSpPr>
          <p:nvPr>
            <p:ph type="dt" sz="half" idx="10"/>
          </p:nvPr>
        </p:nvSpPr>
        <p:spPr>
          <a:xfrm rot="5400000">
            <a:off x="10506456" y="5074920"/>
            <a:ext cx="2647667" cy="365125"/>
          </a:xfrm>
        </p:spPr>
        <p:txBody>
          <a:bodyPr/>
          <a:lstStyle/>
          <a:p>
            <a:pPr lvl="0"/>
            <a:endParaRPr lang="en-US" noProof="0" dirty="0"/>
          </a:p>
        </p:txBody>
      </p:sp>
    </p:spTree>
    <p:extLst>
      <p:ext uri="{BB962C8B-B14F-4D97-AF65-F5344CB8AC3E}">
        <p14:creationId xmlns:p14="http://schemas.microsoft.com/office/powerpoint/2010/main" val="3015727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D96F65-D955-48E1-B9AD-B4904D9D4642}"/>
              </a:ext>
            </a:extLst>
          </p:cNvPr>
          <p:cNvSpPr>
            <a:spLocks noGrp="1"/>
          </p:cNvSpPr>
          <p:nvPr>
            <p:ph type="title"/>
          </p:nvPr>
        </p:nvSpPr>
        <p:spPr>
          <a:xfrm>
            <a:off x="7131165" y="609601"/>
            <a:ext cx="4272537" cy="1216024"/>
          </a:xfrm>
        </p:spPr>
        <p:txBody>
          <a:bodyPr/>
          <a:lstStyle/>
          <a:p>
            <a:r>
              <a:rPr lang="en-US" dirty="0"/>
              <a:t>Introduction&amp; Aims</a:t>
            </a:r>
          </a:p>
        </p:txBody>
      </p:sp>
      <p:pic>
        <p:nvPicPr>
          <p:cNvPr id="16" name="Picture Placeholder 15" descr="A wedding couple on their special day">
            <a:extLst>
              <a:ext uri="{FF2B5EF4-FFF2-40B4-BE49-F238E27FC236}">
                <a16:creationId xmlns:a16="http://schemas.microsoft.com/office/drawing/2014/main" id="{A5734D72-5239-478B-AF4B-A9DDE92D8C75}"/>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 y="458332"/>
            <a:ext cx="6451284" cy="6399669"/>
          </a:xfrm>
        </p:spPr>
      </p:pic>
      <p:sp>
        <p:nvSpPr>
          <p:cNvPr id="12" name="Content Placeholder 11">
            <a:extLst>
              <a:ext uri="{FF2B5EF4-FFF2-40B4-BE49-F238E27FC236}">
                <a16:creationId xmlns:a16="http://schemas.microsoft.com/office/drawing/2014/main" id="{696F7679-B00E-4BE4-A073-3AC792312C83}"/>
              </a:ext>
            </a:extLst>
          </p:cNvPr>
          <p:cNvSpPr>
            <a:spLocks noGrp="1"/>
          </p:cNvSpPr>
          <p:nvPr>
            <p:ph idx="1"/>
          </p:nvPr>
        </p:nvSpPr>
        <p:spPr>
          <a:xfrm>
            <a:off x="6701866" y="2147356"/>
            <a:ext cx="4641835" cy="4107021"/>
          </a:xfrm>
        </p:spPr>
        <p:txBody>
          <a:bodyPr/>
          <a:lstStyle/>
          <a:p>
            <a:r>
              <a:rPr lang="en-GB" dirty="0"/>
              <a:t>After studying today’s lecture, you will be able to:</a:t>
            </a:r>
          </a:p>
          <a:p>
            <a:endParaRPr lang="en-GB" dirty="0"/>
          </a:p>
          <a:p>
            <a:r>
              <a:rPr lang="en-GB" dirty="0"/>
              <a:t>1.Identify and explain the grounds on which a marriage/civil partnership may be void or voidable and the consequences of both.</a:t>
            </a:r>
          </a:p>
          <a:p>
            <a:endParaRPr lang="en-GB" dirty="0"/>
          </a:p>
          <a:p>
            <a:r>
              <a:rPr lang="en-GB" dirty="0"/>
              <a:t>2. Recognise when the courts in England and Wales will recognise foreign decrees of nullity.</a:t>
            </a:r>
            <a:endParaRPr lang="en-US" dirty="0"/>
          </a:p>
        </p:txBody>
      </p:sp>
      <p:sp>
        <p:nvSpPr>
          <p:cNvPr id="14" name="Footer Placeholder 13">
            <a:extLst>
              <a:ext uri="{FF2B5EF4-FFF2-40B4-BE49-F238E27FC236}">
                <a16:creationId xmlns:a16="http://schemas.microsoft.com/office/drawing/2014/main" id="{EA8AAAD8-1E20-420C-BCA8-B4E8F790C23B}"/>
              </a:ext>
            </a:extLst>
          </p:cNvPr>
          <p:cNvSpPr>
            <a:spLocks noGrp="1"/>
          </p:cNvSpPr>
          <p:nvPr>
            <p:ph type="ftr" sz="quarter" idx="11"/>
          </p:nvPr>
        </p:nvSpPr>
        <p:spPr>
          <a:xfrm rot="5400000">
            <a:off x="10451592" y="1408176"/>
            <a:ext cx="2770499" cy="365125"/>
          </a:xfrm>
        </p:spPr>
        <p:txBody>
          <a:bodyPr/>
          <a:lstStyle/>
          <a:p>
            <a:pPr lvl="0"/>
            <a:r>
              <a:rPr lang="en-US" noProof="0" dirty="0"/>
              <a:t>PRESENTATION TITLE</a:t>
            </a:r>
          </a:p>
        </p:txBody>
      </p:sp>
      <p:sp>
        <p:nvSpPr>
          <p:cNvPr id="15" name="Slide Number Placeholder 14">
            <a:extLst>
              <a:ext uri="{FF2B5EF4-FFF2-40B4-BE49-F238E27FC236}">
                <a16:creationId xmlns:a16="http://schemas.microsoft.com/office/drawing/2014/main" id="{65C7FA3A-62BF-4864-9A7F-D81E885F6B8F}"/>
              </a:ext>
            </a:extLst>
          </p:cNvPr>
          <p:cNvSpPr>
            <a:spLocks noGrp="1"/>
          </p:cNvSpPr>
          <p:nvPr>
            <p:ph type="sldNum" sz="quarter" idx="12"/>
          </p:nvPr>
        </p:nvSpPr>
        <p:spPr>
          <a:xfrm>
            <a:off x="11558016" y="3136392"/>
            <a:ext cx="545911" cy="580029"/>
          </a:xfrm>
        </p:spPr>
        <p:txBody>
          <a:bodyPr/>
          <a:lstStyle/>
          <a:p>
            <a:pPr lvl="0"/>
            <a:fld id="{743D57DF-21C1-4455-B7C2-0ADA5F7438B1}" type="slidenum">
              <a:rPr lang="en-US" noProof="0" smtClean="0"/>
              <a:pPr lvl="0"/>
              <a:t>3</a:t>
            </a:fld>
            <a:endParaRPr lang="en-US" noProof="0" dirty="0"/>
          </a:p>
        </p:txBody>
      </p:sp>
      <p:sp>
        <p:nvSpPr>
          <p:cNvPr id="13" name="Date Placeholder 12">
            <a:extLst>
              <a:ext uri="{FF2B5EF4-FFF2-40B4-BE49-F238E27FC236}">
                <a16:creationId xmlns:a16="http://schemas.microsoft.com/office/drawing/2014/main" id="{CDAF3A46-CDBA-420A-88E7-BAC343F6EC42}"/>
              </a:ext>
            </a:extLst>
          </p:cNvPr>
          <p:cNvSpPr>
            <a:spLocks noGrp="1"/>
          </p:cNvSpPr>
          <p:nvPr>
            <p:ph type="dt" sz="half" idx="10"/>
          </p:nvPr>
        </p:nvSpPr>
        <p:spPr>
          <a:xfrm rot="5400000">
            <a:off x="10506456" y="5074920"/>
            <a:ext cx="2647667" cy="365125"/>
          </a:xfrm>
        </p:spPr>
        <p:txBody>
          <a:bodyPr/>
          <a:lstStyle/>
          <a:p>
            <a:pPr lvl="0"/>
            <a:r>
              <a:rPr lang="en-US" noProof="0" dirty="0"/>
              <a:t>20XX</a:t>
            </a:r>
          </a:p>
        </p:txBody>
      </p:sp>
    </p:spTree>
    <p:extLst>
      <p:ext uri="{BB962C8B-B14F-4D97-AF65-F5344CB8AC3E}">
        <p14:creationId xmlns:p14="http://schemas.microsoft.com/office/powerpoint/2010/main" val="350674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DF99EC-E51B-4BD0-AE03-814A9F0398AC}"/>
              </a:ext>
            </a:extLst>
          </p:cNvPr>
          <p:cNvSpPr>
            <a:spLocks noGrp="1"/>
          </p:cNvSpPr>
          <p:nvPr>
            <p:ph type="title"/>
          </p:nvPr>
        </p:nvSpPr>
        <p:spPr>
          <a:xfrm>
            <a:off x="925043" y="368097"/>
            <a:ext cx="5609981" cy="973507"/>
          </a:xfrm>
        </p:spPr>
        <p:txBody>
          <a:bodyPr anchor="ctr">
            <a:normAutofit fontScale="90000"/>
          </a:bodyPr>
          <a:lstStyle/>
          <a:p>
            <a:r>
              <a:rPr lang="en-US" dirty="0"/>
              <a:t>No marriage is perfect . . .</a:t>
            </a:r>
          </a:p>
        </p:txBody>
      </p:sp>
      <p:sp>
        <p:nvSpPr>
          <p:cNvPr id="11" name="Subtitle 10">
            <a:extLst>
              <a:ext uri="{FF2B5EF4-FFF2-40B4-BE49-F238E27FC236}">
                <a16:creationId xmlns:a16="http://schemas.microsoft.com/office/drawing/2014/main" id="{84E74F3C-9B75-40DE-9E57-74F2ED9CFFDD}"/>
              </a:ext>
            </a:extLst>
          </p:cNvPr>
          <p:cNvSpPr>
            <a:spLocks noGrp="1"/>
          </p:cNvSpPr>
          <p:nvPr>
            <p:ph idx="1"/>
          </p:nvPr>
        </p:nvSpPr>
        <p:spPr>
          <a:xfrm>
            <a:off x="134325" y="1464897"/>
            <a:ext cx="7191415" cy="4664279"/>
          </a:xfrm>
        </p:spPr>
        <p:txBody>
          <a:bodyPr>
            <a:noAutofit/>
          </a:bodyPr>
          <a:lstStyle/>
          <a:p>
            <a:r>
              <a:rPr lang="en-GB" sz="1400" dirty="0"/>
              <a:t>No marriage/civil partnership could be described as perfect! However, in law the more serious defects will mean that the marriage/civil partnership never came into existence at all. These defects may relate to a lack of capacity to marry or failure to comply with certain formalities. These marriage/civil partnerships are void or non-marriages/civil partnerships and no court order is required to bring them to an end.</a:t>
            </a:r>
          </a:p>
          <a:p>
            <a:r>
              <a:rPr lang="en-GB" sz="1400" dirty="0"/>
              <a:t>Less serious imperfections mean that the marriage/civil partnership will continue until someone applies to the court to bring it to an end; these marriage/civil partnerships are voidable.</a:t>
            </a:r>
          </a:p>
          <a:p>
            <a:r>
              <a:rPr lang="en-GB" sz="1400" dirty="0"/>
              <a:t>In either case, an application can be made for a decree of nullity, often described as an annulment. A decree of nullity must be applied for within three years of the date of marriage or civil partnership. This bar does not apply to heterosexual marriages where the basis of the nullity petition is based on non-consummation (s13 MCA 1973).</a:t>
            </a:r>
          </a:p>
          <a:p>
            <a:r>
              <a:rPr lang="en-GB" sz="1400" dirty="0"/>
              <a:t>Occasionally a lawyer come across marriages/civil partnerships that could be annulled and it is important that a lawyer is able to recognise them as the consequences can be significant. We will look at the grounds for both void and voidable marriages/civil partnerships and their </a:t>
            </a:r>
            <a:r>
              <a:rPr lang="en-GB" sz="1400" dirty="0" err="1"/>
              <a:t>consequences.The</a:t>
            </a:r>
            <a:r>
              <a:rPr lang="en-GB" sz="1400" dirty="0"/>
              <a:t> law of nullity of civil partnerships is extremely similar. The key difference is that an opposite sex marriage may be voidable if it has not been consummated, whereas a civil partnership or same-sex marriage may not.</a:t>
            </a:r>
            <a:endParaRPr lang="en-US" sz="1400" dirty="0"/>
          </a:p>
        </p:txBody>
      </p:sp>
      <p:pic>
        <p:nvPicPr>
          <p:cNvPr id="12" name="Picture Placeholder 11" descr="A picture containing a cake with green leaves">
            <a:extLst>
              <a:ext uri="{FF2B5EF4-FFF2-40B4-BE49-F238E27FC236}">
                <a16:creationId xmlns:a16="http://schemas.microsoft.com/office/drawing/2014/main" id="{6C4D340B-6BBF-4128-B435-91A620D1AE2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24119" r="-3" b="13379"/>
          <a:stretch/>
        </p:blipFill>
        <p:spPr>
          <a:xfrm>
            <a:off x="8179265" y="1234865"/>
            <a:ext cx="2798547" cy="2080768"/>
          </a:xfrm>
          <a:noFill/>
        </p:spPr>
      </p:pic>
      <p:pic>
        <p:nvPicPr>
          <p:cNvPr id="31" name="Picture Placeholder 30" descr="A picture containing tree, outdoor, people flowers">
            <a:extLst>
              <a:ext uri="{FF2B5EF4-FFF2-40B4-BE49-F238E27FC236}">
                <a16:creationId xmlns:a16="http://schemas.microsoft.com/office/drawing/2014/main" id="{8A9FBCDC-A292-4B36-A731-84AD0D4FF83E}"/>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1828" r="-2" b="10312"/>
          <a:stretch/>
        </p:blipFill>
        <p:spPr>
          <a:xfrm>
            <a:off x="8179265" y="3542367"/>
            <a:ext cx="2790140" cy="2080768"/>
          </a:xfrm>
          <a:noFill/>
        </p:spPr>
      </p:pic>
      <p:sp>
        <p:nvSpPr>
          <p:cNvPr id="36" name="Footer Placeholder 5">
            <a:extLst>
              <a:ext uri="{FF2B5EF4-FFF2-40B4-BE49-F238E27FC236}">
                <a16:creationId xmlns:a16="http://schemas.microsoft.com/office/drawing/2014/main" id="{9FBBFB6A-B2E7-E993-A20F-AB00E43A10AB}"/>
              </a:ext>
            </a:extLst>
          </p:cNvPr>
          <p:cNvSpPr>
            <a:spLocks noGrp="1"/>
          </p:cNvSpPr>
          <p:nvPr>
            <p:ph type="ftr" sz="quarter" idx="11"/>
          </p:nvPr>
        </p:nvSpPr>
        <p:spPr>
          <a:xfrm rot="5400000">
            <a:off x="10451592" y="1408176"/>
            <a:ext cx="2770499" cy="365125"/>
          </a:xfrm>
        </p:spPr>
        <p:txBody>
          <a:bodyPr/>
          <a:lstStyle/>
          <a:p>
            <a:pPr>
              <a:spcAft>
                <a:spcPts val="600"/>
              </a:spcAft>
            </a:pPr>
            <a:r>
              <a:rPr lang="en-US">
                <a:solidFill>
                  <a:prstClr val="black">
                    <a:lumMod val="85000"/>
                    <a:lumOff val="15000"/>
                  </a:prstClr>
                </a:solidFill>
              </a:rPr>
              <a:t>PRESENTATION TITLE</a:t>
            </a:r>
          </a:p>
        </p:txBody>
      </p:sp>
      <p:sp>
        <p:nvSpPr>
          <p:cNvPr id="38" name="Slide Number Placeholder 6">
            <a:extLst>
              <a:ext uri="{FF2B5EF4-FFF2-40B4-BE49-F238E27FC236}">
                <a16:creationId xmlns:a16="http://schemas.microsoft.com/office/drawing/2014/main" id="{0596D807-A353-655A-8147-1B30AAEF96F5}"/>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4</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40" name="Date Placeholder 7">
            <a:extLst>
              <a:ext uri="{FF2B5EF4-FFF2-40B4-BE49-F238E27FC236}">
                <a16:creationId xmlns:a16="http://schemas.microsoft.com/office/drawing/2014/main" id="{727B84C0-2E05-19EF-4E0C-2A6EB770D5E9}"/>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665982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CF47-9396-48C2-9316-EBA4D0BA5323}"/>
              </a:ext>
            </a:extLst>
          </p:cNvPr>
          <p:cNvSpPr>
            <a:spLocks noGrp="1"/>
          </p:cNvSpPr>
          <p:nvPr>
            <p:ph type="title"/>
          </p:nvPr>
        </p:nvSpPr>
        <p:spPr>
          <a:xfrm>
            <a:off x="891489" y="374714"/>
            <a:ext cx="9505664" cy="1216024"/>
          </a:xfrm>
        </p:spPr>
        <p:txBody>
          <a:bodyPr anchor="ctr">
            <a:normAutofit/>
          </a:bodyPr>
          <a:lstStyle/>
          <a:p>
            <a:pPr>
              <a:lnSpc>
                <a:spcPct val="100000"/>
              </a:lnSpc>
            </a:pPr>
            <a:r>
              <a:rPr lang="en-GB" sz="1600" dirty="0"/>
              <a:t>A marriage or civil partnership may be void if the provisions of </a:t>
            </a:r>
            <a:r>
              <a:rPr lang="en-GB" sz="1600" b="1" i="1" dirty="0"/>
              <a:t>s11 MCA 1973 and s49 Civil Partnership Act 2004 (CPA 2004) </a:t>
            </a:r>
            <a:r>
              <a:rPr lang="en-GB" sz="1600" dirty="0"/>
              <a:t>are not me:</a:t>
            </a:r>
            <a:endParaRPr lang="en-US" sz="1600" dirty="0"/>
          </a:p>
        </p:txBody>
      </p:sp>
      <p:sp>
        <p:nvSpPr>
          <p:cNvPr id="4" name="Footer Placeholder 3">
            <a:extLst>
              <a:ext uri="{FF2B5EF4-FFF2-40B4-BE49-F238E27FC236}">
                <a16:creationId xmlns:a16="http://schemas.microsoft.com/office/drawing/2014/main" id="{6379BF61-C30B-4959-A247-99E53BA8FF8A}"/>
              </a:ext>
            </a:extLst>
          </p:cNvPr>
          <p:cNvSpPr>
            <a:spLocks noGrp="1"/>
          </p:cNvSpPr>
          <p:nvPr>
            <p:ph type="ftr" sz="quarter" idx="11"/>
          </p:nvPr>
        </p:nvSpPr>
        <p:spPr>
          <a:xfrm rot="5400000">
            <a:off x="10451592" y="1408176"/>
            <a:ext cx="2770499" cy="365125"/>
          </a:xfrm>
        </p:spPr>
        <p:txBody>
          <a:bodyPr anchor="ctr">
            <a:normAutofit/>
          </a:bodyPr>
          <a:lstStyle/>
          <a:p>
            <a:pPr lvl="0">
              <a:spcAft>
                <a:spcPts val="600"/>
              </a:spcAft>
            </a:pPr>
            <a:endParaRPr lang="en-US" noProof="0" dirty="0">
              <a:solidFill>
                <a:prstClr val="black">
                  <a:lumMod val="85000"/>
                  <a:lumOff val="15000"/>
                </a:prstClr>
              </a:solidFill>
            </a:endParaRPr>
          </a:p>
        </p:txBody>
      </p:sp>
      <p:sp>
        <p:nvSpPr>
          <p:cNvPr id="5" name="Slide Number Placeholder 4">
            <a:extLst>
              <a:ext uri="{FF2B5EF4-FFF2-40B4-BE49-F238E27FC236}">
                <a16:creationId xmlns:a16="http://schemas.microsoft.com/office/drawing/2014/main" id="{22A520BF-F568-468A-9EE7-D92FE7F3A517}"/>
              </a:ext>
            </a:extLst>
          </p:cNvPr>
          <p:cNvSpPr>
            <a:spLocks noGrp="1"/>
          </p:cNvSpPr>
          <p:nvPr>
            <p:ph type="sldNum" sz="quarter" idx="12"/>
          </p:nvPr>
        </p:nvSpPr>
        <p:spPr>
          <a:xfrm>
            <a:off x="11558016" y="3136392"/>
            <a:ext cx="545911" cy="580029"/>
          </a:xfrm>
        </p:spPr>
        <p:txBody>
          <a:bodyPr anchor="ctr">
            <a:normAutofit/>
          </a:bodyPr>
          <a:lstStyle/>
          <a:p>
            <a:pPr lvl="0">
              <a:spcAft>
                <a:spcPts val="600"/>
              </a:spcAft>
            </a:pPr>
            <a:fld id="{F4F66505-CBE9-4DDE-B6B8-8F5BDC18C943}" type="slidenum">
              <a:rPr lang="en-US" noProof="0" smtClean="0">
                <a:solidFill>
                  <a:prstClr val="black">
                    <a:lumMod val="85000"/>
                    <a:lumOff val="15000"/>
                  </a:prstClr>
                </a:solidFill>
              </a:rPr>
              <a:pPr lvl="0">
                <a:spcAft>
                  <a:spcPts val="600"/>
                </a:spcAft>
              </a:pPr>
              <a:t>5</a:t>
            </a:fld>
            <a:endParaRPr lang="en-US" noProof="0">
              <a:solidFill>
                <a:prstClr val="black">
                  <a:lumMod val="85000"/>
                  <a:lumOff val="15000"/>
                </a:prstClr>
              </a:solidFill>
            </a:endParaRPr>
          </a:p>
        </p:txBody>
      </p:sp>
      <p:sp>
        <p:nvSpPr>
          <p:cNvPr id="3" name="Date Placeholder 2">
            <a:extLst>
              <a:ext uri="{FF2B5EF4-FFF2-40B4-BE49-F238E27FC236}">
                <a16:creationId xmlns:a16="http://schemas.microsoft.com/office/drawing/2014/main" id="{6F59E084-8C9C-44D5-B060-AA984D625BD5}"/>
              </a:ext>
            </a:extLst>
          </p:cNvPr>
          <p:cNvSpPr>
            <a:spLocks noGrp="1"/>
          </p:cNvSpPr>
          <p:nvPr>
            <p:ph type="dt" sz="half" idx="10"/>
          </p:nvPr>
        </p:nvSpPr>
        <p:spPr>
          <a:xfrm rot="5400000">
            <a:off x="10506456" y="5074920"/>
            <a:ext cx="2647667" cy="365125"/>
          </a:xfrm>
        </p:spPr>
        <p:txBody>
          <a:bodyPr anchor="ctr">
            <a:normAutofit/>
          </a:bodyPr>
          <a:lstStyle/>
          <a:p>
            <a:pPr lvl="0">
              <a:spcAft>
                <a:spcPts val="600"/>
              </a:spcAft>
            </a:pPr>
            <a:endParaRPr lang="en-US" noProof="0" dirty="0">
              <a:solidFill>
                <a:prstClr val="black">
                  <a:lumMod val="85000"/>
                  <a:lumOff val="15000"/>
                </a:prstClr>
              </a:solidFill>
            </a:endParaRPr>
          </a:p>
        </p:txBody>
      </p:sp>
      <p:pic>
        <p:nvPicPr>
          <p:cNvPr id="10" name="Picture 9">
            <a:extLst>
              <a:ext uri="{FF2B5EF4-FFF2-40B4-BE49-F238E27FC236}">
                <a16:creationId xmlns:a16="http://schemas.microsoft.com/office/drawing/2014/main" id="{C0E57DCA-FCFD-DEDC-F214-4BB2D1B23337}"/>
              </a:ext>
            </a:extLst>
          </p:cNvPr>
          <p:cNvPicPr>
            <a:picLocks noChangeAspect="1"/>
          </p:cNvPicPr>
          <p:nvPr/>
        </p:nvPicPr>
        <p:blipFill>
          <a:blip r:embed="rId2"/>
          <a:stretch>
            <a:fillRect/>
          </a:stretch>
        </p:blipFill>
        <p:spPr>
          <a:xfrm>
            <a:off x="1954634" y="1741749"/>
            <a:ext cx="6736360" cy="4635400"/>
          </a:xfrm>
          <a:prstGeom prst="rect">
            <a:avLst/>
          </a:prstGeom>
          <a:noFill/>
        </p:spPr>
      </p:pic>
    </p:spTree>
    <p:extLst>
      <p:ext uri="{BB962C8B-B14F-4D97-AF65-F5344CB8AC3E}">
        <p14:creationId xmlns:p14="http://schemas.microsoft.com/office/powerpoint/2010/main" val="3727109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0BAF8AE-2DBF-BCE1-8D8B-97B258EAB5F0}"/>
              </a:ext>
            </a:extLst>
          </p:cNvPr>
          <p:cNvSpPr>
            <a:spLocks noGrp="1"/>
          </p:cNvSpPr>
          <p:nvPr>
            <p:ph type="ftr" sz="quarter" idx="11"/>
          </p:nvPr>
        </p:nvSpPr>
        <p:spPr>
          <a:xfrm rot="5400000">
            <a:off x="10451592" y="1408176"/>
            <a:ext cx="2770499"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endParaRPr kumimoji="0" lang="en-US" b="0" i="0" u="none" strike="noStrike" kern="1200" cap="all" spc="300" normalizeH="0" baseline="0" noProof="0" dirty="0">
              <a:ln>
                <a:noFill/>
              </a:ln>
              <a:solidFill>
                <a:prstClr val="black">
                  <a:lumMod val="85000"/>
                  <a:lumOff val="15000"/>
                </a:prstClr>
              </a:solidFill>
              <a:effectLst/>
              <a:uLnTx/>
              <a:uFillTx/>
            </a:endParaRPr>
          </a:p>
        </p:txBody>
      </p:sp>
      <p:sp>
        <p:nvSpPr>
          <p:cNvPr id="6" name="Slide Number Placeholder 5">
            <a:extLst>
              <a:ext uri="{FF2B5EF4-FFF2-40B4-BE49-F238E27FC236}">
                <a16:creationId xmlns:a16="http://schemas.microsoft.com/office/drawing/2014/main" id="{8DCE0E45-86F4-1DFF-2190-A9DB1273E808}"/>
              </a:ext>
            </a:extLst>
          </p:cNvPr>
          <p:cNvSpPr>
            <a:spLocks noGrp="1"/>
          </p:cNvSpPr>
          <p:nvPr>
            <p:ph type="sldNum" sz="quarter" idx="12"/>
          </p:nvPr>
        </p:nvSpPr>
        <p:spPr>
          <a:xfrm>
            <a:off x="11558016" y="3136392"/>
            <a:ext cx="545911" cy="580029"/>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743D57DF-21C1-4455-B7C2-0ADA5F7438B1}" type="slidenum">
              <a:rPr kumimoji="0" lang="en-US" b="0" i="0" u="none" strike="noStrike" kern="1200" cap="none" spc="0" normalizeH="0" baseline="0" noProof="0" smtClean="0">
                <a:ln>
                  <a:noFill/>
                </a:ln>
                <a:solidFill>
                  <a:prstClr val="black">
                    <a:lumMod val="85000"/>
                    <a:lumOff val="15000"/>
                  </a:prstClr>
                </a:solidFill>
                <a:effectLst/>
                <a:uLnTx/>
                <a:uFillTx/>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solidFill>
                <a:prstClr val="black">
                  <a:lumMod val="85000"/>
                  <a:lumOff val="15000"/>
                </a:prstClr>
              </a:solidFill>
              <a:effectLst/>
              <a:uLnTx/>
              <a:uFillTx/>
            </a:endParaRPr>
          </a:p>
        </p:txBody>
      </p:sp>
      <p:sp>
        <p:nvSpPr>
          <p:cNvPr id="4" name="Content Placeholder 3">
            <a:extLst>
              <a:ext uri="{FF2B5EF4-FFF2-40B4-BE49-F238E27FC236}">
                <a16:creationId xmlns:a16="http://schemas.microsoft.com/office/drawing/2014/main" id="{75FC7E02-8E28-BB8D-6173-DBE321579CE9}"/>
              </a:ext>
            </a:extLst>
          </p:cNvPr>
          <p:cNvSpPr>
            <a:spLocks noGrp="1"/>
          </p:cNvSpPr>
          <p:nvPr>
            <p:ph sz="quarter" idx="13"/>
          </p:nvPr>
        </p:nvSpPr>
        <p:spPr>
          <a:xfrm>
            <a:off x="400050" y="674370"/>
            <a:ext cx="10424160" cy="5372418"/>
          </a:xfrm>
        </p:spPr>
        <p:txBody>
          <a:bodyPr>
            <a:normAutofit/>
          </a:bodyPr>
          <a:lstStyle/>
          <a:p>
            <a:pPr marL="0" indent="0">
              <a:lnSpc>
                <a:spcPct val="90000"/>
              </a:lnSpc>
              <a:buNone/>
            </a:pPr>
            <a:r>
              <a:rPr lang="en-GB" sz="1400" dirty="0"/>
              <a:t>(a) Presumption of marriage</a:t>
            </a:r>
          </a:p>
          <a:p>
            <a:pPr>
              <a:lnSpc>
                <a:spcPct val="90000"/>
              </a:lnSpc>
            </a:pPr>
            <a:endParaRPr lang="en-GB" sz="1400" dirty="0"/>
          </a:p>
          <a:p>
            <a:pPr marL="0" indent="0">
              <a:lnSpc>
                <a:spcPct val="90000"/>
              </a:lnSpc>
              <a:buNone/>
            </a:pPr>
            <a:r>
              <a:rPr lang="en-GB" sz="1400" dirty="0"/>
              <a:t>In English law there is a common law presumption in favour of declaring marriages as valid. The presumption arises where the couple have demonstrated a belief in the validity of their marriage, have cohabited as a couple and held themselves out as a married couple. This presumption can only be rebutted by clear evidence to the contrary.</a:t>
            </a:r>
          </a:p>
          <a:p>
            <a:pPr>
              <a:lnSpc>
                <a:spcPct val="90000"/>
              </a:lnSpc>
            </a:pPr>
            <a:endParaRPr lang="en-GB" sz="1400" dirty="0"/>
          </a:p>
          <a:p>
            <a:pPr marL="0" indent="0">
              <a:lnSpc>
                <a:spcPct val="90000"/>
              </a:lnSpc>
              <a:buNone/>
            </a:pPr>
            <a:r>
              <a:rPr lang="en-GB" sz="1400" dirty="0"/>
              <a:t>(b) It is for the person who alleges that the marriage/civil partnership is void to prove, on the balance of probabilities, that the marriage/civil partnership is void.</a:t>
            </a:r>
          </a:p>
          <a:p>
            <a:pPr>
              <a:lnSpc>
                <a:spcPct val="90000"/>
              </a:lnSpc>
            </a:pPr>
            <a:endParaRPr lang="en-GB" sz="1400" dirty="0"/>
          </a:p>
          <a:p>
            <a:pPr marL="0" indent="0">
              <a:lnSpc>
                <a:spcPct val="90000"/>
              </a:lnSpc>
              <a:buNone/>
            </a:pPr>
            <a:r>
              <a:rPr lang="en-GB" sz="1400" dirty="0"/>
              <a:t>(c) Previous marriage/civil partnership not terminated.</a:t>
            </a:r>
          </a:p>
          <a:p>
            <a:pPr>
              <a:lnSpc>
                <a:spcPct val="90000"/>
              </a:lnSpc>
            </a:pPr>
            <a:endParaRPr lang="en-GB" sz="1400" dirty="0"/>
          </a:p>
          <a:p>
            <a:pPr marL="0" indent="0">
              <a:lnSpc>
                <a:spcPct val="90000"/>
              </a:lnSpc>
              <a:buNone/>
            </a:pPr>
            <a:r>
              <a:rPr lang="en-GB" sz="1600" b="1" u="sng" dirty="0"/>
              <a:t>Case Law:</a:t>
            </a:r>
          </a:p>
          <a:p>
            <a:pPr marL="0" indent="0">
              <a:lnSpc>
                <a:spcPct val="90000"/>
              </a:lnSpc>
              <a:buNone/>
            </a:pPr>
            <a:r>
              <a:rPr lang="en-GB" sz="1400" b="1" dirty="0" err="1"/>
              <a:t>Padero-Mernagh</a:t>
            </a:r>
            <a:r>
              <a:rPr lang="en-GB" sz="1400" b="1" dirty="0"/>
              <a:t> v </a:t>
            </a:r>
            <a:r>
              <a:rPr lang="en-GB" sz="1400" b="1" dirty="0" err="1"/>
              <a:t>Mernagh</a:t>
            </a:r>
            <a:r>
              <a:rPr lang="en-GB" sz="1400" b="1" dirty="0"/>
              <a:t> (Divorce – Nullity – Remote Hearing) [2020], </a:t>
            </a:r>
            <a:r>
              <a:rPr lang="en-GB" sz="1400" dirty="0"/>
              <a:t>the wife petitioned for divorce from her second husband. However, during the proceedings, she failed to satisfy the court that she had obtained a divorce from her first husband in the </a:t>
            </a:r>
            <a:r>
              <a:rPr lang="en-GB" sz="1400" dirty="0" err="1"/>
              <a:t>Phillipines</a:t>
            </a:r>
            <a:r>
              <a:rPr lang="en-GB" sz="1400" dirty="0"/>
              <a:t>. The husband was granted a decree of nullity as the marriage was void on the grounds of bigamy.</a:t>
            </a:r>
          </a:p>
          <a:p>
            <a:pPr>
              <a:lnSpc>
                <a:spcPct val="90000"/>
              </a:lnSpc>
            </a:pPr>
            <a:endParaRPr lang="en-GB" sz="1400" dirty="0"/>
          </a:p>
          <a:p>
            <a:pPr marL="0" indent="0">
              <a:lnSpc>
                <a:spcPct val="90000"/>
              </a:lnSpc>
              <a:buNone/>
            </a:pPr>
            <a:r>
              <a:rPr lang="en-GB" sz="1400" b="1" dirty="0" err="1"/>
              <a:t>Wicken</a:t>
            </a:r>
            <a:r>
              <a:rPr lang="en-GB" sz="1400" b="1" dirty="0"/>
              <a:t> v </a:t>
            </a:r>
            <a:r>
              <a:rPr lang="en-GB" sz="1400" b="1" dirty="0" err="1"/>
              <a:t>Wicken</a:t>
            </a:r>
            <a:r>
              <a:rPr lang="en-GB" sz="1400" b="1" dirty="0"/>
              <a:t> [1999] </a:t>
            </a:r>
            <a:r>
              <a:rPr lang="en-GB" sz="1400" dirty="0"/>
              <a:t>The husband’s claim that the marriage was void because the wife was already lawfully married failed because documentary evidence of a divorce had been produced. The marriage was valid.</a:t>
            </a:r>
          </a:p>
        </p:txBody>
      </p:sp>
      <p:sp>
        <p:nvSpPr>
          <p:cNvPr id="7" name="Date Placeholder 6">
            <a:extLst>
              <a:ext uri="{FF2B5EF4-FFF2-40B4-BE49-F238E27FC236}">
                <a16:creationId xmlns:a16="http://schemas.microsoft.com/office/drawing/2014/main" id="{4B4FDD3A-F3FA-2DAE-4C48-9DEA0FCAE38E}"/>
              </a:ext>
            </a:extLst>
          </p:cNvPr>
          <p:cNvSpPr>
            <a:spLocks noGrp="1"/>
          </p:cNvSpPr>
          <p:nvPr>
            <p:ph type="dt" sz="half" idx="10"/>
          </p:nvPr>
        </p:nvSpPr>
        <p:spPr>
          <a:xfrm rot="5400000">
            <a:off x="10506456" y="5074920"/>
            <a:ext cx="2647667"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endParaRPr kumimoji="0" lang="en-US" b="0" i="0" u="none" strike="noStrike" kern="1200" cap="all" spc="300" normalizeH="0" baseline="0" noProof="0" dirty="0">
              <a:ln>
                <a:noFill/>
              </a:ln>
              <a:solidFill>
                <a:prstClr val="black">
                  <a:lumMod val="85000"/>
                  <a:lumOff val="15000"/>
                </a:prstClr>
              </a:solidFill>
              <a:effectLst/>
              <a:uLnTx/>
              <a:uFillTx/>
            </a:endParaRPr>
          </a:p>
        </p:txBody>
      </p:sp>
    </p:spTree>
    <p:extLst>
      <p:ext uri="{BB962C8B-B14F-4D97-AF65-F5344CB8AC3E}">
        <p14:creationId xmlns:p14="http://schemas.microsoft.com/office/powerpoint/2010/main" val="3792412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190B0-F36E-E151-7B5C-B21A07A53B4A}"/>
              </a:ext>
            </a:extLst>
          </p:cNvPr>
          <p:cNvSpPr>
            <a:spLocks noGrp="1"/>
          </p:cNvSpPr>
          <p:nvPr>
            <p:ph type="title"/>
          </p:nvPr>
        </p:nvSpPr>
        <p:spPr>
          <a:xfrm>
            <a:off x="1050879" y="205489"/>
            <a:ext cx="9282402" cy="1163306"/>
          </a:xfrm>
        </p:spPr>
        <p:txBody>
          <a:bodyPr>
            <a:normAutofit/>
          </a:bodyPr>
          <a:lstStyle/>
          <a:p>
            <a:r>
              <a:rPr lang="en-GB" sz="1800" dirty="0"/>
              <a:t>Non-marriage/non-qualifying ceremony</a:t>
            </a:r>
            <a:br>
              <a:rPr lang="en-GB" dirty="0"/>
            </a:br>
            <a:endParaRPr lang="en-GB" dirty="0"/>
          </a:p>
        </p:txBody>
      </p:sp>
      <p:sp>
        <p:nvSpPr>
          <p:cNvPr id="3" name="Footer Placeholder 2">
            <a:extLst>
              <a:ext uri="{FF2B5EF4-FFF2-40B4-BE49-F238E27FC236}">
                <a16:creationId xmlns:a16="http://schemas.microsoft.com/office/drawing/2014/main" id="{9897B8C1-C146-DC36-1AF6-A4A31A48371A}"/>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FACDFBE4-6891-CF9B-9F64-740992C7DD84}"/>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E54F10F7-DC11-9A8B-294F-57394258D718}"/>
              </a:ext>
            </a:extLst>
          </p:cNvPr>
          <p:cNvSpPr>
            <a:spLocks noGrp="1"/>
          </p:cNvSpPr>
          <p:nvPr>
            <p:ph sz="quarter" idx="13"/>
          </p:nvPr>
        </p:nvSpPr>
        <p:spPr>
          <a:xfrm>
            <a:off x="555372" y="992937"/>
            <a:ext cx="10658650" cy="5497620"/>
          </a:xfrm>
        </p:spPr>
        <p:txBody>
          <a:bodyPr>
            <a:noAutofit/>
          </a:bodyPr>
          <a:lstStyle/>
          <a:p>
            <a:r>
              <a:rPr lang="en-GB" sz="1600" dirty="0"/>
              <a:t>A non-marriage (sometimes called a non-qualifying ceremony) is one where the formation of the marriage is so flawed that it that it cannot even be considered a void marriage; it is meaningless in the eyes of the law. The distinction between a non-marriage and a void marriage is important because, if there is a non-marriage then a party will not be entitled to a decree of nullity and will therefore be unable to apply for finance and property orders under the MCA 1973. If a marriage is declared void, however, then such financial and property orders can be sought.</a:t>
            </a:r>
          </a:p>
          <a:p>
            <a:endParaRPr lang="en-GB" sz="1600" dirty="0"/>
          </a:p>
          <a:p>
            <a:r>
              <a:rPr lang="en-GB" sz="1600" dirty="0"/>
              <a:t>In </a:t>
            </a:r>
            <a:r>
              <a:rPr lang="en-GB" sz="1600" b="1" u="sng" dirty="0"/>
              <a:t>Akhter v Khan and another [2020] </a:t>
            </a:r>
            <a:r>
              <a:rPr lang="en-GB" sz="1600" dirty="0"/>
              <a:t>the “wife” issued a divorce petition in 2016 which stated the parties married in the UK in 1998. The husband defended the divorce on the basis that the parties had not entered a valid marriage according to English law but had instead undergone an Islamic Nikah which should be regarded as a blessing not a marriage. Nasreen Akhter had a nikah, which is an Islamic marriage ceremony, that led to a Muslim marriage contract between herself and Mohammed Khan.</a:t>
            </a:r>
          </a:p>
          <a:p>
            <a:r>
              <a:rPr lang="en-GB" sz="1600" dirty="0"/>
              <a:t>The couple, who were married for 18 years and have four children together, were deemed to be married in the UK and the United Arab Emirates, where they lived from 2005 to 2011, for tax reasons and other purposes. </a:t>
            </a:r>
          </a:p>
          <a:p>
            <a:r>
              <a:rPr lang="en-GB" sz="1600" dirty="0"/>
              <a:t>The court decided that the Nikah conducted in this case did not create a void marriage because it was a “non-qualifying ceremony”. The court said a “non-qualifying ceremony” could still be “proper and sincere” but did not create a marriage, or even a void marriage, within the scope of s11 MCA 1973. Consequently, the wife was not entitled to a decree of nullity and was therefore unable to apply for property and financial remedies for herself.</a:t>
            </a:r>
          </a:p>
          <a:p>
            <a:pPr marL="0" indent="0">
              <a:buNone/>
            </a:pPr>
            <a:r>
              <a:rPr lang="en-GB" sz="1600" dirty="0"/>
              <a:t>(Follows onto next slide)</a:t>
            </a:r>
          </a:p>
          <a:p>
            <a:endParaRPr lang="en-GB" sz="1600" dirty="0"/>
          </a:p>
        </p:txBody>
      </p:sp>
      <p:sp>
        <p:nvSpPr>
          <p:cNvPr id="6" name="Date Placeholder 5">
            <a:extLst>
              <a:ext uri="{FF2B5EF4-FFF2-40B4-BE49-F238E27FC236}">
                <a16:creationId xmlns:a16="http://schemas.microsoft.com/office/drawing/2014/main" id="{194C5DD9-9990-C37C-67FE-F0EF9435B85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3762365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D1DBF9B9-6CEE-C85D-F770-752A1A1E0AF7}"/>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A0C07C86-66DD-DB99-793B-F2E919CA576C}"/>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EA1F26F9-8F87-C16A-09AC-E5B79364BDFC}"/>
              </a:ext>
            </a:extLst>
          </p:cNvPr>
          <p:cNvSpPr>
            <a:spLocks noGrp="1"/>
          </p:cNvSpPr>
          <p:nvPr>
            <p:ph sz="quarter" idx="13"/>
          </p:nvPr>
        </p:nvSpPr>
        <p:spPr>
          <a:xfrm>
            <a:off x="504882" y="611470"/>
            <a:ext cx="10596943" cy="5856648"/>
          </a:xfrm>
        </p:spPr>
        <p:txBody>
          <a:bodyPr>
            <a:normAutofit fontScale="40000" lnSpcReduction="20000"/>
          </a:bodyPr>
          <a:lstStyle/>
          <a:p>
            <a:r>
              <a:rPr lang="en-GB" sz="4300" dirty="0"/>
              <a:t>The ceremony itself would have been permitted under Marriage Act 1949, if it had been performed in a building registered for the solemnisation of marriages, but it was not. In addition, there was no notice given to the superintendent registrar, no certificate issued and no registrar present at the ceremony.</a:t>
            </a:r>
          </a:p>
          <a:p>
            <a:r>
              <a:rPr lang="en-GB" sz="4300" dirty="0"/>
              <a:t>In </a:t>
            </a:r>
            <a:r>
              <a:rPr lang="en-GB" sz="4300" b="1" u="sng" dirty="0"/>
              <a:t>El Gamal v Al Maktoum [2011] </a:t>
            </a:r>
            <a:r>
              <a:rPr lang="en-GB" sz="4300" dirty="0"/>
              <a:t>the wife claimed an Islamic marriage ceremony took place, in secret, in the husband’s London flat and sought a decree of nullity. The husband, a member of the Dubai royal family, denied it ever took place. The wife had mental health issues but for her to have imagined a wedding was a step too far. The judge found that a ceremony had taken place. However, there was no written evidence of marriage taking place, despite evidence being required by Islamic courts and the UK authorities. The wife had lived in England for five years prior to the marriage and would have known certain formalities were required for valid marriage ceremony in English law. The wholesale failure to comply with formal requirements under English law made this a non-marriage not a void marriage under s11 of MCA 1973 and the application for nullity was dismissed.</a:t>
            </a:r>
          </a:p>
          <a:p>
            <a:endParaRPr lang="en-GB" sz="4300" dirty="0"/>
          </a:p>
          <a:p>
            <a:pPr marL="0" indent="0">
              <a:buNone/>
            </a:pPr>
            <a:r>
              <a:rPr lang="en-GB" sz="4300" b="1" u="sng" dirty="0"/>
              <a:t>Defects in formation but meets some requirements of Marriage Acts for valid marriage</a:t>
            </a:r>
          </a:p>
          <a:p>
            <a:r>
              <a:rPr lang="en-GB" sz="4300" dirty="0"/>
              <a:t>A marriage may have defects in its formation but there is enough evidence to show that the ceremony meets some of the requirements of the Marriage Acts and the parties intended to create a valid marriage. Such marriages are void for failure to comply with formalities.</a:t>
            </a:r>
          </a:p>
          <a:p>
            <a:r>
              <a:rPr lang="en-GB" sz="4300" dirty="0"/>
              <a:t>In </a:t>
            </a:r>
            <a:r>
              <a:rPr lang="en-GB" sz="4300" b="1" u="sng" dirty="0"/>
              <a:t>Asaad v </a:t>
            </a:r>
            <a:r>
              <a:rPr lang="en-GB" sz="4300" b="1" u="sng" dirty="0" err="1"/>
              <a:t>Kurter</a:t>
            </a:r>
            <a:r>
              <a:rPr lang="en-GB" sz="4300" b="1" u="sng" dirty="0"/>
              <a:t> [2013] </a:t>
            </a:r>
            <a:r>
              <a:rPr lang="en-GB" sz="4300" dirty="0"/>
              <a:t>the parties underwent a ceremony in a Syriac Orthodox Church in Syria. After the ceremony the parties moved to the UK and separated two years later. The wife sought a decree of nullity. She argued the celebrant and attendees all understood it was a marriage ceremony and she was able to produce a “marriage certificate”. The marriage had not met with Syrian requirements of prior notice or post-ceremony registration. The judge said the ceremony was “not so deficient” as to render it a non-marriage rather it was a void marriage. The wife was granted a decree of nullity.</a:t>
            </a:r>
          </a:p>
          <a:p>
            <a:r>
              <a:rPr lang="en-GB" sz="4300" dirty="0"/>
              <a:t>It is arguable that if the ceremony took place abroad the court has more leeway to rule that the ceremony created a void as opposed to a non-marriage.</a:t>
            </a:r>
          </a:p>
          <a:p>
            <a:endParaRPr lang="en-GB" dirty="0"/>
          </a:p>
        </p:txBody>
      </p:sp>
      <p:sp>
        <p:nvSpPr>
          <p:cNvPr id="6" name="Date Placeholder 5">
            <a:extLst>
              <a:ext uri="{FF2B5EF4-FFF2-40B4-BE49-F238E27FC236}">
                <a16:creationId xmlns:a16="http://schemas.microsoft.com/office/drawing/2014/main" id="{22AE1D75-7A7C-FCF7-87CA-F1BC050E415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1730112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1780912-9303-9984-1F2D-04543A03FC98}"/>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4897C5C0-7E3D-B772-36B9-E8E7C777B4F1}"/>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6" name="Date Placeholder 5">
            <a:extLst>
              <a:ext uri="{FF2B5EF4-FFF2-40B4-BE49-F238E27FC236}">
                <a16:creationId xmlns:a16="http://schemas.microsoft.com/office/drawing/2014/main" id="{96FD72C6-F503-A2A4-A0E0-6BCD26DD2065}"/>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7" name="AutoShape 2" descr="A flowchart presents the principles from the cases, non-marriage, valid marriage, and void marriage.">
            <a:extLst>
              <a:ext uri="{FF2B5EF4-FFF2-40B4-BE49-F238E27FC236}">
                <a16:creationId xmlns:a16="http://schemas.microsoft.com/office/drawing/2014/main" id="{D725EB08-2E2A-568F-5B0C-855D0DFD378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4265A501-ED5C-01A7-2E55-1A6F7995933F}"/>
              </a:ext>
            </a:extLst>
          </p:cNvPr>
          <p:cNvPicPr>
            <a:picLocks noChangeAspect="1"/>
          </p:cNvPicPr>
          <p:nvPr/>
        </p:nvPicPr>
        <p:blipFill rotWithShape="1">
          <a:blip r:embed="rId2"/>
          <a:srcRect l="879" t="16354" r="26898" b="14583"/>
          <a:stretch/>
        </p:blipFill>
        <p:spPr>
          <a:xfrm>
            <a:off x="642937" y="985837"/>
            <a:ext cx="10422731" cy="5350669"/>
          </a:xfrm>
          <a:prstGeom prst="rect">
            <a:avLst/>
          </a:prstGeom>
        </p:spPr>
      </p:pic>
      <p:pic>
        <p:nvPicPr>
          <p:cNvPr id="12" name="Picture 11" descr="Just married sign on a car">
            <a:extLst>
              <a:ext uri="{FF2B5EF4-FFF2-40B4-BE49-F238E27FC236}">
                <a16:creationId xmlns:a16="http://schemas.microsoft.com/office/drawing/2014/main" id="{66A1549C-899C-E814-95F2-E40DABCFE9A5}"/>
              </a:ext>
            </a:extLst>
          </p:cNvPr>
          <p:cNvPicPr>
            <a:picLocks noChangeAspect="1"/>
          </p:cNvPicPr>
          <p:nvPr/>
        </p:nvPicPr>
        <p:blipFill>
          <a:blip r:embed="rId3"/>
          <a:stretch>
            <a:fillRect/>
          </a:stretch>
        </p:blipFill>
        <p:spPr>
          <a:xfrm>
            <a:off x="642937" y="378619"/>
            <a:ext cx="1564481" cy="1042987"/>
          </a:xfrm>
          <a:prstGeom prst="rect">
            <a:avLst/>
          </a:prstGeom>
        </p:spPr>
      </p:pic>
    </p:spTree>
    <p:extLst>
      <p:ext uri="{BB962C8B-B14F-4D97-AF65-F5344CB8AC3E}">
        <p14:creationId xmlns:p14="http://schemas.microsoft.com/office/powerpoint/2010/main" val="69073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6ECD1-78DD-9A93-C913-4289E9C9AD42}"/>
              </a:ext>
            </a:extLst>
          </p:cNvPr>
          <p:cNvSpPr>
            <a:spLocks noGrp="1"/>
          </p:cNvSpPr>
          <p:nvPr>
            <p:ph type="title"/>
          </p:nvPr>
        </p:nvSpPr>
        <p:spPr/>
        <p:txBody>
          <a:bodyPr/>
          <a:lstStyle/>
          <a:p>
            <a:r>
              <a:rPr lang="en-GB" dirty="0"/>
              <a:t>What about the legitimacy of children?</a:t>
            </a:r>
          </a:p>
        </p:txBody>
      </p:sp>
      <p:sp>
        <p:nvSpPr>
          <p:cNvPr id="3" name="Footer Placeholder 2">
            <a:extLst>
              <a:ext uri="{FF2B5EF4-FFF2-40B4-BE49-F238E27FC236}">
                <a16:creationId xmlns:a16="http://schemas.microsoft.com/office/drawing/2014/main" id="{23084805-D659-B962-9354-D8E7D0975BC7}"/>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241F6C27-6AC8-EA59-F2B2-7D35D9D03D82}"/>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8D2DBCB6-6EF5-8E0A-2555-442EDE919BE9}"/>
              </a:ext>
            </a:extLst>
          </p:cNvPr>
          <p:cNvSpPr>
            <a:spLocks noGrp="1"/>
          </p:cNvSpPr>
          <p:nvPr>
            <p:ph sz="quarter" idx="13"/>
          </p:nvPr>
        </p:nvSpPr>
        <p:spPr/>
        <p:txBody>
          <a:bodyPr>
            <a:normAutofit/>
          </a:bodyPr>
          <a:lstStyle/>
          <a:p>
            <a:pPr marL="0" indent="0">
              <a:buNone/>
            </a:pPr>
            <a:r>
              <a:rPr lang="en-GB" sz="2400" dirty="0"/>
              <a:t>The children of void marriage/civil partnerships will be treated as legitimate if:</a:t>
            </a:r>
          </a:p>
          <a:p>
            <a:pPr marL="0" indent="0">
              <a:buNone/>
            </a:pPr>
            <a:r>
              <a:rPr lang="en-GB" sz="2400" dirty="0"/>
              <a:t>both or either of the parties reasonably believed that the marriage/civil partnership was valid:</a:t>
            </a:r>
          </a:p>
          <a:p>
            <a:pPr marL="0" indent="0">
              <a:buNone/>
            </a:pPr>
            <a:r>
              <a:rPr lang="en-GB" sz="2400" dirty="0"/>
              <a:t>at the time of conception (or insemination if assisted reproduction techniques were used), or the date of marriage/civil partnership, if later </a:t>
            </a:r>
            <a:r>
              <a:rPr lang="en-GB" sz="2400" b="1" dirty="0"/>
              <a:t>(S.1 Legitimacy Act 1976).</a:t>
            </a:r>
          </a:p>
        </p:txBody>
      </p:sp>
      <p:sp>
        <p:nvSpPr>
          <p:cNvPr id="6" name="Date Placeholder 5">
            <a:extLst>
              <a:ext uri="{FF2B5EF4-FFF2-40B4-BE49-F238E27FC236}">
                <a16:creationId xmlns:a16="http://schemas.microsoft.com/office/drawing/2014/main" id="{7398D612-487C-9C1B-534D-B15F5AA840D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3463954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7D7D3-7A50-A0C6-D011-0536A8B5793A}"/>
              </a:ext>
            </a:extLst>
          </p:cNvPr>
          <p:cNvSpPr>
            <a:spLocks noGrp="1"/>
          </p:cNvSpPr>
          <p:nvPr>
            <p:ph type="title"/>
          </p:nvPr>
        </p:nvSpPr>
        <p:spPr/>
        <p:txBody>
          <a:bodyPr/>
          <a:lstStyle/>
          <a:p>
            <a:r>
              <a:rPr lang="en-GB" dirty="0"/>
              <a:t>What about inheritance? </a:t>
            </a:r>
          </a:p>
        </p:txBody>
      </p:sp>
      <p:sp>
        <p:nvSpPr>
          <p:cNvPr id="3" name="Footer Placeholder 2">
            <a:extLst>
              <a:ext uri="{FF2B5EF4-FFF2-40B4-BE49-F238E27FC236}">
                <a16:creationId xmlns:a16="http://schemas.microsoft.com/office/drawing/2014/main" id="{95CD4881-41F8-C424-9356-8DD51807AA7C}"/>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87975036-7C3C-E755-0628-CCA8E266BF41}"/>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D9577282-AB0F-23AF-96D9-22B06356ABAD}"/>
              </a:ext>
            </a:extLst>
          </p:cNvPr>
          <p:cNvSpPr>
            <a:spLocks noGrp="1"/>
          </p:cNvSpPr>
          <p:nvPr>
            <p:ph sz="quarter" idx="13"/>
          </p:nvPr>
        </p:nvSpPr>
        <p:spPr/>
        <p:txBody>
          <a:bodyPr>
            <a:normAutofit/>
          </a:bodyPr>
          <a:lstStyle/>
          <a:p>
            <a:pPr marL="0" indent="0">
              <a:buNone/>
            </a:pPr>
            <a:r>
              <a:rPr lang="en-GB" sz="2400" dirty="0"/>
              <a:t>A person who has obtained a decree of nullity on the basis of a void marriage/civil partnership may still be treated as a former spouse under the Inheritance (Provision for Family and Dependants) Act 1975 (I(PFD)A 1975). </a:t>
            </a:r>
          </a:p>
          <a:p>
            <a:pPr marL="0" indent="0">
              <a:buNone/>
            </a:pPr>
            <a:r>
              <a:rPr lang="en-GB" sz="2400" dirty="0"/>
              <a:t>This means that they may apply for financial relief from the estate of a former partner. </a:t>
            </a:r>
          </a:p>
          <a:p>
            <a:pPr marL="0" indent="0">
              <a:buNone/>
            </a:pPr>
            <a:r>
              <a:rPr lang="en-GB" sz="2400" dirty="0"/>
              <a:t>The same applies to a person who has entered into a void marriage/civil partnership in good faith but not applied for a decree.</a:t>
            </a:r>
          </a:p>
        </p:txBody>
      </p:sp>
      <p:sp>
        <p:nvSpPr>
          <p:cNvPr id="6" name="Date Placeholder 5">
            <a:extLst>
              <a:ext uri="{FF2B5EF4-FFF2-40B4-BE49-F238E27FC236}">
                <a16:creationId xmlns:a16="http://schemas.microsoft.com/office/drawing/2014/main" id="{B8F60186-4D83-68F3-5A13-EAFED6E0A5B0}"/>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pic>
        <p:nvPicPr>
          <p:cNvPr id="8" name="Picture 7" descr="Pile of American dollar banknotes">
            <a:extLst>
              <a:ext uri="{FF2B5EF4-FFF2-40B4-BE49-F238E27FC236}">
                <a16:creationId xmlns:a16="http://schemas.microsoft.com/office/drawing/2014/main" id="{E3A489CB-4516-B86D-A019-DE521539AE38}"/>
              </a:ext>
            </a:extLst>
          </p:cNvPr>
          <p:cNvPicPr>
            <a:picLocks noChangeAspect="1"/>
          </p:cNvPicPr>
          <p:nvPr/>
        </p:nvPicPr>
        <p:blipFill>
          <a:blip r:embed="rId2"/>
          <a:stretch>
            <a:fillRect/>
          </a:stretch>
        </p:blipFill>
        <p:spPr>
          <a:xfrm>
            <a:off x="9123128" y="524669"/>
            <a:ext cx="1734800" cy="1300956"/>
          </a:xfrm>
          <a:prstGeom prst="rect">
            <a:avLst/>
          </a:prstGeom>
        </p:spPr>
      </p:pic>
    </p:spTree>
    <p:extLst>
      <p:ext uri="{BB962C8B-B14F-4D97-AF65-F5344CB8AC3E}">
        <p14:creationId xmlns:p14="http://schemas.microsoft.com/office/powerpoint/2010/main" val="2188332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1458A-43F6-E4F0-474F-20F4774E1AD4}"/>
              </a:ext>
            </a:extLst>
          </p:cNvPr>
          <p:cNvSpPr>
            <a:spLocks noGrp="1"/>
          </p:cNvSpPr>
          <p:nvPr>
            <p:ph type="title"/>
          </p:nvPr>
        </p:nvSpPr>
        <p:spPr>
          <a:xfrm>
            <a:off x="1050879" y="609601"/>
            <a:ext cx="9505664" cy="940593"/>
          </a:xfrm>
        </p:spPr>
        <p:txBody>
          <a:bodyPr>
            <a:normAutofit/>
          </a:bodyPr>
          <a:lstStyle/>
          <a:p>
            <a:r>
              <a:rPr lang="en-GB" sz="2000" dirty="0"/>
              <a:t>Legal consequences of void and non-marriages</a:t>
            </a:r>
          </a:p>
        </p:txBody>
      </p:sp>
      <p:sp>
        <p:nvSpPr>
          <p:cNvPr id="3" name="Footer Placeholder 2">
            <a:extLst>
              <a:ext uri="{FF2B5EF4-FFF2-40B4-BE49-F238E27FC236}">
                <a16:creationId xmlns:a16="http://schemas.microsoft.com/office/drawing/2014/main" id="{073D55C8-10C3-3349-43A1-D575BA7C31B1}"/>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7C1A5DE7-EF7F-7B4B-6DA0-FE5F805CA800}"/>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12</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9BF37977-8EFE-0C2B-F3FB-7DA786D38DF0}"/>
              </a:ext>
            </a:extLst>
          </p:cNvPr>
          <p:cNvSpPr>
            <a:spLocks noGrp="1"/>
          </p:cNvSpPr>
          <p:nvPr>
            <p:ph sz="quarter" idx="13"/>
          </p:nvPr>
        </p:nvSpPr>
        <p:spPr>
          <a:xfrm>
            <a:off x="278606" y="1485900"/>
            <a:ext cx="11279410" cy="5207794"/>
          </a:xfrm>
        </p:spPr>
        <p:txBody>
          <a:bodyPr>
            <a:noAutofit/>
          </a:bodyPr>
          <a:lstStyle/>
          <a:p>
            <a:pPr marL="0" indent="0">
              <a:buNone/>
            </a:pPr>
            <a:r>
              <a:rPr lang="en-GB" sz="1800" b="1" dirty="0"/>
              <a:t>Legal consequences of a void marriage/civil partnership</a:t>
            </a:r>
          </a:p>
          <a:p>
            <a:r>
              <a:rPr lang="en-GB" sz="1800" dirty="0"/>
              <a:t>Marriage/civil partnership is void from the beginning, there never was a marriage/civil partnership.</a:t>
            </a:r>
          </a:p>
          <a:p>
            <a:r>
              <a:rPr lang="en-GB" sz="1800" dirty="0"/>
              <a:t>A formal decree of nullity is not required in the event of a void marriage/civil partnership but may be required if a party wishes to apply for financial orders.</a:t>
            </a:r>
          </a:p>
          <a:p>
            <a:r>
              <a:rPr lang="en-GB" sz="1800" dirty="0"/>
              <a:t>The children are treated as legitimate if the parties (or either other of them) reasonably believed the marriage/civil partnership was valid at the time of conception or later marriage/civil partnership.</a:t>
            </a:r>
          </a:p>
          <a:p>
            <a:r>
              <a:rPr lang="en-GB" sz="1800" dirty="0"/>
              <a:t>Financial orders may be applied for under MCA 1973/CPA 2004.</a:t>
            </a:r>
          </a:p>
          <a:p>
            <a:r>
              <a:rPr lang="en-GB" sz="1800" dirty="0"/>
              <a:t>Either party may claim on the death of the other under I(PFD)A 1975.</a:t>
            </a:r>
          </a:p>
          <a:p>
            <a:r>
              <a:rPr lang="en-GB" sz="1800" dirty="0"/>
              <a:t>Neither party will inherit if the other dies intestate.</a:t>
            </a:r>
          </a:p>
          <a:p>
            <a:pPr marL="0" indent="0">
              <a:buNone/>
            </a:pPr>
            <a:endParaRPr lang="en-GB" sz="1800" b="1" dirty="0"/>
          </a:p>
          <a:p>
            <a:pPr marL="0" indent="0">
              <a:buNone/>
            </a:pPr>
            <a:r>
              <a:rPr lang="en-GB" sz="1800" b="1" dirty="0"/>
              <a:t>Legal consequences of a non-marriage</a:t>
            </a:r>
          </a:p>
          <a:p>
            <a:r>
              <a:rPr lang="en-GB" sz="1800" dirty="0"/>
              <a:t>A non-marriage/non-qualifying ceremony does not create a marriage.</a:t>
            </a:r>
          </a:p>
          <a:p>
            <a:r>
              <a:rPr lang="en-GB" sz="1800" dirty="0"/>
              <a:t>It cannot give rise to a decree of nullity, meaning that no property or financial orders can be applied for.</a:t>
            </a:r>
          </a:p>
        </p:txBody>
      </p:sp>
      <p:sp>
        <p:nvSpPr>
          <p:cNvPr id="6" name="Date Placeholder 5">
            <a:extLst>
              <a:ext uri="{FF2B5EF4-FFF2-40B4-BE49-F238E27FC236}">
                <a16:creationId xmlns:a16="http://schemas.microsoft.com/office/drawing/2014/main" id="{CE2784CD-C478-D88F-8FF3-303FA07E69B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3758533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7C2F0-CBE8-0435-C43F-16DC99D0A33D}"/>
              </a:ext>
            </a:extLst>
          </p:cNvPr>
          <p:cNvSpPr>
            <a:spLocks noGrp="1"/>
          </p:cNvSpPr>
          <p:nvPr>
            <p:ph type="title"/>
          </p:nvPr>
        </p:nvSpPr>
        <p:spPr/>
        <p:txBody>
          <a:bodyPr>
            <a:normAutofit/>
          </a:bodyPr>
          <a:lstStyle/>
          <a:p>
            <a:r>
              <a:rPr lang="en-GB" sz="2000" dirty="0"/>
              <a:t>Voidable marriage/civil partnerships</a:t>
            </a:r>
          </a:p>
        </p:txBody>
      </p:sp>
      <p:sp>
        <p:nvSpPr>
          <p:cNvPr id="3" name="Footer Placeholder 2">
            <a:extLst>
              <a:ext uri="{FF2B5EF4-FFF2-40B4-BE49-F238E27FC236}">
                <a16:creationId xmlns:a16="http://schemas.microsoft.com/office/drawing/2014/main" id="{9F5E415F-8249-DD19-3AA3-3C063FD05FF3}"/>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C78B3702-2E66-81E9-B5EE-91ADFA7151D4}"/>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08D12AE2-5737-31A0-E070-F036522BA424}"/>
              </a:ext>
            </a:extLst>
          </p:cNvPr>
          <p:cNvSpPr>
            <a:spLocks noGrp="1"/>
          </p:cNvSpPr>
          <p:nvPr>
            <p:ph sz="quarter" idx="13"/>
          </p:nvPr>
        </p:nvSpPr>
        <p:spPr/>
        <p:txBody>
          <a:bodyPr>
            <a:normAutofit fontScale="92500" lnSpcReduction="20000"/>
          </a:bodyPr>
          <a:lstStyle/>
          <a:p>
            <a:pPr marL="0" indent="0">
              <a:buNone/>
            </a:pPr>
            <a:r>
              <a:rPr lang="en-GB" dirty="0"/>
              <a:t>We will know consider:</a:t>
            </a:r>
          </a:p>
          <a:p>
            <a:endParaRPr lang="en-GB" dirty="0"/>
          </a:p>
          <a:p>
            <a:r>
              <a:rPr lang="en-GB" dirty="0"/>
              <a:t>When a marriage/civil partnership is voidable;</a:t>
            </a:r>
          </a:p>
          <a:p>
            <a:r>
              <a:rPr lang="en-GB" dirty="0"/>
              <a:t>The bars to a decree of nullity – that is, the circumstances in which a decree will not be granted even though the grounds for a voidable marriage/civil partnership have been established;</a:t>
            </a:r>
          </a:p>
          <a:p>
            <a:r>
              <a:rPr lang="en-GB" dirty="0"/>
              <a:t>The consequences of a marriage/civil partnership being voidable.</a:t>
            </a:r>
          </a:p>
          <a:p>
            <a:r>
              <a:rPr lang="en-GB" dirty="0"/>
              <a:t>The grounds on which a marriage/civil partnership is voidable are set out in s12 MCA 1973 and s50 CPA 2004. Some of the grounds can be used by either party to the marriage/civil partnership.</a:t>
            </a:r>
          </a:p>
          <a:p>
            <a:endParaRPr lang="en-GB" dirty="0"/>
          </a:p>
          <a:p>
            <a:r>
              <a:rPr lang="en-GB" dirty="0"/>
              <a:t>We shall look at each of these on the next slide </a:t>
            </a:r>
            <a:r>
              <a:rPr lang="en-GB" dirty="0">
                <a:sym typeface="Wingdings" panose="05000000000000000000" pitchFamily="2" charset="2"/>
              </a:rPr>
              <a:t></a:t>
            </a:r>
            <a:endParaRPr lang="en-GB" dirty="0"/>
          </a:p>
          <a:p>
            <a:endParaRPr lang="en-GB" dirty="0"/>
          </a:p>
          <a:p>
            <a:endParaRPr lang="en-GB" dirty="0"/>
          </a:p>
        </p:txBody>
      </p:sp>
      <p:sp>
        <p:nvSpPr>
          <p:cNvPr id="6" name="Date Placeholder 5">
            <a:extLst>
              <a:ext uri="{FF2B5EF4-FFF2-40B4-BE49-F238E27FC236}">
                <a16:creationId xmlns:a16="http://schemas.microsoft.com/office/drawing/2014/main" id="{97BDA692-F493-524D-EFDA-59516B89C62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4130332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1743057-958F-8F39-8AE9-7D0B2CC7E66E}"/>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EF12249A-253F-AC08-51A8-22E82E67B31C}"/>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14</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6" name="Date Placeholder 5">
            <a:extLst>
              <a:ext uri="{FF2B5EF4-FFF2-40B4-BE49-F238E27FC236}">
                <a16:creationId xmlns:a16="http://schemas.microsoft.com/office/drawing/2014/main" id="{020FD7C8-56B7-00D3-C67D-47F0516A5E97}"/>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pic>
        <p:nvPicPr>
          <p:cNvPr id="8" name="Picture 7">
            <a:extLst>
              <a:ext uri="{FF2B5EF4-FFF2-40B4-BE49-F238E27FC236}">
                <a16:creationId xmlns:a16="http://schemas.microsoft.com/office/drawing/2014/main" id="{F177A701-C8FB-41EC-359A-424467E4478E}"/>
              </a:ext>
            </a:extLst>
          </p:cNvPr>
          <p:cNvPicPr>
            <a:picLocks noChangeAspect="1"/>
          </p:cNvPicPr>
          <p:nvPr/>
        </p:nvPicPr>
        <p:blipFill rotWithShape="1">
          <a:blip r:embed="rId2"/>
          <a:srcRect l="1059" t="14964" r="28248" b="17872"/>
          <a:stretch/>
        </p:blipFill>
        <p:spPr>
          <a:xfrm>
            <a:off x="807244" y="671513"/>
            <a:ext cx="9993162" cy="5885416"/>
          </a:xfrm>
          <a:prstGeom prst="rect">
            <a:avLst/>
          </a:prstGeom>
        </p:spPr>
      </p:pic>
    </p:spTree>
    <p:extLst>
      <p:ext uri="{BB962C8B-B14F-4D97-AF65-F5344CB8AC3E}">
        <p14:creationId xmlns:p14="http://schemas.microsoft.com/office/powerpoint/2010/main" val="1035811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C9433-E985-289B-7866-2C2D62514492}"/>
              </a:ext>
            </a:extLst>
          </p:cNvPr>
          <p:cNvSpPr>
            <a:spLocks noGrp="1"/>
          </p:cNvSpPr>
          <p:nvPr>
            <p:ph type="title"/>
          </p:nvPr>
        </p:nvSpPr>
        <p:spPr>
          <a:xfrm>
            <a:off x="1493044" y="288132"/>
            <a:ext cx="7048961" cy="754856"/>
          </a:xfrm>
        </p:spPr>
        <p:txBody>
          <a:bodyPr>
            <a:normAutofit/>
          </a:bodyPr>
          <a:lstStyle/>
          <a:p>
            <a:r>
              <a:rPr lang="en-GB" sz="2000" dirty="0"/>
              <a:t>Non-consummation owing to incapacity</a:t>
            </a:r>
          </a:p>
        </p:txBody>
      </p:sp>
      <p:sp>
        <p:nvSpPr>
          <p:cNvPr id="3" name="Footer Placeholder 2">
            <a:extLst>
              <a:ext uri="{FF2B5EF4-FFF2-40B4-BE49-F238E27FC236}">
                <a16:creationId xmlns:a16="http://schemas.microsoft.com/office/drawing/2014/main" id="{10EC2636-0EAD-172D-60B2-F5CC3E487402}"/>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F293AB6F-7B8E-57A6-2D68-88200C745963}"/>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15</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CC41787B-1E74-457A-542F-FB542589086E}"/>
              </a:ext>
            </a:extLst>
          </p:cNvPr>
          <p:cNvSpPr>
            <a:spLocks noGrp="1"/>
          </p:cNvSpPr>
          <p:nvPr>
            <p:ph sz="quarter" idx="13"/>
          </p:nvPr>
        </p:nvSpPr>
        <p:spPr>
          <a:xfrm>
            <a:off x="557212" y="1164431"/>
            <a:ext cx="10544175" cy="5416885"/>
          </a:xfrm>
        </p:spPr>
        <p:txBody>
          <a:bodyPr>
            <a:normAutofit fontScale="77500" lnSpcReduction="20000"/>
          </a:bodyPr>
          <a:lstStyle/>
          <a:p>
            <a:r>
              <a:rPr lang="en-GB" sz="2500" dirty="0"/>
              <a:t>This ground applies only to heterosexual marriage (s12(2) MCA 1973). Consummation takes place as soon as the parties have sexual intercourse after the marriage. </a:t>
            </a:r>
          </a:p>
          <a:p>
            <a:r>
              <a:rPr lang="en-GB" sz="2500" dirty="0"/>
              <a:t>Sexual intercourse before marriage is not consummation (Dredge v Dredge [1947]).</a:t>
            </a:r>
          </a:p>
          <a:p>
            <a:r>
              <a:rPr lang="en-GB" sz="2500" dirty="0"/>
              <a:t>Intercourse requires erection and penetration (R v R [1952]). A single act of intercourse is sufficient to consummate a marriage. The fact that it is followed by many years of celibacy is irrelevant and divorce is the appropriate way to end the marriage. The ability to have sexual relations should not be confused with the ability to have children. The fact that the parties are sterile will not prevent consummation and, conversely, the birth of a child by artificial insemination without intercourse will not amount to consummation.</a:t>
            </a:r>
          </a:p>
          <a:p>
            <a:r>
              <a:rPr lang="en-GB" sz="2500" dirty="0"/>
              <a:t>The incapacity must be permanent and incurable. The incapacity may be psychological or psychiatric or physical incapacity. Sheffield City Council v Another [2004], is the “go to” case on capacity. In this case the local authority sought to prevent E, a young woman, 21, who was functioning at the level of a 13-year-old from marrying a 37-year-old man who had a substantial history of sexually violent crimes. The local authority was concerned that the relationship would be an abusive one. The judge explained that the test for capacity was whether a person was able to understand the nature of the marriage contract and whether he or she is mentally capable of understanding the duties and responsibilities that normally attached a marriage. The test set-out in the Sheffield case must be balanced against personal freedoms.</a:t>
            </a:r>
          </a:p>
          <a:p>
            <a:r>
              <a:rPr lang="en-GB" sz="2500" dirty="0"/>
              <a:t>In IM v LM [2014] the court said it must be careful not set the test for capacity too high in case it became discriminatory against disabled people.</a:t>
            </a:r>
          </a:p>
          <a:p>
            <a:endParaRPr lang="en-GB" dirty="0"/>
          </a:p>
          <a:p>
            <a:endParaRPr lang="en-GB" dirty="0"/>
          </a:p>
        </p:txBody>
      </p:sp>
      <p:sp>
        <p:nvSpPr>
          <p:cNvPr id="6" name="Date Placeholder 5">
            <a:extLst>
              <a:ext uri="{FF2B5EF4-FFF2-40B4-BE49-F238E27FC236}">
                <a16:creationId xmlns:a16="http://schemas.microsoft.com/office/drawing/2014/main" id="{B0BE6E6C-793C-DD61-52C1-C0813C2FF1B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235881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F4EE-2724-23DD-7D0A-BB6900F46B2F}"/>
              </a:ext>
            </a:extLst>
          </p:cNvPr>
          <p:cNvSpPr>
            <a:spLocks noGrp="1"/>
          </p:cNvSpPr>
          <p:nvPr>
            <p:ph type="title"/>
          </p:nvPr>
        </p:nvSpPr>
        <p:spPr>
          <a:xfrm>
            <a:off x="1050879" y="609601"/>
            <a:ext cx="3806871" cy="954880"/>
          </a:xfrm>
        </p:spPr>
        <p:txBody>
          <a:bodyPr/>
          <a:lstStyle/>
          <a:p>
            <a:r>
              <a:rPr lang="en-GB" dirty="0"/>
              <a:t>Continued…</a:t>
            </a:r>
          </a:p>
        </p:txBody>
      </p:sp>
      <p:sp>
        <p:nvSpPr>
          <p:cNvPr id="3" name="Footer Placeholder 2">
            <a:extLst>
              <a:ext uri="{FF2B5EF4-FFF2-40B4-BE49-F238E27FC236}">
                <a16:creationId xmlns:a16="http://schemas.microsoft.com/office/drawing/2014/main" id="{B922C38C-C158-1F95-E338-BB57CC2B3973}"/>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5B7C55CC-D3CD-B6DB-4943-32B231F42B2C}"/>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16</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C6464A53-7BBB-EAC1-55F0-0F5C49D861DF}"/>
              </a:ext>
            </a:extLst>
          </p:cNvPr>
          <p:cNvSpPr>
            <a:spLocks noGrp="1"/>
          </p:cNvSpPr>
          <p:nvPr>
            <p:ph sz="quarter" idx="13"/>
          </p:nvPr>
        </p:nvSpPr>
        <p:spPr>
          <a:xfrm>
            <a:off x="407194" y="1628775"/>
            <a:ext cx="10163969" cy="4418013"/>
          </a:xfrm>
        </p:spPr>
        <p:txBody>
          <a:bodyPr/>
          <a:lstStyle/>
          <a:p>
            <a:r>
              <a:rPr lang="en-GB" sz="2000" dirty="0"/>
              <a:t>The incapacity will be deemed incurable if remedial surgery is dangerous or if the spouse refuses to undergo an operation which may cure the defect. The relevant time for assessing whether the incapacity is permanent is the date of the hearing.</a:t>
            </a:r>
          </a:p>
          <a:p>
            <a:r>
              <a:rPr lang="en-GB" sz="2000" dirty="0"/>
              <a:t>It is for the applicant to prove that the incapacity exists. The court has power to order a medical examination. A respondent can refuse to be examined but the court can draw conclusions from this. The ground of incapacity is open to either party. This means that a party may rely on their own incapacity. If the applicant knew of their own incapacity before marrying, this will not necessarily prevent them from obtaining a decree. They may be barred from obtaining a decree of nullity if they knew that the incapacity would be a ground for the marriage/civil partnership to be voidable and have led the respondent to believe that they will not seek a decree.</a:t>
            </a:r>
          </a:p>
          <a:p>
            <a:endParaRPr lang="en-GB" dirty="0"/>
          </a:p>
        </p:txBody>
      </p:sp>
      <p:sp>
        <p:nvSpPr>
          <p:cNvPr id="6" name="Date Placeholder 5">
            <a:extLst>
              <a:ext uri="{FF2B5EF4-FFF2-40B4-BE49-F238E27FC236}">
                <a16:creationId xmlns:a16="http://schemas.microsoft.com/office/drawing/2014/main" id="{9844B56A-ED2E-1B69-06F3-D40EF1717AE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10150671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2B74F-6471-5A01-2BD0-098E7AC5D561}"/>
              </a:ext>
            </a:extLst>
          </p:cNvPr>
          <p:cNvSpPr>
            <a:spLocks noGrp="1"/>
          </p:cNvSpPr>
          <p:nvPr>
            <p:ph type="title"/>
          </p:nvPr>
        </p:nvSpPr>
        <p:spPr>
          <a:xfrm>
            <a:off x="3415461" y="385763"/>
            <a:ext cx="4828428" cy="767463"/>
          </a:xfrm>
        </p:spPr>
        <p:txBody>
          <a:bodyPr/>
          <a:lstStyle/>
          <a:p>
            <a:r>
              <a:rPr lang="en-GB" dirty="0"/>
              <a:t>Wilful Refusal</a:t>
            </a:r>
          </a:p>
        </p:txBody>
      </p:sp>
      <p:sp>
        <p:nvSpPr>
          <p:cNvPr id="3" name="Footer Placeholder 2">
            <a:extLst>
              <a:ext uri="{FF2B5EF4-FFF2-40B4-BE49-F238E27FC236}">
                <a16:creationId xmlns:a16="http://schemas.microsoft.com/office/drawing/2014/main" id="{7EB60DB4-C248-E9AE-EBEF-D519BEEE9004}"/>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959B0B31-A603-A249-000F-7150B38633FE}"/>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2614DFC4-2B92-6FA8-63AF-91AFCFF665CD}"/>
              </a:ext>
            </a:extLst>
          </p:cNvPr>
          <p:cNvSpPr>
            <a:spLocks noGrp="1"/>
          </p:cNvSpPr>
          <p:nvPr>
            <p:ph sz="quarter" idx="13"/>
          </p:nvPr>
        </p:nvSpPr>
        <p:spPr>
          <a:xfrm>
            <a:off x="378619" y="1153227"/>
            <a:ext cx="10844212" cy="5247574"/>
          </a:xfrm>
        </p:spPr>
        <p:txBody>
          <a:bodyPr>
            <a:noAutofit/>
          </a:bodyPr>
          <a:lstStyle/>
          <a:p>
            <a:r>
              <a:rPr lang="en-GB" sz="1500" dirty="0"/>
              <a:t>The majority of nullity petitions based on non-consummation rely on the respondent’s wilful refusal to consummate the marriage. This ground is only available to heterosexual marriages. It is likely that a male to female transexual with an artificially constructed vagina is capable of consummating a marriage but as yet there is no definitive case on this point.</a:t>
            </a:r>
          </a:p>
          <a:p>
            <a:r>
              <a:rPr lang="en-GB" sz="1500" dirty="0"/>
              <a:t>The decision not to consummate must be a settled and definite decision arrived at without just excuse (Horton v Horton [1947]). Even if the refusal is deliberate, the respondent may have just excuse for their behaviour. The parties may, for example, have gone through a civil ceremony of marriage/civil partnership on the understanding that they would not live together until a religious ceremony had taken place. In these circumstances, one party’s refusal to go through the second ceremony amounts to wilful refusal to consummate (</a:t>
            </a:r>
            <a:r>
              <a:rPr lang="en-GB" sz="1500" dirty="0" err="1"/>
              <a:t>Jodla</a:t>
            </a:r>
            <a:r>
              <a:rPr lang="en-GB" sz="1500" dirty="0"/>
              <a:t> v </a:t>
            </a:r>
            <a:r>
              <a:rPr lang="en-GB" sz="1500" dirty="0" err="1"/>
              <a:t>Jodla</a:t>
            </a:r>
            <a:r>
              <a:rPr lang="en-GB" sz="1500" dirty="0"/>
              <a:t> [1960] and Kaur v Singh [1972]).</a:t>
            </a:r>
          </a:p>
          <a:p>
            <a:r>
              <a:rPr lang="en-GB" sz="1500" dirty="0"/>
              <a:t>What is the position if the parties have agreed not to have intercourse? The case of Morgan v Morgan [1959] may become more relevant as people are living longer. The husband and wife were “elderly” (so says the trial transcript, they were actually only 67 and 54 years old!) and married primarily for companionship. In these circumstances, a pre-marital agreement not to have intercourse prevented either party from alleging wilful refusal to consummate.</a:t>
            </a:r>
          </a:p>
          <a:p>
            <a:r>
              <a:rPr lang="en-GB" sz="1500" dirty="0"/>
              <a:t>A refusal to undergo treatment for a physical defect which prevents intercourse will amount to wilful refusal to consummate provided that the treatment is not dangerous. A refusal to have intercourse without the use of contraception is not a refusal to consummate, as it is open to the other party to have sexual relations, although not perhaps on terms they favour (Baxter v Baxter [1947]).</a:t>
            </a:r>
          </a:p>
          <a:p>
            <a:r>
              <a:rPr lang="en-GB" sz="1500" dirty="0"/>
              <a:t>NOTE: Whether a marriage has not been consummated owing to incapacity or wilful refusal is irrelevant. The three year time limit to apply for a decree of nullity under s13 MCA 1973 does not apply to cases of non-consummation</a:t>
            </a:r>
          </a:p>
        </p:txBody>
      </p:sp>
      <p:sp>
        <p:nvSpPr>
          <p:cNvPr id="6" name="Date Placeholder 5">
            <a:extLst>
              <a:ext uri="{FF2B5EF4-FFF2-40B4-BE49-F238E27FC236}">
                <a16:creationId xmlns:a16="http://schemas.microsoft.com/office/drawing/2014/main" id="{DA92E209-9887-37AD-645E-4989F6AD3025}"/>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25238910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DBA5-7EB2-5CD9-FB1C-043C8FCCA755}"/>
              </a:ext>
            </a:extLst>
          </p:cNvPr>
          <p:cNvSpPr>
            <a:spLocks noGrp="1"/>
          </p:cNvSpPr>
          <p:nvPr>
            <p:ph type="title"/>
          </p:nvPr>
        </p:nvSpPr>
        <p:spPr>
          <a:xfrm>
            <a:off x="1943848" y="431007"/>
            <a:ext cx="7193009" cy="969168"/>
          </a:xfrm>
        </p:spPr>
        <p:txBody>
          <a:bodyPr/>
          <a:lstStyle/>
          <a:p>
            <a:r>
              <a:rPr lang="en-GB" dirty="0"/>
              <a:t>Lack of Consent </a:t>
            </a:r>
          </a:p>
        </p:txBody>
      </p:sp>
      <p:sp>
        <p:nvSpPr>
          <p:cNvPr id="3" name="Footer Placeholder 2">
            <a:extLst>
              <a:ext uri="{FF2B5EF4-FFF2-40B4-BE49-F238E27FC236}">
                <a16:creationId xmlns:a16="http://schemas.microsoft.com/office/drawing/2014/main" id="{D82858DF-043A-EBF1-20B0-F2E02ACC3109}"/>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3ED7FC10-9475-61DE-EE87-2006FA399E9A}"/>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FBF3445A-4D5E-EB27-E36B-99C3FF30476E}"/>
              </a:ext>
            </a:extLst>
          </p:cNvPr>
          <p:cNvSpPr>
            <a:spLocks noGrp="1"/>
          </p:cNvSpPr>
          <p:nvPr>
            <p:ph sz="quarter" idx="13"/>
          </p:nvPr>
        </p:nvSpPr>
        <p:spPr>
          <a:xfrm>
            <a:off x="707231" y="1285875"/>
            <a:ext cx="9863932" cy="4760913"/>
          </a:xfrm>
        </p:spPr>
        <p:txBody>
          <a:bodyPr>
            <a:normAutofit/>
          </a:bodyPr>
          <a:lstStyle/>
          <a:p>
            <a:pPr marL="0" indent="0">
              <a:buNone/>
            </a:pPr>
            <a:r>
              <a:rPr lang="en-GB" dirty="0"/>
              <a:t>A marriage/civil partnership will not be valid unless the parties give their express consent. s12 MCA 1973 specifically says that consent may not be valid where it is given:</a:t>
            </a:r>
          </a:p>
          <a:p>
            <a:pPr marL="0" indent="0">
              <a:buNone/>
            </a:pPr>
            <a:endParaRPr lang="en-GB" dirty="0"/>
          </a:p>
          <a:p>
            <a:pPr marL="457200" indent="-457200">
              <a:buFont typeface="+mj-lt"/>
              <a:buAutoNum type="arabicPeriod"/>
            </a:pPr>
            <a:r>
              <a:rPr lang="en-GB" dirty="0"/>
              <a:t>under duress;</a:t>
            </a:r>
          </a:p>
          <a:p>
            <a:pPr marL="457200" indent="-457200">
              <a:buFont typeface="+mj-lt"/>
              <a:buAutoNum type="arabicPeriod"/>
            </a:pPr>
            <a:r>
              <a:rPr lang="en-GB" dirty="0"/>
              <a:t>by mistake;</a:t>
            </a:r>
          </a:p>
          <a:p>
            <a:pPr marL="457200" indent="-457200">
              <a:buFont typeface="+mj-lt"/>
              <a:buAutoNum type="arabicPeriod"/>
            </a:pPr>
            <a:r>
              <a:rPr lang="en-GB" dirty="0"/>
              <a:t>by a person of unsound mind;</a:t>
            </a:r>
          </a:p>
          <a:p>
            <a:pPr marL="457200" indent="-457200">
              <a:buFont typeface="+mj-lt"/>
              <a:buAutoNum type="arabicPeriod"/>
            </a:pPr>
            <a:r>
              <a:rPr lang="en-GB" dirty="0"/>
              <a:t>or suffering from mental disorder.</a:t>
            </a:r>
          </a:p>
          <a:p>
            <a:pPr marL="0" indent="0">
              <a:buNone/>
            </a:pPr>
            <a:endParaRPr lang="en-GB" dirty="0"/>
          </a:p>
          <a:p>
            <a:pPr marL="0" indent="0">
              <a:buNone/>
            </a:pPr>
            <a:endParaRPr lang="en-GB" dirty="0"/>
          </a:p>
          <a:p>
            <a:pPr marL="0" indent="0">
              <a:buNone/>
            </a:pPr>
            <a:r>
              <a:rPr lang="en-GB" dirty="0"/>
              <a:t>We will look at each of these possibilities in turn </a:t>
            </a:r>
            <a:r>
              <a:rPr lang="en-GB" dirty="0">
                <a:sym typeface="Wingdings" panose="05000000000000000000" pitchFamily="2" charset="2"/>
              </a:rPr>
              <a:t></a:t>
            </a:r>
            <a:endParaRPr lang="en-GB" dirty="0"/>
          </a:p>
        </p:txBody>
      </p:sp>
      <p:sp>
        <p:nvSpPr>
          <p:cNvPr id="6" name="Date Placeholder 5">
            <a:extLst>
              <a:ext uri="{FF2B5EF4-FFF2-40B4-BE49-F238E27FC236}">
                <a16:creationId xmlns:a16="http://schemas.microsoft.com/office/drawing/2014/main" id="{8B1F563D-AD19-1D42-FFDA-2845A19511F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2512098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1AE62-3B0F-EB41-4D61-9185BBF0C1B1}"/>
              </a:ext>
            </a:extLst>
          </p:cNvPr>
          <p:cNvSpPr>
            <a:spLocks noGrp="1"/>
          </p:cNvSpPr>
          <p:nvPr>
            <p:ph type="title"/>
          </p:nvPr>
        </p:nvSpPr>
        <p:spPr>
          <a:xfrm>
            <a:off x="3186860" y="509588"/>
            <a:ext cx="5607096" cy="812005"/>
          </a:xfrm>
        </p:spPr>
        <p:txBody>
          <a:bodyPr/>
          <a:lstStyle/>
          <a:p>
            <a:r>
              <a:rPr lang="en-GB" dirty="0"/>
              <a:t>Duress</a:t>
            </a:r>
          </a:p>
        </p:txBody>
      </p:sp>
      <p:sp>
        <p:nvSpPr>
          <p:cNvPr id="3" name="Footer Placeholder 2">
            <a:extLst>
              <a:ext uri="{FF2B5EF4-FFF2-40B4-BE49-F238E27FC236}">
                <a16:creationId xmlns:a16="http://schemas.microsoft.com/office/drawing/2014/main" id="{CE917D3A-5FC9-249D-808B-56F887D74DB6}"/>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0CEB5557-F94D-DF3E-EF75-990F26100544}"/>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19</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9C481119-C4CD-3FDD-B9B5-B92C5B1FADF2}"/>
              </a:ext>
            </a:extLst>
          </p:cNvPr>
          <p:cNvSpPr>
            <a:spLocks noGrp="1"/>
          </p:cNvSpPr>
          <p:nvPr>
            <p:ph sz="quarter" idx="13"/>
          </p:nvPr>
        </p:nvSpPr>
        <p:spPr>
          <a:xfrm>
            <a:off x="657225" y="1321593"/>
            <a:ext cx="9913938" cy="4725195"/>
          </a:xfrm>
        </p:spPr>
        <p:txBody>
          <a:bodyPr>
            <a:normAutofit fontScale="70000" lnSpcReduction="20000"/>
          </a:bodyPr>
          <a:lstStyle/>
          <a:p>
            <a:r>
              <a:rPr lang="en-GB" dirty="0"/>
              <a:t>(</a:t>
            </a:r>
            <a:r>
              <a:rPr lang="en-GB" dirty="0" err="1"/>
              <a:t>i</a:t>
            </a:r>
            <a:r>
              <a:rPr lang="en-GB" dirty="0"/>
              <a:t>) There must be fear sufficiently grave to mean that true consent has not been given</a:t>
            </a:r>
          </a:p>
          <a:p>
            <a:endParaRPr lang="en-GB" dirty="0"/>
          </a:p>
          <a:p>
            <a:r>
              <a:rPr lang="en-GB" dirty="0"/>
              <a:t>In Hirani v Hirani [1983] the court said the marriage was voidable for duress. A young woman whose parents had threatened to turn her out of the home unless she married the man of their choice. The crucial question was whether the threats amounted to “undue pressure and overbearing her will” such that true consent was not given.</a:t>
            </a:r>
          </a:p>
          <a:p>
            <a:endParaRPr lang="en-GB" dirty="0"/>
          </a:p>
          <a:p>
            <a:r>
              <a:rPr lang="en-GB" dirty="0"/>
              <a:t>The test is subjective. What effect did the parent’s threats have on this young girl?</a:t>
            </a:r>
          </a:p>
          <a:p>
            <a:endParaRPr lang="en-GB" dirty="0"/>
          </a:p>
          <a:p>
            <a:r>
              <a:rPr lang="en-GB" dirty="0"/>
              <a:t>(ii) “Forced” marriages have been recognised as a problem. The effect of coercion on the validity of marriage can be seen in P v R (Forced Marriage: Annulment) [2003]. The applicant, 21, attended her sister’s funeral in Pakistan. After the funeral she was told to marry her cousin in Pakistan. The applicant believed that she would not be allowed to return to England unless she took part in the ceremony. Following the marriage, the applicant managed to return to England and applied for a decree of nullity under s12(c) MCA 1973. The judge held that the applicant had not validly consented to the marriage.</a:t>
            </a:r>
          </a:p>
          <a:p>
            <a:endParaRPr lang="en-GB" dirty="0"/>
          </a:p>
          <a:p>
            <a:r>
              <a:rPr lang="en-GB" dirty="0"/>
              <a:t>Forcing someone to marry is a criminal offence under s121 Anti-social Behaviour, Crime and Policing Act 2014. The court has power under ss63A–S Family Law Act 1996 to make a “forced marriage protection order” (FMPO) requiring a person to, hand over a passport; stop intimidation and violence; reveal where another person is or prevent someone being taken abroad. Breach of an FMPO is a criminal offence.</a:t>
            </a:r>
          </a:p>
        </p:txBody>
      </p:sp>
      <p:sp>
        <p:nvSpPr>
          <p:cNvPr id="6" name="Date Placeholder 5">
            <a:extLst>
              <a:ext uri="{FF2B5EF4-FFF2-40B4-BE49-F238E27FC236}">
                <a16:creationId xmlns:a16="http://schemas.microsoft.com/office/drawing/2014/main" id="{45CBB77E-87D4-D145-E278-2354BE509910}"/>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41062607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29F2E-3524-24B7-BA3D-757ADC7FE1BD}"/>
              </a:ext>
            </a:extLst>
          </p:cNvPr>
          <p:cNvSpPr>
            <a:spLocks noGrp="1"/>
          </p:cNvSpPr>
          <p:nvPr>
            <p:ph type="title"/>
          </p:nvPr>
        </p:nvSpPr>
        <p:spPr>
          <a:xfrm>
            <a:off x="1050879" y="609601"/>
            <a:ext cx="4399802" cy="840580"/>
          </a:xfrm>
        </p:spPr>
        <p:txBody>
          <a:bodyPr/>
          <a:lstStyle/>
          <a:p>
            <a:r>
              <a:rPr lang="en-GB" dirty="0"/>
              <a:t>Mistake </a:t>
            </a:r>
          </a:p>
        </p:txBody>
      </p:sp>
      <p:sp>
        <p:nvSpPr>
          <p:cNvPr id="3" name="Footer Placeholder 2">
            <a:extLst>
              <a:ext uri="{FF2B5EF4-FFF2-40B4-BE49-F238E27FC236}">
                <a16:creationId xmlns:a16="http://schemas.microsoft.com/office/drawing/2014/main" id="{6AFDA22D-44AB-4058-39BD-F3E96735ED2F}"/>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A4833969-3AC6-41EE-6475-02F7BF37537B}"/>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A077C176-2A1D-C91D-927E-AD0761187C54}"/>
              </a:ext>
            </a:extLst>
          </p:cNvPr>
          <p:cNvSpPr>
            <a:spLocks noGrp="1"/>
          </p:cNvSpPr>
          <p:nvPr>
            <p:ph sz="quarter" idx="13"/>
          </p:nvPr>
        </p:nvSpPr>
        <p:spPr>
          <a:xfrm>
            <a:off x="542925" y="1621631"/>
            <a:ext cx="10679906" cy="4772025"/>
          </a:xfrm>
        </p:spPr>
        <p:txBody>
          <a:bodyPr>
            <a:normAutofit fontScale="92500" lnSpcReduction="20000"/>
          </a:bodyPr>
          <a:lstStyle/>
          <a:p>
            <a:pPr marL="0" indent="0">
              <a:buNone/>
            </a:pPr>
            <a:r>
              <a:rPr lang="en-GB" dirty="0"/>
              <a:t>(</a:t>
            </a:r>
            <a:r>
              <a:rPr lang="en-GB" dirty="0" err="1"/>
              <a:t>i</a:t>
            </a:r>
            <a:r>
              <a:rPr lang="en-GB" dirty="0"/>
              <a:t>) Nature of ceremony or identity</a:t>
            </a:r>
          </a:p>
          <a:p>
            <a:pPr marL="0" indent="0">
              <a:buNone/>
            </a:pPr>
            <a:r>
              <a:rPr lang="en-GB" dirty="0"/>
              <a:t>A mistake will invalidate a marriage/civil partnership only if it relates to the nature of the ceremony or the identity of the other party. In Mehta v Mehta [1945] for example, the wife believed that she was participating in a ceremony of conversion to the Hindu faith. The marriage was annulled. In cases which involve proceedings or a ceremony where one of the parties does not speak the language it is more likely to make such a mistake.</a:t>
            </a:r>
          </a:p>
          <a:p>
            <a:endParaRPr lang="en-GB" dirty="0"/>
          </a:p>
          <a:p>
            <a:pPr marL="0" indent="0">
              <a:buNone/>
            </a:pPr>
            <a:r>
              <a:rPr lang="en-GB" dirty="0"/>
              <a:t>(ii) Attributes</a:t>
            </a:r>
          </a:p>
          <a:p>
            <a:pPr marL="0" indent="0">
              <a:buNone/>
            </a:pPr>
            <a:r>
              <a:rPr lang="en-GB" dirty="0"/>
              <a:t>While mistaken identity will invalidate a marriage/civil partnership, a mistake as to the attributes or fortune of the other party will not.</a:t>
            </a:r>
          </a:p>
          <a:p>
            <a:endParaRPr lang="en-GB" dirty="0"/>
          </a:p>
          <a:p>
            <a:pPr marL="0" indent="0">
              <a:buNone/>
            </a:pPr>
            <a:r>
              <a:rPr lang="en-GB" dirty="0"/>
              <a:t>(iii) Mistaken beliefs</a:t>
            </a:r>
          </a:p>
          <a:p>
            <a:pPr marL="0" indent="0">
              <a:buNone/>
            </a:pPr>
            <a:r>
              <a:rPr lang="en-GB" dirty="0"/>
              <a:t>Mistaken beliefs may be held as a result of fraud on the part of the other spouse or some other person. Note that fraud will not, in itself, affect the validity of a marriage/civil partnership unless it induces a mistake as to the nature of the ceremony or the identity of the other party.</a:t>
            </a:r>
          </a:p>
        </p:txBody>
      </p:sp>
      <p:sp>
        <p:nvSpPr>
          <p:cNvPr id="6" name="Date Placeholder 5">
            <a:extLst>
              <a:ext uri="{FF2B5EF4-FFF2-40B4-BE49-F238E27FC236}">
                <a16:creationId xmlns:a16="http://schemas.microsoft.com/office/drawing/2014/main" id="{777CBF1A-759A-2421-078B-B0F0033B143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2656422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AAFB-C04B-E555-A2ED-548475B27E64}"/>
              </a:ext>
            </a:extLst>
          </p:cNvPr>
          <p:cNvSpPr>
            <a:spLocks noGrp="1"/>
          </p:cNvSpPr>
          <p:nvPr>
            <p:ph type="title"/>
          </p:nvPr>
        </p:nvSpPr>
        <p:spPr/>
        <p:txBody>
          <a:bodyPr/>
          <a:lstStyle/>
          <a:p>
            <a:r>
              <a:rPr lang="en-GB" dirty="0"/>
              <a:t>Unsoundness of mind</a:t>
            </a:r>
          </a:p>
        </p:txBody>
      </p:sp>
      <p:sp>
        <p:nvSpPr>
          <p:cNvPr id="3" name="Footer Placeholder 2">
            <a:extLst>
              <a:ext uri="{FF2B5EF4-FFF2-40B4-BE49-F238E27FC236}">
                <a16:creationId xmlns:a16="http://schemas.microsoft.com/office/drawing/2014/main" id="{5A26C831-F45F-F74D-B130-3EF940FB19C3}"/>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A20695E1-D755-98F6-B96A-77BCF1A8D347}"/>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21</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A03E3D4B-C6F1-CE6C-2674-30FF722621C0}"/>
              </a:ext>
            </a:extLst>
          </p:cNvPr>
          <p:cNvSpPr>
            <a:spLocks noGrp="1"/>
          </p:cNvSpPr>
          <p:nvPr>
            <p:ph sz="quarter" idx="13"/>
          </p:nvPr>
        </p:nvSpPr>
        <p:spPr/>
        <p:txBody>
          <a:bodyPr/>
          <a:lstStyle/>
          <a:p>
            <a:r>
              <a:rPr lang="en-GB" dirty="0"/>
              <a:t>The test is whether the person understood the nature of marriage/civil partnership at the time they gave consent.</a:t>
            </a:r>
          </a:p>
          <a:p>
            <a:endParaRPr lang="en-GB" dirty="0"/>
          </a:p>
          <a:p>
            <a:r>
              <a:rPr lang="en-GB" dirty="0"/>
              <a:t>Nowadays, this ground is little used. If mental stability is in issue, it is often easier to rely on the capacity tests for marriage/civil partnership ground (see earlier). One wonders why this provision has not been repealed</a:t>
            </a:r>
          </a:p>
        </p:txBody>
      </p:sp>
      <p:sp>
        <p:nvSpPr>
          <p:cNvPr id="6" name="Date Placeholder 5">
            <a:extLst>
              <a:ext uri="{FF2B5EF4-FFF2-40B4-BE49-F238E27FC236}">
                <a16:creationId xmlns:a16="http://schemas.microsoft.com/office/drawing/2014/main" id="{E99AA830-FA4C-E850-D5B2-7AA9BF84314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9379479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1EAD0-BC7A-95EE-BA14-3490403A250B}"/>
              </a:ext>
            </a:extLst>
          </p:cNvPr>
          <p:cNvSpPr>
            <a:spLocks noGrp="1"/>
          </p:cNvSpPr>
          <p:nvPr>
            <p:ph type="title"/>
          </p:nvPr>
        </p:nvSpPr>
        <p:spPr>
          <a:xfrm>
            <a:off x="1050879" y="609601"/>
            <a:ext cx="5614240" cy="912018"/>
          </a:xfrm>
        </p:spPr>
        <p:txBody>
          <a:bodyPr/>
          <a:lstStyle/>
          <a:p>
            <a:r>
              <a:rPr lang="en-GB" dirty="0"/>
              <a:t>Mental Disorder </a:t>
            </a:r>
          </a:p>
        </p:txBody>
      </p:sp>
      <p:sp>
        <p:nvSpPr>
          <p:cNvPr id="3" name="Footer Placeholder 2">
            <a:extLst>
              <a:ext uri="{FF2B5EF4-FFF2-40B4-BE49-F238E27FC236}">
                <a16:creationId xmlns:a16="http://schemas.microsoft.com/office/drawing/2014/main" id="{18ADACC7-AAD8-EC67-30FC-8FA339960324}"/>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8F471724-3CDB-BB2B-31D6-A2CBD972F916}"/>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32731E25-FB7D-AD10-581D-BB0C31B001CB}"/>
              </a:ext>
            </a:extLst>
          </p:cNvPr>
          <p:cNvSpPr>
            <a:spLocks noGrp="1"/>
          </p:cNvSpPr>
          <p:nvPr>
            <p:ph sz="quarter" idx="13"/>
          </p:nvPr>
        </p:nvSpPr>
        <p:spPr>
          <a:xfrm>
            <a:off x="514350" y="1714499"/>
            <a:ext cx="10529888" cy="4779169"/>
          </a:xfrm>
        </p:spPr>
        <p:txBody>
          <a:bodyPr>
            <a:normAutofit fontScale="85000" lnSpcReduction="20000"/>
          </a:bodyPr>
          <a:lstStyle/>
          <a:p>
            <a:pPr marL="0" indent="0">
              <a:buNone/>
            </a:pPr>
            <a:r>
              <a:rPr lang="en-GB" dirty="0"/>
              <a:t>(</a:t>
            </a:r>
            <a:r>
              <a:rPr lang="en-GB" dirty="0" err="1"/>
              <a:t>i</a:t>
            </a:r>
            <a:r>
              <a:rPr lang="en-GB" dirty="0"/>
              <a:t>) This ground recognises that a person might be mentally unfit for marriage/civil partnership but still capable of giving valid consent. So, this ground may be applicable where a person can consent to marriage and to all appearances seem to be capable of giving consent only for their partner (or themselves) to realise their unfitness for married life. This has been interpreted as an “inability to carry out the ordinary duties and obligations of married life”.</a:t>
            </a:r>
          </a:p>
          <a:p>
            <a:pPr marL="0" indent="0">
              <a:buNone/>
            </a:pPr>
            <a:r>
              <a:rPr lang="en-GB" dirty="0"/>
              <a:t>Example:</a:t>
            </a:r>
          </a:p>
          <a:p>
            <a:pPr marL="0" indent="0">
              <a:buNone/>
            </a:pPr>
            <a:r>
              <a:rPr lang="en-GB" b="1" dirty="0"/>
              <a:t>Bennett v Bennett [1969]. </a:t>
            </a:r>
            <a:r>
              <a:rPr lang="en-GB" dirty="0"/>
              <a:t>Unknown to the husband and prior to their marriage the wife had been twice admitted to a mental hospital. During the marriage the wife was again an inpatient in a mental hospital for a short period of time. The husband decided to apply for a decree claiming his wife suffered from a mental disorder making her unfit to be a wife. The judge said “it is only those who suffer from a really serious mental disorder [to whom this section] applies. That is not the case here.”</a:t>
            </a:r>
          </a:p>
          <a:p>
            <a:endParaRPr lang="en-GB" dirty="0"/>
          </a:p>
          <a:p>
            <a:pPr marL="0" indent="0">
              <a:buNone/>
            </a:pPr>
            <a:r>
              <a:rPr lang="en-GB" dirty="0"/>
              <a:t>(ii) The lack of fitness must arise from a mental disorder suffered at the time of the marriage/civil partnership, although it may be intermittent rather than continuous. Mental disorder is defined in s1 Mental Health Act 1983 (MHA 1983) to mean: arrested or incomplete development of mind, psychopathic disorder and any other disorder or disability of mind. The main difficulty of this ground is that it requires a retrospective diagnosis.</a:t>
            </a:r>
          </a:p>
          <a:p>
            <a:endParaRPr lang="en-GB" dirty="0"/>
          </a:p>
          <a:p>
            <a:pPr marL="0" indent="0">
              <a:buNone/>
            </a:pPr>
            <a:r>
              <a:rPr lang="en-GB" dirty="0"/>
              <a:t>(iii) A person may apply on the basis of their own mental disorder.</a:t>
            </a:r>
          </a:p>
        </p:txBody>
      </p:sp>
      <p:sp>
        <p:nvSpPr>
          <p:cNvPr id="6" name="Date Placeholder 5">
            <a:extLst>
              <a:ext uri="{FF2B5EF4-FFF2-40B4-BE49-F238E27FC236}">
                <a16:creationId xmlns:a16="http://schemas.microsoft.com/office/drawing/2014/main" id="{B8E65D6C-B402-9D41-B1D4-357BC96347E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479957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8B48-26F4-22C9-E711-98130038F2A0}"/>
              </a:ext>
            </a:extLst>
          </p:cNvPr>
          <p:cNvSpPr>
            <a:spLocks noGrp="1"/>
          </p:cNvSpPr>
          <p:nvPr>
            <p:ph type="title"/>
          </p:nvPr>
        </p:nvSpPr>
        <p:spPr>
          <a:xfrm>
            <a:off x="3065417" y="459582"/>
            <a:ext cx="4928440" cy="740568"/>
          </a:xfrm>
        </p:spPr>
        <p:txBody>
          <a:bodyPr/>
          <a:lstStyle/>
          <a:p>
            <a:r>
              <a:rPr lang="en-GB" dirty="0"/>
              <a:t>Miscellaneous</a:t>
            </a:r>
          </a:p>
        </p:txBody>
      </p:sp>
      <p:sp>
        <p:nvSpPr>
          <p:cNvPr id="3" name="Footer Placeholder 2">
            <a:extLst>
              <a:ext uri="{FF2B5EF4-FFF2-40B4-BE49-F238E27FC236}">
                <a16:creationId xmlns:a16="http://schemas.microsoft.com/office/drawing/2014/main" id="{CC5280BF-8487-F2AF-7345-EE5AB030BCFF}"/>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445746ED-7CE7-C2D1-D398-61B4C0C882D8}"/>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23</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691D3130-4078-62CE-A134-3F97B5166C3B}"/>
              </a:ext>
            </a:extLst>
          </p:cNvPr>
          <p:cNvSpPr>
            <a:spLocks noGrp="1"/>
          </p:cNvSpPr>
          <p:nvPr>
            <p:ph sz="quarter" idx="13"/>
          </p:nvPr>
        </p:nvSpPr>
        <p:spPr>
          <a:xfrm>
            <a:off x="371475" y="1493044"/>
            <a:ext cx="10769646" cy="5088272"/>
          </a:xfrm>
        </p:spPr>
        <p:txBody>
          <a:bodyPr>
            <a:normAutofit fontScale="92500" lnSpcReduction="20000"/>
          </a:bodyPr>
          <a:lstStyle/>
          <a:p>
            <a:pPr marL="0" indent="0">
              <a:buNone/>
            </a:pPr>
            <a:r>
              <a:rPr lang="en-GB" b="1" dirty="0"/>
              <a:t>Sexually transmitted infection</a:t>
            </a:r>
          </a:p>
          <a:p>
            <a:r>
              <a:rPr lang="en-GB" dirty="0"/>
              <a:t>This ground only applies to heterosexual marriages and civil partnerships and can only be used by the party without the infection.</a:t>
            </a:r>
          </a:p>
          <a:p>
            <a:pPr marL="0" indent="0">
              <a:buNone/>
            </a:pPr>
            <a:endParaRPr lang="en-GB" dirty="0"/>
          </a:p>
          <a:p>
            <a:pPr marL="0" indent="0">
              <a:buNone/>
            </a:pPr>
            <a:r>
              <a:rPr lang="en-GB" b="1" dirty="0"/>
              <a:t>Pregnancy by another</a:t>
            </a:r>
          </a:p>
          <a:p>
            <a:r>
              <a:rPr lang="en-GB" dirty="0"/>
              <a:t>This ground is only available to heterosexual marriages and can only be used by the non-pregnant spouse.</a:t>
            </a:r>
          </a:p>
          <a:p>
            <a:pPr marL="0" indent="0">
              <a:buNone/>
            </a:pPr>
            <a:endParaRPr lang="en-GB" dirty="0"/>
          </a:p>
          <a:p>
            <a:pPr marL="0" indent="0">
              <a:buNone/>
            </a:pPr>
            <a:r>
              <a:rPr lang="en-GB" b="1" dirty="0"/>
              <a:t>Acquired gender</a:t>
            </a:r>
          </a:p>
          <a:p>
            <a:r>
              <a:rPr lang="en-GB" dirty="0"/>
              <a:t>(a) One of the parties had acquired a gender under s12(h) before the marriage/civil ceremony and the other party did not know they had an acquired gender (only the party without the acquired gender can used this ground.)</a:t>
            </a:r>
          </a:p>
          <a:p>
            <a:endParaRPr lang="en-GB" dirty="0"/>
          </a:p>
          <a:p>
            <a:r>
              <a:rPr lang="en-GB" dirty="0"/>
              <a:t>(b) One of the parties acquires a new gender after the date of marriage/civil partnership (s12(g)) and the other party does not consent to the change of marriage status. The petition for nullity must be presented within six months of the date on the gender recognition certificate.</a:t>
            </a:r>
          </a:p>
        </p:txBody>
      </p:sp>
      <p:sp>
        <p:nvSpPr>
          <p:cNvPr id="6" name="Date Placeholder 5">
            <a:extLst>
              <a:ext uri="{FF2B5EF4-FFF2-40B4-BE49-F238E27FC236}">
                <a16:creationId xmlns:a16="http://schemas.microsoft.com/office/drawing/2014/main" id="{65648717-C030-01F6-BD0C-B0AB61E19B31}"/>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42464737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9709E-193C-AD23-FC77-879A1E01A57A}"/>
              </a:ext>
            </a:extLst>
          </p:cNvPr>
          <p:cNvSpPr>
            <a:spLocks noGrp="1"/>
          </p:cNvSpPr>
          <p:nvPr>
            <p:ph type="title"/>
          </p:nvPr>
        </p:nvSpPr>
        <p:spPr>
          <a:xfrm>
            <a:off x="1050879" y="609601"/>
            <a:ext cx="8728915" cy="747712"/>
          </a:xfrm>
        </p:spPr>
        <p:txBody>
          <a:bodyPr>
            <a:normAutofit fontScale="90000"/>
          </a:bodyPr>
          <a:lstStyle/>
          <a:p>
            <a:r>
              <a:rPr lang="en-GB" dirty="0"/>
              <a:t>Presumption of death effect of marriage/civil partnership</a:t>
            </a:r>
            <a:br>
              <a:rPr lang="en-GB" dirty="0"/>
            </a:br>
            <a:endParaRPr lang="en-GB" dirty="0"/>
          </a:p>
        </p:txBody>
      </p:sp>
      <p:sp>
        <p:nvSpPr>
          <p:cNvPr id="3" name="Footer Placeholder 2">
            <a:extLst>
              <a:ext uri="{FF2B5EF4-FFF2-40B4-BE49-F238E27FC236}">
                <a16:creationId xmlns:a16="http://schemas.microsoft.com/office/drawing/2014/main" id="{27564F34-B790-E080-9590-C40A45FC8BDF}"/>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42ECAAC9-C8C9-DD83-279D-A491780F50A8}"/>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24</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F016F7FB-0352-9A35-CDEC-B74CDEF13FEC}"/>
              </a:ext>
            </a:extLst>
          </p:cNvPr>
          <p:cNvSpPr>
            <a:spLocks noGrp="1"/>
          </p:cNvSpPr>
          <p:nvPr>
            <p:ph sz="quarter" idx="13"/>
          </p:nvPr>
        </p:nvSpPr>
        <p:spPr>
          <a:xfrm>
            <a:off x="635794" y="1550194"/>
            <a:ext cx="9935369" cy="4496594"/>
          </a:xfrm>
        </p:spPr>
        <p:txBody>
          <a:bodyPr/>
          <a:lstStyle/>
          <a:p>
            <a:r>
              <a:rPr lang="en-GB" dirty="0"/>
              <a:t>If a person is thought to have died or has not been known to be alive for a period of at least seven years, the Presumption of Death Act 2013 will allow the missing person’s spouse, civil partner, parent, child or sibling to apply for a declaration that they have died</a:t>
            </a:r>
          </a:p>
          <a:p>
            <a:endParaRPr lang="en-GB" dirty="0"/>
          </a:p>
          <a:p>
            <a:r>
              <a:rPr lang="en-GB" dirty="0"/>
              <a:t>The declaration will be conclusive evidence of the presumed death and the date and time of death for all purposes, including termination of the missing person’s marriage/civil partnership or civil partnership</a:t>
            </a:r>
          </a:p>
        </p:txBody>
      </p:sp>
      <p:sp>
        <p:nvSpPr>
          <p:cNvPr id="6" name="Date Placeholder 5">
            <a:extLst>
              <a:ext uri="{FF2B5EF4-FFF2-40B4-BE49-F238E27FC236}">
                <a16:creationId xmlns:a16="http://schemas.microsoft.com/office/drawing/2014/main" id="{5AEE6F9D-7574-6CA4-7466-82C677BC6B8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2699778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D472-3EB2-51D7-0401-1B9DAEAD7A99}"/>
              </a:ext>
            </a:extLst>
          </p:cNvPr>
          <p:cNvSpPr>
            <a:spLocks noGrp="1"/>
          </p:cNvSpPr>
          <p:nvPr>
            <p:ph type="title"/>
          </p:nvPr>
        </p:nvSpPr>
        <p:spPr>
          <a:xfrm>
            <a:off x="2208166" y="345283"/>
            <a:ext cx="6857252" cy="611980"/>
          </a:xfrm>
        </p:spPr>
        <p:txBody>
          <a:bodyPr/>
          <a:lstStyle/>
          <a:p>
            <a:r>
              <a:rPr lang="en-GB" dirty="0"/>
              <a:t>Bars to an application </a:t>
            </a:r>
          </a:p>
        </p:txBody>
      </p:sp>
      <p:sp>
        <p:nvSpPr>
          <p:cNvPr id="3" name="Footer Placeholder 2">
            <a:extLst>
              <a:ext uri="{FF2B5EF4-FFF2-40B4-BE49-F238E27FC236}">
                <a16:creationId xmlns:a16="http://schemas.microsoft.com/office/drawing/2014/main" id="{78DBD09A-FD89-C507-7D87-0D088D4400F2}"/>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
        <p:nvSpPr>
          <p:cNvPr id="4" name="Slide Number Placeholder 3">
            <a:extLst>
              <a:ext uri="{FF2B5EF4-FFF2-40B4-BE49-F238E27FC236}">
                <a16:creationId xmlns:a16="http://schemas.microsoft.com/office/drawing/2014/main" id="{A77922DA-C91B-C6E5-E619-26CFE211D85B}"/>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25</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5" name="Content Placeholder 4">
            <a:extLst>
              <a:ext uri="{FF2B5EF4-FFF2-40B4-BE49-F238E27FC236}">
                <a16:creationId xmlns:a16="http://schemas.microsoft.com/office/drawing/2014/main" id="{89851B46-4816-D59F-BC9C-034FB48376CB}"/>
              </a:ext>
            </a:extLst>
          </p:cNvPr>
          <p:cNvSpPr>
            <a:spLocks noGrp="1"/>
          </p:cNvSpPr>
          <p:nvPr>
            <p:ph sz="quarter" idx="13"/>
          </p:nvPr>
        </p:nvSpPr>
        <p:spPr>
          <a:xfrm>
            <a:off x="328612" y="957263"/>
            <a:ext cx="11065669" cy="5624053"/>
          </a:xfrm>
        </p:spPr>
        <p:txBody>
          <a:bodyPr>
            <a:noAutofit/>
          </a:bodyPr>
          <a:lstStyle/>
          <a:p>
            <a:pPr marL="0" indent="0">
              <a:buNone/>
            </a:pPr>
            <a:r>
              <a:rPr lang="en-GB" sz="1400" b="1" dirty="0"/>
              <a:t>Non-consummation</a:t>
            </a:r>
          </a:p>
          <a:p>
            <a:pPr marL="0" indent="0">
              <a:buNone/>
            </a:pPr>
            <a:r>
              <a:rPr lang="en-GB" sz="1400" dirty="0"/>
              <a:t>The three year bar to bringing a petition for nullity will not apply in cases of non-consummation which is a ground only available to heterosexual spouses.</a:t>
            </a:r>
          </a:p>
          <a:p>
            <a:pPr marL="0" indent="0">
              <a:buNone/>
            </a:pPr>
            <a:r>
              <a:rPr lang="en-GB" sz="1400" b="1" dirty="0"/>
              <a:t>Applicant's conduct</a:t>
            </a:r>
          </a:p>
          <a:p>
            <a:pPr marL="0" indent="0">
              <a:buNone/>
            </a:pPr>
            <a:r>
              <a:rPr lang="en-GB" sz="1400" dirty="0"/>
              <a:t>This is based on the unfairness of letting a party challenge the validity of the marriage/civil partnership when their behaviour clearly implies that they accept the marriage/civil partnership.</a:t>
            </a:r>
          </a:p>
          <a:p>
            <a:pPr marL="0" indent="0">
              <a:buNone/>
            </a:pPr>
            <a:r>
              <a:rPr lang="en-GB" sz="1400" dirty="0"/>
              <a:t>The court cannot grant a decree of nullity if the respondent can establish that the applicant knew that they could have the marriage/civil partnership annulled and behaved in a way that led the respondent reasonably to believe that they would not. The court may not grant a decree of nullity if the applicant knew that they could apply but did not do so for a considerable period of time (s13(1) MCA 1973). This is called approbation.</a:t>
            </a:r>
          </a:p>
          <a:p>
            <a:pPr marL="0" indent="0">
              <a:buNone/>
            </a:pPr>
            <a:r>
              <a:rPr lang="en-GB" sz="1400" b="1" dirty="0"/>
              <a:t>Delay</a:t>
            </a:r>
          </a:p>
          <a:p>
            <a:pPr marL="0" indent="0">
              <a:buNone/>
            </a:pPr>
            <a:r>
              <a:rPr lang="en-GB" sz="1400" dirty="0"/>
              <a:t>An applicant must take proceedings within three years of the date of the marriage/civil partnership in order to obtain a decree of nullity in relation to some of the grounds, namely, lack of consent; mental disorder; respondent’s STI; pregnancy by another; the respondent’s acquired gender.</a:t>
            </a:r>
          </a:p>
          <a:p>
            <a:pPr marL="0" indent="0">
              <a:buNone/>
            </a:pPr>
            <a:r>
              <a:rPr lang="en-GB" sz="1400" dirty="0"/>
              <a:t>This bar does not apply to the incapacity or non-consummation grounds and proceedings may be started many years after the celebration of the marriage.</a:t>
            </a:r>
          </a:p>
          <a:p>
            <a:pPr marL="0" indent="0">
              <a:buNone/>
            </a:pPr>
            <a:r>
              <a:rPr lang="en-GB" sz="1400" b="1" dirty="0"/>
              <a:t>Applicant's knowledge</a:t>
            </a:r>
          </a:p>
          <a:p>
            <a:pPr marL="0" indent="0">
              <a:buNone/>
            </a:pPr>
            <a:r>
              <a:rPr lang="en-GB" sz="1400" dirty="0"/>
              <a:t>The court will not grant a decree of nullity on some of the grounds if the applicant knew about the problem when the marriage/civil partnership took place. The relevant grounds are (</a:t>
            </a:r>
            <a:r>
              <a:rPr lang="en-GB" sz="1400" dirty="0" err="1"/>
              <a:t>i</a:t>
            </a:r>
            <a:r>
              <a:rPr lang="en-GB" sz="1400" dirty="0"/>
              <a:t>) respondent’s STI (ii) respondent’s acquired gender; (iii) pregnancy by another – although the bar does not apply if the applicant knew about the pregnancy at the time of the marriage/civil partnership but only later discovered that he was not the father (Stocker v Stocker [1966]).</a:t>
            </a:r>
          </a:p>
        </p:txBody>
      </p:sp>
      <p:sp>
        <p:nvSpPr>
          <p:cNvPr id="6" name="Date Placeholder 5">
            <a:extLst>
              <a:ext uri="{FF2B5EF4-FFF2-40B4-BE49-F238E27FC236}">
                <a16:creationId xmlns:a16="http://schemas.microsoft.com/office/drawing/2014/main" id="{78C61129-F69C-A4E3-C0AB-B1654AC5851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endPar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4942679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92E0-9429-458A-93A2-AB46460C693C}"/>
              </a:ext>
            </a:extLst>
          </p:cNvPr>
          <p:cNvSpPr>
            <a:spLocks noGrp="1"/>
          </p:cNvSpPr>
          <p:nvPr>
            <p:ph type="title"/>
          </p:nvPr>
        </p:nvSpPr>
        <p:spPr>
          <a:xfrm>
            <a:off x="6095491" y="609601"/>
            <a:ext cx="5190969" cy="1216024"/>
          </a:xfrm>
        </p:spPr>
        <p:txBody>
          <a:bodyPr>
            <a:normAutofit fontScale="90000"/>
          </a:bodyPr>
          <a:lstStyle/>
          <a:p>
            <a:r>
              <a:rPr lang="en-US" dirty="0"/>
              <a:t>Please look at the email that I sent on 09 FEBRUARY 2023.</a:t>
            </a:r>
          </a:p>
        </p:txBody>
      </p:sp>
      <p:pic>
        <p:nvPicPr>
          <p:cNvPr id="18" name="Picture Placeholder 17" descr="A close up of rings">
            <a:extLst>
              <a:ext uri="{FF2B5EF4-FFF2-40B4-BE49-F238E27FC236}">
                <a16:creationId xmlns:a16="http://schemas.microsoft.com/office/drawing/2014/main" id="{E9611289-06BA-4376-8CC5-DE5047F8643D}"/>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3187309" y="724530"/>
            <a:ext cx="2122242" cy="2599357"/>
          </a:xfrm>
        </p:spPr>
      </p:pic>
      <p:pic>
        <p:nvPicPr>
          <p:cNvPr id="22" name="Picture Placeholder 21" descr="A wedding couple posing with bouquet">
            <a:extLst>
              <a:ext uri="{FF2B5EF4-FFF2-40B4-BE49-F238E27FC236}">
                <a16:creationId xmlns:a16="http://schemas.microsoft.com/office/drawing/2014/main" id="{70849E43-1801-4593-BA8D-517A809FC932}"/>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01710" y="3593830"/>
            <a:ext cx="2122242" cy="2534378"/>
          </a:xfrm>
        </p:spPr>
      </p:pic>
      <p:sp>
        <p:nvSpPr>
          <p:cNvPr id="24" name="Content Placeholder 23">
            <a:extLst>
              <a:ext uri="{FF2B5EF4-FFF2-40B4-BE49-F238E27FC236}">
                <a16:creationId xmlns:a16="http://schemas.microsoft.com/office/drawing/2014/main" id="{3A3542EB-DF02-4165-976C-29A4A2D28DE2}"/>
              </a:ext>
            </a:extLst>
          </p:cNvPr>
          <p:cNvSpPr>
            <a:spLocks noGrp="1"/>
          </p:cNvSpPr>
          <p:nvPr>
            <p:ph idx="1"/>
          </p:nvPr>
        </p:nvSpPr>
        <p:spPr>
          <a:xfrm>
            <a:off x="6095491" y="2350467"/>
            <a:ext cx="5045149" cy="2930489"/>
          </a:xfrm>
        </p:spPr>
        <p:txBody>
          <a:bodyPr/>
          <a:lstStyle/>
          <a:p>
            <a:r>
              <a:rPr lang="en-US" dirty="0"/>
              <a:t>Please undertake the tasks that I have set out. </a:t>
            </a:r>
          </a:p>
          <a:p>
            <a:endParaRPr lang="en-US" dirty="0"/>
          </a:p>
          <a:p>
            <a:r>
              <a:rPr lang="en-US" dirty="0"/>
              <a:t>We will discuss the tasks at the start of the next lesson on Monday 20 February 2023. </a:t>
            </a:r>
          </a:p>
        </p:txBody>
      </p:sp>
      <p:sp>
        <p:nvSpPr>
          <p:cNvPr id="11" name="Footer Placeholder 10">
            <a:extLst>
              <a:ext uri="{FF2B5EF4-FFF2-40B4-BE49-F238E27FC236}">
                <a16:creationId xmlns:a16="http://schemas.microsoft.com/office/drawing/2014/main" id="{23E4B1B4-A6A2-47DB-95BB-C698DD63FDE0}"/>
              </a:ext>
            </a:extLst>
          </p:cNvPr>
          <p:cNvSpPr>
            <a:spLocks noGrp="1"/>
          </p:cNvSpPr>
          <p:nvPr>
            <p:ph type="ftr" sz="quarter" idx="11"/>
          </p:nvPr>
        </p:nvSpPr>
        <p:spPr>
          <a:xfrm rot="5400000">
            <a:off x="10451592" y="1408176"/>
            <a:ext cx="2770499" cy="365125"/>
          </a:xfrm>
        </p:spPr>
        <p:txBody>
          <a:bodyPr/>
          <a:lstStyle/>
          <a:p>
            <a:endParaRPr lang="en-US" dirty="0"/>
          </a:p>
        </p:txBody>
      </p:sp>
      <p:sp>
        <p:nvSpPr>
          <p:cNvPr id="13" name="Slide Number Placeholder 12">
            <a:extLst>
              <a:ext uri="{FF2B5EF4-FFF2-40B4-BE49-F238E27FC236}">
                <a16:creationId xmlns:a16="http://schemas.microsoft.com/office/drawing/2014/main" id="{FD482A9A-F388-4338-B0CE-2D76B428F858}"/>
              </a:ext>
            </a:extLst>
          </p:cNvPr>
          <p:cNvSpPr>
            <a:spLocks noGrp="1"/>
          </p:cNvSpPr>
          <p:nvPr>
            <p:ph type="sldNum" sz="quarter" idx="12"/>
          </p:nvPr>
        </p:nvSpPr>
        <p:spPr>
          <a:xfrm>
            <a:off x="11558016" y="3136392"/>
            <a:ext cx="545911" cy="580029"/>
          </a:xfrm>
        </p:spPr>
        <p:txBody>
          <a:bodyPr/>
          <a:lstStyle/>
          <a:p>
            <a:pPr lvl="0"/>
            <a:fld id="{FB9BEB33-D6AC-4C86-9A2A-0FA8A87193B2}" type="slidenum">
              <a:rPr lang="en-US" noProof="0" smtClean="0"/>
              <a:pPr lvl="0"/>
              <a:t>26</a:t>
            </a:fld>
            <a:endParaRPr lang="en-US" noProof="0" dirty="0"/>
          </a:p>
        </p:txBody>
      </p:sp>
      <p:sp>
        <p:nvSpPr>
          <p:cNvPr id="9" name="Date Placeholder 8">
            <a:extLst>
              <a:ext uri="{FF2B5EF4-FFF2-40B4-BE49-F238E27FC236}">
                <a16:creationId xmlns:a16="http://schemas.microsoft.com/office/drawing/2014/main" id="{16BF5052-E887-43F4-A7FC-3529B2962A23}"/>
              </a:ext>
            </a:extLst>
          </p:cNvPr>
          <p:cNvSpPr>
            <a:spLocks noGrp="1"/>
          </p:cNvSpPr>
          <p:nvPr>
            <p:ph type="dt" sz="half" idx="10"/>
          </p:nvPr>
        </p:nvSpPr>
        <p:spPr>
          <a:xfrm rot="5400000">
            <a:off x="10506456" y="5074920"/>
            <a:ext cx="2647667" cy="365125"/>
          </a:xfrm>
        </p:spPr>
        <p:txBody>
          <a:bodyPr/>
          <a:lstStyle/>
          <a:p>
            <a:pPr lvl="0"/>
            <a:r>
              <a:rPr lang="en-US" noProof="0" dirty="0"/>
              <a:t>20XX</a:t>
            </a:r>
          </a:p>
        </p:txBody>
      </p:sp>
      <p:pic>
        <p:nvPicPr>
          <p:cNvPr id="8" name="Picture Placeholder 7" descr="Text&#10;&#10;Description automatically generated">
            <a:extLst>
              <a:ext uri="{FF2B5EF4-FFF2-40B4-BE49-F238E27FC236}">
                <a16:creationId xmlns:a16="http://schemas.microsoft.com/office/drawing/2014/main" id="{03C4ADE5-F075-1F98-6780-D0ECDCA7C149}"/>
              </a:ext>
            </a:extLst>
          </p:cNvPr>
          <p:cNvPicPr>
            <a:picLocks noGrp="1" noChangeAspect="1"/>
          </p:cNvPicPr>
          <p:nvPr>
            <p:ph type="pic" sz="quarter" idx="13"/>
          </p:nvPr>
        </p:nvPicPr>
        <p:blipFill>
          <a:blip r:embed="rId5"/>
          <a:srcRect l="10463" r="10463"/>
          <a:stretch>
            <a:fillRect/>
          </a:stretch>
        </p:blipFill>
        <p:spPr/>
      </p:pic>
      <p:pic>
        <p:nvPicPr>
          <p:cNvPr id="12" name="Picture Placeholder 11" descr="Text, calendar&#10;&#10;Description automatically generated">
            <a:extLst>
              <a:ext uri="{FF2B5EF4-FFF2-40B4-BE49-F238E27FC236}">
                <a16:creationId xmlns:a16="http://schemas.microsoft.com/office/drawing/2014/main" id="{60AB98A7-D0A2-CD78-8C87-DE041FD2DDFF}"/>
              </a:ext>
            </a:extLst>
          </p:cNvPr>
          <p:cNvPicPr>
            <a:picLocks noGrp="1" noChangeAspect="1"/>
          </p:cNvPicPr>
          <p:nvPr>
            <p:ph type="pic" sz="quarter" idx="16"/>
          </p:nvPr>
        </p:nvPicPr>
        <p:blipFill>
          <a:blip r:embed="rId6"/>
          <a:srcRect l="22127" r="22127"/>
          <a:stretch>
            <a:fillRect/>
          </a:stretch>
        </p:blipFill>
        <p:spPr/>
      </p:pic>
    </p:spTree>
    <p:extLst>
      <p:ext uri="{BB962C8B-B14F-4D97-AF65-F5344CB8AC3E}">
        <p14:creationId xmlns:p14="http://schemas.microsoft.com/office/powerpoint/2010/main" val="195867934"/>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_Win32_JC_SL_v2.potx" id="{9F04EDCC-8BB4-4447-9833-D0A642D24A2D}" vid="{934CEBB1-0C13-47EE-9983-A99F86967AE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7D48BE-14BE-40D8-8ABB-1013448C68EF}">
  <ds:schemaRefs>
    <ds:schemaRef ds:uri="http://schemas.microsoft.com/sharepoint/v3/contenttype/forms"/>
  </ds:schemaRefs>
</ds:datastoreItem>
</file>

<file path=customXml/itemProps2.xml><?xml version="1.0" encoding="utf-8"?>
<ds:datastoreItem xmlns:ds="http://schemas.openxmlformats.org/officeDocument/2006/customXml" ds:itemID="{044D8792-4D15-4D4B-9B64-8D4AF94F941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6FDFA0AC-03C4-4652-A221-D53D393880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Archive design</Template>
  <TotalTime>0</TotalTime>
  <Words>4342</Words>
  <Application>Microsoft Office PowerPoint</Application>
  <PresentationFormat>Widescreen</PresentationFormat>
  <Paragraphs>231</Paragraphs>
  <Slides>26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Bembo</vt:lpstr>
      <vt:lpstr>Calibri</vt:lpstr>
      <vt:lpstr>ArchiveVTI</vt:lpstr>
      <vt:lpstr>Week 3 – Nullity </vt:lpstr>
      <vt:lpstr>Agenda</vt:lpstr>
      <vt:lpstr>Introduction&amp; Aims</vt:lpstr>
      <vt:lpstr>No marriage is perfect . . .</vt:lpstr>
      <vt:lpstr>A marriage or civil partnership may be void if the provisions of s11 MCA 1973 and s49 Civil Partnership Act 2004 (CPA 2004) are not me:</vt:lpstr>
      <vt:lpstr>PowerPoint Presentation</vt:lpstr>
      <vt:lpstr>Non-marriage/non-qualifying ceremony </vt:lpstr>
      <vt:lpstr>PowerPoint Presentation</vt:lpstr>
      <vt:lpstr>PowerPoint Presentation</vt:lpstr>
      <vt:lpstr>What about the legitimacy of children?</vt:lpstr>
      <vt:lpstr>What about inheritance? </vt:lpstr>
      <vt:lpstr>Legal consequences of void and non-marriages</vt:lpstr>
      <vt:lpstr>Voidable marriage/civil partnerships</vt:lpstr>
      <vt:lpstr>PowerPoint Presentation</vt:lpstr>
      <vt:lpstr>Non-consummation owing to incapacity</vt:lpstr>
      <vt:lpstr>Continued…</vt:lpstr>
      <vt:lpstr>Wilful Refusal</vt:lpstr>
      <vt:lpstr>Lack of Consent </vt:lpstr>
      <vt:lpstr>Duress</vt:lpstr>
      <vt:lpstr>Mistake </vt:lpstr>
      <vt:lpstr>Unsoundness of mind</vt:lpstr>
      <vt:lpstr>Mental Disorder </vt:lpstr>
      <vt:lpstr>Miscellaneous</vt:lpstr>
      <vt:lpstr>Presumption of death effect of marriage/civil partnership </vt:lpstr>
      <vt:lpstr>Bars to an application </vt:lpstr>
      <vt:lpstr>Please look at the email that I sent on 09 FEBRUARY 2023.</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 – Nullity </dc:title>
  <dc:creator>James Drew</dc:creator>
  <cp:lastModifiedBy>James Drew</cp:lastModifiedBy>
  <cp:revision>1</cp:revision>
  <dcterms:created xsi:type="dcterms:W3CDTF">2023-02-03T11:44:00Z</dcterms:created>
  <dcterms:modified xsi:type="dcterms:W3CDTF">2023-02-09T15:27:21Z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