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86" r:id="rId3"/>
    <p:sldId id="284" r:id="rId4"/>
    <p:sldId id="290" r:id="rId5"/>
    <p:sldId id="289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EE9197-7173-4B53-8E6C-C608060517C7}" v="2" dt="2024-10-14T12:44:12.7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66" d="100"/>
          <a:sy n="66" d="100"/>
        </p:scale>
        <p:origin x="0" y="0"/>
      </p:cViewPr>
      <p:guideLst/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dair Cunningham" userId="67e8d9ba-4582-42f1-b26c-e866daa7f65b" providerId="ADAL" clId="{66EE9197-7173-4B53-8E6C-C608060517C7}"/>
    <pc:docChg chg="undo custSel addSld delSld modSld">
      <pc:chgData name="Alisdair Cunningham" userId="67e8d9ba-4582-42f1-b26c-e866daa7f65b" providerId="ADAL" clId="{66EE9197-7173-4B53-8E6C-C608060517C7}" dt="2024-10-14T12:44:41.690" v="829" actId="14100"/>
      <pc:docMkLst>
        <pc:docMk/>
      </pc:docMkLst>
      <pc:sldChg chg="modSp mod">
        <pc:chgData name="Alisdair Cunningham" userId="67e8d9ba-4582-42f1-b26c-e866daa7f65b" providerId="ADAL" clId="{66EE9197-7173-4B53-8E6C-C608060517C7}" dt="2024-10-14T12:14:39.559" v="38" actId="14100"/>
        <pc:sldMkLst>
          <pc:docMk/>
          <pc:sldMk cId="3701768522" sldId="256"/>
        </pc:sldMkLst>
        <pc:spChg chg="mod">
          <ac:chgData name="Alisdair Cunningham" userId="67e8d9ba-4582-42f1-b26c-e866daa7f65b" providerId="ADAL" clId="{66EE9197-7173-4B53-8E6C-C608060517C7}" dt="2024-10-14T12:14:39.559" v="38" actId="14100"/>
          <ac:spMkLst>
            <pc:docMk/>
            <pc:sldMk cId="3701768522" sldId="256"/>
            <ac:spMk id="29" creationId="{57CC4A95-AF50-3264-EFBB-B7B2A4AC5E30}"/>
          </ac:spMkLst>
        </pc:spChg>
      </pc:sldChg>
      <pc:sldChg chg="del">
        <pc:chgData name="Alisdair Cunningham" userId="67e8d9ba-4582-42f1-b26c-e866daa7f65b" providerId="ADAL" clId="{66EE9197-7173-4B53-8E6C-C608060517C7}" dt="2024-10-14T12:14:53.233" v="39" actId="47"/>
        <pc:sldMkLst>
          <pc:docMk/>
          <pc:sldMk cId="3520049810" sldId="257"/>
        </pc:sldMkLst>
      </pc:sldChg>
      <pc:sldChg chg="modSp">
        <pc:chgData name="Alisdair Cunningham" userId="67e8d9ba-4582-42f1-b26c-e866daa7f65b" providerId="ADAL" clId="{66EE9197-7173-4B53-8E6C-C608060517C7}" dt="2024-10-14T12:43:38.052" v="819"/>
        <pc:sldMkLst>
          <pc:docMk/>
          <pc:sldMk cId="2545193714" sldId="263"/>
        </pc:sldMkLst>
        <pc:spChg chg="mod">
          <ac:chgData name="Alisdair Cunningham" userId="67e8d9ba-4582-42f1-b26c-e866daa7f65b" providerId="ADAL" clId="{66EE9197-7173-4B53-8E6C-C608060517C7}" dt="2024-10-14T12:43:38.052" v="819"/>
          <ac:spMkLst>
            <pc:docMk/>
            <pc:sldMk cId="2545193714" sldId="263"/>
            <ac:spMk id="3" creationId="{06459D70-2204-8801-4716-B9C4DA29B5AA}"/>
          </ac:spMkLst>
        </pc:spChg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3586508128" sldId="265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1082256453" sldId="266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1601122068" sldId="268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3367279324" sldId="269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3308444308" sldId="270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736117259" sldId="271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522621943" sldId="272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4200455217" sldId="273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1477742977" sldId="274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3422201969" sldId="275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303878611" sldId="276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448442724" sldId="277"/>
        </pc:sldMkLst>
      </pc:sldChg>
      <pc:sldChg chg="del">
        <pc:chgData name="Alisdair Cunningham" userId="67e8d9ba-4582-42f1-b26c-e866daa7f65b" providerId="ADAL" clId="{66EE9197-7173-4B53-8E6C-C608060517C7}" dt="2024-10-14T12:15:24.276" v="41" actId="47"/>
        <pc:sldMkLst>
          <pc:docMk/>
          <pc:sldMk cId="2831858706" sldId="278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1654940042" sldId="279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1413440675" sldId="280"/>
        </pc:sldMkLst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2723439120" sldId="281"/>
        </pc:sldMkLst>
      </pc:sldChg>
      <pc:sldChg chg="del">
        <pc:chgData name="Alisdair Cunningham" userId="67e8d9ba-4582-42f1-b26c-e866daa7f65b" providerId="ADAL" clId="{66EE9197-7173-4B53-8E6C-C608060517C7}" dt="2024-10-14T12:15:24.276" v="41" actId="47"/>
        <pc:sldMkLst>
          <pc:docMk/>
          <pc:sldMk cId="846747891" sldId="282"/>
        </pc:sldMkLst>
      </pc:sldChg>
      <pc:sldChg chg="modSp mod">
        <pc:chgData name="Alisdair Cunningham" userId="67e8d9ba-4582-42f1-b26c-e866daa7f65b" providerId="ADAL" clId="{66EE9197-7173-4B53-8E6C-C608060517C7}" dt="2024-10-14T12:43:38.052" v="819"/>
        <pc:sldMkLst>
          <pc:docMk/>
          <pc:sldMk cId="2773719451" sldId="284"/>
        </pc:sldMkLst>
        <pc:spChg chg="mod">
          <ac:chgData name="Alisdair Cunningham" userId="67e8d9ba-4582-42f1-b26c-e866daa7f65b" providerId="ADAL" clId="{66EE9197-7173-4B53-8E6C-C608060517C7}" dt="2024-10-14T12:42:58.044" v="818" actId="14100"/>
          <ac:spMkLst>
            <pc:docMk/>
            <pc:sldMk cId="2773719451" sldId="284"/>
            <ac:spMk id="3" creationId="{B35224D3-9A3F-668C-502C-59F5B20D04EC}"/>
          </ac:spMkLst>
        </pc:spChg>
        <pc:spChg chg="mod">
          <ac:chgData name="Alisdair Cunningham" userId="67e8d9ba-4582-42f1-b26c-e866daa7f65b" providerId="ADAL" clId="{66EE9197-7173-4B53-8E6C-C608060517C7}" dt="2024-10-14T12:43:38.052" v="819"/>
          <ac:spMkLst>
            <pc:docMk/>
            <pc:sldMk cId="2773719451" sldId="284"/>
            <ac:spMk id="4" creationId="{51E75A89-223B-C391-8173-2DCD1F72BAED}"/>
          </ac:spMkLst>
        </pc:spChg>
        <pc:spChg chg="mod">
          <ac:chgData name="Alisdair Cunningham" userId="67e8d9ba-4582-42f1-b26c-e866daa7f65b" providerId="ADAL" clId="{66EE9197-7173-4B53-8E6C-C608060517C7}" dt="2024-10-14T12:16:01.398" v="109" actId="20577"/>
          <ac:spMkLst>
            <pc:docMk/>
            <pc:sldMk cId="2773719451" sldId="284"/>
            <ac:spMk id="8" creationId="{C39BE701-A67E-5BFD-B044-ECF13A621788}"/>
          </ac:spMkLst>
        </pc:spChg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1313530736" sldId="285"/>
        </pc:sldMkLst>
      </pc:sldChg>
      <pc:sldChg chg="modSp">
        <pc:chgData name="Alisdair Cunningham" userId="67e8d9ba-4582-42f1-b26c-e866daa7f65b" providerId="ADAL" clId="{66EE9197-7173-4B53-8E6C-C608060517C7}" dt="2024-10-14T12:43:38.052" v="819"/>
        <pc:sldMkLst>
          <pc:docMk/>
          <pc:sldMk cId="139436234" sldId="286"/>
        </pc:sldMkLst>
        <pc:spChg chg="mod">
          <ac:chgData name="Alisdair Cunningham" userId="67e8d9ba-4582-42f1-b26c-e866daa7f65b" providerId="ADAL" clId="{66EE9197-7173-4B53-8E6C-C608060517C7}" dt="2024-10-14T12:43:38.052" v="819"/>
          <ac:spMkLst>
            <pc:docMk/>
            <pc:sldMk cId="139436234" sldId="286"/>
            <ac:spMk id="7" creationId="{3E895D7F-9255-D679-CFD7-2AD44F315605}"/>
          </ac:spMkLst>
        </pc:spChg>
      </pc:sldChg>
      <pc:sldChg chg="del">
        <pc:chgData name="Alisdair Cunningham" userId="67e8d9ba-4582-42f1-b26c-e866daa7f65b" providerId="ADAL" clId="{66EE9197-7173-4B53-8E6C-C608060517C7}" dt="2024-10-14T12:15:15.900" v="40" actId="47"/>
        <pc:sldMkLst>
          <pc:docMk/>
          <pc:sldMk cId="1351001738" sldId="287"/>
        </pc:sldMkLst>
      </pc:sldChg>
      <pc:sldChg chg="modSp del">
        <pc:chgData name="Alisdair Cunningham" userId="67e8d9ba-4582-42f1-b26c-e866daa7f65b" providerId="ADAL" clId="{66EE9197-7173-4B53-8E6C-C608060517C7}" dt="2024-10-14T12:43:48.081" v="820" actId="47"/>
        <pc:sldMkLst>
          <pc:docMk/>
          <pc:sldMk cId="1876448445" sldId="288"/>
        </pc:sldMkLst>
        <pc:spChg chg="mod">
          <ac:chgData name="Alisdair Cunningham" userId="67e8d9ba-4582-42f1-b26c-e866daa7f65b" providerId="ADAL" clId="{66EE9197-7173-4B53-8E6C-C608060517C7}" dt="2024-10-14T12:43:38.052" v="819"/>
          <ac:spMkLst>
            <pc:docMk/>
            <pc:sldMk cId="1876448445" sldId="288"/>
            <ac:spMk id="4" creationId="{51E75A89-223B-C391-8173-2DCD1F72BAED}"/>
          </ac:spMkLst>
        </pc:spChg>
      </pc:sldChg>
      <pc:sldChg chg="addSp delSp modSp add mod">
        <pc:chgData name="Alisdair Cunningham" userId="67e8d9ba-4582-42f1-b26c-e866daa7f65b" providerId="ADAL" clId="{66EE9197-7173-4B53-8E6C-C608060517C7}" dt="2024-10-14T12:44:41.690" v="829" actId="14100"/>
        <pc:sldMkLst>
          <pc:docMk/>
          <pc:sldMk cId="2022609241" sldId="289"/>
        </pc:sldMkLst>
        <pc:spChg chg="del">
          <ac:chgData name="Alisdair Cunningham" userId="67e8d9ba-4582-42f1-b26c-e866daa7f65b" providerId="ADAL" clId="{66EE9197-7173-4B53-8E6C-C608060517C7}" dt="2024-10-14T12:44:12.412" v="821" actId="478"/>
          <ac:spMkLst>
            <pc:docMk/>
            <pc:sldMk cId="2022609241" sldId="289"/>
            <ac:spMk id="3" creationId="{B35224D3-9A3F-668C-502C-59F5B20D04EC}"/>
          </ac:spMkLst>
        </pc:spChg>
        <pc:spChg chg="mod">
          <ac:chgData name="Alisdair Cunningham" userId="67e8d9ba-4582-42f1-b26c-e866daa7f65b" providerId="ADAL" clId="{66EE9197-7173-4B53-8E6C-C608060517C7}" dt="2024-10-14T12:43:38.052" v="819"/>
          <ac:spMkLst>
            <pc:docMk/>
            <pc:sldMk cId="2022609241" sldId="289"/>
            <ac:spMk id="4" creationId="{51E75A89-223B-C391-8173-2DCD1F72BAED}"/>
          </ac:spMkLst>
        </pc:spChg>
        <pc:spChg chg="add mod">
          <ac:chgData name="Alisdair Cunningham" userId="67e8d9ba-4582-42f1-b26c-e866daa7f65b" providerId="ADAL" clId="{66EE9197-7173-4B53-8E6C-C608060517C7}" dt="2024-10-14T12:44:41.690" v="829" actId="14100"/>
          <ac:spMkLst>
            <pc:docMk/>
            <pc:sldMk cId="2022609241" sldId="289"/>
            <ac:spMk id="6" creationId="{95029D9A-9FCA-C50A-0FCA-52E4A0132BF9}"/>
          </ac:spMkLst>
        </pc:spChg>
      </pc:sldChg>
      <pc:sldChg chg="addSp modSp add mod">
        <pc:chgData name="Alisdair Cunningham" userId="67e8d9ba-4582-42f1-b26c-e866daa7f65b" providerId="ADAL" clId="{66EE9197-7173-4B53-8E6C-C608060517C7}" dt="2024-10-14T12:43:38.052" v="819"/>
        <pc:sldMkLst>
          <pc:docMk/>
          <pc:sldMk cId="4243209552" sldId="290"/>
        </pc:sldMkLst>
        <pc:spChg chg="mod">
          <ac:chgData name="Alisdair Cunningham" userId="67e8d9ba-4582-42f1-b26c-e866daa7f65b" providerId="ADAL" clId="{66EE9197-7173-4B53-8E6C-C608060517C7}" dt="2024-10-14T12:21:16.526" v="554" actId="6549"/>
          <ac:spMkLst>
            <pc:docMk/>
            <pc:sldMk cId="4243209552" sldId="290"/>
            <ac:spMk id="3" creationId="{B35224D3-9A3F-668C-502C-59F5B20D04EC}"/>
          </ac:spMkLst>
        </pc:spChg>
        <pc:spChg chg="mod">
          <ac:chgData name="Alisdair Cunningham" userId="67e8d9ba-4582-42f1-b26c-e866daa7f65b" providerId="ADAL" clId="{66EE9197-7173-4B53-8E6C-C608060517C7}" dt="2024-10-14T12:43:38.052" v="819"/>
          <ac:spMkLst>
            <pc:docMk/>
            <pc:sldMk cId="4243209552" sldId="290"/>
            <ac:spMk id="4" creationId="{51E75A89-223B-C391-8173-2DCD1F72BAED}"/>
          </ac:spMkLst>
        </pc:spChg>
        <pc:spChg chg="add mod">
          <ac:chgData name="Alisdair Cunningham" userId="67e8d9ba-4582-42f1-b26c-e866daa7f65b" providerId="ADAL" clId="{66EE9197-7173-4B53-8E6C-C608060517C7}" dt="2024-10-14T12:22:46.567" v="564" actId="1076"/>
          <ac:spMkLst>
            <pc:docMk/>
            <pc:sldMk cId="4243209552" sldId="290"/>
            <ac:spMk id="7" creationId="{B27EBD18-0BE8-A3E8-B942-B61BF2A5323C}"/>
          </ac:spMkLst>
        </pc:spChg>
        <pc:picChg chg="add mod">
          <ac:chgData name="Alisdair Cunningham" userId="67e8d9ba-4582-42f1-b26c-e866daa7f65b" providerId="ADAL" clId="{66EE9197-7173-4B53-8E6C-C608060517C7}" dt="2024-10-14T12:22:09.089" v="560" actId="1076"/>
          <ac:picMkLst>
            <pc:docMk/>
            <pc:sldMk cId="4243209552" sldId="290"/>
            <ac:picMk id="10" creationId="{7CDFF7B4-00F8-E102-EB34-9CDD5577A3F4}"/>
          </ac:picMkLst>
        </pc:picChg>
        <pc:picChg chg="add mod">
          <ac:chgData name="Alisdair Cunningham" userId="67e8d9ba-4582-42f1-b26c-e866daa7f65b" providerId="ADAL" clId="{66EE9197-7173-4B53-8E6C-C608060517C7}" dt="2024-10-14T12:22:52.340" v="567" actId="1076"/>
          <ac:picMkLst>
            <pc:docMk/>
            <pc:sldMk cId="4243209552" sldId="290"/>
            <ac:picMk id="13" creationId="{D3BC7A44-AA1B-61A1-C6F7-2A974E6B303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68FAD-C896-4FF9-9BA9-64658400CE0F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DA0F2-1344-4DA6-8494-DDBF76B8E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92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07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605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34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019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690AB-30BC-9079-A40E-1B8473D1FE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FF7378-AB0F-E3CE-E1E0-98A4277CC3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154A8-6974-3E1C-1D72-DF4E8C380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BAAAA-7A9F-D0AB-390C-725277EE5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86712-A4E3-6DD2-40DD-7F79E971D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939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2CD0D-877A-FEDF-2EAE-DD1F17746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D5BF9-7566-D7A4-406B-7985411030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1003A3-325F-C26A-FA44-E4AD1D39D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44AD3-66ED-3C6C-46B4-73A9B30D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A9A4A-A61F-7B2F-E361-97C19E463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706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C07B3-9916-423B-7CD1-19C60E621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FC5B0-C5BE-A093-594B-883B6A81A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1B4B0-ACB5-8AE8-EFF7-EC05E0B02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CE3C7-547D-417C-20E1-2261D2D43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4762D-F59C-9AB5-9F6A-DF64228D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632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DABAF-C2B5-7176-AA08-3078F8E7D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33BEE-6928-E31B-A58A-75E83D9588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FE0B90-14D1-588A-B30E-B6B141D63E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6F2E0-E74E-1B11-CCCB-5154A8AAA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B25D03-A221-03B9-6097-140E42823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7195A4-204C-393A-DABC-692F3A0F2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335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A2D8A-292E-903B-7F48-FF9FE846F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7BA1C-9854-52EC-BEEA-23260A9EC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6B108C-1E88-04EC-7D18-226D95E9F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7F6F3A-2D91-17CA-EAD0-DAFE0F037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129055-827B-E743-88DA-EDD96FB8E4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109535-ED7B-DD82-EEE0-80679E9AA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8CA376-4F8F-7792-C7E7-F505026EA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71BEEC-6D7A-80EF-53E7-4BD71580B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68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BB7C9-A3EA-5D7C-B5B1-0070ABDD1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2E5745-AE22-E2C0-76B1-2C3ADE535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B970F9-DCE6-3D7D-FC15-26E4D05CA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D4632-31E4-F672-3536-5C6865AAF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330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9A08ED-6978-F26D-C8C4-A38FA2542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9B337A-FA67-3CC2-44C7-D951969D8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F097BE-5A09-A5C4-D73F-639FFC0D2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48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7432F-2CCB-AE15-E48B-550EFAE6C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CBB02-FCA9-3C9F-AC89-5448D7BEF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E1B2AE-F8EF-E5CD-AAE3-02A6B3F14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5FC17C-28B7-C258-9B00-DD40F1EC1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02454D-CE02-E313-2FC3-657245273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3E89C7-C169-D1B0-3A91-E88192D6D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635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FFA5D-77C8-A896-D7CF-BCA45D0E6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543403-3DF3-827E-D67F-BE2BDC18BC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E147C9-A419-4D56-680B-0E30F66A7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2BD5D0-78B5-42BF-8DC5-EAB0E05E3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0B865F-2A5C-B2E5-4EE5-BA29E286F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5E3FD6-BECD-F6F2-5045-08EE42489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78249-3E29-D98E-5C63-F29CBEDBE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2094AC-3377-DE40-C622-7D7D64344F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020295-64C9-42E0-BD7E-47573317A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18CEAE-BB50-466E-70D5-52353FF6C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BF7E9-1768-AE86-F197-623CD7370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60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2D20D8-E1AA-959E-DC57-CD8FA06DB2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88730C-AF3D-DBC2-B978-8C8070E34D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26C1A-C7D1-0E67-B97C-5C43B7D1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AB75AE-6C96-6D98-5CB8-646280011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E4727-E08A-CC2C-3454-7A70C04B4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506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FC9F38-A363-1279-79DF-EA5AEC914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5ED578-12B3-AB21-2C3E-1032A6D3E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77A77-C573-D68F-CF03-48BE517D6A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C3D6E-CA88-4886-A410-B7751D50EE2C}" type="datetimeFigureOut">
              <a:rPr lang="en-GB" smtClean="0"/>
              <a:t>14/10/2024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F8965-497E-822F-D721-A9A646A18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EDF53-EAB3-812F-4683-B7349022E9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04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a.cunningham@uwtsd.ac.uk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teams.microsoft.com/l/team/19%3A7DLmpwOSxda92kJCeKY_DkbQF6cInRuaEMW9O6hP3dE1%40thread.tacv2/conversations?groupId=adc390bd-42ad-4a53-b625-da51d437a891&amp;tenantId=4e0f11f9-046e-4505-9cb8-db2152311e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3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7CC4A95-AF50-3264-EFBB-B7B2A4AC5E30}"/>
              </a:ext>
            </a:extLst>
          </p:cNvPr>
          <p:cNvSpPr txBox="1"/>
          <p:nvPr/>
        </p:nvSpPr>
        <p:spPr>
          <a:xfrm>
            <a:off x="5057390" y="640080"/>
            <a:ext cx="5014262" cy="356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000"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000"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300">
                <a:latin typeface="+mj-lt"/>
                <a:ea typeface="+mj-ea"/>
                <a:cs typeface="+mj-cs"/>
              </a:rPr>
              <a:t>ACNA4004: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6300">
                <a:latin typeface="+mj-lt"/>
                <a:ea typeface="+mj-ea"/>
                <a:cs typeface="+mj-cs"/>
              </a:rPr>
              <a:t>Lecture 3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6300">
                <a:latin typeface="+mj-lt"/>
                <a:ea typeface="+mj-ea"/>
                <a:cs typeface="+mj-cs"/>
              </a:rPr>
              <a:t>Contemporary Environmental Issues </a:t>
            </a:r>
            <a:r>
              <a:rPr lang="en-GB" sz="3300" i="1">
                <a:latin typeface="+mj-lt"/>
                <a:ea typeface="+mj-ea"/>
                <a:cs typeface="+mj-cs"/>
              </a:rPr>
              <a:t>and the response to them</a:t>
            </a:r>
            <a:endParaRPr lang="en-GB" sz="5000" i="1">
              <a:latin typeface="+mj-lt"/>
              <a:ea typeface="+mj-ea"/>
              <a:cs typeface="+mj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4F25CB4-834E-E3BD-5F86-BAD0E128AD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3" r="32173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F4A015C-4060-7569-C996-C0E610DFAC4C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Slide </a:t>
            </a:r>
            <a:fld id="{53F48CF3-01F5-4279-B84F-94263A3A38F0}" type="slidenum">
              <a:rPr lang="en-GB" smtClean="0"/>
              <a:t>1</a:t>
            </a:fld>
            <a:r>
              <a:rPr lang="en-GB"/>
              <a:t> / 25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65D01E9-11A0-DBC0-6713-29D01B31E987}"/>
              </a:ext>
            </a:extLst>
          </p:cNvPr>
          <p:cNvSpPr txBox="1"/>
          <p:nvPr/>
        </p:nvSpPr>
        <p:spPr>
          <a:xfrm>
            <a:off x="6236172" y="4654957"/>
            <a:ext cx="239681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/>
              <a:t>Dr Alisdair Cunningham</a:t>
            </a:r>
          </a:p>
          <a:p>
            <a:pPr algn="ctr"/>
            <a:r>
              <a:rPr lang="en-GB"/>
              <a:t>Senior Lecturer</a:t>
            </a:r>
          </a:p>
          <a:p>
            <a:pPr algn="ctr"/>
            <a:endParaRPr lang="en-GB"/>
          </a:p>
          <a:p>
            <a:pPr algn="ctr"/>
            <a:r>
              <a:rPr lang="en-GB"/>
              <a:t>2024 / 2025</a:t>
            </a:r>
          </a:p>
          <a:p>
            <a:pPr algn="ctr"/>
            <a:endParaRPr lang="en-GB"/>
          </a:p>
          <a:p>
            <a:pPr algn="ctr"/>
            <a:r>
              <a:rPr lang="en-GB"/>
              <a:t>14/10/2024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8BEEBE5-1649-2D3F-4E37-5E30C4D917BA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14/10/2024</a:t>
            </a:r>
          </a:p>
        </p:txBody>
      </p:sp>
    </p:spTree>
    <p:extLst>
      <p:ext uri="{BB962C8B-B14F-4D97-AF65-F5344CB8AC3E}">
        <p14:creationId xmlns:p14="http://schemas.microsoft.com/office/powerpoint/2010/main" val="3701768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Slide </a:t>
            </a:r>
            <a:fld id="{53F48CF3-01F5-4279-B84F-94263A3A38F0}" type="slidenum">
              <a:rPr lang="en-GB" smtClean="0"/>
              <a:t>2</a:t>
            </a:fld>
            <a:r>
              <a:rPr lang="en-GB"/>
              <a:t> / 24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Module ACNA4004: 2024 / 2025		</a:t>
            </a:r>
            <a:r>
              <a:rPr lang="en-GB" b="1"/>
              <a:t>Recap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14/10/2024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4A501D-876B-CF25-9627-E4B9737CD38D}"/>
              </a:ext>
            </a:extLst>
          </p:cNvPr>
          <p:cNvSpPr txBox="1"/>
          <p:nvPr/>
        </p:nvSpPr>
        <p:spPr>
          <a:xfrm>
            <a:off x="2165617" y="599919"/>
            <a:ext cx="981699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For billions of years, changes on the Earth were driven by natural processes, such as erosion and abrasion by wind, water, and ice, as well as tectonic processes.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Mankind has a more significant impact on Earth system processes than any other single species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Exponential population rise, enabled by advances in agriculture and technology, have resulted in correlated acceleration of impacts to the natural environment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This period of accelerated change is being labelled as the Anthropocene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The Earth is at a crucial stage and requires action to enable positive change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FFA25-A78A-172A-5B45-146EEA2FB2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4" t="-19162" r="26213" b="-21454"/>
          <a:stretch/>
        </p:blipFill>
        <p:spPr>
          <a:xfrm>
            <a:off x="20" y="369332"/>
            <a:ext cx="2205354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E895D7F-9255-D679-CFD7-2AD44F315605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A. Cunningham			Lecture 3: </a:t>
            </a:r>
            <a:r>
              <a:rPr lang="fr-FR" err="1"/>
              <a:t>Contemporary</a:t>
            </a:r>
            <a:r>
              <a:rPr lang="fr-FR"/>
              <a:t> </a:t>
            </a:r>
            <a:r>
              <a:rPr lang="fr-FR" err="1"/>
              <a:t>Environmental</a:t>
            </a:r>
            <a:r>
              <a:rPr lang="fr-FR"/>
              <a:t> Topic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6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A. Cunningham			Lecture 3: </a:t>
            </a:r>
            <a:r>
              <a:rPr lang="fr-FR" err="1"/>
              <a:t>Contemporary</a:t>
            </a:r>
            <a:r>
              <a:rPr lang="fr-FR"/>
              <a:t> </a:t>
            </a:r>
            <a:r>
              <a:rPr lang="fr-FR" err="1"/>
              <a:t>Environmental</a:t>
            </a:r>
            <a:r>
              <a:rPr lang="fr-FR"/>
              <a:t> Topic</a:t>
            </a: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Slide </a:t>
            </a:r>
            <a:fld id="{53F48CF3-01F5-4279-B84F-94263A3A38F0}" type="slidenum">
              <a:rPr lang="en-GB" smtClean="0"/>
              <a:t>3</a:t>
            </a:fld>
            <a:r>
              <a:rPr lang="en-GB"/>
              <a:t> / 25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Module ACNA4004: 2024 / 2025		</a:t>
            </a:r>
            <a:r>
              <a:rPr lang="en-GB" b="1"/>
              <a:t>Contemporary Environmental Topic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DC57D8D-8F2C-3ECC-54B1-1401800DD8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"/>
          <a:stretch/>
        </p:blipFill>
        <p:spPr>
          <a:xfrm>
            <a:off x="-5613" y="369332"/>
            <a:ext cx="2853243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14/10/2024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5224D3-9A3F-668C-502C-59F5B20D04EC}"/>
              </a:ext>
            </a:extLst>
          </p:cNvPr>
          <p:cNvSpPr txBox="1"/>
          <p:nvPr/>
        </p:nvSpPr>
        <p:spPr>
          <a:xfrm>
            <a:off x="3001617" y="402916"/>
            <a:ext cx="905786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Activity: </a:t>
            </a:r>
            <a:r>
              <a:rPr lang="en-GB" sz="2400"/>
              <a:t>Using the below Padlet link, populate the world map with examples of your contemporary environmental topic of choice.</a:t>
            </a:r>
          </a:p>
          <a:p>
            <a:endParaRPr lang="en-GB" sz="2400"/>
          </a:p>
          <a:p>
            <a:r>
              <a:rPr lang="en-GB" sz="2400"/>
              <a:t>Specifically: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/>
              <a:t>Research an example of the issue (disturbance, pollution, incident) associated with your contemporary topic of choice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/>
              <a:t>Record the location on the Padlet map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/>
              <a:t>Document the details of the impacts to the environment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/>
              <a:t>Document the social and / or  economic impacts (if any)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/>
              <a:t>Describe the response to the issue (mitigation)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/>
              <a:t>Determine the level of governance (who is responding / what level)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/>
              <a:t>How is success being measured? What evidence?</a:t>
            </a:r>
          </a:p>
          <a:p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2773719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A. Cunningham			Lecture 3: </a:t>
            </a:r>
            <a:r>
              <a:rPr lang="fr-FR" err="1"/>
              <a:t>Contemporary</a:t>
            </a:r>
            <a:r>
              <a:rPr lang="fr-FR"/>
              <a:t> </a:t>
            </a:r>
            <a:r>
              <a:rPr lang="fr-FR" err="1"/>
              <a:t>Environmental</a:t>
            </a:r>
            <a:r>
              <a:rPr lang="fr-FR"/>
              <a:t> Topic</a:t>
            </a: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Slide </a:t>
            </a:r>
            <a:fld id="{53F48CF3-01F5-4279-B84F-94263A3A38F0}" type="slidenum">
              <a:rPr lang="en-GB" smtClean="0"/>
              <a:t>4</a:t>
            </a:fld>
            <a:r>
              <a:rPr lang="en-GB"/>
              <a:t> / 25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Module ACNA4004: 2024 / 2025		</a:t>
            </a:r>
            <a:r>
              <a:rPr lang="en-GB" b="1"/>
              <a:t>Contemporary Environmental Topic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DC57D8D-8F2C-3ECC-54B1-1401800DD8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"/>
          <a:stretch/>
        </p:blipFill>
        <p:spPr>
          <a:xfrm>
            <a:off x="-5613" y="369332"/>
            <a:ext cx="2853243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14/10/2024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5224D3-9A3F-668C-502C-59F5B20D04EC}"/>
              </a:ext>
            </a:extLst>
          </p:cNvPr>
          <p:cNvSpPr txBox="1"/>
          <p:nvPr/>
        </p:nvSpPr>
        <p:spPr>
          <a:xfrm>
            <a:off x="3001617" y="402916"/>
            <a:ext cx="897834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Activity: </a:t>
            </a:r>
            <a:r>
              <a:rPr lang="en-GB" sz="2400"/>
              <a:t>Using the below Padlet link, populate the world map with examples of your contemporary environmental topic of choice.</a:t>
            </a:r>
          </a:p>
          <a:p>
            <a:endParaRPr lang="en-GB" sz="2400"/>
          </a:p>
          <a:p>
            <a:endParaRPr lang="en-GB" sz="16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7EBD18-0BE8-A3E8-B942-B61BF2A5323C}"/>
              </a:ext>
            </a:extLst>
          </p:cNvPr>
          <p:cNvSpPr txBox="1"/>
          <p:nvPr/>
        </p:nvSpPr>
        <p:spPr>
          <a:xfrm>
            <a:off x="3081130" y="5450196"/>
            <a:ext cx="85360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https://padlet.com/acunningham142/global-environmental-topic-g9119a5gtznw6e5n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CDFF7B4-00F8-E102-EB34-9CDD5577A3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08" y="2031835"/>
            <a:ext cx="2743200" cy="27717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3BC7A44-AA1B-61A1-C6F7-2A974E6B30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2014" y="1427061"/>
            <a:ext cx="6012403" cy="383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209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A. Cunningham			Lecture 3: </a:t>
            </a:r>
            <a:r>
              <a:rPr lang="fr-FR" err="1"/>
              <a:t>Contemporary</a:t>
            </a:r>
            <a:r>
              <a:rPr lang="fr-FR"/>
              <a:t> </a:t>
            </a:r>
            <a:r>
              <a:rPr lang="fr-FR" err="1"/>
              <a:t>Environmental</a:t>
            </a:r>
            <a:r>
              <a:rPr lang="fr-FR"/>
              <a:t> Topic</a:t>
            </a: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Slide </a:t>
            </a:r>
            <a:fld id="{53F48CF3-01F5-4279-B84F-94263A3A38F0}" type="slidenum">
              <a:rPr lang="en-GB" smtClean="0"/>
              <a:t>5</a:t>
            </a:fld>
            <a:r>
              <a:rPr lang="en-GB"/>
              <a:t> / 25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Module ACNA4004: 2024 / 2025		</a:t>
            </a:r>
            <a:r>
              <a:rPr lang="en-GB" b="1"/>
              <a:t>Next Session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DC57D8D-8F2C-3ECC-54B1-1401800DD8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"/>
          <a:stretch/>
        </p:blipFill>
        <p:spPr>
          <a:xfrm>
            <a:off x="-5613" y="369332"/>
            <a:ext cx="2853243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14/10/2024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029D9A-9FCA-C50A-0FCA-52E4A0132BF9}"/>
              </a:ext>
            </a:extLst>
          </p:cNvPr>
          <p:cNvSpPr txBox="1"/>
          <p:nvPr/>
        </p:nvSpPr>
        <p:spPr>
          <a:xfrm>
            <a:off x="3119299" y="817011"/>
            <a:ext cx="8502858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The next lecture will cover: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/>
              <a:t>Historic Challenges (and the response to them)</a:t>
            </a:r>
          </a:p>
          <a:p>
            <a:endParaRPr lang="en-GB" sz="2400" b="1"/>
          </a:p>
          <a:p>
            <a:r>
              <a:rPr lang="en-GB" sz="2400" b="1"/>
              <a:t>Suggested activities: </a:t>
            </a:r>
          </a:p>
          <a:p>
            <a:pPr marL="800100" lvl="1" indent="-342900">
              <a:buFontTx/>
              <a:buChar char="-"/>
            </a:pPr>
            <a:r>
              <a:rPr lang="en-GB" sz="2400"/>
              <a:t>Identify a source of contemporary environmental news / discussion / research (podcast / news article / journal etc.)</a:t>
            </a:r>
          </a:p>
          <a:p>
            <a:pPr marL="1257300" lvl="2" indent="-342900">
              <a:buFontTx/>
              <a:buChar char="-"/>
            </a:pPr>
            <a:r>
              <a:rPr lang="en-GB" sz="2000"/>
              <a:t>Present your chosen media at the next lecture</a:t>
            </a:r>
          </a:p>
          <a:p>
            <a:pPr marL="800100" lvl="1" indent="-342900">
              <a:buFontTx/>
              <a:buChar char="-"/>
            </a:pPr>
            <a:endParaRPr lang="en-GB" sz="2400"/>
          </a:p>
          <a:p>
            <a:pPr marL="800100" lvl="1" indent="-342900">
              <a:buFontTx/>
              <a:buChar char="-"/>
            </a:pPr>
            <a:r>
              <a:rPr lang="en-GB" sz="2400"/>
              <a:t>Pick a contemporary environmental issue (from the Anthropocene) you would like covered in the lecture series</a:t>
            </a:r>
          </a:p>
          <a:p>
            <a:pPr marL="1257300" lvl="2" indent="-342900">
              <a:buFontTx/>
              <a:buChar char="-"/>
            </a:pPr>
            <a:r>
              <a:rPr lang="en-GB"/>
              <a:t>You may be asked to present this to the group</a:t>
            </a:r>
          </a:p>
          <a:p>
            <a:pPr marL="1257300" lvl="2" indent="-342900">
              <a:buFontTx/>
              <a:buChar char="-"/>
            </a:pPr>
            <a:r>
              <a:rPr lang="en-GB"/>
              <a:t>It may also support research for your chosen assignment</a:t>
            </a:r>
          </a:p>
          <a:p>
            <a:pPr marL="800100" lvl="1" indent="-342900">
              <a:buFontTx/>
              <a:buChar char="-"/>
            </a:pPr>
            <a:endParaRPr lang="en-GB" sz="2400"/>
          </a:p>
          <a:p>
            <a:endParaRPr lang="en-GB" sz="2000"/>
          </a:p>
          <a:p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2022609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Slide </a:t>
            </a:r>
            <a:fld id="{53F48CF3-01F5-4279-B84F-94263A3A38F0}" type="slidenum">
              <a:rPr lang="en-GB" smtClean="0"/>
              <a:t>6</a:t>
            </a:fld>
            <a:r>
              <a:rPr lang="en-GB"/>
              <a:t> / 25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Module ACNA4004: 2024 / 2025		</a:t>
            </a:r>
            <a:r>
              <a:rPr lang="fr-FR" b="1"/>
              <a:t>Questions</a:t>
            </a:r>
            <a:endParaRPr lang="en-GB" b="1"/>
          </a:p>
        </p:txBody>
      </p:sp>
      <p:pic>
        <p:nvPicPr>
          <p:cNvPr id="11" name="Picture 10" descr="Plant growing in a concrete crack">
            <a:extLst>
              <a:ext uri="{FF2B5EF4-FFF2-40B4-BE49-F238E27FC236}">
                <a16:creationId xmlns:a16="http://schemas.microsoft.com/office/drawing/2014/main" id="{CDC57D8D-8F2C-3ECC-54B1-1401800DD8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74" r="39608" b="-1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8C4A143-C346-A5D7-3DFF-2CAF7FBCDBED}"/>
              </a:ext>
            </a:extLst>
          </p:cNvPr>
          <p:cNvSpPr txBox="1"/>
          <p:nvPr/>
        </p:nvSpPr>
        <p:spPr>
          <a:xfrm>
            <a:off x="3825380" y="2128688"/>
            <a:ext cx="74997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Any questions?</a:t>
            </a:r>
          </a:p>
          <a:p>
            <a:endParaRPr lang="en-GB" sz="2400"/>
          </a:p>
          <a:p>
            <a:r>
              <a:rPr lang="en-GB" sz="2400"/>
              <a:t>Please contact via: </a:t>
            </a:r>
          </a:p>
          <a:p>
            <a:r>
              <a:rPr lang="en-GB" sz="2400"/>
              <a:t>Email:		</a:t>
            </a:r>
            <a:r>
              <a:rPr lang="en-GB">
                <a:hlinkClick r:id="rId3"/>
              </a:rPr>
              <a:t>a.cunningham@uwtsd.ac.uk</a:t>
            </a:r>
            <a:endParaRPr lang="en-GB"/>
          </a:p>
          <a:p>
            <a:r>
              <a:rPr lang="en-GB" sz="2400"/>
              <a:t>Teams:		</a:t>
            </a:r>
            <a:r>
              <a:rPr lang="en-GB" sz="1400"/>
              <a:t>“</a:t>
            </a:r>
            <a:r>
              <a:rPr lang="en-GB" sz="1400" b="1" i="0">
                <a:solidFill>
                  <a:srgbClr val="242424"/>
                </a:solidFill>
                <a:effectLst/>
                <a:highlight>
                  <a:srgbClr val="FFFFFF"/>
                </a:highlight>
                <a:latin typeface="-apple-system"/>
              </a:rPr>
              <a:t>ACNA4004 Contemporary Challenges 2024/35_GRP</a:t>
            </a:r>
            <a:r>
              <a:rPr lang="en-GB" sz="1400"/>
              <a:t>”</a:t>
            </a:r>
          </a:p>
          <a:p>
            <a:r>
              <a:rPr lang="en-GB" sz="1600">
                <a:hlinkClick r:id="rId4"/>
              </a:rPr>
              <a:t>ACNA4004 Contemporary Challenges 2024/35_GRP | General | Microsoft Teams</a:t>
            </a:r>
            <a:endParaRPr lang="en-GB" sz="1600"/>
          </a:p>
          <a:p>
            <a:endParaRPr lang="en-GB" sz="24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1C16DF-F564-481C-CCA4-180408A5301A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14/10/2024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459D70-2204-8801-4716-B9C4DA29B5A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A. Cunningham			Lecture 3: </a:t>
            </a:r>
            <a:r>
              <a:rPr lang="fr-FR" err="1"/>
              <a:t>Contemporary</a:t>
            </a:r>
            <a:r>
              <a:rPr lang="fr-FR"/>
              <a:t> </a:t>
            </a:r>
            <a:r>
              <a:rPr lang="fr-FR" err="1"/>
              <a:t>Environmental</a:t>
            </a:r>
            <a:r>
              <a:rPr lang="fr-FR"/>
              <a:t> Topic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193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3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7AC612-792E-4909-A5B0-A69F33CEF70F}">
  <we:reference id="3e0fcce7-415c-4081-926c-b4e449c650e4" version="1.1.0.1" store="EXCatalog" storeType="EXCatalog"/>
  <we:alternateReferences>
    <we:reference id="WA200004709" version="1.1.0.1" store="en-GB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522</Words>
  <Application>Microsoft Office PowerPoint</Application>
  <PresentationFormat>Widescreen</PresentationFormat>
  <Paragraphs>75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-apple-system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ACNA6002: Environmental Management, Assessment &amp; Auditing</dc:title>
  <dc:creator>Alisdair Cunningham</dc:creator>
  <cp:lastModifiedBy>Alisdair Cunningham</cp:lastModifiedBy>
  <cp:revision>1</cp:revision>
  <dcterms:created xsi:type="dcterms:W3CDTF">2023-07-26T10:21:48Z</dcterms:created>
  <dcterms:modified xsi:type="dcterms:W3CDTF">2024-10-14T13:20:40Z</dcterms:modified>
</cp:coreProperties>
</file>