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77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8" r:id="rId28"/>
    <p:sldId id="279" r:id="rId29"/>
    <p:sldId id="280" r:id="rId30"/>
    <p:sldId id="281" r:id="rId31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714754-11AA-4AB5-B08A-E7740F2F4221}" v="419" dt="2022-11-23T10:15:29.734"/>
    <p1510:client id="{CD62DBB6-B77F-4591-98EC-CC0F8EB9F1A0}" v="1460" dt="2022-11-23T12:15:27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8C77AC-8BB0-4390-97C4-2302DE92FA7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C59AA6-62E0-4539-8391-08959F955D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FORMING </a:t>
          </a:r>
          <a:endParaRPr lang="en-US" dirty="0"/>
        </a:p>
      </dgm:t>
    </dgm:pt>
    <dgm:pt modelId="{9FA38CB7-3B37-4E55-94E7-1D88E7F1C2BD}" type="parTrans" cxnId="{AD270848-D2CA-4EA7-8EBF-0E055EFC2A22}">
      <dgm:prSet/>
      <dgm:spPr/>
      <dgm:t>
        <a:bodyPr/>
        <a:lstStyle/>
        <a:p>
          <a:endParaRPr lang="en-US"/>
        </a:p>
      </dgm:t>
    </dgm:pt>
    <dgm:pt modelId="{0C3B2CD2-4F0A-4190-A66F-4DBBE6594110}" type="sibTrans" cxnId="{AD270848-D2CA-4EA7-8EBF-0E055EFC2A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5B0C0EB-1143-4ED0-90EF-56D41BA25E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STORMING</a:t>
          </a:r>
          <a:endParaRPr lang="en-US"/>
        </a:p>
      </dgm:t>
    </dgm:pt>
    <dgm:pt modelId="{645545A8-014C-4841-8054-14BB4A3BB515}" type="parTrans" cxnId="{768A52AF-FAFD-437D-A682-4E5A4E349A43}">
      <dgm:prSet/>
      <dgm:spPr/>
      <dgm:t>
        <a:bodyPr/>
        <a:lstStyle/>
        <a:p>
          <a:endParaRPr lang="en-US"/>
        </a:p>
      </dgm:t>
    </dgm:pt>
    <dgm:pt modelId="{5692062A-DFF0-4A95-9BED-3210F08BFC07}" type="sibTrans" cxnId="{768A52AF-FAFD-437D-A682-4E5A4E349A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94BBBB-8F0A-4ECA-8CCF-9CCF5C7C79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NORMING </a:t>
          </a:r>
          <a:endParaRPr lang="en-US"/>
        </a:p>
      </dgm:t>
    </dgm:pt>
    <dgm:pt modelId="{ABCBF796-4491-4967-BD69-DEB9347824AD}" type="parTrans" cxnId="{7D0A55EF-7C22-44BB-8A74-C9722B3EB668}">
      <dgm:prSet/>
      <dgm:spPr/>
      <dgm:t>
        <a:bodyPr/>
        <a:lstStyle/>
        <a:p>
          <a:endParaRPr lang="en-US"/>
        </a:p>
      </dgm:t>
    </dgm:pt>
    <dgm:pt modelId="{A8E3609F-74C1-40E1-8535-D68BFAD8AC7F}" type="sibTrans" cxnId="{7D0A55EF-7C22-44BB-8A74-C9722B3EB6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970D0-996A-4B91-A334-9F0210921A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PERFORMING</a:t>
          </a:r>
          <a:endParaRPr lang="en-US"/>
        </a:p>
      </dgm:t>
    </dgm:pt>
    <dgm:pt modelId="{15C7BB2C-7D96-47C3-B3A9-D451CCA82DEF}" type="parTrans" cxnId="{41E158FB-766E-4AC7-808D-F076BB7F704B}">
      <dgm:prSet/>
      <dgm:spPr/>
      <dgm:t>
        <a:bodyPr/>
        <a:lstStyle/>
        <a:p>
          <a:endParaRPr lang="en-US"/>
        </a:p>
      </dgm:t>
    </dgm:pt>
    <dgm:pt modelId="{9F0309AB-DD2E-41E8-BBAB-5595A3BFDF81}" type="sibTrans" cxnId="{41E158FB-766E-4AC7-808D-F076BB7F70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F45040A-C5E7-44B9-A6CB-80D3162694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ADJOURNING </a:t>
          </a:r>
          <a:endParaRPr lang="en-US"/>
        </a:p>
      </dgm:t>
    </dgm:pt>
    <dgm:pt modelId="{02E3BDD8-9AD2-40DF-BBBE-B06F4C56E6E6}" type="parTrans" cxnId="{F0561049-7AE9-44F8-9A20-C9B4E83747BC}">
      <dgm:prSet/>
      <dgm:spPr/>
      <dgm:t>
        <a:bodyPr/>
        <a:lstStyle/>
        <a:p>
          <a:endParaRPr lang="en-US"/>
        </a:p>
      </dgm:t>
    </dgm:pt>
    <dgm:pt modelId="{FACED878-5E48-4534-9D1E-3B45B8230467}" type="sibTrans" cxnId="{F0561049-7AE9-44F8-9A20-C9B4E83747BC}">
      <dgm:prSet/>
      <dgm:spPr/>
      <dgm:t>
        <a:bodyPr/>
        <a:lstStyle/>
        <a:p>
          <a:endParaRPr lang="en-US"/>
        </a:p>
      </dgm:t>
    </dgm:pt>
    <dgm:pt modelId="{95655624-4C8B-3C4F-B4AF-E14A517A9DA8}" type="pres">
      <dgm:prSet presAssocID="{0F8C77AC-8BB0-4390-97C4-2302DE92FA7D}" presName="vert0" presStyleCnt="0">
        <dgm:presLayoutVars>
          <dgm:dir/>
          <dgm:animOne val="branch"/>
          <dgm:animLvl val="lvl"/>
        </dgm:presLayoutVars>
      </dgm:prSet>
      <dgm:spPr/>
    </dgm:pt>
    <dgm:pt modelId="{9104234D-0DE5-2D49-99BA-91444E42822A}" type="pres">
      <dgm:prSet presAssocID="{7EC59AA6-62E0-4539-8391-08959F955D52}" presName="thickLine" presStyleLbl="alignNode1" presStyleIdx="0" presStyleCnt="5"/>
      <dgm:spPr/>
    </dgm:pt>
    <dgm:pt modelId="{C0465B41-2786-1645-B081-1A101E825FE2}" type="pres">
      <dgm:prSet presAssocID="{7EC59AA6-62E0-4539-8391-08959F955D52}" presName="horz1" presStyleCnt="0"/>
      <dgm:spPr/>
    </dgm:pt>
    <dgm:pt modelId="{408A77FF-B769-3441-B42B-24CD0045C14E}" type="pres">
      <dgm:prSet presAssocID="{7EC59AA6-62E0-4539-8391-08959F955D52}" presName="tx1" presStyleLbl="revTx" presStyleIdx="0" presStyleCnt="5"/>
      <dgm:spPr/>
    </dgm:pt>
    <dgm:pt modelId="{8359A44B-1D3B-8D44-8D57-BD2F10399A9C}" type="pres">
      <dgm:prSet presAssocID="{7EC59AA6-62E0-4539-8391-08959F955D52}" presName="vert1" presStyleCnt="0"/>
      <dgm:spPr/>
    </dgm:pt>
    <dgm:pt modelId="{9990D806-A0FF-9347-BECF-A03A43A23FA5}" type="pres">
      <dgm:prSet presAssocID="{45B0C0EB-1143-4ED0-90EF-56D41BA25E26}" presName="thickLine" presStyleLbl="alignNode1" presStyleIdx="1" presStyleCnt="5"/>
      <dgm:spPr/>
    </dgm:pt>
    <dgm:pt modelId="{70FF0AD7-A325-8647-8861-DC9541E3CA9F}" type="pres">
      <dgm:prSet presAssocID="{45B0C0EB-1143-4ED0-90EF-56D41BA25E26}" presName="horz1" presStyleCnt="0"/>
      <dgm:spPr/>
    </dgm:pt>
    <dgm:pt modelId="{DA9E6844-D838-A847-A934-7D8006E15181}" type="pres">
      <dgm:prSet presAssocID="{45B0C0EB-1143-4ED0-90EF-56D41BA25E26}" presName="tx1" presStyleLbl="revTx" presStyleIdx="1" presStyleCnt="5"/>
      <dgm:spPr/>
    </dgm:pt>
    <dgm:pt modelId="{F246737C-1614-F24D-920D-6667E4F807EF}" type="pres">
      <dgm:prSet presAssocID="{45B0C0EB-1143-4ED0-90EF-56D41BA25E26}" presName="vert1" presStyleCnt="0"/>
      <dgm:spPr/>
    </dgm:pt>
    <dgm:pt modelId="{FCF5A536-4E78-474B-A24D-29072F3BB8F6}" type="pres">
      <dgm:prSet presAssocID="{7C94BBBB-8F0A-4ECA-8CCF-9CCF5C7C7958}" presName="thickLine" presStyleLbl="alignNode1" presStyleIdx="2" presStyleCnt="5"/>
      <dgm:spPr/>
    </dgm:pt>
    <dgm:pt modelId="{1BFA78CC-67BE-5548-89BC-9B4D112BBDAF}" type="pres">
      <dgm:prSet presAssocID="{7C94BBBB-8F0A-4ECA-8CCF-9CCF5C7C7958}" presName="horz1" presStyleCnt="0"/>
      <dgm:spPr/>
    </dgm:pt>
    <dgm:pt modelId="{ACD461A2-556A-4D46-A2AF-8EFCDCF7A3D2}" type="pres">
      <dgm:prSet presAssocID="{7C94BBBB-8F0A-4ECA-8CCF-9CCF5C7C7958}" presName="tx1" presStyleLbl="revTx" presStyleIdx="2" presStyleCnt="5"/>
      <dgm:spPr/>
    </dgm:pt>
    <dgm:pt modelId="{FD53180F-B5B9-D245-9607-A95DCB502FD5}" type="pres">
      <dgm:prSet presAssocID="{7C94BBBB-8F0A-4ECA-8CCF-9CCF5C7C7958}" presName="vert1" presStyleCnt="0"/>
      <dgm:spPr/>
    </dgm:pt>
    <dgm:pt modelId="{8CD97EEF-CEF7-EA4B-8BD0-04180D55EB43}" type="pres">
      <dgm:prSet presAssocID="{149970D0-996A-4B91-A334-9F0210921A27}" presName="thickLine" presStyleLbl="alignNode1" presStyleIdx="3" presStyleCnt="5"/>
      <dgm:spPr/>
    </dgm:pt>
    <dgm:pt modelId="{E4137825-2618-4D4E-B118-FC5E395828AA}" type="pres">
      <dgm:prSet presAssocID="{149970D0-996A-4B91-A334-9F0210921A27}" presName="horz1" presStyleCnt="0"/>
      <dgm:spPr/>
    </dgm:pt>
    <dgm:pt modelId="{E39DCD74-051A-544B-AF74-F7D98BDA8F2B}" type="pres">
      <dgm:prSet presAssocID="{149970D0-996A-4B91-A334-9F0210921A27}" presName="tx1" presStyleLbl="revTx" presStyleIdx="3" presStyleCnt="5"/>
      <dgm:spPr/>
    </dgm:pt>
    <dgm:pt modelId="{A91169F5-704B-C14E-9DAA-7605475AE6CE}" type="pres">
      <dgm:prSet presAssocID="{149970D0-996A-4B91-A334-9F0210921A27}" presName="vert1" presStyleCnt="0"/>
      <dgm:spPr/>
    </dgm:pt>
    <dgm:pt modelId="{01868825-7522-5049-9924-BA583474822B}" type="pres">
      <dgm:prSet presAssocID="{FF45040A-C5E7-44B9-A6CB-80D316269497}" presName="thickLine" presStyleLbl="alignNode1" presStyleIdx="4" presStyleCnt="5"/>
      <dgm:spPr/>
    </dgm:pt>
    <dgm:pt modelId="{61CEA0AF-32A4-FC47-91A6-A1A43509FB82}" type="pres">
      <dgm:prSet presAssocID="{FF45040A-C5E7-44B9-A6CB-80D316269497}" presName="horz1" presStyleCnt="0"/>
      <dgm:spPr/>
    </dgm:pt>
    <dgm:pt modelId="{7642BEF1-7E6D-7042-9F2A-159D9D7E6070}" type="pres">
      <dgm:prSet presAssocID="{FF45040A-C5E7-44B9-A6CB-80D316269497}" presName="tx1" presStyleLbl="revTx" presStyleIdx="4" presStyleCnt="5"/>
      <dgm:spPr/>
    </dgm:pt>
    <dgm:pt modelId="{BA7B1398-A25C-684C-ABD9-F267755EC386}" type="pres">
      <dgm:prSet presAssocID="{FF45040A-C5E7-44B9-A6CB-80D316269497}" presName="vert1" presStyleCnt="0"/>
      <dgm:spPr/>
    </dgm:pt>
  </dgm:ptLst>
  <dgm:cxnLst>
    <dgm:cxn modelId="{C986F622-0AC6-D84B-9D6A-8FFDF4D890B0}" type="presOf" srcId="{7EC59AA6-62E0-4539-8391-08959F955D52}" destId="{408A77FF-B769-3441-B42B-24CD0045C14E}" srcOrd="0" destOrd="0" presId="urn:microsoft.com/office/officeart/2008/layout/LinedList"/>
    <dgm:cxn modelId="{F970A836-2010-DC48-A3EB-6F4F8DBB6EEF}" type="presOf" srcId="{45B0C0EB-1143-4ED0-90EF-56D41BA25E26}" destId="{DA9E6844-D838-A847-A934-7D8006E15181}" srcOrd="0" destOrd="0" presId="urn:microsoft.com/office/officeart/2008/layout/LinedList"/>
    <dgm:cxn modelId="{AD6E625F-AAAB-2D44-957C-7D00DF96CAD3}" type="presOf" srcId="{149970D0-996A-4B91-A334-9F0210921A27}" destId="{E39DCD74-051A-544B-AF74-F7D98BDA8F2B}" srcOrd="0" destOrd="0" presId="urn:microsoft.com/office/officeart/2008/layout/LinedList"/>
    <dgm:cxn modelId="{AD270848-D2CA-4EA7-8EBF-0E055EFC2A22}" srcId="{0F8C77AC-8BB0-4390-97C4-2302DE92FA7D}" destId="{7EC59AA6-62E0-4539-8391-08959F955D52}" srcOrd="0" destOrd="0" parTransId="{9FA38CB7-3B37-4E55-94E7-1D88E7F1C2BD}" sibTransId="{0C3B2CD2-4F0A-4190-A66F-4DBBE6594110}"/>
    <dgm:cxn modelId="{F0561049-7AE9-44F8-9A20-C9B4E83747BC}" srcId="{0F8C77AC-8BB0-4390-97C4-2302DE92FA7D}" destId="{FF45040A-C5E7-44B9-A6CB-80D316269497}" srcOrd="4" destOrd="0" parTransId="{02E3BDD8-9AD2-40DF-BBBE-B06F4C56E6E6}" sibTransId="{FACED878-5E48-4534-9D1E-3B45B8230467}"/>
    <dgm:cxn modelId="{768A52AF-FAFD-437D-A682-4E5A4E349A43}" srcId="{0F8C77AC-8BB0-4390-97C4-2302DE92FA7D}" destId="{45B0C0EB-1143-4ED0-90EF-56D41BA25E26}" srcOrd="1" destOrd="0" parTransId="{645545A8-014C-4841-8054-14BB4A3BB515}" sibTransId="{5692062A-DFF0-4A95-9BED-3210F08BFC07}"/>
    <dgm:cxn modelId="{25CEF3B1-FA49-0047-A89A-69500A4CE5AF}" type="presOf" srcId="{7C94BBBB-8F0A-4ECA-8CCF-9CCF5C7C7958}" destId="{ACD461A2-556A-4D46-A2AF-8EFCDCF7A3D2}" srcOrd="0" destOrd="0" presId="urn:microsoft.com/office/officeart/2008/layout/LinedList"/>
    <dgm:cxn modelId="{A4769AB8-3AEF-7D48-A65F-7CA1EAC4DBA5}" type="presOf" srcId="{0F8C77AC-8BB0-4390-97C4-2302DE92FA7D}" destId="{95655624-4C8B-3C4F-B4AF-E14A517A9DA8}" srcOrd="0" destOrd="0" presId="urn:microsoft.com/office/officeart/2008/layout/LinedList"/>
    <dgm:cxn modelId="{7D0A55EF-7C22-44BB-8A74-C9722B3EB668}" srcId="{0F8C77AC-8BB0-4390-97C4-2302DE92FA7D}" destId="{7C94BBBB-8F0A-4ECA-8CCF-9CCF5C7C7958}" srcOrd="2" destOrd="0" parTransId="{ABCBF796-4491-4967-BD69-DEB9347824AD}" sibTransId="{A8E3609F-74C1-40E1-8535-D68BFAD8AC7F}"/>
    <dgm:cxn modelId="{8107F8FA-54AB-D144-8614-6D5F992FCA0F}" type="presOf" srcId="{FF45040A-C5E7-44B9-A6CB-80D316269497}" destId="{7642BEF1-7E6D-7042-9F2A-159D9D7E6070}" srcOrd="0" destOrd="0" presId="urn:microsoft.com/office/officeart/2008/layout/LinedList"/>
    <dgm:cxn modelId="{41E158FB-766E-4AC7-808D-F076BB7F704B}" srcId="{0F8C77AC-8BB0-4390-97C4-2302DE92FA7D}" destId="{149970D0-996A-4B91-A334-9F0210921A27}" srcOrd="3" destOrd="0" parTransId="{15C7BB2C-7D96-47C3-B3A9-D451CCA82DEF}" sibTransId="{9F0309AB-DD2E-41E8-BBAB-5595A3BFDF81}"/>
    <dgm:cxn modelId="{9F0EDA15-6F17-0E4B-A9BD-B9AC65A06215}" type="presParOf" srcId="{95655624-4C8B-3C4F-B4AF-E14A517A9DA8}" destId="{9104234D-0DE5-2D49-99BA-91444E42822A}" srcOrd="0" destOrd="0" presId="urn:microsoft.com/office/officeart/2008/layout/LinedList"/>
    <dgm:cxn modelId="{BF1CC2A7-5DC4-344A-A507-2C2EC4CABEF5}" type="presParOf" srcId="{95655624-4C8B-3C4F-B4AF-E14A517A9DA8}" destId="{C0465B41-2786-1645-B081-1A101E825FE2}" srcOrd="1" destOrd="0" presId="urn:microsoft.com/office/officeart/2008/layout/LinedList"/>
    <dgm:cxn modelId="{34F5E07E-F735-7042-B404-255BBF83EE7B}" type="presParOf" srcId="{C0465B41-2786-1645-B081-1A101E825FE2}" destId="{408A77FF-B769-3441-B42B-24CD0045C14E}" srcOrd="0" destOrd="0" presId="urn:microsoft.com/office/officeart/2008/layout/LinedList"/>
    <dgm:cxn modelId="{171A4FE6-97B0-C147-AD7C-365CC2EABF68}" type="presParOf" srcId="{C0465B41-2786-1645-B081-1A101E825FE2}" destId="{8359A44B-1D3B-8D44-8D57-BD2F10399A9C}" srcOrd="1" destOrd="0" presId="urn:microsoft.com/office/officeart/2008/layout/LinedList"/>
    <dgm:cxn modelId="{23873734-2E75-2340-B2C2-53856E35EADD}" type="presParOf" srcId="{95655624-4C8B-3C4F-B4AF-E14A517A9DA8}" destId="{9990D806-A0FF-9347-BECF-A03A43A23FA5}" srcOrd="2" destOrd="0" presId="urn:microsoft.com/office/officeart/2008/layout/LinedList"/>
    <dgm:cxn modelId="{8F4B2FFA-DE32-C044-9159-A5C62E405DDA}" type="presParOf" srcId="{95655624-4C8B-3C4F-B4AF-E14A517A9DA8}" destId="{70FF0AD7-A325-8647-8861-DC9541E3CA9F}" srcOrd="3" destOrd="0" presId="urn:microsoft.com/office/officeart/2008/layout/LinedList"/>
    <dgm:cxn modelId="{44255975-FB4D-FE4C-B356-F3A6B1C9EB0C}" type="presParOf" srcId="{70FF0AD7-A325-8647-8861-DC9541E3CA9F}" destId="{DA9E6844-D838-A847-A934-7D8006E15181}" srcOrd="0" destOrd="0" presId="urn:microsoft.com/office/officeart/2008/layout/LinedList"/>
    <dgm:cxn modelId="{9C74C0D5-B57F-2E4A-92B0-CD38DA84EE2D}" type="presParOf" srcId="{70FF0AD7-A325-8647-8861-DC9541E3CA9F}" destId="{F246737C-1614-F24D-920D-6667E4F807EF}" srcOrd="1" destOrd="0" presId="urn:microsoft.com/office/officeart/2008/layout/LinedList"/>
    <dgm:cxn modelId="{D7558B64-6FE6-D744-8EBC-8F5F7605EC5F}" type="presParOf" srcId="{95655624-4C8B-3C4F-B4AF-E14A517A9DA8}" destId="{FCF5A536-4E78-474B-A24D-29072F3BB8F6}" srcOrd="4" destOrd="0" presId="urn:microsoft.com/office/officeart/2008/layout/LinedList"/>
    <dgm:cxn modelId="{2E9E3540-A059-BC49-8D33-D1D5D8F091C7}" type="presParOf" srcId="{95655624-4C8B-3C4F-B4AF-E14A517A9DA8}" destId="{1BFA78CC-67BE-5548-89BC-9B4D112BBDAF}" srcOrd="5" destOrd="0" presId="urn:microsoft.com/office/officeart/2008/layout/LinedList"/>
    <dgm:cxn modelId="{BA89B9B2-30DA-8644-8629-9E8241A30709}" type="presParOf" srcId="{1BFA78CC-67BE-5548-89BC-9B4D112BBDAF}" destId="{ACD461A2-556A-4D46-A2AF-8EFCDCF7A3D2}" srcOrd="0" destOrd="0" presId="urn:microsoft.com/office/officeart/2008/layout/LinedList"/>
    <dgm:cxn modelId="{EB12E414-7ECF-2F4A-8A84-1DCADE98A797}" type="presParOf" srcId="{1BFA78CC-67BE-5548-89BC-9B4D112BBDAF}" destId="{FD53180F-B5B9-D245-9607-A95DCB502FD5}" srcOrd="1" destOrd="0" presId="urn:microsoft.com/office/officeart/2008/layout/LinedList"/>
    <dgm:cxn modelId="{BAFF11A9-C625-6740-9516-191F6D2F853A}" type="presParOf" srcId="{95655624-4C8B-3C4F-B4AF-E14A517A9DA8}" destId="{8CD97EEF-CEF7-EA4B-8BD0-04180D55EB43}" srcOrd="6" destOrd="0" presId="urn:microsoft.com/office/officeart/2008/layout/LinedList"/>
    <dgm:cxn modelId="{5AB98F0C-6256-614C-B354-5D5D7DD48147}" type="presParOf" srcId="{95655624-4C8B-3C4F-B4AF-E14A517A9DA8}" destId="{E4137825-2618-4D4E-B118-FC5E395828AA}" srcOrd="7" destOrd="0" presId="urn:microsoft.com/office/officeart/2008/layout/LinedList"/>
    <dgm:cxn modelId="{C0C03A0A-E091-9649-B334-B95512B1A5EE}" type="presParOf" srcId="{E4137825-2618-4D4E-B118-FC5E395828AA}" destId="{E39DCD74-051A-544B-AF74-F7D98BDA8F2B}" srcOrd="0" destOrd="0" presId="urn:microsoft.com/office/officeart/2008/layout/LinedList"/>
    <dgm:cxn modelId="{F5753160-8CBF-4140-B77A-B0620D5B5210}" type="presParOf" srcId="{E4137825-2618-4D4E-B118-FC5E395828AA}" destId="{A91169F5-704B-C14E-9DAA-7605475AE6CE}" srcOrd="1" destOrd="0" presId="urn:microsoft.com/office/officeart/2008/layout/LinedList"/>
    <dgm:cxn modelId="{E8D40A70-06D2-8547-9F40-5F3255DDF9DD}" type="presParOf" srcId="{95655624-4C8B-3C4F-B4AF-E14A517A9DA8}" destId="{01868825-7522-5049-9924-BA583474822B}" srcOrd="8" destOrd="0" presId="urn:microsoft.com/office/officeart/2008/layout/LinedList"/>
    <dgm:cxn modelId="{C648312C-6926-E243-A9DA-1D702F2353A7}" type="presParOf" srcId="{95655624-4C8B-3C4F-B4AF-E14A517A9DA8}" destId="{61CEA0AF-32A4-FC47-91A6-A1A43509FB82}" srcOrd="9" destOrd="0" presId="urn:microsoft.com/office/officeart/2008/layout/LinedList"/>
    <dgm:cxn modelId="{2C5D2596-2375-0A49-A85B-820DAA1FB0B7}" type="presParOf" srcId="{61CEA0AF-32A4-FC47-91A6-A1A43509FB82}" destId="{7642BEF1-7E6D-7042-9F2A-159D9D7E6070}" srcOrd="0" destOrd="0" presId="urn:microsoft.com/office/officeart/2008/layout/LinedList"/>
    <dgm:cxn modelId="{6E4C176F-17E2-954E-8571-FE09AB6D4938}" type="presParOf" srcId="{61CEA0AF-32A4-FC47-91A6-A1A43509FB82}" destId="{BA7B1398-A25C-684C-ABD9-F267755EC38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28ADAD-C1BB-49F2-BDB3-060C1BB61E1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11BCD5-7ACD-4B06-B2E2-2C4D7803E0CC}">
      <dgm:prSet custT="1"/>
      <dgm:spPr/>
      <dgm:t>
        <a:bodyPr/>
        <a:lstStyle/>
        <a:p>
          <a:r>
            <a:rPr lang="en-US" sz="1600" b="1" dirty="0"/>
            <a:t>Resolved disagreements and personality results in greater intimacy.</a:t>
          </a:r>
          <a:endParaRPr lang="en-US" sz="1600" dirty="0"/>
        </a:p>
      </dgm:t>
    </dgm:pt>
    <dgm:pt modelId="{AEA4E8F0-1C39-4229-983D-B906AB8FB843}" type="parTrans" cxnId="{B8A05CF8-D2C1-4958-B9E8-41B0AF5F224C}">
      <dgm:prSet/>
      <dgm:spPr/>
      <dgm:t>
        <a:bodyPr/>
        <a:lstStyle/>
        <a:p>
          <a:endParaRPr lang="en-US"/>
        </a:p>
      </dgm:t>
    </dgm:pt>
    <dgm:pt modelId="{4B5390BC-B076-4030-B275-1BF4D23DE7EE}" type="sibTrans" cxnId="{B8A05CF8-D2C1-4958-B9E8-41B0AF5F224C}">
      <dgm:prSet/>
      <dgm:spPr/>
      <dgm:t>
        <a:bodyPr/>
        <a:lstStyle/>
        <a:p>
          <a:endParaRPr lang="en-US"/>
        </a:p>
      </dgm:t>
    </dgm:pt>
    <dgm:pt modelId="{852E5000-3486-4031-A8FE-01D7DE665D86}">
      <dgm:prSet custT="1"/>
      <dgm:spPr/>
      <dgm:t>
        <a:bodyPr/>
        <a:lstStyle/>
        <a:p>
          <a:r>
            <a:rPr lang="en-US" sz="1600" b="1" dirty="0"/>
            <a:t>The leader may be a very good leadership .</a:t>
          </a:r>
          <a:endParaRPr lang="en-US" sz="1600" dirty="0"/>
        </a:p>
      </dgm:t>
    </dgm:pt>
    <dgm:pt modelId="{6074910C-B022-4884-A5D3-69CB5FAFC1D7}" type="parTrans" cxnId="{BB6C5EDE-8926-4BCF-9E6E-BE1C9B39B863}">
      <dgm:prSet/>
      <dgm:spPr/>
      <dgm:t>
        <a:bodyPr/>
        <a:lstStyle/>
        <a:p>
          <a:endParaRPr lang="en-US"/>
        </a:p>
      </dgm:t>
    </dgm:pt>
    <dgm:pt modelId="{6C678D4F-8409-47EF-8DC2-6E05BEB3B2A1}" type="sibTrans" cxnId="{BB6C5EDE-8926-4BCF-9E6E-BE1C9B39B863}">
      <dgm:prSet/>
      <dgm:spPr/>
      <dgm:t>
        <a:bodyPr/>
        <a:lstStyle/>
        <a:p>
          <a:endParaRPr lang="en-US"/>
        </a:p>
      </dgm:t>
    </dgm:pt>
    <dgm:pt modelId="{CA1044D2-261C-4EA6-9250-CFD826B78ABF}">
      <dgm:prSet custT="1"/>
      <dgm:spPr/>
      <dgm:t>
        <a:bodyPr/>
        <a:lstStyle/>
        <a:p>
          <a:r>
            <a:rPr lang="en-US" sz="1600" b="1" dirty="0"/>
            <a:t>Respect of each other it’s very important.</a:t>
          </a:r>
          <a:endParaRPr lang="en-US" sz="1600" dirty="0"/>
        </a:p>
      </dgm:t>
    </dgm:pt>
    <dgm:pt modelId="{DC61E8C7-6C88-4988-9EF2-CDD1BC2CCF17}" type="parTrans" cxnId="{5A42D58C-21B9-4487-9A5E-09B013ADFE8F}">
      <dgm:prSet/>
      <dgm:spPr/>
      <dgm:t>
        <a:bodyPr/>
        <a:lstStyle/>
        <a:p>
          <a:endParaRPr lang="en-US"/>
        </a:p>
      </dgm:t>
    </dgm:pt>
    <dgm:pt modelId="{F9BCD3FF-4F9C-42BE-9EED-075AFB1BEAF2}" type="sibTrans" cxnId="{5A42D58C-21B9-4487-9A5E-09B013ADFE8F}">
      <dgm:prSet/>
      <dgm:spPr/>
      <dgm:t>
        <a:bodyPr/>
        <a:lstStyle/>
        <a:p>
          <a:endParaRPr lang="en-US"/>
        </a:p>
      </dgm:t>
    </dgm:pt>
    <dgm:pt modelId="{27FDEF58-434F-455B-9B47-FF3A514CA94E}">
      <dgm:prSet custT="1"/>
      <dgm:spPr/>
      <dgm:t>
        <a:bodyPr/>
        <a:lstStyle/>
        <a:p>
          <a:r>
            <a:rPr lang="en-US" sz="1400" b="1" dirty="0"/>
            <a:t>What is very important here is that members may be so focused on preventing conflicts.</a:t>
          </a:r>
          <a:endParaRPr lang="en-US" sz="1400" dirty="0"/>
        </a:p>
      </dgm:t>
    </dgm:pt>
    <dgm:pt modelId="{2BD084D7-8A4E-4104-AD7E-31E5D7F2D458}" type="parTrans" cxnId="{28BB18BE-35C5-43F3-95CE-6273FEECE1DF}">
      <dgm:prSet/>
      <dgm:spPr/>
      <dgm:t>
        <a:bodyPr/>
        <a:lstStyle/>
        <a:p>
          <a:endParaRPr lang="en-US"/>
        </a:p>
      </dgm:t>
    </dgm:pt>
    <dgm:pt modelId="{564CAB12-C3EA-414D-A7CA-CB805F217626}" type="sibTrans" cxnId="{28BB18BE-35C5-43F3-95CE-6273FEECE1DF}">
      <dgm:prSet/>
      <dgm:spPr/>
      <dgm:t>
        <a:bodyPr/>
        <a:lstStyle/>
        <a:p>
          <a:endParaRPr lang="en-US"/>
        </a:p>
      </dgm:t>
    </dgm:pt>
    <dgm:pt modelId="{0B9B98CC-ABA6-4E10-AE8E-15315D7C8B59}">
      <dgm:prSet custT="1"/>
      <dgm:spPr/>
      <dgm:t>
        <a:bodyPr/>
        <a:lstStyle/>
        <a:p>
          <a:r>
            <a:rPr lang="en-US" sz="1600" b="1" dirty="0"/>
            <a:t>And they are reluctant to share controversial ideas.</a:t>
          </a:r>
          <a:endParaRPr lang="en-US" sz="1600" dirty="0"/>
        </a:p>
      </dgm:t>
    </dgm:pt>
    <dgm:pt modelId="{9D27FE5B-F398-47A6-95ED-37E2A6D277F1}" type="parTrans" cxnId="{DF4CF6E5-8F7F-4814-8A7F-94CB4319F336}">
      <dgm:prSet/>
      <dgm:spPr/>
      <dgm:t>
        <a:bodyPr/>
        <a:lstStyle/>
        <a:p>
          <a:endParaRPr lang="en-US"/>
        </a:p>
      </dgm:t>
    </dgm:pt>
    <dgm:pt modelId="{685AB773-CA72-4B6F-9D8B-D1A87B1E16E2}" type="sibTrans" cxnId="{DF4CF6E5-8F7F-4814-8A7F-94CB4319F336}">
      <dgm:prSet/>
      <dgm:spPr/>
      <dgm:t>
        <a:bodyPr/>
        <a:lstStyle/>
        <a:p>
          <a:endParaRPr lang="en-US"/>
        </a:p>
      </dgm:t>
    </dgm:pt>
    <dgm:pt modelId="{07A0C737-CCF1-1B4E-9601-85E69A153C98}" type="pres">
      <dgm:prSet presAssocID="{7228ADAD-C1BB-49F2-BDB3-060C1BB61E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8F359F0-C88B-5147-A6FD-B87CDC4E31A6}" type="pres">
      <dgm:prSet presAssocID="{D111BCD5-7ACD-4B06-B2E2-2C4D7803E0CC}" presName="hierRoot1" presStyleCnt="0"/>
      <dgm:spPr/>
    </dgm:pt>
    <dgm:pt modelId="{38CC0782-F035-F746-9B8D-263F3E2F5E97}" type="pres">
      <dgm:prSet presAssocID="{D111BCD5-7ACD-4B06-B2E2-2C4D7803E0CC}" presName="composite" presStyleCnt="0"/>
      <dgm:spPr/>
    </dgm:pt>
    <dgm:pt modelId="{BD64A07C-26F8-6844-9F1B-38013F557AC1}" type="pres">
      <dgm:prSet presAssocID="{D111BCD5-7ACD-4B06-B2E2-2C4D7803E0CC}" presName="background" presStyleLbl="node0" presStyleIdx="0" presStyleCnt="5"/>
      <dgm:spPr/>
    </dgm:pt>
    <dgm:pt modelId="{FFF332F0-3967-544A-9B4D-1E119AA712D9}" type="pres">
      <dgm:prSet presAssocID="{D111BCD5-7ACD-4B06-B2E2-2C4D7803E0CC}" presName="text" presStyleLbl="fgAcc0" presStyleIdx="0" presStyleCnt="5">
        <dgm:presLayoutVars>
          <dgm:chPref val="3"/>
        </dgm:presLayoutVars>
      </dgm:prSet>
      <dgm:spPr/>
    </dgm:pt>
    <dgm:pt modelId="{3D3349D2-E325-5046-BA53-6094047808C0}" type="pres">
      <dgm:prSet presAssocID="{D111BCD5-7ACD-4B06-B2E2-2C4D7803E0CC}" presName="hierChild2" presStyleCnt="0"/>
      <dgm:spPr/>
    </dgm:pt>
    <dgm:pt modelId="{A557234A-AAD2-3B43-A718-FCDFB40ABF1B}" type="pres">
      <dgm:prSet presAssocID="{852E5000-3486-4031-A8FE-01D7DE665D86}" presName="hierRoot1" presStyleCnt="0"/>
      <dgm:spPr/>
    </dgm:pt>
    <dgm:pt modelId="{0BE24222-C4E1-E14D-8C70-8DA25D9580C9}" type="pres">
      <dgm:prSet presAssocID="{852E5000-3486-4031-A8FE-01D7DE665D86}" presName="composite" presStyleCnt="0"/>
      <dgm:spPr/>
    </dgm:pt>
    <dgm:pt modelId="{C1687EBA-F542-774F-A520-49E2AAB61B19}" type="pres">
      <dgm:prSet presAssocID="{852E5000-3486-4031-A8FE-01D7DE665D86}" presName="background" presStyleLbl="node0" presStyleIdx="1" presStyleCnt="5"/>
      <dgm:spPr/>
    </dgm:pt>
    <dgm:pt modelId="{CA7DC7D8-A8DC-7F49-8339-35664E372E9E}" type="pres">
      <dgm:prSet presAssocID="{852E5000-3486-4031-A8FE-01D7DE665D86}" presName="text" presStyleLbl="fgAcc0" presStyleIdx="1" presStyleCnt="5">
        <dgm:presLayoutVars>
          <dgm:chPref val="3"/>
        </dgm:presLayoutVars>
      </dgm:prSet>
      <dgm:spPr/>
    </dgm:pt>
    <dgm:pt modelId="{DFF32F74-941F-7340-8DA0-0DF64834B185}" type="pres">
      <dgm:prSet presAssocID="{852E5000-3486-4031-A8FE-01D7DE665D86}" presName="hierChild2" presStyleCnt="0"/>
      <dgm:spPr/>
    </dgm:pt>
    <dgm:pt modelId="{E43D14D9-3312-8B4E-A42D-94BB903D2026}" type="pres">
      <dgm:prSet presAssocID="{CA1044D2-261C-4EA6-9250-CFD826B78ABF}" presName="hierRoot1" presStyleCnt="0"/>
      <dgm:spPr/>
    </dgm:pt>
    <dgm:pt modelId="{133E3D38-555C-BF4A-85B9-86B39AB8E760}" type="pres">
      <dgm:prSet presAssocID="{CA1044D2-261C-4EA6-9250-CFD826B78ABF}" presName="composite" presStyleCnt="0"/>
      <dgm:spPr/>
    </dgm:pt>
    <dgm:pt modelId="{DF11A5B0-4D9F-CA4B-8EE4-FE6CCB36DA4C}" type="pres">
      <dgm:prSet presAssocID="{CA1044D2-261C-4EA6-9250-CFD826B78ABF}" presName="background" presStyleLbl="node0" presStyleIdx="2" presStyleCnt="5"/>
      <dgm:spPr/>
    </dgm:pt>
    <dgm:pt modelId="{DD9832DD-4EDB-184A-8203-05ED41A5F38C}" type="pres">
      <dgm:prSet presAssocID="{CA1044D2-261C-4EA6-9250-CFD826B78ABF}" presName="text" presStyleLbl="fgAcc0" presStyleIdx="2" presStyleCnt="5">
        <dgm:presLayoutVars>
          <dgm:chPref val="3"/>
        </dgm:presLayoutVars>
      </dgm:prSet>
      <dgm:spPr/>
    </dgm:pt>
    <dgm:pt modelId="{0A6031E5-5686-1244-B767-CD8FF97BCA6E}" type="pres">
      <dgm:prSet presAssocID="{CA1044D2-261C-4EA6-9250-CFD826B78ABF}" presName="hierChild2" presStyleCnt="0"/>
      <dgm:spPr/>
    </dgm:pt>
    <dgm:pt modelId="{821F31EC-4745-0C42-979C-FF1A31AC9E97}" type="pres">
      <dgm:prSet presAssocID="{27FDEF58-434F-455B-9B47-FF3A514CA94E}" presName="hierRoot1" presStyleCnt="0"/>
      <dgm:spPr/>
    </dgm:pt>
    <dgm:pt modelId="{97CBEA06-CE5A-7A49-8220-8B49C94FF9BE}" type="pres">
      <dgm:prSet presAssocID="{27FDEF58-434F-455B-9B47-FF3A514CA94E}" presName="composite" presStyleCnt="0"/>
      <dgm:spPr/>
    </dgm:pt>
    <dgm:pt modelId="{1A370FBF-49C2-694E-85FA-3F5951025E62}" type="pres">
      <dgm:prSet presAssocID="{27FDEF58-434F-455B-9B47-FF3A514CA94E}" presName="background" presStyleLbl="node0" presStyleIdx="3" presStyleCnt="5"/>
      <dgm:spPr/>
    </dgm:pt>
    <dgm:pt modelId="{8668A439-B1F7-6742-91B8-3C00079A15FD}" type="pres">
      <dgm:prSet presAssocID="{27FDEF58-434F-455B-9B47-FF3A514CA94E}" presName="text" presStyleLbl="fgAcc0" presStyleIdx="3" presStyleCnt="5">
        <dgm:presLayoutVars>
          <dgm:chPref val="3"/>
        </dgm:presLayoutVars>
      </dgm:prSet>
      <dgm:spPr/>
    </dgm:pt>
    <dgm:pt modelId="{CAD189BA-F909-584F-8F26-F9E6AE9E5469}" type="pres">
      <dgm:prSet presAssocID="{27FDEF58-434F-455B-9B47-FF3A514CA94E}" presName="hierChild2" presStyleCnt="0"/>
      <dgm:spPr/>
    </dgm:pt>
    <dgm:pt modelId="{CFD2A9E4-2594-1F4B-8221-3EB86B90F352}" type="pres">
      <dgm:prSet presAssocID="{0B9B98CC-ABA6-4E10-AE8E-15315D7C8B59}" presName="hierRoot1" presStyleCnt="0"/>
      <dgm:spPr/>
    </dgm:pt>
    <dgm:pt modelId="{BC382EA6-163F-6F4E-AAD7-F88F1ACA0993}" type="pres">
      <dgm:prSet presAssocID="{0B9B98CC-ABA6-4E10-AE8E-15315D7C8B59}" presName="composite" presStyleCnt="0"/>
      <dgm:spPr/>
    </dgm:pt>
    <dgm:pt modelId="{B649626E-B949-D047-838F-C8E0DBDBE36C}" type="pres">
      <dgm:prSet presAssocID="{0B9B98CC-ABA6-4E10-AE8E-15315D7C8B59}" presName="background" presStyleLbl="node0" presStyleIdx="4" presStyleCnt="5"/>
      <dgm:spPr/>
    </dgm:pt>
    <dgm:pt modelId="{053BE7CF-7EF0-D449-9BD2-458054DE6941}" type="pres">
      <dgm:prSet presAssocID="{0B9B98CC-ABA6-4E10-AE8E-15315D7C8B59}" presName="text" presStyleLbl="fgAcc0" presStyleIdx="4" presStyleCnt="5">
        <dgm:presLayoutVars>
          <dgm:chPref val="3"/>
        </dgm:presLayoutVars>
      </dgm:prSet>
      <dgm:spPr/>
    </dgm:pt>
    <dgm:pt modelId="{A7FBBD52-1D93-FE45-8852-9687E38D5A97}" type="pres">
      <dgm:prSet presAssocID="{0B9B98CC-ABA6-4E10-AE8E-15315D7C8B59}" presName="hierChild2" presStyleCnt="0"/>
      <dgm:spPr/>
    </dgm:pt>
  </dgm:ptLst>
  <dgm:cxnLst>
    <dgm:cxn modelId="{DBB73076-C998-E04E-BB06-0F8FAFE1EC11}" type="presOf" srcId="{0B9B98CC-ABA6-4E10-AE8E-15315D7C8B59}" destId="{053BE7CF-7EF0-D449-9BD2-458054DE6941}" srcOrd="0" destOrd="0" presId="urn:microsoft.com/office/officeart/2005/8/layout/hierarchy1"/>
    <dgm:cxn modelId="{A881207C-B25B-9344-B4E1-2362467EFB0F}" type="presOf" srcId="{D111BCD5-7ACD-4B06-B2E2-2C4D7803E0CC}" destId="{FFF332F0-3967-544A-9B4D-1E119AA712D9}" srcOrd="0" destOrd="0" presId="urn:microsoft.com/office/officeart/2005/8/layout/hierarchy1"/>
    <dgm:cxn modelId="{5A42D58C-21B9-4487-9A5E-09B013ADFE8F}" srcId="{7228ADAD-C1BB-49F2-BDB3-060C1BB61E17}" destId="{CA1044D2-261C-4EA6-9250-CFD826B78ABF}" srcOrd="2" destOrd="0" parTransId="{DC61E8C7-6C88-4988-9EF2-CDD1BC2CCF17}" sibTransId="{F9BCD3FF-4F9C-42BE-9EED-075AFB1BEAF2}"/>
    <dgm:cxn modelId="{D4D58DB5-50FE-8F4A-A3ED-438B0F5080BC}" type="presOf" srcId="{7228ADAD-C1BB-49F2-BDB3-060C1BB61E17}" destId="{07A0C737-CCF1-1B4E-9601-85E69A153C98}" srcOrd="0" destOrd="0" presId="urn:microsoft.com/office/officeart/2005/8/layout/hierarchy1"/>
    <dgm:cxn modelId="{28BB18BE-35C5-43F3-95CE-6273FEECE1DF}" srcId="{7228ADAD-C1BB-49F2-BDB3-060C1BB61E17}" destId="{27FDEF58-434F-455B-9B47-FF3A514CA94E}" srcOrd="3" destOrd="0" parTransId="{2BD084D7-8A4E-4104-AD7E-31E5D7F2D458}" sibTransId="{564CAB12-C3EA-414D-A7CA-CB805F217626}"/>
    <dgm:cxn modelId="{B4FB1EC8-DAF0-BB45-A094-E92C4BA0DC57}" type="presOf" srcId="{CA1044D2-261C-4EA6-9250-CFD826B78ABF}" destId="{DD9832DD-4EDB-184A-8203-05ED41A5F38C}" srcOrd="0" destOrd="0" presId="urn:microsoft.com/office/officeart/2005/8/layout/hierarchy1"/>
    <dgm:cxn modelId="{6B2E90D6-87C0-F349-BEFB-C785CB2FE2BA}" type="presOf" srcId="{27FDEF58-434F-455B-9B47-FF3A514CA94E}" destId="{8668A439-B1F7-6742-91B8-3C00079A15FD}" srcOrd="0" destOrd="0" presId="urn:microsoft.com/office/officeart/2005/8/layout/hierarchy1"/>
    <dgm:cxn modelId="{BB6C5EDE-8926-4BCF-9E6E-BE1C9B39B863}" srcId="{7228ADAD-C1BB-49F2-BDB3-060C1BB61E17}" destId="{852E5000-3486-4031-A8FE-01D7DE665D86}" srcOrd="1" destOrd="0" parTransId="{6074910C-B022-4884-A5D3-69CB5FAFC1D7}" sibTransId="{6C678D4F-8409-47EF-8DC2-6E05BEB3B2A1}"/>
    <dgm:cxn modelId="{DF4CF6E5-8F7F-4814-8A7F-94CB4319F336}" srcId="{7228ADAD-C1BB-49F2-BDB3-060C1BB61E17}" destId="{0B9B98CC-ABA6-4E10-AE8E-15315D7C8B59}" srcOrd="4" destOrd="0" parTransId="{9D27FE5B-F398-47A6-95ED-37E2A6D277F1}" sibTransId="{685AB773-CA72-4B6F-9D8B-D1A87B1E16E2}"/>
    <dgm:cxn modelId="{B8A05CF8-D2C1-4958-B9E8-41B0AF5F224C}" srcId="{7228ADAD-C1BB-49F2-BDB3-060C1BB61E17}" destId="{D111BCD5-7ACD-4B06-B2E2-2C4D7803E0CC}" srcOrd="0" destOrd="0" parTransId="{AEA4E8F0-1C39-4229-983D-B906AB8FB843}" sibTransId="{4B5390BC-B076-4030-B275-1BF4D23DE7EE}"/>
    <dgm:cxn modelId="{117AE4F9-8BE3-F745-A20C-7266998E914F}" type="presOf" srcId="{852E5000-3486-4031-A8FE-01D7DE665D86}" destId="{CA7DC7D8-A8DC-7F49-8339-35664E372E9E}" srcOrd="0" destOrd="0" presId="urn:microsoft.com/office/officeart/2005/8/layout/hierarchy1"/>
    <dgm:cxn modelId="{3C1BB490-0A79-7549-8A8D-36345B9636FA}" type="presParOf" srcId="{07A0C737-CCF1-1B4E-9601-85E69A153C98}" destId="{78F359F0-C88B-5147-A6FD-B87CDC4E31A6}" srcOrd="0" destOrd="0" presId="urn:microsoft.com/office/officeart/2005/8/layout/hierarchy1"/>
    <dgm:cxn modelId="{B738C8D9-CB8E-5E43-8CCF-40E23A599A4F}" type="presParOf" srcId="{78F359F0-C88B-5147-A6FD-B87CDC4E31A6}" destId="{38CC0782-F035-F746-9B8D-263F3E2F5E97}" srcOrd="0" destOrd="0" presId="urn:microsoft.com/office/officeart/2005/8/layout/hierarchy1"/>
    <dgm:cxn modelId="{BE4BCF0C-AB63-144E-93F2-2F28FCB8ED8A}" type="presParOf" srcId="{38CC0782-F035-F746-9B8D-263F3E2F5E97}" destId="{BD64A07C-26F8-6844-9F1B-38013F557AC1}" srcOrd="0" destOrd="0" presId="urn:microsoft.com/office/officeart/2005/8/layout/hierarchy1"/>
    <dgm:cxn modelId="{870F42AB-BFD5-964D-A7DD-8C36F6D2EADC}" type="presParOf" srcId="{38CC0782-F035-F746-9B8D-263F3E2F5E97}" destId="{FFF332F0-3967-544A-9B4D-1E119AA712D9}" srcOrd="1" destOrd="0" presId="urn:microsoft.com/office/officeart/2005/8/layout/hierarchy1"/>
    <dgm:cxn modelId="{288022C7-9C1E-BF4A-B33C-7BAF83A68295}" type="presParOf" srcId="{78F359F0-C88B-5147-A6FD-B87CDC4E31A6}" destId="{3D3349D2-E325-5046-BA53-6094047808C0}" srcOrd="1" destOrd="0" presId="urn:microsoft.com/office/officeart/2005/8/layout/hierarchy1"/>
    <dgm:cxn modelId="{D65DC2A0-5383-0840-9F4F-46879D1568E3}" type="presParOf" srcId="{07A0C737-CCF1-1B4E-9601-85E69A153C98}" destId="{A557234A-AAD2-3B43-A718-FCDFB40ABF1B}" srcOrd="1" destOrd="0" presId="urn:microsoft.com/office/officeart/2005/8/layout/hierarchy1"/>
    <dgm:cxn modelId="{FFEE1A67-C71D-3846-A362-D5D76AA8A5F7}" type="presParOf" srcId="{A557234A-AAD2-3B43-A718-FCDFB40ABF1B}" destId="{0BE24222-C4E1-E14D-8C70-8DA25D9580C9}" srcOrd="0" destOrd="0" presId="urn:microsoft.com/office/officeart/2005/8/layout/hierarchy1"/>
    <dgm:cxn modelId="{CC0DE332-9C36-0747-8955-CA1492A46B93}" type="presParOf" srcId="{0BE24222-C4E1-E14D-8C70-8DA25D9580C9}" destId="{C1687EBA-F542-774F-A520-49E2AAB61B19}" srcOrd="0" destOrd="0" presId="urn:microsoft.com/office/officeart/2005/8/layout/hierarchy1"/>
    <dgm:cxn modelId="{0636FB42-9239-594F-96B1-14C4FF36AAD6}" type="presParOf" srcId="{0BE24222-C4E1-E14D-8C70-8DA25D9580C9}" destId="{CA7DC7D8-A8DC-7F49-8339-35664E372E9E}" srcOrd="1" destOrd="0" presId="urn:microsoft.com/office/officeart/2005/8/layout/hierarchy1"/>
    <dgm:cxn modelId="{D67F3677-539A-B34F-9966-50E5095011C5}" type="presParOf" srcId="{A557234A-AAD2-3B43-A718-FCDFB40ABF1B}" destId="{DFF32F74-941F-7340-8DA0-0DF64834B185}" srcOrd="1" destOrd="0" presId="urn:microsoft.com/office/officeart/2005/8/layout/hierarchy1"/>
    <dgm:cxn modelId="{CFAE7C81-99A0-744C-98C5-FAF0CDDB39AA}" type="presParOf" srcId="{07A0C737-CCF1-1B4E-9601-85E69A153C98}" destId="{E43D14D9-3312-8B4E-A42D-94BB903D2026}" srcOrd="2" destOrd="0" presId="urn:microsoft.com/office/officeart/2005/8/layout/hierarchy1"/>
    <dgm:cxn modelId="{A50E8202-CEE6-B649-9896-9B222EE2A6D7}" type="presParOf" srcId="{E43D14D9-3312-8B4E-A42D-94BB903D2026}" destId="{133E3D38-555C-BF4A-85B9-86B39AB8E760}" srcOrd="0" destOrd="0" presId="urn:microsoft.com/office/officeart/2005/8/layout/hierarchy1"/>
    <dgm:cxn modelId="{CD6D015E-B84E-A342-92CA-FEBD19B4DD7F}" type="presParOf" srcId="{133E3D38-555C-BF4A-85B9-86B39AB8E760}" destId="{DF11A5B0-4D9F-CA4B-8EE4-FE6CCB36DA4C}" srcOrd="0" destOrd="0" presId="urn:microsoft.com/office/officeart/2005/8/layout/hierarchy1"/>
    <dgm:cxn modelId="{6550BA6B-F252-8545-8377-B27E6A3572F6}" type="presParOf" srcId="{133E3D38-555C-BF4A-85B9-86B39AB8E760}" destId="{DD9832DD-4EDB-184A-8203-05ED41A5F38C}" srcOrd="1" destOrd="0" presId="urn:microsoft.com/office/officeart/2005/8/layout/hierarchy1"/>
    <dgm:cxn modelId="{D28B5D31-F320-354B-A519-1BA2E77BBA2D}" type="presParOf" srcId="{E43D14D9-3312-8B4E-A42D-94BB903D2026}" destId="{0A6031E5-5686-1244-B767-CD8FF97BCA6E}" srcOrd="1" destOrd="0" presId="urn:microsoft.com/office/officeart/2005/8/layout/hierarchy1"/>
    <dgm:cxn modelId="{17F68965-F0F9-C948-A7D2-CFDE1C9005DC}" type="presParOf" srcId="{07A0C737-CCF1-1B4E-9601-85E69A153C98}" destId="{821F31EC-4745-0C42-979C-FF1A31AC9E97}" srcOrd="3" destOrd="0" presId="urn:microsoft.com/office/officeart/2005/8/layout/hierarchy1"/>
    <dgm:cxn modelId="{A0B23072-F627-5440-A8F8-1C69D90E468A}" type="presParOf" srcId="{821F31EC-4745-0C42-979C-FF1A31AC9E97}" destId="{97CBEA06-CE5A-7A49-8220-8B49C94FF9BE}" srcOrd="0" destOrd="0" presId="urn:microsoft.com/office/officeart/2005/8/layout/hierarchy1"/>
    <dgm:cxn modelId="{6F103538-212C-3B43-AD0F-43A81BC9AE4C}" type="presParOf" srcId="{97CBEA06-CE5A-7A49-8220-8B49C94FF9BE}" destId="{1A370FBF-49C2-694E-85FA-3F5951025E62}" srcOrd="0" destOrd="0" presId="urn:microsoft.com/office/officeart/2005/8/layout/hierarchy1"/>
    <dgm:cxn modelId="{946FBE8C-6DA9-A54B-BECF-D8D35B17C14A}" type="presParOf" srcId="{97CBEA06-CE5A-7A49-8220-8B49C94FF9BE}" destId="{8668A439-B1F7-6742-91B8-3C00079A15FD}" srcOrd="1" destOrd="0" presId="urn:microsoft.com/office/officeart/2005/8/layout/hierarchy1"/>
    <dgm:cxn modelId="{60480716-FFC1-DA4E-AFDF-881A8ED2101D}" type="presParOf" srcId="{821F31EC-4745-0C42-979C-FF1A31AC9E97}" destId="{CAD189BA-F909-584F-8F26-F9E6AE9E5469}" srcOrd="1" destOrd="0" presId="urn:microsoft.com/office/officeart/2005/8/layout/hierarchy1"/>
    <dgm:cxn modelId="{F72F5885-3D87-F348-97DA-54E55DA62D73}" type="presParOf" srcId="{07A0C737-CCF1-1B4E-9601-85E69A153C98}" destId="{CFD2A9E4-2594-1F4B-8221-3EB86B90F352}" srcOrd="4" destOrd="0" presId="urn:microsoft.com/office/officeart/2005/8/layout/hierarchy1"/>
    <dgm:cxn modelId="{7AEA04C6-2D01-814F-ADF3-3DC586370AE8}" type="presParOf" srcId="{CFD2A9E4-2594-1F4B-8221-3EB86B90F352}" destId="{BC382EA6-163F-6F4E-AAD7-F88F1ACA0993}" srcOrd="0" destOrd="0" presId="urn:microsoft.com/office/officeart/2005/8/layout/hierarchy1"/>
    <dgm:cxn modelId="{9075B09D-A17E-4045-B4B0-5E39B8EF66B3}" type="presParOf" srcId="{BC382EA6-163F-6F4E-AAD7-F88F1ACA0993}" destId="{B649626E-B949-D047-838F-C8E0DBDBE36C}" srcOrd="0" destOrd="0" presId="urn:microsoft.com/office/officeart/2005/8/layout/hierarchy1"/>
    <dgm:cxn modelId="{C697B1A1-6881-EF4A-B68C-8507FA4AE27B}" type="presParOf" srcId="{BC382EA6-163F-6F4E-AAD7-F88F1ACA0993}" destId="{053BE7CF-7EF0-D449-9BD2-458054DE6941}" srcOrd="1" destOrd="0" presId="urn:microsoft.com/office/officeart/2005/8/layout/hierarchy1"/>
    <dgm:cxn modelId="{808EAF2A-1526-344C-B24D-8DCC9394C375}" type="presParOf" srcId="{CFD2A9E4-2594-1F4B-8221-3EB86B90F352}" destId="{A7FBBD52-1D93-FE45-8852-9687E38D5A9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79A4CC-2B07-4F22-977D-6360D09C5B17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35B54B5-6821-4732-A8AD-C8CFBFEFEF0D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What is a team role?</a:t>
          </a:r>
        </a:p>
        <a:p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0680A8-C5A6-4C85-9903-EE7776C0FC07}" type="parTrans" cxnId="{E1A8826B-3C39-46AC-BCE4-7A016ABBCDF5}">
      <dgm:prSet/>
      <dgm:spPr/>
      <dgm:t>
        <a:bodyPr/>
        <a:lstStyle/>
        <a:p>
          <a:endParaRPr lang="en-US"/>
        </a:p>
      </dgm:t>
    </dgm:pt>
    <dgm:pt modelId="{35AEFD83-82F8-4A85-AD7D-BBA66D16E2C2}" type="sibTrans" cxnId="{E1A8826B-3C39-46AC-BCE4-7A016ABBCDF5}">
      <dgm:prSet/>
      <dgm:spPr/>
      <dgm:t>
        <a:bodyPr/>
        <a:lstStyle/>
        <a:p>
          <a:endParaRPr lang="en-US"/>
        </a:p>
      </dgm:t>
    </dgm:pt>
    <dgm:pt modelId="{5D47A32E-2E31-4A3D-B5E0-5DE0FE1B23E3}">
      <dgm:prSet/>
      <dgm:spPr/>
      <dgm:t>
        <a:bodyPr/>
        <a:lstStyle/>
        <a:p>
          <a:r>
            <a:rPr lang="en-US"/>
            <a:t>The definition of team roles is the characteristic and the different behaviors in each individual person related to other for build a successful team.   </a:t>
          </a:r>
        </a:p>
      </dgm:t>
    </dgm:pt>
    <dgm:pt modelId="{42425C40-2CC9-45B8-A252-31025A3C9B69}" type="parTrans" cxnId="{5DE65B41-FB2F-45B6-AB53-01C1EA5B0737}">
      <dgm:prSet/>
      <dgm:spPr/>
      <dgm:t>
        <a:bodyPr/>
        <a:lstStyle/>
        <a:p>
          <a:endParaRPr lang="en-US"/>
        </a:p>
      </dgm:t>
    </dgm:pt>
    <dgm:pt modelId="{73822757-8522-4743-9A82-B491C8E7744B}" type="sibTrans" cxnId="{5DE65B41-FB2F-45B6-AB53-01C1EA5B0737}">
      <dgm:prSet/>
      <dgm:spPr/>
      <dgm:t>
        <a:bodyPr/>
        <a:lstStyle/>
        <a:p>
          <a:endParaRPr lang="en-US"/>
        </a:p>
      </dgm:t>
    </dgm:pt>
    <dgm:pt modelId="{E1ACF799-9B65-47BA-A79A-5277FB030A3C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Who is Belbin?</a:t>
          </a:r>
        </a:p>
      </dgm:t>
    </dgm:pt>
    <dgm:pt modelId="{EDFC393B-2FA3-4272-96DE-9C332F2A132A}" type="parTrans" cxnId="{5BC01F28-8CEA-4820-876B-BF45665C1CDB}">
      <dgm:prSet/>
      <dgm:spPr/>
      <dgm:t>
        <a:bodyPr/>
        <a:lstStyle/>
        <a:p>
          <a:endParaRPr lang="en-US"/>
        </a:p>
      </dgm:t>
    </dgm:pt>
    <dgm:pt modelId="{65CA0069-B3CB-416B-8AD6-789E9D526290}" type="sibTrans" cxnId="{5BC01F28-8CEA-4820-876B-BF45665C1CDB}">
      <dgm:prSet/>
      <dgm:spPr/>
      <dgm:t>
        <a:bodyPr/>
        <a:lstStyle/>
        <a:p>
          <a:endParaRPr lang="en-US"/>
        </a:p>
      </dgm:t>
    </dgm:pt>
    <dgm:pt modelId="{D311F817-2BC5-4270-8234-0C7B7A540DBC}">
      <dgm:prSet/>
      <dgm:spPr/>
      <dgm:t>
        <a:bodyPr/>
        <a:lstStyle/>
        <a:p>
          <a:r>
            <a:rPr lang="en-US" dirty="0"/>
            <a:t>Meredith Belbin is a British Researcher who believes that a good team needs to have different kind </a:t>
          </a:r>
          <a:r>
            <a:rPr lang="en-US"/>
            <a:t>of abilities </a:t>
          </a:r>
          <a:r>
            <a:rPr lang="en-US" dirty="0"/>
            <a:t>to be successful</a:t>
          </a:r>
        </a:p>
      </dgm:t>
    </dgm:pt>
    <dgm:pt modelId="{0F7FA554-E80C-4FC6-81E2-ADC158E1E4D3}" type="parTrans" cxnId="{E90CE160-1140-4EA4-AABB-0C2D08EC8848}">
      <dgm:prSet/>
      <dgm:spPr/>
      <dgm:t>
        <a:bodyPr/>
        <a:lstStyle/>
        <a:p>
          <a:endParaRPr lang="en-US"/>
        </a:p>
      </dgm:t>
    </dgm:pt>
    <dgm:pt modelId="{AC4B93C8-74B3-46B4-AA35-8112F98D738F}" type="sibTrans" cxnId="{E90CE160-1140-4EA4-AABB-0C2D08EC8848}">
      <dgm:prSet/>
      <dgm:spPr/>
      <dgm:t>
        <a:bodyPr/>
        <a:lstStyle/>
        <a:p>
          <a:endParaRPr lang="en-US"/>
        </a:p>
      </dgm:t>
    </dgm:pt>
    <dgm:pt modelId="{B860BFE5-008E-1846-B75F-80AB7C074C0F}" type="pres">
      <dgm:prSet presAssocID="{8179A4CC-2B07-4F22-977D-6360D09C5B17}" presName="outerComposite" presStyleCnt="0">
        <dgm:presLayoutVars>
          <dgm:chMax val="5"/>
          <dgm:dir/>
          <dgm:resizeHandles val="exact"/>
        </dgm:presLayoutVars>
      </dgm:prSet>
      <dgm:spPr/>
    </dgm:pt>
    <dgm:pt modelId="{483BACA6-E732-5346-B4BE-9E3B16FCA397}" type="pres">
      <dgm:prSet presAssocID="{8179A4CC-2B07-4F22-977D-6360D09C5B17}" presName="dummyMaxCanvas" presStyleCnt="0">
        <dgm:presLayoutVars/>
      </dgm:prSet>
      <dgm:spPr/>
    </dgm:pt>
    <dgm:pt modelId="{65CED672-580A-9B40-A17D-C8BF8C69F3AB}" type="pres">
      <dgm:prSet presAssocID="{8179A4CC-2B07-4F22-977D-6360D09C5B17}" presName="FourNodes_1" presStyleLbl="node1" presStyleIdx="0" presStyleCnt="4">
        <dgm:presLayoutVars>
          <dgm:bulletEnabled val="1"/>
        </dgm:presLayoutVars>
      </dgm:prSet>
      <dgm:spPr/>
    </dgm:pt>
    <dgm:pt modelId="{83FAEAE2-D921-AB45-9665-F06965D95742}" type="pres">
      <dgm:prSet presAssocID="{8179A4CC-2B07-4F22-977D-6360D09C5B17}" presName="FourNodes_2" presStyleLbl="node1" presStyleIdx="1" presStyleCnt="4">
        <dgm:presLayoutVars>
          <dgm:bulletEnabled val="1"/>
        </dgm:presLayoutVars>
      </dgm:prSet>
      <dgm:spPr/>
    </dgm:pt>
    <dgm:pt modelId="{72CE693E-A81E-C945-9E3D-122913434F3B}" type="pres">
      <dgm:prSet presAssocID="{8179A4CC-2B07-4F22-977D-6360D09C5B17}" presName="FourNodes_3" presStyleLbl="node1" presStyleIdx="2" presStyleCnt="4">
        <dgm:presLayoutVars>
          <dgm:bulletEnabled val="1"/>
        </dgm:presLayoutVars>
      </dgm:prSet>
      <dgm:spPr/>
    </dgm:pt>
    <dgm:pt modelId="{81F77ACE-763C-C84C-9255-389EBC9839CB}" type="pres">
      <dgm:prSet presAssocID="{8179A4CC-2B07-4F22-977D-6360D09C5B17}" presName="FourNodes_4" presStyleLbl="node1" presStyleIdx="3" presStyleCnt="4">
        <dgm:presLayoutVars>
          <dgm:bulletEnabled val="1"/>
        </dgm:presLayoutVars>
      </dgm:prSet>
      <dgm:spPr/>
    </dgm:pt>
    <dgm:pt modelId="{74859F6B-08DB-804D-B640-DA0AF8428691}" type="pres">
      <dgm:prSet presAssocID="{8179A4CC-2B07-4F22-977D-6360D09C5B17}" presName="FourConn_1-2" presStyleLbl="fgAccFollowNode1" presStyleIdx="0" presStyleCnt="3">
        <dgm:presLayoutVars>
          <dgm:bulletEnabled val="1"/>
        </dgm:presLayoutVars>
      </dgm:prSet>
      <dgm:spPr/>
    </dgm:pt>
    <dgm:pt modelId="{8BBC2027-860D-C341-8A2D-2A8A3B87DE71}" type="pres">
      <dgm:prSet presAssocID="{8179A4CC-2B07-4F22-977D-6360D09C5B17}" presName="FourConn_2-3" presStyleLbl="fgAccFollowNode1" presStyleIdx="1" presStyleCnt="3">
        <dgm:presLayoutVars>
          <dgm:bulletEnabled val="1"/>
        </dgm:presLayoutVars>
      </dgm:prSet>
      <dgm:spPr/>
    </dgm:pt>
    <dgm:pt modelId="{2BE42F49-3360-B34E-B37F-6C4D1439BDD1}" type="pres">
      <dgm:prSet presAssocID="{8179A4CC-2B07-4F22-977D-6360D09C5B17}" presName="FourConn_3-4" presStyleLbl="fgAccFollowNode1" presStyleIdx="2" presStyleCnt="3">
        <dgm:presLayoutVars>
          <dgm:bulletEnabled val="1"/>
        </dgm:presLayoutVars>
      </dgm:prSet>
      <dgm:spPr/>
    </dgm:pt>
    <dgm:pt modelId="{3BAA6D59-ECB5-8C43-882C-CBD28CFE1C1B}" type="pres">
      <dgm:prSet presAssocID="{8179A4CC-2B07-4F22-977D-6360D09C5B17}" presName="FourNodes_1_text" presStyleLbl="node1" presStyleIdx="3" presStyleCnt="4">
        <dgm:presLayoutVars>
          <dgm:bulletEnabled val="1"/>
        </dgm:presLayoutVars>
      </dgm:prSet>
      <dgm:spPr/>
    </dgm:pt>
    <dgm:pt modelId="{A0C06C3B-0EDE-4D4A-A367-D0CE1D37D906}" type="pres">
      <dgm:prSet presAssocID="{8179A4CC-2B07-4F22-977D-6360D09C5B17}" presName="FourNodes_2_text" presStyleLbl="node1" presStyleIdx="3" presStyleCnt="4">
        <dgm:presLayoutVars>
          <dgm:bulletEnabled val="1"/>
        </dgm:presLayoutVars>
      </dgm:prSet>
      <dgm:spPr/>
    </dgm:pt>
    <dgm:pt modelId="{AA9A41E3-9A7A-D94D-A973-9BB3AD5462AA}" type="pres">
      <dgm:prSet presAssocID="{8179A4CC-2B07-4F22-977D-6360D09C5B17}" presName="FourNodes_3_text" presStyleLbl="node1" presStyleIdx="3" presStyleCnt="4">
        <dgm:presLayoutVars>
          <dgm:bulletEnabled val="1"/>
        </dgm:presLayoutVars>
      </dgm:prSet>
      <dgm:spPr/>
    </dgm:pt>
    <dgm:pt modelId="{8739542A-64A2-8E45-B102-AA9762A3D5DE}" type="pres">
      <dgm:prSet presAssocID="{8179A4CC-2B07-4F22-977D-6360D09C5B1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0DC9114-8701-9B48-9497-6B670340F2F1}" type="presOf" srcId="{E1ACF799-9B65-47BA-A79A-5277FB030A3C}" destId="{AA9A41E3-9A7A-D94D-A973-9BB3AD5462AA}" srcOrd="1" destOrd="0" presId="urn:microsoft.com/office/officeart/2005/8/layout/vProcess5"/>
    <dgm:cxn modelId="{5BC01F28-8CEA-4820-876B-BF45665C1CDB}" srcId="{8179A4CC-2B07-4F22-977D-6360D09C5B17}" destId="{E1ACF799-9B65-47BA-A79A-5277FB030A3C}" srcOrd="2" destOrd="0" parTransId="{EDFC393B-2FA3-4272-96DE-9C332F2A132A}" sibTransId="{65CA0069-B3CB-416B-8AD6-789E9D526290}"/>
    <dgm:cxn modelId="{E90CE160-1140-4EA4-AABB-0C2D08EC8848}" srcId="{8179A4CC-2B07-4F22-977D-6360D09C5B17}" destId="{D311F817-2BC5-4270-8234-0C7B7A540DBC}" srcOrd="3" destOrd="0" parTransId="{0F7FA554-E80C-4FC6-81E2-ADC158E1E4D3}" sibTransId="{AC4B93C8-74B3-46B4-AA35-8112F98D738F}"/>
    <dgm:cxn modelId="{5DE65B41-FB2F-45B6-AB53-01C1EA5B0737}" srcId="{8179A4CC-2B07-4F22-977D-6360D09C5B17}" destId="{5D47A32E-2E31-4A3D-B5E0-5DE0FE1B23E3}" srcOrd="1" destOrd="0" parTransId="{42425C40-2CC9-45B8-A252-31025A3C9B69}" sibTransId="{73822757-8522-4743-9A82-B491C8E7744B}"/>
    <dgm:cxn modelId="{D47C2463-A0EB-114A-9687-8169E41D80A9}" type="presOf" srcId="{5D47A32E-2E31-4A3D-B5E0-5DE0FE1B23E3}" destId="{A0C06C3B-0EDE-4D4A-A367-D0CE1D37D906}" srcOrd="1" destOrd="0" presId="urn:microsoft.com/office/officeart/2005/8/layout/vProcess5"/>
    <dgm:cxn modelId="{82C75943-0A6A-1E43-98E0-F3B3DD3C9542}" type="presOf" srcId="{8179A4CC-2B07-4F22-977D-6360D09C5B17}" destId="{B860BFE5-008E-1846-B75F-80AB7C074C0F}" srcOrd="0" destOrd="0" presId="urn:microsoft.com/office/officeart/2005/8/layout/vProcess5"/>
    <dgm:cxn modelId="{E1A8826B-3C39-46AC-BCE4-7A016ABBCDF5}" srcId="{8179A4CC-2B07-4F22-977D-6360D09C5B17}" destId="{335B54B5-6821-4732-A8AD-C8CFBFEFEF0D}" srcOrd="0" destOrd="0" parTransId="{170680A8-C5A6-4C85-9903-EE7776C0FC07}" sibTransId="{35AEFD83-82F8-4A85-AD7D-BBA66D16E2C2}"/>
    <dgm:cxn modelId="{8980F34C-2AFD-AB48-ABAB-9EC3CA35D78E}" type="presOf" srcId="{65CA0069-B3CB-416B-8AD6-789E9D526290}" destId="{2BE42F49-3360-B34E-B37F-6C4D1439BDD1}" srcOrd="0" destOrd="0" presId="urn:microsoft.com/office/officeart/2005/8/layout/vProcess5"/>
    <dgm:cxn modelId="{2DE5735A-C903-394E-888E-898DE25E4FD6}" type="presOf" srcId="{35AEFD83-82F8-4A85-AD7D-BBA66D16E2C2}" destId="{74859F6B-08DB-804D-B640-DA0AF8428691}" srcOrd="0" destOrd="0" presId="urn:microsoft.com/office/officeart/2005/8/layout/vProcess5"/>
    <dgm:cxn modelId="{526F517B-8585-3A4A-BE46-6FF45ED74315}" type="presOf" srcId="{5D47A32E-2E31-4A3D-B5E0-5DE0FE1B23E3}" destId="{83FAEAE2-D921-AB45-9665-F06965D95742}" srcOrd="0" destOrd="0" presId="urn:microsoft.com/office/officeart/2005/8/layout/vProcess5"/>
    <dgm:cxn modelId="{B3AB5E86-7134-2B46-8A40-F2F0E96440AE}" type="presOf" srcId="{E1ACF799-9B65-47BA-A79A-5277FB030A3C}" destId="{72CE693E-A81E-C945-9E3D-122913434F3B}" srcOrd="0" destOrd="0" presId="urn:microsoft.com/office/officeart/2005/8/layout/vProcess5"/>
    <dgm:cxn modelId="{EBA8F990-23EA-8045-88FE-853D40D492C7}" type="presOf" srcId="{73822757-8522-4743-9A82-B491C8E7744B}" destId="{8BBC2027-860D-C341-8A2D-2A8A3B87DE71}" srcOrd="0" destOrd="0" presId="urn:microsoft.com/office/officeart/2005/8/layout/vProcess5"/>
    <dgm:cxn modelId="{641B0995-0889-314E-B24F-08CA4292BAFA}" type="presOf" srcId="{D311F817-2BC5-4270-8234-0C7B7A540DBC}" destId="{8739542A-64A2-8E45-B102-AA9762A3D5DE}" srcOrd="1" destOrd="0" presId="urn:microsoft.com/office/officeart/2005/8/layout/vProcess5"/>
    <dgm:cxn modelId="{C922B3AF-AB02-AE4B-9062-77A59202D3DA}" type="presOf" srcId="{335B54B5-6821-4732-A8AD-C8CFBFEFEF0D}" destId="{65CED672-580A-9B40-A17D-C8BF8C69F3AB}" srcOrd="0" destOrd="0" presId="urn:microsoft.com/office/officeart/2005/8/layout/vProcess5"/>
    <dgm:cxn modelId="{F25BEAB9-7E5D-1547-80D2-7AFD51925255}" type="presOf" srcId="{335B54B5-6821-4732-A8AD-C8CFBFEFEF0D}" destId="{3BAA6D59-ECB5-8C43-882C-CBD28CFE1C1B}" srcOrd="1" destOrd="0" presId="urn:microsoft.com/office/officeart/2005/8/layout/vProcess5"/>
    <dgm:cxn modelId="{857F97F1-F252-D544-BD88-3943968C2E33}" type="presOf" srcId="{D311F817-2BC5-4270-8234-0C7B7A540DBC}" destId="{81F77ACE-763C-C84C-9255-389EBC9839CB}" srcOrd="0" destOrd="0" presId="urn:microsoft.com/office/officeart/2005/8/layout/vProcess5"/>
    <dgm:cxn modelId="{00DF9F7E-CE1B-AC4C-88B4-337082CF87AB}" type="presParOf" srcId="{B860BFE5-008E-1846-B75F-80AB7C074C0F}" destId="{483BACA6-E732-5346-B4BE-9E3B16FCA397}" srcOrd="0" destOrd="0" presId="urn:microsoft.com/office/officeart/2005/8/layout/vProcess5"/>
    <dgm:cxn modelId="{DB44BD70-D65A-BF43-9EA7-7F96115FAC00}" type="presParOf" srcId="{B860BFE5-008E-1846-B75F-80AB7C074C0F}" destId="{65CED672-580A-9B40-A17D-C8BF8C69F3AB}" srcOrd="1" destOrd="0" presId="urn:microsoft.com/office/officeart/2005/8/layout/vProcess5"/>
    <dgm:cxn modelId="{03BCAAE9-8EEA-A147-8E67-344B614D7956}" type="presParOf" srcId="{B860BFE5-008E-1846-B75F-80AB7C074C0F}" destId="{83FAEAE2-D921-AB45-9665-F06965D95742}" srcOrd="2" destOrd="0" presId="urn:microsoft.com/office/officeart/2005/8/layout/vProcess5"/>
    <dgm:cxn modelId="{C19B4B93-3C3D-994D-BB9D-F8C9653E45F8}" type="presParOf" srcId="{B860BFE5-008E-1846-B75F-80AB7C074C0F}" destId="{72CE693E-A81E-C945-9E3D-122913434F3B}" srcOrd="3" destOrd="0" presId="urn:microsoft.com/office/officeart/2005/8/layout/vProcess5"/>
    <dgm:cxn modelId="{671DB2BA-BE50-BE46-9803-BF42F9C013C1}" type="presParOf" srcId="{B860BFE5-008E-1846-B75F-80AB7C074C0F}" destId="{81F77ACE-763C-C84C-9255-389EBC9839CB}" srcOrd="4" destOrd="0" presId="urn:microsoft.com/office/officeart/2005/8/layout/vProcess5"/>
    <dgm:cxn modelId="{CA1524CC-16E3-0540-BFF1-1AF25C283C4E}" type="presParOf" srcId="{B860BFE5-008E-1846-B75F-80AB7C074C0F}" destId="{74859F6B-08DB-804D-B640-DA0AF8428691}" srcOrd="5" destOrd="0" presId="urn:microsoft.com/office/officeart/2005/8/layout/vProcess5"/>
    <dgm:cxn modelId="{D6E92136-6639-BC43-B3D9-43E05C227C55}" type="presParOf" srcId="{B860BFE5-008E-1846-B75F-80AB7C074C0F}" destId="{8BBC2027-860D-C341-8A2D-2A8A3B87DE71}" srcOrd="6" destOrd="0" presId="urn:microsoft.com/office/officeart/2005/8/layout/vProcess5"/>
    <dgm:cxn modelId="{A54B36E5-91A4-1E48-8A71-C633092B4A12}" type="presParOf" srcId="{B860BFE5-008E-1846-B75F-80AB7C074C0F}" destId="{2BE42F49-3360-B34E-B37F-6C4D1439BDD1}" srcOrd="7" destOrd="0" presId="urn:microsoft.com/office/officeart/2005/8/layout/vProcess5"/>
    <dgm:cxn modelId="{D3B2DB49-CB38-AB48-AACB-61993B7ACDC4}" type="presParOf" srcId="{B860BFE5-008E-1846-B75F-80AB7C074C0F}" destId="{3BAA6D59-ECB5-8C43-882C-CBD28CFE1C1B}" srcOrd="8" destOrd="0" presId="urn:microsoft.com/office/officeart/2005/8/layout/vProcess5"/>
    <dgm:cxn modelId="{06F8270A-CEAE-FE42-BEB5-89698D27F563}" type="presParOf" srcId="{B860BFE5-008E-1846-B75F-80AB7C074C0F}" destId="{A0C06C3B-0EDE-4D4A-A367-D0CE1D37D906}" srcOrd="9" destOrd="0" presId="urn:microsoft.com/office/officeart/2005/8/layout/vProcess5"/>
    <dgm:cxn modelId="{F8815FD3-2821-B64F-8D69-25C9B9E6BDEC}" type="presParOf" srcId="{B860BFE5-008E-1846-B75F-80AB7C074C0F}" destId="{AA9A41E3-9A7A-D94D-A973-9BB3AD5462AA}" srcOrd="10" destOrd="0" presId="urn:microsoft.com/office/officeart/2005/8/layout/vProcess5"/>
    <dgm:cxn modelId="{30A950B9-C5CE-4C47-81BC-FF9C57EE692E}" type="presParOf" srcId="{B860BFE5-008E-1846-B75F-80AB7C074C0F}" destId="{8739542A-64A2-8E45-B102-AA9762A3D5D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2A595F-8960-4F66-BB5E-99787A84745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F9AEA7-96D4-405D-ACAE-22248CEB5B1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Analyze the ideas of the other team members and before to came up with a final decision, they evaluate all the possibilities</a:t>
          </a:r>
        </a:p>
      </dgm:t>
    </dgm:pt>
    <dgm:pt modelId="{49587CBA-13E6-4D9F-B93B-BA351522261D}" type="parTrans" cxnId="{F178E59B-7214-4120-B96A-923646F1A3BC}">
      <dgm:prSet/>
      <dgm:spPr/>
      <dgm:t>
        <a:bodyPr/>
        <a:lstStyle/>
        <a:p>
          <a:endParaRPr lang="en-US"/>
        </a:p>
      </dgm:t>
    </dgm:pt>
    <dgm:pt modelId="{244AF81E-8352-4494-9494-00AFCC4FC8DB}" type="sibTrans" cxnId="{F178E59B-7214-4120-B96A-923646F1A3BC}">
      <dgm:prSet/>
      <dgm:spPr/>
      <dgm:t>
        <a:bodyPr/>
        <a:lstStyle/>
        <a:p>
          <a:endParaRPr lang="en-US"/>
        </a:p>
      </dgm:t>
    </dgm:pt>
    <dgm:pt modelId="{BC0425A5-CDFE-46A1-8002-A05D4B6DA85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Objective and careful about the decision they have to make</a:t>
          </a:r>
        </a:p>
      </dgm:t>
    </dgm:pt>
    <dgm:pt modelId="{8FF0C5F7-0D03-4F3C-B08C-BC198F2155FC}" type="parTrans" cxnId="{DFA24673-8E5E-41AF-A8BB-2800716218A3}">
      <dgm:prSet/>
      <dgm:spPr/>
      <dgm:t>
        <a:bodyPr/>
        <a:lstStyle/>
        <a:p>
          <a:endParaRPr lang="en-US"/>
        </a:p>
      </dgm:t>
    </dgm:pt>
    <dgm:pt modelId="{14BAEB95-591E-4207-90C2-CF9BAA937242}" type="sibTrans" cxnId="{DFA24673-8E5E-41AF-A8BB-2800716218A3}">
      <dgm:prSet/>
      <dgm:spPr/>
      <dgm:t>
        <a:bodyPr/>
        <a:lstStyle/>
        <a:p>
          <a:endParaRPr lang="en-US"/>
        </a:p>
      </dgm:t>
    </dgm:pt>
    <dgm:pt modelId="{F89691E9-ECF4-E24E-AF68-AB7719BF8827}" type="pres">
      <dgm:prSet presAssocID="{C72A595F-8960-4F66-BB5E-99787A84745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7ED27E-901A-0D45-B5C2-C18CF7EECD9B}" type="pres">
      <dgm:prSet presAssocID="{8DF9AEA7-96D4-405D-ACAE-22248CEB5B1B}" presName="hierRoot1" presStyleCnt="0"/>
      <dgm:spPr/>
    </dgm:pt>
    <dgm:pt modelId="{95D16C53-6BC4-0441-97A2-78BE322A21AD}" type="pres">
      <dgm:prSet presAssocID="{8DF9AEA7-96D4-405D-ACAE-22248CEB5B1B}" presName="composite" presStyleCnt="0"/>
      <dgm:spPr/>
    </dgm:pt>
    <dgm:pt modelId="{69E88611-5AD2-104F-BDD9-BD83A1F96CD5}" type="pres">
      <dgm:prSet presAssocID="{8DF9AEA7-96D4-405D-ACAE-22248CEB5B1B}" presName="background" presStyleLbl="node0" presStyleIdx="0" presStyleCnt="2"/>
      <dgm:spPr/>
    </dgm:pt>
    <dgm:pt modelId="{809FC5E0-A2FB-CC42-87DD-E6E391510DBD}" type="pres">
      <dgm:prSet presAssocID="{8DF9AEA7-96D4-405D-ACAE-22248CEB5B1B}" presName="text" presStyleLbl="fgAcc0" presStyleIdx="0" presStyleCnt="2">
        <dgm:presLayoutVars>
          <dgm:chPref val="3"/>
        </dgm:presLayoutVars>
      </dgm:prSet>
      <dgm:spPr/>
    </dgm:pt>
    <dgm:pt modelId="{B0A2D73C-FCE2-9E47-A975-C09EFE0D60FF}" type="pres">
      <dgm:prSet presAssocID="{8DF9AEA7-96D4-405D-ACAE-22248CEB5B1B}" presName="hierChild2" presStyleCnt="0"/>
      <dgm:spPr/>
    </dgm:pt>
    <dgm:pt modelId="{B1256F95-4AB6-D741-9B2D-237EB388A72F}" type="pres">
      <dgm:prSet presAssocID="{BC0425A5-CDFE-46A1-8002-A05D4B6DA854}" presName="hierRoot1" presStyleCnt="0"/>
      <dgm:spPr/>
    </dgm:pt>
    <dgm:pt modelId="{DB5F8B0D-0DD8-1741-8178-A599FFCD4E33}" type="pres">
      <dgm:prSet presAssocID="{BC0425A5-CDFE-46A1-8002-A05D4B6DA854}" presName="composite" presStyleCnt="0"/>
      <dgm:spPr/>
    </dgm:pt>
    <dgm:pt modelId="{DB653966-2EC3-C74C-9391-7642CCA19A8E}" type="pres">
      <dgm:prSet presAssocID="{BC0425A5-CDFE-46A1-8002-A05D4B6DA854}" presName="background" presStyleLbl="node0" presStyleIdx="1" presStyleCnt="2"/>
      <dgm:spPr/>
    </dgm:pt>
    <dgm:pt modelId="{EF98DD7A-E6D0-A144-AC59-919569855A53}" type="pres">
      <dgm:prSet presAssocID="{BC0425A5-CDFE-46A1-8002-A05D4B6DA854}" presName="text" presStyleLbl="fgAcc0" presStyleIdx="1" presStyleCnt="2">
        <dgm:presLayoutVars>
          <dgm:chPref val="3"/>
        </dgm:presLayoutVars>
      </dgm:prSet>
      <dgm:spPr/>
    </dgm:pt>
    <dgm:pt modelId="{8BF0F633-774D-2D4B-A93B-C9B66B7CE1AC}" type="pres">
      <dgm:prSet presAssocID="{BC0425A5-CDFE-46A1-8002-A05D4B6DA854}" presName="hierChild2" presStyleCnt="0"/>
      <dgm:spPr/>
    </dgm:pt>
  </dgm:ptLst>
  <dgm:cxnLst>
    <dgm:cxn modelId="{2CE58849-FCC6-754B-A661-0BCE0B9B6AD5}" type="presOf" srcId="{8DF9AEA7-96D4-405D-ACAE-22248CEB5B1B}" destId="{809FC5E0-A2FB-CC42-87DD-E6E391510DBD}" srcOrd="0" destOrd="0" presId="urn:microsoft.com/office/officeart/2005/8/layout/hierarchy1"/>
    <dgm:cxn modelId="{DFA24673-8E5E-41AF-A8BB-2800716218A3}" srcId="{C72A595F-8960-4F66-BB5E-99787A84745B}" destId="{BC0425A5-CDFE-46A1-8002-A05D4B6DA854}" srcOrd="1" destOrd="0" parTransId="{8FF0C5F7-0D03-4F3C-B08C-BC198F2155FC}" sibTransId="{14BAEB95-591E-4207-90C2-CF9BAA937242}"/>
    <dgm:cxn modelId="{78D4D586-E754-1C42-B62B-5AC66004175D}" type="presOf" srcId="{BC0425A5-CDFE-46A1-8002-A05D4B6DA854}" destId="{EF98DD7A-E6D0-A144-AC59-919569855A53}" srcOrd="0" destOrd="0" presId="urn:microsoft.com/office/officeart/2005/8/layout/hierarchy1"/>
    <dgm:cxn modelId="{F178E59B-7214-4120-B96A-923646F1A3BC}" srcId="{C72A595F-8960-4F66-BB5E-99787A84745B}" destId="{8DF9AEA7-96D4-405D-ACAE-22248CEB5B1B}" srcOrd="0" destOrd="0" parTransId="{49587CBA-13E6-4D9F-B93B-BA351522261D}" sibTransId="{244AF81E-8352-4494-9494-00AFCC4FC8DB}"/>
    <dgm:cxn modelId="{27F41CE9-1E3F-B848-9837-0FEA3D16BD15}" type="presOf" srcId="{C72A595F-8960-4F66-BB5E-99787A84745B}" destId="{F89691E9-ECF4-E24E-AF68-AB7719BF8827}" srcOrd="0" destOrd="0" presId="urn:microsoft.com/office/officeart/2005/8/layout/hierarchy1"/>
    <dgm:cxn modelId="{75C9D8AC-52C1-CA46-A62F-0ECD0E5AE000}" type="presParOf" srcId="{F89691E9-ECF4-E24E-AF68-AB7719BF8827}" destId="{157ED27E-901A-0D45-B5C2-C18CF7EECD9B}" srcOrd="0" destOrd="0" presId="urn:microsoft.com/office/officeart/2005/8/layout/hierarchy1"/>
    <dgm:cxn modelId="{04848F4F-F8AC-AD46-854A-22A8209C77E6}" type="presParOf" srcId="{157ED27E-901A-0D45-B5C2-C18CF7EECD9B}" destId="{95D16C53-6BC4-0441-97A2-78BE322A21AD}" srcOrd="0" destOrd="0" presId="urn:microsoft.com/office/officeart/2005/8/layout/hierarchy1"/>
    <dgm:cxn modelId="{0219E11C-10F7-8A49-B8A4-5214CA573EE9}" type="presParOf" srcId="{95D16C53-6BC4-0441-97A2-78BE322A21AD}" destId="{69E88611-5AD2-104F-BDD9-BD83A1F96CD5}" srcOrd="0" destOrd="0" presId="urn:microsoft.com/office/officeart/2005/8/layout/hierarchy1"/>
    <dgm:cxn modelId="{49D45719-565C-F741-82AD-D5CB8011EB3D}" type="presParOf" srcId="{95D16C53-6BC4-0441-97A2-78BE322A21AD}" destId="{809FC5E0-A2FB-CC42-87DD-E6E391510DBD}" srcOrd="1" destOrd="0" presId="urn:microsoft.com/office/officeart/2005/8/layout/hierarchy1"/>
    <dgm:cxn modelId="{5559096D-18C5-8841-844B-2C3B98A093C2}" type="presParOf" srcId="{157ED27E-901A-0D45-B5C2-C18CF7EECD9B}" destId="{B0A2D73C-FCE2-9E47-A975-C09EFE0D60FF}" srcOrd="1" destOrd="0" presId="urn:microsoft.com/office/officeart/2005/8/layout/hierarchy1"/>
    <dgm:cxn modelId="{C638BAA8-CF86-8741-B84E-3C925387EAC6}" type="presParOf" srcId="{F89691E9-ECF4-E24E-AF68-AB7719BF8827}" destId="{B1256F95-4AB6-D741-9B2D-237EB388A72F}" srcOrd="1" destOrd="0" presId="urn:microsoft.com/office/officeart/2005/8/layout/hierarchy1"/>
    <dgm:cxn modelId="{609A0787-698B-E947-B86A-3CB45FC353D9}" type="presParOf" srcId="{B1256F95-4AB6-D741-9B2D-237EB388A72F}" destId="{DB5F8B0D-0DD8-1741-8178-A599FFCD4E33}" srcOrd="0" destOrd="0" presId="urn:microsoft.com/office/officeart/2005/8/layout/hierarchy1"/>
    <dgm:cxn modelId="{ACB6E318-1267-934D-9D05-BE0291A3017E}" type="presParOf" srcId="{DB5F8B0D-0DD8-1741-8178-A599FFCD4E33}" destId="{DB653966-2EC3-C74C-9391-7642CCA19A8E}" srcOrd="0" destOrd="0" presId="urn:microsoft.com/office/officeart/2005/8/layout/hierarchy1"/>
    <dgm:cxn modelId="{4E3966E4-061F-E44C-8213-CD105F9D913A}" type="presParOf" srcId="{DB5F8B0D-0DD8-1741-8178-A599FFCD4E33}" destId="{EF98DD7A-E6D0-A144-AC59-919569855A53}" srcOrd="1" destOrd="0" presId="urn:microsoft.com/office/officeart/2005/8/layout/hierarchy1"/>
    <dgm:cxn modelId="{4EA296C5-667C-9645-BC09-CE923C221011}" type="presParOf" srcId="{B1256F95-4AB6-D741-9B2D-237EB388A72F}" destId="{8BF0F633-774D-2D4B-A93B-C9B66B7CE1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165C6D-356C-491B-B3FA-759DFAFA4DE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45972E-0B5B-4A5D-B4B1-5BEB9DFFDA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New ideas </a:t>
          </a:r>
        </a:p>
      </dgm:t>
    </dgm:pt>
    <dgm:pt modelId="{D0C42398-704C-419D-A961-A74FF7EC35E8}" type="parTrans" cxnId="{E00A78BA-3CA3-4A8E-A5EF-CD5744F957B5}">
      <dgm:prSet/>
      <dgm:spPr/>
      <dgm:t>
        <a:bodyPr/>
        <a:lstStyle/>
        <a:p>
          <a:endParaRPr lang="en-US"/>
        </a:p>
      </dgm:t>
    </dgm:pt>
    <dgm:pt modelId="{A24450DF-353B-45C2-905B-CDAEF1AD800F}" type="sibTrans" cxnId="{E00A78BA-3CA3-4A8E-A5EF-CD5744F957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B65EB3-FFDD-4013-9AB3-AACD2CCD71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Teaches us to listen </a:t>
          </a:r>
        </a:p>
      </dgm:t>
    </dgm:pt>
    <dgm:pt modelId="{E63623CC-A03D-4929-97A0-484F2F547C3C}" type="parTrans" cxnId="{A471B2A3-3E84-45F8-8721-F9D5CB502BE7}">
      <dgm:prSet/>
      <dgm:spPr/>
      <dgm:t>
        <a:bodyPr/>
        <a:lstStyle/>
        <a:p>
          <a:endParaRPr lang="en-US"/>
        </a:p>
      </dgm:t>
    </dgm:pt>
    <dgm:pt modelId="{0265A531-9870-458C-8DDD-7FFCA58DD515}" type="sibTrans" cxnId="{A471B2A3-3E84-45F8-8721-F9D5CB502B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692FFD-0BED-4F6E-B9C8-A51E45A32B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Leads to solutions </a:t>
          </a:r>
        </a:p>
      </dgm:t>
    </dgm:pt>
    <dgm:pt modelId="{9E504962-0DD8-4A7C-B6C9-0165AF05D993}" type="parTrans" cxnId="{0A08A4F3-EABA-470C-9817-F75CC737DE11}">
      <dgm:prSet/>
      <dgm:spPr/>
      <dgm:t>
        <a:bodyPr/>
        <a:lstStyle/>
        <a:p>
          <a:endParaRPr lang="en-US"/>
        </a:p>
      </dgm:t>
    </dgm:pt>
    <dgm:pt modelId="{E3B62712-027B-438C-A36C-7723AC883B68}" type="sibTrans" cxnId="{0A08A4F3-EABA-470C-9817-F75CC737DE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0530B3D-4677-424F-957A-928E968F79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Practice communication skills </a:t>
          </a:r>
        </a:p>
      </dgm:t>
    </dgm:pt>
    <dgm:pt modelId="{0B56330E-FFE5-4ABC-AB84-CEEE6F0EE85B}" type="parTrans" cxnId="{C258D4E5-125B-4BDD-91E1-91B40FC39579}">
      <dgm:prSet/>
      <dgm:spPr/>
      <dgm:t>
        <a:bodyPr/>
        <a:lstStyle/>
        <a:p>
          <a:endParaRPr lang="en-US"/>
        </a:p>
      </dgm:t>
    </dgm:pt>
    <dgm:pt modelId="{1E329B55-885B-4413-B5B1-DD525BA3D181}" type="sibTrans" cxnId="{C258D4E5-125B-4BDD-91E1-91B40FC395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FD495A-24FF-47FE-A83D-2CE4894050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Helps us to set limits </a:t>
          </a:r>
        </a:p>
      </dgm:t>
    </dgm:pt>
    <dgm:pt modelId="{88E94E2D-9176-41B8-89E9-11BBB38C18F5}" type="parTrans" cxnId="{4EA0B436-48B9-486F-B2C0-11BCF952AB91}">
      <dgm:prSet/>
      <dgm:spPr/>
      <dgm:t>
        <a:bodyPr/>
        <a:lstStyle/>
        <a:p>
          <a:endParaRPr lang="en-US"/>
        </a:p>
      </dgm:t>
    </dgm:pt>
    <dgm:pt modelId="{6752C95F-33AB-4321-B255-EF0673844D1A}" type="sibTrans" cxnId="{4EA0B436-48B9-486F-B2C0-11BCF952AB91}">
      <dgm:prSet/>
      <dgm:spPr/>
      <dgm:t>
        <a:bodyPr/>
        <a:lstStyle/>
        <a:p>
          <a:endParaRPr lang="en-US"/>
        </a:p>
      </dgm:t>
    </dgm:pt>
    <dgm:pt modelId="{3FC7D195-4980-42E1-8540-E5CAC6F36375}" type="pres">
      <dgm:prSet presAssocID="{68165C6D-356C-491B-B3FA-759DFAFA4DE6}" presName="root" presStyleCnt="0">
        <dgm:presLayoutVars>
          <dgm:dir/>
          <dgm:resizeHandles val="exact"/>
        </dgm:presLayoutVars>
      </dgm:prSet>
      <dgm:spPr/>
    </dgm:pt>
    <dgm:pt modelId="{B92C5567-0B1E-4019-8220-8596E5FD0A05}" type="pres">
      <dgm:prSet presAssocID="{68165C6D-356C-491B-B3FA-759DFAFA4DE6}" presName="container" presStyleCnt="0">
        <dgm:presLayoutVars>
          <dgm:dir/>
          <dgm:resizeHandles val="exact"/>
        </dgm:presLayoutVars>
      </dgm:prSet>
      <dgm:spPr/>
    </dgm:pt>
    <dgm:pt modelId="{501BDFF2-99FD-47A3-9824-DC9F533D7F1C}" type="pres">
      <dgm:prSet presAssocID="{ED45972E-0B5B-4A5D-B4B1-5BEB9DFFDAF8}" presName="compNode" presStyleCnt="0"/>
      <dgm:spPr/>
    </dgm:pt>
    <dgm:pt modelId="{3F34099F-4ADB-42E5-B642-D16C7B0F2C14}" type="pres">
      <dgm:prSet presAssocID="{ED45972E-0B5B-4A5D-B4B1-5BEB9DFFDAF8}" presName="iconBgRect" presStyleLbl="bgShp" presStyleIdx="0" presStyleCnt="5"/>
      <dgm:spPr/>
    </dgm:pt>
    <dgm:pt modelId="{F21218CE-3ACE-4645-8B20-77D8A29899B4}" type="pres">
      <dgm:prSet presAssocID="{ED45972E-0B5B-4A5D-B4B1-5BEB9DFFDAF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7F35E5E-7E9C-4F2C-965F-0B0B27E7A419}" type="pres">
      <dgm:prSet presAssocID="{ED45972E-0B5B-4A5D-B4B1-5BEB9DFFDAF8}" presName="spaceRect" presStyleCnt="0"/>
      <dgm:spPr/>
    </dgm:pt>
    <dgm:pt modelId="{CFAA59F7-A330-4FC0-84EB-E5AC4DAC2E48}" type="pres">
      <dgm:prSet presAssocID="{ED45972E-0B5B-4A5D-B4B1-5BEB9DFFDAF8}" presName="textRect" presStyleLbl="revTx" presStyleIdx="0" presStyleCnt="5">
        <dgm:presLayoutVars>
          <dgm:chMax val="1"/>
          <dgm:chPref val="1"/>
        </dgm:presLayoutVars>
      </dgm:prSet>
      <dgm:spPr/>
    </dgm:pt>
    <dgm:pt modelId="{056190F1-A235-4AE4-9700-FBE24EC499D9}" type="pres">
      <dgm:prSet presAssocID="{A24450DF-353B-45C2-905B-CDAEF1AD800F}" presName="sibTrans" presStyleLbl="sibTrans2D1" presStyleIdx="0" presStyleCnt="0"/>
      <dgm:spPr/>
    </dgm:pt>
    <dgm:pt modelId="{4443D4C7-59AB-48D8-857C-DDF0D0142FD9}" type="pres">
      <dgm:prSet presAssocID="{07B65EB3-FFDD-4013-9AB3-AACD2CCD712B}" presName="compNode" presStyleCnt="0"/>
      <dgm:spPr/>
    </dgm:pt>
    <dgm:pt modelId="{404B9C46-3D72-460D-BA6F-3D65A50289C3}" type="pres">
      <dgm:prSet presAssocID="{07B65EB3-FFDD-4013-9AB3-AACD2CCD712B}" presName="iconBgRect" presStyleLbl="bgShp" presStyleIdx="1" presStyleCnt="5"/>
      <dgm:spPr/>
    </dgm:pt>
    <dgm:pt modelId="{9AAE2F68-E069-461A-BD28-EA85642DDC77}" type="pres">
      <dgm:prSet presAssocID="{07B65EB3-FFDD-4013-9AB3-AACD2CCD712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FF0A818A-8CEF-431A-A02C-8CA51C155066}" type="pres">
      <dgm:prSet presAssocID="{07B65EB3-FFDD-4013-9AB3-AACD2CCD712B}" presName="spaceRect" presStyleCnt="0"/>
      <dgm:spPr/>
    </dgm:pt>
    <dgm:pt modelId="{4D76C206-4798-4AB7-9CCE-15419EF074B6}" type="pres">
      <dgm:prSet presAssocID="{07B65EB3-FFDD-4013-9AB3-AACD2CCD712B}" presName="textRect" presStyleLbl="revTx" presStyleIdx="1" presStyleCnt="5">
        <dgm:presLayoutVars>
          <dgm:chMax val="1"/>
          <dgm:chPref val="1"/>
        </dgm:presLayoutVars>
      </dgm:prSet>
      <dgm:spPr/>
    </dgm:pt>
    <dgm:pt modelId="{9A0960B6-3F76-4998-9343-D41D7BF44DFE}" type="pres">
      <dgm:prSet presAssocID="{0265A531-9870-458C-8DDD-7FFCA58DD515}" presName="sibTrans" presStyleLbl="sibTrans2D1" presStyleIdx="0" presStyleCnt="0"/>
      <dgm:spPr/>
    </dgm:pt>
    <dgm:pt modelId="{19E73717-9457-4805-8417-947A522B3857}" type="pres">
      <dgm:prSet presAssocID="{84692FFD-0BED-4F6E-B9C8-A51E45A32BB0}" presName="compNode" presStyleCnt="0"/>
      <dgm:spPr/>
    </dgm:pt>
    <dgm:pt modelId="{7144B343-BEAB-43CA-9912-BDE186D32C09}" type="pres">
      <dgm:prSet presAssocID="{84692FFD-0BED-4F6E-B9C8-A51E45A32BB0}" presName="iconBgRect" presStyleLbl="bgShp" presStyleIdx="2" presStyleCnt="5"/>
      <dgm:spPr/>
    </dgm:pt>
    <dgm:pt modelId="{A4F36D19-5E70-48C6-A634-A98ADD8333BF}" type="pres">
      <dgm:prSet presAssocID="{84692FFD-0BED-4F6E-B9C8-A51E45A32BB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A80C71D-2A34-4A19-AF53-9EEC92E8E94B}" type="pres">
      <dgm:prSet presAssocID="{84692FFD-0BED-4F6E-B9C8-A51E45A32BB0}" presName="spaceRect" presStyleCnt="0"/>
      <dgm:spPr/>
    </dgm:pt>
    <dgm:pt modelId="{88D509E1-16ED-4E80-B4C6-5659E03A7A18}" type="pres">
      <dgm:prSet presAssocID="{84692FFD-0BED-4F6E-B9C8-A51E45A32BB0}" presName="textRect" presStyleLbl="revTx" presStyleIdx="2" presStyleCnt="5">
        <dgm:presLayoutVars>
          <dgm:chMax val="1"/>
          <dgm:chPref val="1"/>
        </dgm:presLayoutVars>
      </dgm:prSet>
      <dgm:spPr/>
    </dgm:pt>
    <dgm:pt modelId="{242495CF-E668-40BF-B7D5-0D9E4F7BDEF2}" type="pres">
      <dgm:prSet presAssocID="{E3B62712-027B-438C-A36C-7723AC883B68}" presName="sibTrans" presStyleLbl="sibTrans2D1" presStyleIdx="0" presStyleCnt="0"/>
      <dgm:spPr/>
    </dgm:pt>
    <dgm:pt modelId="{A314D191-6DD0-4CAA-9C43-4EC5422D240D}" type="pres">
      <dgm:prSet presAssocID="{80530B3D-4677-424F-957A-928E968F79BA}" presName="compNode" presStyleCnt="0"/>
      <dgm:spPr/>
    </dgm:pt>
    <dgm:pt modelId="{AEF4871F-2198-42E0-B9BD-88DE7A0E5441}" type="pres">
      <dgm:prSet presAssocID="{80530B3D-4677-424F-957A-928E968F79BA}" presName="iconBgRect" presStyleLbl="bgShp" presStyleIdx="3" presStyleCnt="5"/>
      <dgm:spPr/>
    </dgm:pt>
    <dgm:pt modelId="{126CDDA8-AC78-46A5-B409-29D50AFCE272}" type="pres">
      <dgm:prSet presAssocID="{80530B3D-4677-424F-957A-928E968F79B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C03A343-89A9-476F-A0E0-B3A9A79A947A}" type="pres">
      <dgm:prSet presAssocID="{80530B3D-4677-424F-957A-928E968F79BA}" presName="spaceRect" presStyleCnt="0"/>
      <dgm:spPr/>
    </dgm:pt>
    <dgm:pt modelId="{96BB681C-3BCE-4DD6-AA46-A5F132952401}" type="pres">
      <dgm:prSet presAssocID="{80530B3D-4677-424F-957A-928E968F79BA}" presName="textRect" presStyleLbl="revTx" presStyleIdx="3" presStyleCnt="5">
        <dgm:presLayoutVars>
          <dgm:chMax val="1"/>
          <dgm:chPref val="1"/>
        </dgm:presLayoutVars>
      </dgm:prSet>
      <dgm:spPr/>
    </dgm:pt>
    <dgm:pt modelId="{B74DA83F-67B5-4917-97FA-C5801B18E047}" type="pres">
      <dgm:prSet presAssocID="{1E329B55-885B-4413-B5B1-DD525BA3D181}" presName="sibTrans" presStyleLbl="sibTrans2D1" presStyleIdx="0" presStyleCnt="0"/>
      <dgm:spPr/>
    </dgm:pt>
    <dgm:pt modelId="{DAC7270D-6D6C-4940-8B6C-53F25B27ED1F}" type="pres">
      <dgm:prSet presAssocID="{2CFD495A-24FF-47FE-A83D-2CE489405032}" presName="compNode" presStyleCnt="0"/>
      <dgm:spPr/>
    </dgm:pt>
    <dgm:pt modelId="{A9CD3C51-7485-456C-B3E9-D0DE724949AD}" type="pres">
      <dgm:prSet presAssocID="{2CFD495A-24FF-47FE-A83D-2CE489405032}" presName="iconBgRect" presStyleLbl="bgShp" presStyleIdx="4" presStyleCnt="5"/>
      <dgm:spPr/>
    </dgm:pt>
    <dgm:pt modelId="{F1B9A93A-4B3C-491A-8EC3-781814EB2994}" type="pres">
      <dgm:prSet presAssocID="{2CFD495A-24FF-47FE-A83D-2CE4894050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2056C28-AAB2-4F35-9B11-43E372BDB207}" type="pres">
      <dgm:prSet presAssocID="{2CFD495A-24FF-47FE-A83D-2CE489405032}" presName="spaceRect" presStyleCnt="0"/>
      <dgm:spPr/>
    </dgm:pt>
    <dgm:pt modelId="{16D36B71-80A2-458A-BB04-6E132CDB03AF}" type="pres">
      <dgm:prSet presAssocID="{2CFD495A-24FF-47FE-A83D-2CE48940503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625A51E-D22A-4C5F-BA06-2D04AEC3EE2C}" type="presOf" srcId="{80530B3D-4677-424F-957A-928E968F79BA}" destId="{96BB681C-3BCE-4DD6-AA46-A5F132952401}" srcOrd="0" destOrd="0" presId="urn:microsoft.com/office/officeart/2018/2/layout/IconCircleList"/>
    <dgm:cxn modelId="{4EA0B436-48B9-486F-B2C0-11BCF952AB91}" srcId="{68165C6D-356C-491B-B3FA-759DFAFA4DE6}" destId="{2CFD495A-24FF-47FE-A83D-2CE489405032}" srcOrd="4" destOrd="0" parTransId="{88E94E2D-9176-41B8-89E9-11BBB38C18F5}" sibTransId="{6752C95F-33AB-4321-B255-EF0673844D1A}"/>
    <dgm:cxn modelId="{0EC9713D-4800-4944-A16C-5E6060733F46}" type="presOf" srcId="{1E329B55-885B-4413-B5B1-DD525BA3D181}" destId="{B74DA83F-67B5-4917-97FA-C5801B18E047}" srcOrd="0" destOrd="0" presId="urn:microsoft.com/office/officeart/2018/2/layout/IconCircleList"/>
    <dgm:cxn modelId="{B41C2E60-A618-4105-9756-C1F0CCD22880}" type="presOf" srcId="{84692FFD-0BED-4F6E-B9C8-A51E45A32BB0}" destId="{88D509E1-16ED-4E80-B4C6-5659E03A7A18}" srcOrd="0" destOrd="0" presId="urn:microsoft.com/office/officeart/2018/2/layout/IconCircleList"/>
    <dgm:cxn modelId="{05F59750-D0C4-45AE-921F-3EE71DED1FA6}" type="presOf" srcId="{2CFD495A-24FF-47FE-A83D-2CE489405032}" destId="{16D36B71-80A2-458A-BB04-6E132CDB03AF}" srcOrd="0" destOrd="0" presId="urn:microsoft.com/office/officeart/2018/2/layout/IconCircleList"/>
    <dgm:cxn modelId="{7A64267B-F97F-4DC3-A93C-AA3728063628}" type="presOf" srcId="{0265A531-9870-458C-8DDD-7FFCA58DD515}" destId="{9A0960B6-3F76-4998-9343-D41D7BF44DFE}" srcOrd="0" destOrd="0" presId="urn:microsoft.com/office/officeart/2018/2/layout/IconCircleList"/>
    <dgm:cxn modelId="{6CE58183-12DF-40FC-A432-C23BE1402662}" type="presOf" srcId="{A24450DF-353B-45C2-905B-CDAEF1AD800F}" destId="{056190F1-A235-4AE4-9700-FBE24EC499D9}" srcOrd="0" destOrd="0" presId="urn:microsoft.com/office/officeart/2018/2/layout/IconCircleList"/>
    <dgm:cxn modelId="{A471B2A3-3E84-45F8-8721-F9D5CB502BE7}" srcId="{68165C6D-356C-491B-B3FA-759DFAFA4DE6}" destId="{07B65EB3-FFDD-4013-9AB3-AACD2CCD712B}" srcOrd="1" destOrd="0" parTransId="{E63623CC-A03D-4929-97A0-484F2F547C3C}" sibTransId="{0265A531-9870-458C-8DDD-7FFCA58DD515}"/>
    <dgm:cxn modelId="{E00A78BA-3CA3-4A8E-A5EF-CD5744F957B5}" srcId="{68165C6D-356C-491B-B3FA-759DFAFA4DE6}" destId="{ED45972E-0B5B-4A5D-B4B1-5BEB9DFFDAF8}" srcOrd="0" destOrd="0" parTransId="{D0C42398-704C-419D-A961-A74FF7EC35E8}" sibTransId="{A24450DF-353B-45C2-905B-CDAEF1AD800F}"/>
    <dgm:cxn modelId="{7FFE1ED0-0AB8-42F0-A4B3-2D998234B683}" type="presOf" srcId="{ED45972E-0B5B-4A5D-B4B1-5BEB9DFFDAF8}" destId="{CFAA59F7-A330-4FC0-84EB-E5AC4DAC2E48}" srcOrd="0" destOrd="0" presId="urn:microsoft.com/office/officeart/2018/2/layout/IconCircleList"/>
    <dgm:cxn modelId="{8342F4D5-6207-475C-A6DC-38DB306B2D5C}" type="presOf" srcId="{07B65EB3-FFDD-4013-9AB3-AACD2CCD712B}" destId="{4D76C206-4798-4AB7-9CCE-15419EF074B6}" srcOrd="0" destOrd="0" presId="urn:microsoft.com/office/officeart/2018/2/layout/IconCircleList"/>
    <dgm:cxn modelId="{C258D4E5-125B-4BDD-91E1-91B40FC39579}" srcId="{68165C6D-356C-491B-B3FA-759DFAFA4DE6}" destId="{80530B3D-4677-424F-957A-928E968F79BA}" srcOrd="3" destOrd="0" parTransId="{0B56330E-FFE5-4ABC-AB84-CEEE6F0EE85B}" sibTransId="{1E329B55-885B-4413-B5B1-DD525BA3D181}"/>
    <dgm:cxn modelId="{3C2ADAF0-7758-45A1-9F15-246DDCB083EE}" type="presOf" srcId="{E3B62712-027B-438C-A36C-7723AC883B68}" destId="{242495CF-E668-40BF-B7D5-0D9E4F7BDEF2}" srcOrd="0" destOrd="0" presId="urn:microsoft.com/office/officeart/2018/2/layout/IconCircleList"/>
    <dgm:cxn modelId="{0A08A4F3-EABA-470C-9817-F75CC737DE11}" srcId="{68165C6D-356C-491B-B3FA-759DFAFA4DE6}" destId="{84692FFD-0BED-4F6E-B9C8-A51E45A32BB0}" srcOrd="2" destOrd="0" parTransId="{9E504962-0DD8-4A7C-B6C9-0165AF05D993}" sibTransId="{E3B62712-027B-438C-A36C-7723AC883B68}"/>
    <dgm:cxn modelId="{135315F5-0E9F-4670-B55E-B54873685830}" type="presOf" srcId="{68165C6D-356C-491B-B3FA-759DFAFA4DE6}" destId="{3FC7D195-4980-42E1-8540-E5CAC6F36375}" srcOrd="0" destOrd="0" presId="urn:microsoft.com/office/officeart/2018/2/layout/IconCircleList"/>
    <dgm:cxn modelId="{0E85D4AA-B38D-4DF3-A1FF-8D55A4C2EE5B}" type="presParOf" srcId="{3FC7D195-4980-42E1-8540-E5CAC6F36375}" destId="{B92C5567-0B1E-4019-8220-8596E5FD0A05}" srcOrd="0" destOrd="0" presId="urn:microsoft.com/office/officeart/2018/2/layout/IconCircleList"/>
    <dgm:cxn modelId="{35FE882C-FB8B-4473-A9A6-3EA88BB7BD11}" type="presParOf" srcId="{B92C5567-0B1E-4019-8220-8596E5FD0A05}" destId="{501BDFF2-99FD-47A3-9824-DC9F533D7F1C}" srcOrd="0" destOrd="0" presId="urn:microsoft.com/office/officeart/2018/2/layout/IconCircleList"/>
    <dgm:cxn modelId="{421D5C82-6F0F-4EEA-8A65-3DA56FA1F770}" type="presParOf" srcId="{501BDFF2-99FD-47A3-9824-DC9F533D7F1C}" destId="{3F34099F-4ADB-42E5-B642-D16C7B0F2C14}" srcOrd="0" destOrd="0" presId="urn:microsoft.com/office/officeart/2018/2/layout/IconCircleList"/>
    <dgm:cxn modelId="{2D4F9A9D-E679-40FD-BD15-8AF48687F039}" type="presParOf" srcId="{501BDFF2-99FD-47A3-9824-DC9F533D7F1C}" destId="{F21218CE-3ACE-4645-8B20-77D8A29899B4}" srcOrd="1" destOrd="0" presId="urn:microsoft.com/office/officeart/2018/2/layout/IconCircleList"/>
    <dgm:cxn modelId="{06495DAA-316B-43BA-9CBD-EDB7980BBDBD}" type="presParOf" srcId="{501BDFF2-99FD-47A3-9824-DC9F533D7F1C}" destId="{E7F35E5E-7E9C-4F2C-965F-0B0B27E7A419}" srcOrd="2" destOrd="0" presId="urn:microsoft.com/office/officeart/2018/2/layout/IconCircleList"/>
    <dgm:cxn modelId="{AACD4A13-EC84-444D-9EE9-1EF13B24F70C}" type="presParOf" srcId="{501BDFF2-99FD-47A3-9824-DC9F533D7F1C}" destId="{CFAA59F7-A330-4FC0-84EB-E5AC4DAC2E48}" srcOrd="3" destOrd="0" presId="urn:microsoft.com/office/officeart/2018/2/layout/IconCircleList"/>
    <dgm:cxn modelId="{DB57A053-972C-42A5-A3F1-0E9F32112648}" type="presParOf" srcId="{B92C5567-0B1E-4019-8220-8596E5FD0A05}" destId="{056190F1-A235-4AE4-9700-FBE24EC499D9}" srcOrd="1" destOrd="0" presId="urn:microsoft.com/office/officeart/2018/2/layout/IconCircleList"/>
    <dgm:cxn modelId="{36C9E34D-CB20-4C7C-AE64-71F799DDDD64}" type="presParOf" srcId="{B92C5567-0B1E-4019-8220-8596E5FD0A05}" destId="{4443D4C7-59AB-48D8-857C-DDF0D0142FD9}" srcOrd="2" destOrd="0" presId="urn:microsoft.com/office/officeart/2018/2/layout/IconCircleList"/>
    <dgm:cxn modelId="{17051EAD-E02B-43B8-9526-08F5B4FC7955}" type="presParOf" srcId="{4443D4C7-59AB-48D8-857C-DDF0D0142FD9}" destId="{404B9C46-3D72-460D-BA6F-3D65A50289C3}" srcOrd="0" destOrd="0" presId="urn:microsoft.com/office/officeart/2018/2/layout/IconCircleList"/>
    <dgm:cxn modelId="{207AE7D9-AFD1-4544-B071-91ECE7E31025}" type="presParOf" srcId="{4443D4C7-59AB-48D8-857C-DDF0D0142FD9}" destId="{9AAE2F68-E069-461A-BD28-EA85642DDC77}" srcOrd="1" destOrd="0" presId="urn:microsoft.com/office/officeart/2018/2/layout/IconCircleList"/>
    <dgm:cxn modelId="{F88769D1-01DF-406C-93F2-54843B2A644E}" type="presParOf" srcId="{4443D4C7-59AB-48D8-857C-DDF0D0142FD9}" destId="{FF0A818A-8CEF-431A-A02C-8CA51C155066}" srcOrd="2" destOrd="0" presId="urn:microsoft.com/office/officeart/2018/2/layout/IconCircleList"/>
    <dgm:cxn modelId="{3D1C77FA-7203-4252-852A-935301FF6F1D}" type="presParOf" srcId="{4443D4C7-59AB-48D8-857C-DDF0D0142FD9}" destId="{4D76C206-4798-4AB7-9CCE-15419EF074B6}" srcOrd="3" destOrd="0" presId="urn:microsoft.com/office/officeart/2018/2/layout/IconCircleList"/>
    <dgm:cxn modelId="{D2B344C2-B590-4DE6-96B5-42A529C8CE1F}" type="presParOf" srcId="{B92C5567-0B1E-4019-8220-8596E5FD0A05}" destId="{9A0960B6-3F76-4998-9343-D41D7BF44DFE}" srcOrd="3" destOrd="0" presId="urn:microsoft.com/office/officeart/2018/2/layout/IconCircleList"/>
    <dgm:cxn modelId="{55F8AB3C-D9A6-4168-8E80-96242F751E88}" type="presParOf" srcId="{B92C5567-0B1E-4019-8220-8596E5FD0A05}" destId="{19E73717-9457-4805-8417-947A522B3857}" srcOrd="4" destOrd="0" presId="urn:microsoft.com/office/officeart/2018/2/layout/IconCircleList"/>
    <dgm:cxn modelId="{7F435C71-A501-4695-96B9-314A526D5D3D}" type="presParOf" srcId="{19E73717-9457-4805-8417-947A522B3857}" destId="{7144B343-BEAB-43CA-9912-BDE186D32C09}" srcOrd="0" destOrd="0" presId="urn:microsoft.com/office/officeart/2018/2/layout/IconCircleList"/>
    <dgm:cxn modelId="{16AF6E67-08DA-4F29-8C4F-3C04BC91494B}" type="presParOf" srcId="{19E73717-9457-4805-8417-947A522B3857}" destId="{A4F36D19-5E70-48C6-A634-A98ADD8333BF}" srcOrd="1" destOrd="0" presId="urn:microsoft.com/office/officeart/2018/2/layout/IconCircleList"/>
    <dgm:cxn modelId="{588D2489-1096-40FA-9FE1-6C0162CE79E5}" type="presParOf" srcId="{19E73717-9457-4805-8417-947A522B3857}" destId="{EA80C71D-2A34-4A19-AF53-9EEC92E8E94B}" srcOrd="2" destOrd="0" presId="urn:microsoft.com/office/officeart/2018/2/layout/IconCircleList"/>
    <dgm:cxn modelId="{8FBE50E0-CCFE-4DC0-94D6-9F657D6B9364}" type="presParOf" srcId="{19E73717-9457-4805-8417-947A522B3857}" destId="{88D509E1-16ED-4E80-B4C6-5659E03A7A18}" srcOrd="3" destOrd="0" presId="urn:microsoft.com/office/officeart/2018/2/layout/IconCircleList"/>
    <dgm:cxn modelId="{EE88CB81-AB8E-4416-973F-0F0DE7FCA634}" type="presParOf" srcId="{B92C5567-0B1E-4019-8220-8596E5FD0A05}" destId="{242495CF-E668-40BF-B7D5-0D9E4F7BDEF2}" srcOrd="5" destOrd="0" presId="urn:microsoft.com/office/officeart/2018/2/layout/IconCircleList"/>
    <dgm:cxn modelId="{007665F1-9727-4DB3-B191-27387F897546}" type="presParOf" srcId="{B92C5567-0B1E-4019-8220-8596E5FD0A05}" destId="{A314D191-6DD0-4CAA-9C43-4EC5422D240D}" srcOrd="6" destOrd="0" presId="urn:microsoft.com/office/officeart/2018/2/layout/IconCircleList"/>
    <dgm:cxn modelId="{5F49753A-7C01-4258-B6BB-E61EEF7D54FD}" type="presParOf" srcId="{A314D191-6DD0-4CAA-9C43-4EC5422D240D}" destId="{AEF4871F-2198-42E0-B9BD-88DE7A0E5441}" srcOrd="0" destOrd="0" presId="urn:microsoft.com/office/officeart/2018/2/layout/IconCircleList"/>
    <dgm:cxn modelId="{CCD266E3-F460-4295-9C5D-15C0020D0D46}" type="presParOf" srcId="{A314D191-6DD0-4CAA-9C43-4EC5422D240D}" destId="{126CDDA8-AC78-46A5-B409-29D50AFCE272}" srcOrd="1" destOrd="0" presId="urn:microsoft.com/office/officeart/2018/2/layout/IconCircleList"/>
    <dgm:cxn modelId="{B48B4292-8137-4077-8D61-7A1774A6DCD3}" type="presParOf" srcId="{A314D191-6DD0-4CAA-9C43-4EC5422D240D}" destId="{1C03A343-89A9-476F-A0E0-B3A9A79A947A}" srcOrd="2" destOrd="0" presId="urn:microsoft.com/office/officeart/2018/2/layout/IconCircleList"/>
    <dgm:cxn modelId="{E61AD989-0CB1-4AE8-80A6-7C2C019C3BD9}" type="presParOf" srcId="{A314D191-6DD0-4CAA-9C43-4EC5422D240D}" destId="{96BB681C-3BCE-4DD6-AA46-A5F132952401}" srcOrd="3" destOrd="0" presId="urn:microsoft.com/office/officeart/2018/2/layout/IconCircleList"/>
    <dgm:cxn modelId="{BAAD2324-D544-4A90-9FCA-A97F3874F063}" type="presParOf" srcId="{B92C5567-0B1E-4019-8220-8596E5FD0A05}" destId="{B74DA83F-67B5-4917-97FA-C5801B18E047}" srcOrd="7" destOrd="0" presId="urn:microsoft.com/office/officeart/2018/2/layout/IconCircleList"/>
    <dgm:cxn modelId="{FF286CD2-C1C6-4A74-9A6F-977A8D98D561}" type="presParOf" srcId="{B92C5567-0B1E-4019-8220-8596E5FD0A05}" destId="{DAC7270D-6D6C-4940-8B6C-53F25B27ED1F}" srcOrd="8" destOrd="0" presId="urn:microsoft.com/office/officeart/2018/2/layout/IconCircleList"/>
    <dgm:cxn modelId="{A581DA15-CD31-49AF-9834-36D0321D18C2}" type="presParOf" srcId="{DAC7270D-6D6C-4940-8B6C-53F25B27ED1F}" destId="{A9CD3C51-7485-456C-B3E9-D0DE724949AD}" srcOrd="0" destOrd="0" presId="urn:microsoft.com/office/officeart/2018/2/layout/IconCircleList"/>
    <dgm:cxn modelId="{9C0B64D7-7F0E-43F3-A7F6-923887185349}" type="presParOf" srcId="{DAC7270D-6D6C-4940-8B6C-53F25B27ED1F}" destId="{F1B9A93A-4B3C-491A-8EC3-781814EB2994}" srcOrd="1" destOrd="0" presId="urn:microsoft.com/office/officeart/2018/2/layout/IconCircleList"/>
    <dgm:cxn modelId="{B26B0FC8-3F6A-4EAC-87F2-A8331C1C8DA4}" type="presParOf" srcId="{DAC7270D-6D6C-4940-8B6C-53F25B27ED1F}" destId="{52056C28-AAB2-4F35-9B11-43E372BDB207}" srcOrd="2" destOrd="0" presId="urn:microsoft.com/office/officeart/2018/2/layout/IconCircleList"/>
    <dgm:cxn modelId="{7F277CD7-59B1-4E74-9CF1-A7136AEA9358}" type="presParOf" srcId="{DAC7270D-6D6C-4940-8B6C-53F25B27ED1F}" destId="{16D36B71-80A2-458A-BB04-6E132CDB03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7F8026-9FA5-449C-B313-BFD07E429736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359CB98-706C-4B32-9062-DB017823F583}">
      <dgm:prSet/>
      <dgm:spPr/>
      <dgm:t>
        <a:bodyPr/>
        <a:lstStyle/>
        <a:p>
          <a:r>
            <a:rPr lang="en-US"/>
            <a:t>A conflict is a struggle and a clash of interest , opinion or even principles . </a:t>
          </a:r>
        </a:p>
      </dgm:t>
    </dgm:pt>
    <dgm:pt modelId="{B85907EC-7361-44A4-A116-1C5F4ED0CD24}" type="parTrans" cxnId="{E9520FB8-4F8F-4AC4-8C34-43BC6DF70947}">
      <dgm:prSet/>
      <dgm:spPr/>
      <dgm:t>
        <a:bodyPr/>
        <a:lstStyle/>
        <a:p>
          <a:endParaRPr lang="en-US"/>
        </a:p>
      </dgm:t>
    </dgm:pt>
    <dgm:pt modelId="{66829DBD-D12F-4906-89EB-E691B842B643}" type="sibTrans" cxnId="{E9520FB8-4F8F-4AC4-8C34-43BC6DF70947}">
      <dgm:prSet/>
      <dgm:spPr/>
      <dgm:t>
        <a:bodyPr/>
        <a:lstStyle/>
        <a:p>
          <a:endParaRPr lang="en-US"/>
        </a:p>
      </dgm:t>
    </dgm:pt>
    <dgm:pt modelId="{2652AF2A-C9F1-4546-934B-A457E4A1AE7F}">
      <dgm:prSet/>
      <dgm:spPr/>
      <dgm:t>
        <a:bodyPr/>
        <a:lstStyle/>
        <a:p>
          <a:r>
            <a:rPr lang="en-US"/>
            <a:t>Conflict will always be found in society , racial , class , caste , political and international .</a:t>
          </a:r>
        </a:p>
      </dgm:t>
    </dgm:pt>
    <dgm:pt modelId="{0F50FD4E-FDB8-4BFC-91C0-F82A50D0CA85}" type="parTrans" cxnId="{33A33785-84AA-49A4-B96B-CE5E54AB9DA7}">
      <dgm:prSet/>
      <dgm:spPr/>
      <dgm:t>
        <a:bodyPr/>
        <a:lstStyle/>
        <a:p>
          <a:endParaRPr lang="en-US"/>
        </a:p>
      </dgm:t>
    </dgm:pt>
    <dgm:pt modelId="{9FB9F951-2B84-4F6F-AB95-2C16A90CD83D}" type="sibTrans" cxnId="{33A33785-84AA-49A4-B96B-CE5E54AB9DA7}">
      <dgm:prSet/>
      <dgm:spPr/>
      <dgm:t>
        <a:bodyPr/>
        <a:lstStyle/>
        <a:p>
          <a:endParaRPr lang="en-US"/>
        </a:p>
      </dgm:t>
    </dgm:pt>
    <dgm:pt modelId="{C3312F9E-DC58-4842-B2F5-45FBB78012CB}">
      <dgm:prSet/>
      <dgm:spPr/>
      <dgm:t>
        <a:bodyPr/>
        <a:lstStyle/>
        <a:p>
          <a:r>
            <a:rPr lang="en-US"/>
            <a:t>Conflict may also be emotional , intellectual and theoretical.</a:t>
          </a:r>
        </a:p>
      </dgm:t>
    </dgm:pt>
    <dgm:pt modelId="{0BF720B1-786E-43E5-B84D-58E696DF825E}" type="parTrans" cxnId="{8D3B3B2F-1A7C-4E7D-82FD-E19F767D601B}">
      <dgm:prSet/>
      <dgm:spPr/>
      <dgm:t>
        <a:bodyPr/>
        <a:lstStyle/>
        <a:p>
          <a:endParaRPr lang="en-US"/>
        </a:p>
      </dgm:t>
    </dgm:pt>
    <dgm:pt modelId="{69FE897B-47C6-4CBD-9C55-769A66FF96AE}" type="sibTrans" cxnId="{8D3B3B2F-1A7C-4E7D-82FD-E19F767D601B}">
      <dgm:prSet/>
      <dgm:spPr/>
      <dgm:t>
        <a:bodyPr/>
        <a:lstStyle/>
        <a:p>
          <a:endParaRPr lang="en-US"/>
        </a:p>
      </dgm:t>
    </dgm:pt>
    <dgm:pt modelId="{614B04B7-35C1-8B43-9F42-A50DB07E9232}" type="pres">
      <dgm:prSet presAssocID="{AB7F8026-9FA5-449C-B313-BFD07E42973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12256F-1CC4-8340-8C99-D9875A850A42}" type="pres">
      <dgm:prSet presAssocID="{3359CB98-706C-4B32-9062-DB017823F583}" presName="hierRoot1" presStyleCnt="0"/>
      <dgm:spPr/>
    </dgm:pt>
    <dgm:pt modelId="{DBCE6658-881F-484D-A137-F9F0493D24BD}" type="pres">
      <dgm:prSet presAssocID="{3359CB98-706C-4B32-9062-DB017823F583}" presName="composite" presStyleCnt="0"/>
      <dgm:spPr/>
    </dgm:pt>
    <dgm:pt modelId="{105BBA2F-65E0-4442-B0B0-D2C2EAA70A96}" type="pres">
      <dgm:prSet presAssocID="{3359CB98-706C-4B32-9062-DB017823F583}" presName="background" presStyleLbl="node0" presStyleIdx="0" presStyleCnt="3"/>
      <dgm:spPr/>
    </dgm:pt>
    <dgm:pt modelId="{01E5E9E0-CA56-9C4D-9B9E-6676B51DE29B}" type="pres">
      <dgm:prSet presAssocID="{3359CB98-706C-4B32-9062-DB017823F583}" presName="text" presStyleLbl="fgAcc0" presStyleIdx="0" presStyleCnt="3">
        <dgm:presLayoutVars>
          <dgm:chPref val="3"/>
        </dgm:presLayoutVars>
      </dgm:prSet>
      <dgm:spPr/>
    </dgm:pt>
    <dgm:pt modelId="{68B9D629-207F-9E4E-9B15-60B5B3822EC9}" type="pres">
      <dgm:prSet presAssocID="{3359CB98-706C-4B32-9062-DB017823F583}" presName="hierChild2" presStyleCnt="0"/>
      <dgm:spPr/>
    </dgm:pt>
    <dgm:pt modelId="{C9A76D01-A7F4-D143-AB0E-6268A82D28A2}" type="pres">
      <dgm:prSet presAssocID="{2652AF2A-C9F1-4546-934B-A457E4A1AE7F}" presName="hierRoot1" presStyleCnt="0"/>
      <dgm:spPr/>
    </dgm:pt>
    <dgm:pt modelId="{6FCA2973-8F67-F34D-B396-F66A921152AC}" type="pres">
      <dgm:prSet presAssocID="{2652AF2A-C9F1-4546-934B-A457E4A1AE7F}" presName="composite" presStyleCnt="0"/>
      <dgm:spPr/>
    </dgm:pt>
    <dgm:pt modelId="{C9F0D050-9FB8-974F-A928-5C2741A39A8B}" type="pres">
      <dgm:prSet presAssocID="{2652AF2A-C9F1-4546-934B-A457E4A1AE7F}" presName="background" presStyleLbl="node0" presStyleIdx="1" presStyleCnt="3"/>
      <dgm:spPr/>
    </dgm:pt>
    <dgm:pt modelId="{2282A671-C201-6E45-A7B1-B2C1739FDFFA}" type="pres">
      <dgm:prSet presAssocID="{2652AF2A-C9F1-4546-934B-A457E4A1AE7F}" presName="text" presStyleLbl="fgAcc0" presStyleIdx="1" presStyleCnt="3">
        <dgm:presLayoutVars>
          <dgm:chPref val="3"/>
        </dgm:presLayoutVars>
      </dgm:prSet>
      <dgm:spPr/>
    </dgm:pt>
    <dgm:pt modelId="{4C192F67-6928-6142-B2C9-24E0536D21F0}" type="pres">
      <dgm:prSet presAssocID="{2652AF2A-C9F1-4546-934B-A457E4A1AE7F}" presName="hierChild2" presStyleCnt="0"/>
      <dgm:spPr/>
    </dgm:pt>
    <dgm:pt modelId="{48F0DBDF-FF8F-6448-ACAF-C7EE45295190}" type="pres">
      <dgm:prSet presAssocID="{C3312F9E-DC58-4842-B2F5-45FBB78012CB}" presName="hierRoot1" presStyleCnt="0"/>
      <dgm:spPr/>
    </dgm:pt>
    <dgm:pt modelId="{A90D7CDA-1B2E-2E45-9D49-EE045625C2F4}" type="pres">
      <dgm:prSet presAssocID="{C3312F9E-DC58-4842-B2F5-45FBB78012CB}" presName="composite" presStyleCnt="0"/>
      <dgm:spPr/>
    </dgm:pt>
    <dgm:pt modelId="{6546854E-2C8A-5140-8122-1DF2635960FD}" type="pres">
      <dgm:prSet presAssocID="{C3312F9E-DC58-4842-B2F5-45FBB78012CB}" presName="background" presStyleLbl="node0" presStyleIdx="2" presStyleCnt="3"/>
      <dgm:spPr/>
    </dgm:pt>
    <dgm:pt modelId="{2A4D6DD4-00C7-124C-9865-EFC462042B38}" type="pres">
      <dgm:prSet presAssocID="{C3312F9E-DC58-4842-B2F5-45FBB78012CB}" presName="text" presStyleLbl="fgAcc0" presStyleIdx="2" presStyleCnt="3">
        <dgm:presLayoutVars>
          <dgm:chPref val="3"/>
        </dgm:presLayoutVars>
      </dgm:prSet>
      <dgm:spPr/>
    </dgm:pt>
    <dgm:pt modelId="{7032C610-3635-CD41-95B6-586142D5AA47}" type="pres">
      <dgm:prSet presAssocID="{C3312F9E-DC58-4842-B2F5-45FBB78012CB}" presName="hierChild2" presStyleCnt="0"/>
      <dgm:spPr/>
    </dgm:pt>
  </dgm:ptLst>
  <dgm:cxnLst>
    <dgm:cxn modelId="{001A8D24-CC1C-534B-948C-A561D819AEDA}" type="presOf" srcId="{C3312F9E-DC58-4842-B2F5-45FBB78012CB}" destId="{2A4D6DD4-00C7-124C-9865-EFC462042B38}" srcOrd="0" destOrd="0" presId="urn:microsoft.com/office/officeart/2005/8/layout/hierarchy1"/>
    <dgm:cxn modelId="{8D3B3B2F-1A7C-4E7D-82FD-E19F767D601B}" srcId="{AB7F8026-9FA5-449C-B313-BFD07E429736}" destId="{C3312F9E-DC58-4842-B2F5-45FBB78012CB}" srcOrd="2" destOrd="0" parTransId="{0BF720B1-786E-43E5-B84D-58E696DF825E}" sibTransId="{69FE897B-47C6-4CBD-9C55-769A66FF96AE}"/>
    <dgm:cxn modelId="{4078F53D-6D71-2748-B4F1-A8A37EE9EC8A}" type="presOf" srcId="{3359CB98-706C-4B32-9062-DB017823F583}" destId="{01E5E9E0-CA56-9C4D-9B9E-6676B51DE29B}" srcOrd="0" destOrd="0" presId="urn:microsoft.com/office/officeart/2005/8/layout/hierarchy1"/>
    <dgm:cxn modelId="{33A33785-84AA-49A4-B96B-CE5E54AB9DA7}" srcId="{AB7F8026-9FA5-449C-B313-BFD07E429736}" destId="{2652AF2A-C9F1-4546-934B-A457E4A1AE7F}" srcOrd="1" destOrd="0" parTransId="{0F50FD4E-FDB8-4BFC-91C0-F82A50D0CA85}" sibTransId="{9FB9F951-2B84-4F6F-AB95-2C16A90CD83D}"/>
    <dgm:cxn modelId="{9BB8C888-77A6-E045-8767-17223735EB3D}" type="presOf" srcId="{2652AF2A-C9F1-4546-934B-A457E4A1AE7F}" destId="{2282A671-C201-6E45-A7B1-B2C1739FDFFA}" srcOrd="0" destOrd="0" presId="urn:microsoft.com/office/officeart/2005/8/layout/hierarchy1"/>
    <dgm:cxn modelId="{AFC88E99-7016-CC45-A1DB-22A0CD517099}" type="presOf" srcId="{AB7F8026-9FA5-449C-B313-BFD07E429736}" destId="{614B04B7-35C1-8B43-9F42-A50DB07E9232}" srcOrd="0" destOrd="0" presId="urn:microsoft.com/office/officeart/2005/8/layout/hierarchy1"/>
    <dgm:cxn modelId="{E9520FB8-4F8F-4AC4-8C34-43BC6DF70947}" srcId="{AB7F8026-9FA5-449C-B313-BFD07E429736}" destId="{3359CB98-706C-4B32-9062-DB017823F583}" srcOrd="0" destOrd="0" parTransId="{B85907EC-7361-44A4-A116-1C5F4ED0CD24}" sibTransId="{66829DBD-D12F-4906-89EB-E691B842B643}"/>
    <dgm:cxn modelId="{CB6065CC-8590-1746-9F41-2A4314477D6C}" type="presParOf" srcId="{614B04B7-35C1-8B43-9F42-A50DB07E9232}" destId="{CB12256F-1CC4-8340-8C99-D9875A850A42}" srcOrd="0" destOrd="0" presId="urn:microsoft.com/office/officeart/2005/8/layout/hierarchy1"/>
    <dgm:cxn modelId="{5E77AF0B-6C10-8849-BF8B-9340DE891049}" type="presParOf" srcId="{CB12256F-1CC4-8340-8C99-D9875A850A42}" destId="{DBCE6658-881F-484D-A137-F9F0493D24BD}" srcOrd="0" destOrd="0" presId="urn:microsoft.com/office/officeart/2005/8/layout/hierarchy1"/>
    <dgm:cxn modelId="{5C2ED2F0-07BD-A74D-BEE7-EB6E57D577DA}" type="presParOf" srcId="{DBCE6658-881F-484D-A137-F9F0493D24BD}" destId="{105BBA2F-65E0-4442-B0B0-D2C2EAA70A96}" srcOrd="0" destOrd="0" presId="urn:microsoft.com/office/officeart/2005/8/layout/hierarchy1"/>
    <dgm:cxn modelId="{8075441B-49B0-714A-A898-0AAFB78947D7}" type="presParOf" srcId="{DBCE6658-881F-484D-A137-F9F0493D24BD}" destId="{01E5E9E0-CA56-9C4D-9B9E-6676B51DE29B}" srcOrd="1" destOrd="0" presId="urn:microsoft.com/office/officeart/2005/8/layout/hierarchy1"/>
    <dgm:cxn modelId="{CE3C4C49-FA7D-D740-8909-EED6D59806A2}" type="presParOf" srcId="{CB12256F-1CC4-8340-8C99-D9875A850A42}" destId="{68B9D629-207F-9E4E-9B15-60B5B3822EC9}" srcOrd="1" destOrd="0" presId="urn:microsoft.com/office/officeart/2005/8/layout/hierarchy1"/>
    <dgm:cxn modelId="{B28612EC-ABEE-5649-AED8-418802A1314B}" type="presParOf" srcId="{614B04B7-35C1-8B43-9F42-A50DB07E9232}" destId="{C9A76D01-A7F4-D143-AB0E-6268A82D28A2}" srcOrd="1" destOrd="0" presId="urn:microsoft.com/office/officeart/2005/8/layout/hierarchy1"/>
    <dgm:cxn modelId="{B091DBF8-DE6C-7F46-8CCF-3465C9518DD1}" type="presParOf" srcId="{C9A76D01-A7F4-D143-AB0E-6268A82D28A2}" destId="{6FCA2973-8F67-F34D-B396-F66A921152AC}" srcOrd="0" destOrd="0" presId="urn:microsoft.com/office/officeart/2005/8/layout/hierarchy1"/>
    <dgm:cxn modelId="{E31E7C84-8054-4B49-8712-5CB041A60D13}" type="presParOf" srcId="{6FCA2973-8F67-F34D-B396-F66A921152AC}" destId="{C9F0D050-9FB8-974F-A928-5C2741A39A8B}" srcOrd="0" destOrd="0" presId="urn:microsoft.com/office/officeart/2005/8/layout/hierarchy1"/>
    <dgm:cxn modelId="{7D6CB19A-BEED-054D-A8AD-8A323904FFC4}" type="presParOf" srcId="{6FCA2973-8F67-F34D-B396-F66A921152AC}" destId="{2282A671-C201-6E45-A7B1-B2C1739FDFFA}" srcOrd="1" destOrd="0" presId="urn:microsoft.com/office/officeart/2005/8/layout/hierarchy1"/>
    <dgm:cxn modelId="{0792911B-00A7-0246-AD97-0C214B7371B7}" type="presParOf" srcId="{C9A76D01-A7F4-D143-AB0E-6268A82D28A2}" destId="{4C192F67-6928-6142-B2C9-24E0536D21F0}" srcOrd="1" destOrd="0" presId="urn:microsoft.com/office/officeart/2005/8/layout/hierarchy1"/>
    <dgm:cxn modelId="{DE00060C-80C0-5041-ACB6-1CA9F1DEDB13}" type="presParOf" srcId="{614B04B7-35C1-8B43-9F42-A50DB07E9232}" destId="{48F0DBDF-FF8F-6448-ACAF-C7EE45295190}" srcOrd="2" destOrd="0" presId="urn:microsoft.com/office/officeart/2005/8/layout/hierarchy1"/>
    <dgm:cxn modelId="{F7B15354-E4B0-CF45-8037-583F21C76F8D}" type="presParOf" srcId="{48F0DBDF-FF8F-6448-ACAF-C7EE45295190}" destId="{A90D7CDA-1B2E-2E45-9D49-EE045625C2F4}" srcOrd="0" destOrd="0" presId="urn:microsoft.com/office/officeart/2005/8/layout/hierarchy1"/>
    <dgm:cxn modelId="{6AAF7DA7-ADF5-1948-817A-359DB7BA5787}" type="presParOf" srcId="{A90D7CDA-1B2E-2E45-9D49-EE045625C2F4}" destId="{6546854E-2C8A-5140-8122-1DF2635960FD}" srcOrd="0" destOrd="0" presId="urn:microsoft.com/office/officeart/2005/8/layout/hierarchy1"/>
    <dgm:cxn modelId="{CB093A01-95FE-5D41-94E3-523DC8831CD7}" type="presParOf" srcId="{A90D7CDA-1B2E-2E45-9D49-EE045625C2F4}" destId="{2A4D6DD4-00C7-124C-9865-EFC462042B38}" srcOrd="1" destOrd="0" presId="urn:microsoft.com/office/officeart/2005/8/layout/hierarchy1"/>
    <dgm:cxn modelId="{F9BCA889-909B-3943-858E-2E14F73C955C}" type="presParOf" srcId="{48F0DBDF-FF8F-6448-ACAF-C7EE45295190}" destId="{7032C610-3635-CD41-95B6-586142D5AA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C51351B-C1A4-4B5F-A5CE-0406B668A16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27BCC7-B88F-4BE4-AA6F-AF5C1945DF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Talk with the other person </a:t>
          </a:r>
        </a:p>
      </dgm:t>
    </dgm:pt>
    <dgm:pt modelId="{F857F746-15B1-4193-8DD1-F704B3F3BE17}" type="parTrans" cxnId="{85451F2B-67EC-4EA5-93C1-E7D22F4FE3CB}">
      <dgm:prSet/>
      <dgm:spPr/>
      <dgm:t>
        <a:bodyPr/>
        <a:lstStyle/>
        <a:p>
          <a:endParaRPr lang="en-US"/>
        </a:p>
      </dgm:t>
    </dgm:pt>
    <dgm:pt modelId="{F747A082-2315-4165-A24D-60EFAD70CD13}" type="sibTrans" cxnId="{85451F2B-67EC-4EA5-93C1-E7D22F4FE3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BA7017-4FBA-4DA0-B243-2792CC0099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Focus on behavior and events , not on personalities </a:t>
          </a:r>
        </a:p>
      </dgm:t>
    </dgm:pt>
    <dgm:pt modelId="{37CA3F03-A39D-4A09-B4A1-B6BEEB7A7D4B}" type="parTrans" cxnId="{FDBDE3E9-5FF1-4ADF-B12B-EEC0389F6393}">
      <dgm:prSet/>
      <dgm:spPr/>
      <dgm:t>
        <a:bodyPr/>
        <a:lstStyle/>
        <a:p>
          <a:endParaRPr lang="en-US"/>
        </a:p>
      </dgm:t>
    </dgm:pt>
    <dgm:pt modelId="{141650FA-E366-4EC5-94D0-2D277C5FFC07}" type="sibTrans" cxnId="{FDBDE3E9-5FF1-4ADF-B12B-EEC0389F63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F415FC0-EC1E-401C-AA6A-E36F98C66A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Listen carefully </a:t>
          </a:r>
        </a:p>
      </dgm:t>
    </dgm:pt>
    <dgm:pt modelId="{E7CEF30D-C3EA-45E3-B8ED-CA5D967227D7}" type="parTrans" cxnId="{FCA81012-6389-4DAD-8B63-57ED55E592B4}">
      <dgm:prSet/>
      <dgm:spPr/>
      <dgm:t>
        <a:bodyPr/>
        <a:lstStyle/>
        <a:p>
          <a:endParaRPr lang="en-US"/>
        </a:p>
      </dgm:t>
    </dgm:pt>
    <dgm:pt modelId="{523A5D70-D0C1-4C45-B392-955FDE7C7147}" type="sibTrans" cxnId="{FCA81012-6389-4DAD-8B63-57ED55E592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A262C5-7F3D-49F2-AB64-FBCA80EED0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 points of agreement and disagreement </a:t>
          </a:r>
        </a:p>
      </dgm:t>
    </dgm:pt>
    <dgm:pt modelId="{64F18F89-237B-4DD3-8024-B4847D868F92}" type="parTrans" cxnId="{25371E56-84DA-427F-9B44-79042A11446D}">
      <dgm:prSet/>
      <dgm:spPr/>
      <dgm:t>
        <a:bodyPr/>
        <a:lstStyle/>
        <a:p>
          <a:endParaRPr lang="en-US"/>
        </a:p>
      </dgm:t>
    </dgm:pt>
    <dgm:pt modelId="{34CD570B-AFEE-4BD1-BE5C-9AB9EA69C6BB}" type="sibTrans" cxnId="{25371E56-84DA-427F-9B44-79042A1144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C8520D-CB47-4752-822D-F60D51AA6E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Prioritize the areas of conflict </a:t>
          </a:r>
        </a:p>
      </dgm:t>
    </dgm:pt>
    <dgm:pt modelId="{2629796E-8CC9-4A68-985B-AA594CA410A7}" type="parTrans" cxnId="{D8381ECC-2F67-40E0-B6DB-E41AFB9051EB}">
      <dgm:prSet/>
      <dgm:spPr/>
      <dgm:t>
        <a:bodyPr/>
        <a:lstStyle/>
        <a:p>
          <a:endParaRPr lang="en-US"/>
        </a:p>
      </dgm:t>
    </dgm:pt>
    <dgm:pt modelId="{CEB23A30-FD29-43E4-9047-48FEEBEFE67B}" type="sibTrans" cxnId="{D8381ECC-2F67-40E0-B6DB-E41AFB9051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1400091-1A79-4EFB-A0D6-0FF78CF333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 a plan to work on each conflict </a:t>
          </a:r>
        </a:p>
      </dgm:t>
    </dgm:pt>
    <dgm:pt modelId="{9C2772B3-61DE-449B-AF83-1702F769055D}" type="parTrans" cxnId="{D77C2615-AD3B-40D5-B176-F44BD025DCF2}">
      <dgm:prSet/>
      <dgm:spPr/>
      <dgm:t>
        <a:bodyPr/>
        <a:lstStyle/>
        <a:p>
          <a:endParaRPr lang="en-US"/>
        </a:p>
      </dgm:t>
    </dgm:pt>
    <dgm:pt modelId="{2477F891-B2AD-4E2A-AD30-D8ADB397C196}" type="sibTrans" cxnId="{D77C2615-AD3B-40D5-B176-F44BD025DC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3F4C25-1328-40D9-83CF-803E9EB198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Follow through on your plan </a:t>
          </a:r>
        </a:p>
      </dgm:t>
    </dgm:pt>
    <dgm:pt modelId="{F1246E98-7798-4FC7-BD66-338FEBAAE680}" type="parTrans" cxnId="{6FB31117-B26E-4B8A-9052-23B1127BDBD5}">
      <dgm:prSet/>
      <dgm:spPr/>
      <dgm:t>
        <a:bodyPr/>
        <a:lstStyle/>
        <a:p>
          <a:endParaRPr lang="en-US"/>
        </a:p>
      </dgm:t>
    </dgm:pt>
    <dgm:pt modelId="{A17DC514-D9F8-4706-9819-5D2611A4D423}" type="sibTrans" cxnId="{6FB31117-B26E-4B8A-9052-23B1127BDB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17F7DE4-6DA2-48F4-89DA-6ABB0A461D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 on your success </a:t>
          </a:r>
        </a:p>
      </dgm:t>
    </dgm:pt>
    <dgm:pt modelId="{FB45375D-32E3-441C-BAAF-5006EEA65887}" type="parTrans" cxnId="{16D06BB0-DB5B-4006-A3A7-B9A8407917BB}">
      <dgm:prSet/>
      <dgm:spPr/>
      <dgm:t>
        <a:bodyPr/>
        <a:lstStyle/>
        <a:p>
          <a:endParaRPr lang="en-US"/>
        </a:p>
      </dgm:t>
    </dgm:pt>
    <dgm:pt modelId="{5AB3394C-1ED4-4F27-AC72-83ADF92D7001}" type="sibTrans" cxnId="{16D06BB0-DB5B-4006-A3A7-B9A8407917BB}">
      <dgm:prSet/>
      <dgm:spPr/>
      <dgm:t>
        <a:bodyPr/>
        <a:lstStyle/>
        <a:p>
          <a:endParaRPr lang="en-US"/>
        </a:p>
      </dgm:t>
    </dgm:pt>
    <dgm:pt modelId="{691784FA-6DF8-47C5-9082-C69F6302FB55}" type="pres">
      <dgm:prSet presAssocID="{DC51351B-C1A4-4B5F-A5CE-0406B668A162}" presName="root" presStyleCnt="0">
        <dgm:presLayoutVars>
          <dgm:dir/>
          <dgm:resizeHandles val="exact"/>
        </dgm:presLayoutVars>
      </dgm:prSet>
      <dgm:spPr/>
    </dgm:pt>
    <dgm:pt modelId="{050CE311-F1E8-47D4-8702-BE946FF910CF}" type="pres">
      <dgm:prSet presAssocID="{DC51351B-C1A4-4B5F-A5CE-0406B668A162}" presName="container" presStyleCnt="0">
        <dgm:presLayoutVars>
          <dgm:dir/>
          <dgm:resizeHandles val="exact"/>
        </dgm:presLayoutVars>
      </dgm:prSet>
      <dgm:spPr/>
    </dgm:pt>
    <dgm:pt modelId="{3C595B4D-1C75-40C1-BC55-538392F94476}" type="pres">
      <dgm:prSet presAssocID="{4A27BCC7-B88F-4BE4-AA6F-AF5C1945DFA3}" presName="compNode" presStyleCnt="0"/>
      <dgm:spPr/>
    </dgm:pt>
    <dgm:pt modelId="{1BE0BDC5-6B4B-40FC-B795-9CC8A9D07A4B}" type="pres">
      <dgm:prSet presAssocID="{4A27BCC7-B88F-4BE4-AA6F-AF5C1945DFA3}" presName="iconBgRect" presStyleLbl="bgShp" presStyleIdx="0" presStyleCnt="8"/>
      <dgm:spPr/>
    </dgm:pt>
    <dgm:pt modelId="{D21478C7-DC7B-473B-9729-9A92F464660B}" type="pres">
      <dgm:prSet presAssocID="{4A27BCC7-B88F-4BE4-AA6F-AF5C1945DFA3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 Call"/>
        </a:ext>
      </dgm:extLst>
    </dgm:pt>
    <dgm:pt modelId="{A6188249-5DF6-4933-987F-3F004D403F55}" type="pres">
      <dgm:prSet presAssocID="{4A27BCC7-B88F-4BE4-AA6F-AF5C1945DFA3}" presName="spaceRect" presStyleCnt="0"/>
      <dgm:spPr/>
    </dgm:pt>
    <dgm:pt modelId="{60061EF2-DFE4-4301-B246-917ADE49C9C0}" type="pres">
      <dgm:prSet presAssocID="{4A27BCC7-B88F-4BE4-AA6F-AF5C1945DFA3}" presName="textRect" presStyleLbl="revTx" presStyleIdx="0" presStyleCnt="8">
        <dgm:presLayoutVars>
          <dgm:chMax val="1"/>
          <dgm:chPref val="1"/>
        </dgm:presLayoutVars>
      </dgm:prSet>
      <dgm:spPr/>
    </dgm:pt>
    <dgm:pt modelId="{8ADF776C-C876-409E-BE27-E66645304721}" type="pres">
      <dgm:prSet presAssocID="{F747A082-2315-4165-A24D-60EFAD70CD13}" presName="sibTrans" presStyleLbl="sibTrans2D1" presStyleIdx="0" presStyleCnt="0"/>
      <dgm:spPr/>
    </dgm:pt>
    <dgm:pt modelId="{A8DBE1CB-2364-43BD-B2B4-672DC4BDC25E}" type="pres">
      <dgm:prSet presAssocID="{76BA7017-4FBA-4DA0-B243-2792CC00996E}" presName="compNode" presStyleCnt="0"/>
      <dgm:spPr/>
    </dgm:pt>
    <dgm:pt modelId="{4B235B3A-55DA-436B-BE42-6E442171AA0F}" type="pres">
      <dgm:prSet presAssocID="{76BA7017-4FBA-4DA0-B243-2792CC00996E}" presName="iconBgRect" presStyleLbl="bgShp" presStyleIdx="1" presStyleCnt="8"/>
      <dgm:spPr/>
    </dgm:pt>
    <dgm:pt modelId="{2F62C1D6-E9DD-4DEE-89C5-CF6FF629F8A0}" type="pres">
      <dgm:prSet presAssocID="{76BA7017-4FBA-4DA0-B243-2792CC00996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ment Urgent"/>
        </a:ext>
      </dgm:extLst>
    </dgm:pt>
    <dgm:pt modelId="{350CA9D1-3CCB-49F3-A941-DDD62A21A256}" type="pres">
      <dgm:prSet presAssocID="{76BA7017-4FBA-4DA0-B243-2792CC00996E}" presName="spaceRect" presStyleCnt="0"/>
      <dgm:spPr/>
    </dgm:pt>
    <dgm:pt modelId="{9F4DAC38-625F-428F-87B7-451CD7B2F2F1}" type="pres">
      <dgm:prSet presAssocID="{76BA7017-4FBA-4DA0-B243-2792CC00996E}" presName="textRect" presStyleLbl="revTx" presStyleIdx="1" presStyleCnt="8">
        <dgm:presLayoutVars>
          <dgm:chMax val="1"/>
          <dgm:chPref val="1"/>
        </dgm:presLayoutVars>
      </dgm:prSet>
      <dgm:spPr/>
    </dgm:pt>
    <dgm:pt modelId="{BDB42BB5-6229-4695-8D0B-22FDC2607114}" type="pres">
      <dgm:prSet presAssocID="{141650FA-E366-4EC5-94D0-2D277C5FFC07}" presName="sibTrans" presStyleLbl="sibTrans2D1" presStyleIdx="0" presStyleCnt="0"/>
      <dgm:spPr/>
    </dgm:pt>
    <dgm:pt modelId="{CF388E68-A702-41A2-83B6-038E2B5035CF}" type="pres">
      <dgm:prSet presAssocID="{EF415FC0-EC1E-401C-AA6A-E36F98C66AEC}" presName="compNode" presStyleCnt="0"/>
      <dgm:spPr/>
    </dgm:pt>
    <dgm:pt modelId="{11EB4E2C-92F2-46A0-9947-B60E2312D73C}" type="pres">
      <dgm:prSet presAssocID="{EF415FC0-EC1E-401C-AA6A-E36F98C66AEC}" presName="iconBgRect" presStyleLbl="bgShp" presStyleIdx="2" presStyleCnt="8"/>
      <dgm:spPr/>
    </dgm:pt>
    <dgm:pt modelId="{035318B4-4B66-428E-8691-94271035A3B2}" type="pres">
      <dgm:prSet presAssocID="{EF415FC0-EC1E-401C-AA6A-E36F98C66AE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fe"/>
        </a:ext>
      </dgm:extLst>
    </dgm:pt>
    <dgm:pt modelId="{3739B649-6CEA-40A9-8C66-F5210CF08643}" type="pres">
      <dgm:prSet presAssocID="{EF415FC0-EC1E-401C-AA6A-E36F98C66AEC}" presName="spaceRect" presStyleCnt="0"/>
      <dgm:spPr/>
    </dgm:pt>
    <dgm:pt modelId="{452863BF-0F06-4FD7-BF8E-BA61EC76C930}" type="pres">
      <dgm:prSet presAssocID="{EF415FC0-EC1E-401C-AA6A-E36F98C66AEC}" presName="textRect" presStyleLbl="revTx" presStyleIdx="2" presStyleCnt="8">
        <dgm:presLayoutVars>
          <dgm:chMax val="1"/>
          <dgm:chPref val="1"/>
        </dgm:presLayoutVars>
      </dgm:prSet>
      <dgm:spPr/>
    </dgm:pt>
    <dgm:pt modelId="{24F3F787-F678-4BD2-BD72-63A4B330B448}" type="pres">
      <dgm:prSet presAssocID="{523A5D70-D0C1-4C45-B392-955FDE7C7147}" presName="sibTrans" presStyleLbl="sibTrans2D1" presStyleIdx="0" presStyleCnt="0"/>
      <dgm:spPr/>
    </dgm:pt>
    <dgm:pt modelId="{9D6E44A5-1E5C-4EC2-876E-700F4FB41C4E}" type="pres">
      <dgm:prSet presAssocID="{F5A262C5-7F3D-49F2-AB64-FBCA80EED071}" presName="compNode" presStyleCnt="0"/>
      <dgm:spPr/>
    </dgm:pt>
    <dgm:pt modelId="{61B377D1-F138-40CF-BC08-1247616FD9AD}" type="pres">
      <dgm:prSet presAssocID="{F5A262C5-7F3D-49F2-AB64-FBCA80EED071}" presName="iconBgRect" presStyleLbl="bgShp" presStyleIdx="3" presStyleCnt="8"/>
      <dgm:spPr/>
    </dgm:pt>
    <dgm:pt modelId="{66EEBA08-AF24-4404-938B-25E224DA5207}" type="pres">
      <dgm:prSet presAssocID="{F5A262C5-7F3D-49F2-AB64-FBCA80EED07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ync"/>
        </a:ext>
      </dgm:extLst>
    </dgm:pt>
    <dgm:pt modelId="{161F3822-BDE7-4875-9973-AF14E306C7D7}" type="pres">
      <dgm:prSet presAssocID="{F5A262C5-7F3D-49F2-AB64-FBCA80EED071}" presName="spaceRect" presStyleCnt="0"/>
      <dgm:spPr/>
    </dgm:pt>
    <dgm:pt modelId="{34B5A3A8-E470-419D-A7AA-7A4BAC50723A}" type="pres">
      <dgm:prSet presAssocID="{F5A262C5-7F3D-49F2-AB64-FBCA80EED071}" presName="textRect" presStyleLbl="revTx" presStyleIdx="3" presStyleCnt="8">
        <dgm:presLayoutVars>
          <dgm:chMax val="1"/>
          <dgm:chPref val="1"/>
        </dgm:presLayoutVars>
      </dgm:prSet>
      <dgm:spPr/>
    </dgm:pt>
    <dgm:pt modelId="{19CEA65F-67BB-4D5B-B4F9-7C5C11D3D46E}" type="pres">
      <dgm:prSet presAssocID="{34CD570B-AFEE-4BD1-BE5C-9AB9EA69C6BB}" presName="sibTrans" presStyleLbl="sibTrans2D1" presStyleIdx="0" presStyleCnt="0"/>
      <dgm:spPr/>
    </dgm:pt>
    <dgm:pt modelId="{A41B4142-C1B6-467F-B401-6609C64CF7D7}" type="pres">
      <dgm:prSet presAssocID="{B0C8520D-CB47-4752-822D-F60D51AA6E4E}" presName="compNode" presStyleCnt="0"/>
      <dgm:spPr/>
    </dgm:pt>
    <dgm:pt modelId="{72B5CA57-5354-4F82-B52C-62D3C5D69CF8}" type="pres">
      <dgm:prSet presAssocID="{B0C8520D-CB47-4752-822D-F60D51AA6E4E}" presName="iconBgRect" presStyleLbl="bgShp" presStyleIdx="4" presStyleCnt="8"/>
      <dgm:spPr/>
    </dgm:pt>
    <dgm:pt modelId="{DA9F90E6-A2F0-4FE4-B9A3-98905EF76D8C}" type="pres">
      <dgm:prSet presAssocID="{B0C8520D-CB47-4752-822D-F60D51AA6E4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69FEF3AA-F1AF-4CCF-AE45-A38FE350A85C}" type="pres">
      <dgm:prSet presAssocID="{B0C8520D-CB47-4752-822D-F60D51AA6E4E}" presName="spaceRect" presStyleCnt="0"/>
      <dgm:spPr/>
    </dgm:pt>
    <dgm:pt modelId="{5B59B61C-48A5-427D-BCB6-5FCA1AAD4502}" type="pres">
      <dgm:prSet presAssocID="{B0C8520D-CB47-4752-822D-F60D51AA6E4E}" presName="textRect" presStyleLbl="revTx" presStyleIdx="4" presStyleCnt="8">
        <dgm:presLayoutVars>
          <dgm:chMax val="1"/>
          <dgm:chPref val="1"/>
        </dgm:presLayoutVars>
      </dgm:prSet>
      <dgm:spPr/>
    </dgm:pt>
    <dgm:pt modelId="{D6ADE1BF-F241-4860-B259-13B27DEA4690}" type="pres">
      <dgm:prSet presAssocID="{CEB23A30-FD29-43E4-9047-48FEEBEFE67B}" presName="sibTrans" presStyleLbl="sibTrans2D1" presStyleIdx="0" presStyleCnt="0"/>
      <dgm:spPr/>
    </dgm:pt>
    <dgm:pt modelId="{128D1E15-F519-497E-99AB-F7827EB76227}" type="pres">
      <dgm:prSet presAssocID="{01400091-1A79-4EFB-A0D6-0FF78CF333B8}" presName="compNode" presStyleCnt="0"/>
      <dgm:spPr/>
    </dgm:pt>
    <dgm:pt modelId="{6D89E324-58E2-4820-804A-8A8CE75F7D22}" type="pres">
      <dgm:prSet presAssocID="{01400091-1A79-4EFB-A0D6-0FF78CF333B8}" presName="iconBgRect" presStyleLbl="bgShp" presStyleIdx="5" presStyleCnt="8"/>
      <dgm:spPr/>
    </dgm:pt>
    <dgm:pt modelId="{1459878E-D346-4194-A648-6F40969B76B8}" type="pres">
      <dgm:prSet presAssocID="{01400091-1A79-4EFB-A0D6-0FF78CF333B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83EADA7B-9B99-4A18-AAB8-EB9170E2A366}" type="pres">
      <dgm:prSet presAssocID="{01400091-1A79-4EFB-A0D6-0FF78CF333B8}" presName="spaceRect" presStyleCnt="0"/>
      <dgm:spPr/>
    </dgm:pt>
    <dgm:pt modelId="{4F187529-E322-4426-95F3-7879B1DD0997}" type="pres">
      <dgm:prSet presAssocID="{01400091-1A79-4EFB-A0D6-0FF78CF333B8}" presName="textRect" presStyleLbl="revTx" presStyleIdx="5" presStyleCnt="8">
        <dgm:presLayoutVars>
          <dgm:chMax val="1"/>
          <dgm:chPref val="1"/>
        </dgm:presLayoutVars>
      </dgm:prSet>
      <dgm:spPr/>
    </dgm:pt>
    <dgm:pt modelId="{0F088F81-8FC6-4020-ABB2-A9CC2BF98E95}" type="pres">
      <dgm:prSet presAssocID="{2477F891-B2AD-4E2A-AD30-D8ADB397C196}" presName="sibTrans" presStyleLbl="sibTrans2D1" presStyleIdx="0" presStyleCnt="0"/>
      <dgm:spPr/>
    </dgm:pt>
    <dgm:pt modelId="{105DC2B2-482B-43F3-8E79-0964FFCDD57A}" type="pres">
      <dgm:prSet presAssocID="{E03F4C25-1328-40D9-83CF-803E9EB19853}" presName="compNode" presStyleCnt="0"/>
      <dgm:spPr/>
    </dgm:pt>
    <dgm:pt modelId="{44F9F951-3A8F-4072-B73E-4F2D1C723E77}" type="pres">
      <dgm:prSet presAssocID="{E03F4C25-1328-40D9-83CF-803E9EB19853}" presName="iconBgRect" presStyleLbl="bgShp" presStyleIdx="6" presStyleCnt="8"/>
      <dgm:spPr/>
    </dgm:pt>
    <dgm:pt modelId="{47E5C214-FCCE-4309-9110-EA2FE2BF3E62}" type="pres">
      <dgm:prSet presAssocID="{E03F4C25-1328-40D9-83CF-803E9EB1985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0A0D3E69-3509-47BE-A347-B49538CC3EDC}" type="pres">
      <dgm:prSet presAssocID="{E03F4C25-1328-40D9-83CF-803E9EB19853}" presName="spaceRect" presStyleCnt="0"/>
      <dgm:spPr/>
    </dgm:pt>
    <dgm:pt modelId="{E30E900F-3A50-417E-ABFF-A07C93D05D07}" type="pres">
      <dgm:prSet presAssocID="{E03F4C25-1328-40D9-83CF-803E9EB19853}" presName="textRect" presStyleLbl="revTx" presStyleIdx="6" presStyleCnt="8">
        <dgm:presLayoutVars>
          <dgm:chMax val="1"/>
          <dgm:chPref val="1"/>
        </dgm:presLayoutVars>
      </dgm:prSet>
      <dgm:spPr/>
    </dgm:pt>
    <dgm:pt modelId="{C4AE228A-8C20-44B2-89A9-C45BA9E51773}" type="pres">
      <dgm:prSet presAssocID="{A17DC514-D9F8-4706-9819-5D2611A4D423}" presName="sibTrans" presStyleLbl="sibTrans2D1" presStyleIdx="0" presStyleCnt="0"/>
      <dgm:spPr/>
    </dgm:pt>
    <dgm:pt modelId="{2B7B5914-0DB5-4A27-B697-CA795AECE0B6}" type="pres">
      <dgm:prSet presAssocID="{617F7DE4-6DA2-48F4-89DA-6ABB0A461D90}" presName="compNode" presStyleCnt="0"/>
      <dgm:spPr/>
    </dgm:pt>
    <dgm:pt modelId="{2D1D0229-7CF6-4E97-83BE-C5463CA6617E}" type="pres">
      <dgm:prSet presAssocID="{617F7DE4-6DA2-48F4-89DA-6ABB0A461D90}" presName="iconBgRect" presStyleLbl="bgShp" presStyleIdx="7" presStyleCnt="8"/>
      <dgm:spPr/>
    </dgm:pt>
    <dgm:pt modelId="{FEA5A831-529D-4069-BB10-90E58DF9EF29}" type="pres">
      <dgm:prSet presAssocID="{617F7DE4-6DA2-48F4-89DA-6ABB0A461D90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7DA2AD53-8411-437D-8E8F-661F5109645E}" type="pres">
      <dgm:prSet presAssocID="{617F7DE4-6DA2-48F4-89DA-6ABB0A461D90}" presName="spaceRect" presStyleCnt="0"/>
      <dgm:spPr/>
    </dgm:pt>
    <dgm:pt modelId="{50FE774E-8649-4555-8438-4460BF950D62}" type="pres">
      <dgm:prSet presAssocID="{617F7DE4-6DA2-48F4-89DA-6ABB0A461D90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FCA81012-6389-4DAD-8B63-57ED55E592B4}" srcId="{DC51351B-C1A4-4B5F-A5CE-0406B668A162}" destId="{EF415FC0-EC1E-401C-AA6A-E36F98C66AEC}" srcOrd="2" destOrd="0" parTransId="{E7CEF30D-C3EA-45E3-B8ED-CA5D967227D7}" sibTransId="{523A5D70-D0C1-4C45-B392-955FDE7C7147}"/>
    <dgm:cxn modelId="{D77C2615-AD3B-40D5-B176-F44BD025DCF2}" srcId="{DC51351B-C1A4-4B5F-A5CE-0406B668A162}" destId="{01400091-1A79-4EFB-A0D6-0FF78CF333B8}" srcOrd="5" destOrd="0" parTransId="{9C2772B3-61DE-449B-AF83-1702F769055D}" sibTransId="{2477F891-B2AD-4E2A-AD30-D8ADB397C196}"/>
    <dgm:cxn modelId="{6FB31117-B26E-4B8A-9052-23B1127BDBD5}" srcId="{DC51351B-C1A4-4B5F-A5CE-0406B668A162}" destId="{E03F4C25-1328-40D9-83CF-803E9EB19853}" srcOrd="6" destOrd="0" parTransId="{F1246E98-7798-4FC7-BD66-338FEBAAE680}" sibTransId="{A17DC514-D9F8-4706-9819-5D2611A4D423}"/>
    <dgm:cxn modelId="{C02AA617-25C7-40C8-9FF7-7850D994867F}" type="presOf" srcId="{76BA7017-4FBA-4DA0-B243-2792CC00996E}" destId="{9F4DAC38-625F-428F-87B7-451CD7B2F2F1}" srcOrd="0" destOrd="0" presId="urn:microsoft.com/office/officeart/2018/2/layout/IconCircleList"/>
    <dgm:cxn modelId="{2990641E-8FFD-4B42-A87A-CF49E5AFD15D}" type="presOf" srcId="{F5A262C5-7F3D-49F2-AB64-FBCA80EED071}" destId="{34B5A3A8-E470-419D-A7AA-7A4BAC50723A}" srcOrd="0" destOrd="0" presId="urn:microsoft.com/office/officeart/2018/2/layout/IconCircleList"/>
    <dgm:cxn modelId="{F6D6FE21-B0DD-4D0A-A726-99074C6A8A04}" type="presOf" srcId="{EF415FC0-EC1E-401C-AA6A-E36F98C66AEC}" destId="{452863BF-0F06-4FD7-BF8E-BA61EC76C930}" srcOrd="0" destOrd="0" presId="urn:microsoft.com/office/officeart/2018/2/layout/IconCircleList"/>
    <dgm:cxn modelId="{54D04E27-E502-444A-8871-FD29409758B8}" type="presOf" srcId="{A17DC514-D9F8-4706-9819-5D2611A4D423}" destId="{C4AE228A-8C20-44B2-89A9-C45BA9E51773}" srcOrd="0" destOrd="0" presId="urn:microsoft.com/office/officeart/2018/2/layout/IconCircleList"/>
    <dgm:cxn modelId="{85451F2B-67EC-4EA5-93C1-E7D22F4FE3CB}" srcId="{DC51351B-C1A4-4B5F-A5CE-0406B668A162}" destId="{4A27BCC7-B88F-4BE4-AA6F-AF5C1945DFA3}" srcOrd="0" destOrd="0" parTransId="{F857F746-15B1-4193-8DD1-F704B3F3BE17}" sibTransId="{F747A082-2315-4165-A24D-60EFAD70CD13}"/>
    <dgm:cxn modelId="{DE85AC3D-4296-46C4-9DC3-B051A2D3D561}" type="presOf" srcId="{34CD570B-AFEE-4BD1-BE5C-9AB9EA69C6BB}" destId="{19CEA65F-67BB-4D5B-B4F9-7C5C11D3D46E}" srcOrd="0" destOrd="0" presId="urn:microsoft.com/office/officeart/2018/2/layout/IconCircleList"/>
    <dgm:cxn modelId="{41328470-1F4F-4302-B905-4444EAFF15D1}" type="presOf" srcId="{CEB23A30-FD29-43E4-9047-48FEEBEFE67B}" destId="{D6ADE1BF-F241-4860-B259-13B27DEA4690}" srcOrd="0" destOrd="0" presId="urn:microsoft.com/office/officeart/2018/2/layout/IconCircleList"/>
    <dgm:cxn modelId="{25371E56-84DA-427F-9B44-79042A11446D}" srcId="{DC51351B-C1A4-4B5F-A5CE-0406B668A162}" destId="{F5A262C5-7F3D-49F2-AB64-FBCA80EED071}" srcOrd="3" destOrd="0" parTransId="{64F18F89-237B-4DD3-8024-B4847D868F92}" sibTransId="{34CD570B-AFEE-4BD1-BE5C-9AB9EA69C6BB}"/>
    <dgm:cxn modelId="{9481B47D-0FBE-40DB-B3A9-CD33C80AB798}" type="presOf" srcId="{B0C8520D-CB47-4752-822D-F60D51AA6E4E}" destId="{5B59B61C-48A5-427D-BCB6-5FCA1AAD4502}" srcOrd="0" destOrd="0" presId="urn:microsoft.com/office/officeart/2018/2/layout/IconCircleList"/>
    <dgm:cxn modelId="{96820380-C1A1-4B19-A15D-EFD13BF57039}" type="presOf" srcId="{E03F4C25-1328-40D9-83CF-803E9EB19853}" destId="{E30E900F-3A50-417E-ABFF-A07C93D05D07}" srcOrd="0" destOrd="0" presId="urn:microsoft.com/office/officeart/2018/2/layout/IconCircleList"/>
    <dgm:cxn modelId="{C0E09383-55FD-41E7-BC04-804553F84912}" type="presOf" srcId="{DC51351B-C1A4-4B5F-A5CE-0406B668A162}" destId="{691784FA-6DF8-47C5-9082-C69F6302FB55}" srcOrd="0" destOrd="0" presId="urn:microsoft.com/office/officeart/2018/2/layout/IconCircleList"/>
    <dgm:cxn modelId="{080A0985-0EB0-4E5F-B6A6-13C2C52D4535}" type="presOf" srcId="{141650FA-E366-4EC5-94D0-2D277C5FFC07}" destId="{BDB42BB5-6229-4695-8D0B-22FDC2607114}" srcOrd="0" destOrd="0" presId="urn:microsoft.com/office/officeart/2018/2/layout/IconCircleList"/>
    <dgm:cxn modelId="{4F93BB8C-C36D-4F63-A9A1-83A28DBEADCA}" type="presOf" srcId="{4A27BCC7-B88F-4BE4-AA6F-AF5C1945DFA3}" destId="{60061EF2-DFE4-4301-B246-917ADE49C9C0}" srcOrd="0" destOrd="0" presId="urn:microsoft.com/office/officeart/2018/2/layout/IconCircleList"/>
    <dgm:cxn modelId="{8A41A5A7-BD2A-4499-8DFF-162702830E3A}" type="presOf" srcId="{523A5D70-D0C1-4C45-B392-955FDE7C7147}" destId="{24F3F787-F678-4BD2-BD72-63A4B330B448}" srcOrd="0" destOrd="0" presId="urn:microsoft.com/office/officeart/2018/2/layout/IconCircleList"/>
    <dgm:cxn modelId="{D50F9AA9-DCBF-48F5-B5A2-1FBA5C7C9AC4}" type="presOf" srcId="{617F7DE4-6DA2-48F4-89DA-6ABB0A461D90}" destId="{50FE774E-8649-4555-8438-4460BF950D62}" srcOrd="0" destOrd="0" presId="urn:microsoft.com/office/officeart/2018/2/layout/IconCircleList"/>
    <dgm:cxn modelId="{16D06BB0-DB5B-4006-A3A7-B9A8407917BB}" srcId="{DC51351B-C1A4-4B5F-A5CE-0406B668A162}" destId="{617F7DE4-6DA2-48F4-89DA-6ABB0A461D90}" srcOrd="7" destOrd="0" parTransId="{FB45375D-32E3-441C-BAAF-5006EEA65887}" sibTransId="{5AB3394C-1ED4-4F27-AC72-83ADF92D7001}"/>
    <dgm:cxn modelId="{EACFB1BC-7634-4B27-8C10-A201ABD17C74}" type="presOf" srcId="{2477F891-B2AD-4E2A-AD30-D8ADB397C196}" destId="{0F088F81-8FC6-4020-ABB2-A9CC2BF98E95}" srcOrd="0" destOrd="0" presId="urn:microsoft.com/office/officeart/2018/2/layout/IconCircleList"/>
    <dgm:cxn modelId="{C2C4B0CB-B707-4161-A64E-88CAB20D04B3}" type="presOf" srcId="{F747A082-2315-4165-A24D-60EFAD70CD13}" destId="{8ADF776C-C876-409E-BE27-E66645304721}" srcOrd="0" destOrd="0" presId="urn:microsoft.com/office/officeart/2018/2/layout/IconCircleList"/>
    <dgm:cxn modelId="{D8381ECC-2F67-40E0-B6DB-E41AFB9051EB}" srcId="{DC51351B-C1A4-4B5F-A5CE-0406B668A162}" destId="{B0C8520D-CB47-4752-822D-F60D51AA6E4E}" srcOrd="4" destOrd="0" parTransId="{2629796E-8CC9-4A68-985B-AA594CA410A7}" sibTransId="{CEB23A30-FD29-43E4-9047-48FEEBEFE67B}"/>
    <dgm:cxn modelId="{078D00CF-DCFB-441A-AE00-A5C53CC61F4B}" type="presOf" srcId="{01400091-1A79-4EFB-A0D6-0FF78CF333B8}" destId="{4F187529-E322-4426-95F3-7879B1DD0997}" srcOrd="0" destOrd="0" presId="urn:microsoft.com/office/officeart/2018/2/layout/IconCircleList"/>
    <dgm:cxn modelId="{FDBDE3E9-5FF1-4ADF-B12B-EEC0389F6393}" srcId="{DC51351B-C1A4-4B5F-A5CE-0406B668A162}" destId="{76BA7017-4FBA-4DA0-B243-2792CC00996E}" srcOrd="1" destOrd="0" parTransId="{37CA3F03-A39D-4A09-B4A1-B6BEEB7A7D4B}" sibTransId="{141650FA-E366-4EC5-94D0-2D277C5FFC07}"/>
    <dgm:cxn modelId="{47F7188C-F3BF-4E77-9EC5-2F63CFE5BA5D}" type="presParOf" srcId="{691784FA-6DF8-47C5-9082-C69F6302FB55}" destId="{050CE311-F1E8-47D4-8702-BE946FF910CF}" srcOrd="0" destOrd="0" presId="urn:microsoft.com/office/officeart/2018/2/layout/IconCircleList"/>
    <dgm:cxn modelId="{012C0228-58CA-4856-9E1C-FFBB35012219}" type="presParOf" srcId="{050CE311-F1E8-47D4-8702-BE946FF910CF}" destId="{3C595B4D-1C75-40C1-BC55-538392F94476}" srcOrd="0" destOrd="0" presId="urn:microsoft.com/office/officeart/2018/2/layout/IconCircleList"/>
    <dgm:cxn modelId="{5A0F08BD-12C2-4778-A0AC-ABBA3EB45441}" type="presParOf" srcId="{3C595B4D-1C75-40C1-BC55-538392F94476}" destId="{1BE0BDC5-6B4B-40FC-B795-9CC8A9D07A4B}" srcOrd="0" destOrd="0" presId="urn:microsoft.com/office/officeart/2018/2/layout/IconCircleList"/>
    <dgm:cxn modelId="{77AEB94D-84A0-4EF2-802B-397FAE81EC0E}" type="presParOf" srcId="{3C595B4D-1C75-40C1-BC55-538392F94476}" destId="{D21478C7-DC7B-473B-9729-9A92F464660B}" srcOrd="1" destOrd="0" presId="urn:microsoft.com/office/officeart/2018/2/layout/IconCircleList"/>
    <dgm:cxn modelId="{8FA36AC8-A639-4D2A-B7C4-E309D0162F50}" type="presParOf" srcId="{3C595B4D-1C75-40C1-BC55-538392F94476}" destId="{A6188249-5DF6-4933-987F-3F004D403F55}" srcOrd="2" destOrd="0" presId="urn:microsoft.com/office/officeart/2018/2/layout/IconCircleList"/>
    <dgm:cxn modelId="{F31AC820-4EA8-43AA-9C78-364FC54AE22E}" type="presParOf" srcId="{3C595B4D-1C75-40C1-BC55-538392F94476}" destId="{60061EF2-DFE4-4301-B246-917ADE49C9C0}" srcOrd="3" destOrd="0" presId="urn:microsoft.com/office/officeart/2018/2/layout/IconCircleList"/>
    <dgm:cxn modelId="{E5EE5CAA-03DE-47FE-8A67-EF8E7CA21753}" type="presParOf" srcId="{050CE311-F1E8-47D4-8702-BE946FF910CF}" destId="{8ADF776C-C876-409E-BE27-E66645304721}" srcOrd="1" destOrd="0" presId="urn:microsoft.com/office/officeart/2018/2/layout/IconCircleList"/>
    <dgm:cxn modelId="{B635AD30-19B0-4627-95E3-0FA6FA2845ED}" type="presParOf" srcId="{050CE311-F1E8-47D4-8702-BE946FF910CF}" destId="{A8DBE1CB-2364-43BD-B2B4-672DC4BDC25E}" srcOrd="2" destOrd="0" presId="urn:microsoft.com/office/officeart/2018/2/layout/IconCircleList"/>
    <dgm:cxn modelId="{903D7752-790C-4408-B7DC-50E85183828F}" type="presParOf" srcId="{A8DBE1CB-2364-43BD-B2B4-672DC4BDC25E}" destId="{4B235B3A-55DA-436B-BE42-6E442171AA0F}" srcOrd="0" destOrd="0" presId="urn:microsoft.com/office/officeart/2018/2/layout/IconCircleList"/>
    <dgm:cxn modelId="{2FAF240A-4B34-456B-B9C1-F5999C6085E3}" type="presParOf" srcId="{A8DBE1CB-2364-43BD-B2B4-672DC4BDC25E}" destId="{2F62C1D6-E9DD-4DEE-89C5-CF6FF629F8A0}" srcOrd="1" destOrd="0" presId="urn:microsoft.com/office/officeart/2018/2/layout/IconCircleList"/>
    <dgm:cxn modelId="{22D03696-B114-4D36-ABD1-A714A55CC527}" type="presParOf" srcId="{A8DBE1CB-2364-43BD-B2B4-672DC4BDC25E}" destId="{350CA9D1-3CCB-49F3-A941-DDD62A21A256}" srcOrd="2" destOrd="0" presId="urn:microsoft.com/office/officeart/2018/2/layout/IconCircleList"/>
    <dgm:cxn modelId="{C7558079-AD42-429D-955E-71E284F957DF}" type="presParOf" srcId="{A8DBE1CB-2364-43BD-B2B4-672DC4BDC25E}" destId="{9F4DAC38-625F-428F-87B7-451CD7B2F2F1}" srcOrd="3" destOrd="0" presId="urn:microsoft.com/office/officeart/2018/2/layout/IconCircleList"/>
    <dgm:cxn modelId="{3197D89C-78C9-4A12-94B0-922D6E2C182E}" type="presParOf" srcId="{050CE311-F1E8-47D4-8702-BE946FF910CF}" destId="{BDB42BB5-6229-4695-8D0B-22FDC2607114}" srcOrd="3" destOrd="0" presId="urn:microsoft.com/office/officeart/2018/2/layout/IconCircleList"/>
    <dgm:cxn modelId="{85D2ABCC-1C61-451B-8016-D35C4BA46F65}" type="presParOf" srcId="{050CE311-F1E8-47D4-8702-BE946FF910CF}" destId="{CF388E68-A702-41A2-83B6-038E2B5035CF}" srcOrd="4" destOrd="0" presId="urn:microsoft.com/office/officeart/2018/2/layout/IconCircleList"/>
    <dgm:cxn modelId="{D9B1068D-4A25-41BB-873A-DA3F8BA0E011}" type="presParOf" srcId="{CF388E68-A702-41A2-83B6-038E2B5035CF}" destId="{11EB4E2C-92F2-46A0-9947-B60E2312D73C}" srcOrd="0" destOrd="0" presId="urn:microsoft.com/office/officeart/2018/2/layout/IconCircleList"/>
    <dgm:cxn modelId="{56E57427-1D46-4FA1-B41E-EED6322FB5F4}" type="presParOf" srcId="{CF388E68-A702-41A2-83B6-038E2B5035CF}" destId="{035318B4-4B66-428E-8691-94271035A3B2}" srcOrd="1" destOrd="0" presId="urn:microsoft.com/office/officeart/2018/2/layout/IconCircleList"/>
    <dgm:cxn modelId="{91F0AC15-BD2C-4C68-B348-6C30A0367994}" type="presParOf" srcId="{CF388E68-A702-41A2-83B6-038E2B5035CF}" destId="{3739B649-6CEA-40A9-8C66-F5210CF08643}" srcOrd="2" destOrd="0" presId="urn:microsoft.com/office/officeart/2018/2/layout/IconCircleList"/>
    <dgm:cxn modelId="{3737307B-CFA5-4E40-85FC-020D6FA05660}" type="presParOf" srcId="{CF388E68-A702-41A2-83B6-038E2B5035CF}" destId="{452863BF-0F06-4FD7-BF8E-BA61EC76C930}" srcOrd="3" destOrd="0" presId="urn:microsoft.com/office/officeart/2018/2/layout/IconCircleList"/>
    <dgm:cxn modelId="{C55EA40B-B9A1-4806-AC11-1921AD9CF65E}" type="presParOf" srcId="{050CE311-F1E8-47D4-8702-BE946FF910CF}" destId="{24F3F787-F678-4BD2-BD72-63A4B330B448}" srcOrd="5" destOrd="0" presId="urn:microsoft.com/office/officeart/2018/2/layout/IconCircleList"/>
    <dgm:cxn modelId="{BE64A37B-843E-4E22-B56A-231B4B8BABDA}" type="presParOf" srcId="{050CE311-F1E8-47D4-8702-BE946FF910CF}" destId="{9D6E44A5-1E5C-4EC2-876E-700F4FB41C4E}" srcOrd="6" destOrd="0" presId="urn:microsoft.com/office/officeart/2018/2/layout/IconCircleList"/>
    <dgm:cxn modelId="{C34378D7-D414-4EC0-ADBC-79198791534B}" type="presParOf" srcId="{9D6E44A5-1E5C-4EC2-876E-700F4FB41C4E}" destId="{61B377D1-F138-40CF-BC08-1247616FD9AD}" srcOrd="0" destOrd="0" presId="urn:microsoft.com/office/officeart/2018/2/layout/IconCircleList"/>
    <dgm:cxn modelId="{3CFCDB53-C0FE-4AD6-B4DE-A159483A1FA4}" type="presParOf" srcId="{9D6E44A5-1E5C-4EC2-876E-700F4FB41C4E}" destId="{66EEBA08-AF24-4404-938B-25E224DA5207}" srcOrd="1" destOrd="0" presId="urn:microsoft.com/office/officeart/2018/2/layout/IconCircleList"/>
    <dgm:cxn modelId="{B7B6F006-B02E-4EDE-9E3F-111FB54C01E9}" type="presParOf" srcId="{9D6E44A5-1E5C-4EC2-876E-700F4FB41C4E}" destId="{161F3822-BDE7-4875-9973-AF14E306C7D7}" srcOrd="2" destOrd="0" presId="urn:microsoft.com/office/officeart/2018/2/layout/IconCircleList"/>
    <dgm:cxn modelId="{F8B782B6-C78E-45D7-8D9A-D86D224885CA}" type="presParOf" srcId="{9D6E44A5-1E5C-4EC2-876E-700F4FB41C4E}" destId="{34B5A3A8-E470-419D-A7AA-7A4BAC50723A}" srcOrd="3" destOrd="0" presId="urn:microsoft.com/office/officeart/2018/2/layout/IconCircleList"/>
    <dgm:cxn modelId="{514B8B13-D454-4C85-A9F1-21C2517BAFA1}" type="presParOf" srcId="{050CE311-F1E8-47D4-8702-BE946FF910CF}" destId="{19CEA65F-67BB-4D5B-B4F9-7C5C11D3D46E}" srcOrd="7" destOrd="0" presId="urn:microsoft.com/office/officeart/2018/2/layout/IconCircleList"/>
    <dgm:cxn modelId="{674999C5-AF06-443C-A60E-E9D6CB2ECCBD}" type="presParOf" srcId="{050CE311-F1E8-47D4-8702-BE946FF910CF}" destId="{A41B4142-C1B6-467F-B401-6609C64CF7D7}" srcOrd="8" destOrd="0" presId="urn:microsoft.com/office/officeart/2018/2/layout/IconCircleList"/>
    <dgm:cxn modelId="{08F5D5FC-F77A-4DE1-A1FF-25C7FDCF492A}" type="presParOf" srcId="{A41B4142-C1B6-467F-B401-6609C64CF7D7}" destId="{72B5CA57-5354-4F82-B52C-62D3C5D69CF8}" srcOrd="0" destOrd="0" presId="urn:microsoft.com/office/officeart/2018/2/layout/IconCircleList"/>
    <dgm:cxn modelId="{F43279C8-E0C2-4A28-ADE8-F1D04F003529}" type="presParOf" srcId="{A41B4142-C1B6-467F-B401-6609C64CF7D7}" destId="{DA9F90E6-A2F0-4FE4-B9A3-98905EF76D8C}" srcOrd="1" destOrd="0" presId="urn:microsoft.com/office/officeart/2018/2/layout/IconCircleList"/>
    <dgm:cxn modelId="{F5C88FCD-C3D3-4B91-9A1B-1BBA651F52BD}" type="presParOf" srcId="{A41B4142-C1B6-467F-B401-6609C64CF7D7}" destId="{69FEF3AA-F1AF-4CCF-AE45-A38FE350A85C}" srcOrd="2" destOrd="0" presId="urn:microsoft.com/office/officeart/2018/2/layout/IconCircleList"/>
    <dgm:cxn modelId="{884F2544-4DE2-41AC-884A-14BA621A20E8}" type="presParOf" srcId="{A41B4142-C1B6-467F-B401-6609C64CF7D7}" destId="{5B59B61C-48A5-427D-BCB6-5FCA1AAD4502}" srcOrd="3" destOrd="0" presId="urn:microsoft.com/office/officeart/2018/2/layout/IconCircleList"/>
    <dgm:cxn modelId="{6129362F-9DEE-4D03-9872-68D33793B104}" type="presParOf" srcId="{050CE311-F1E8-47D4-8702-BE946FF910CF}" destId="{D6ADE1BF-F241-4860-B259-13B27DEA4690}" srcOrd="9" destOrd="0" presId="urn:microsoft.com/office/officeart/2018/2/layout/IconCircleList"/>
    <dgm:cxn modelId="{8B5A0961-76B9-43D6-A3F5-7C23198E8FB2}" type="presParOf" srcId="{050CE311-F1E8-47D4-8702-BE946FF910CF}" destId="{128D1E15-F519-497E-99AB-F7827EB76227}" srcOrd="10" destOrd="0" presId="urn:microsoft.com/office/officeart/2018/2/layout/IconCircleList"/>
    <dgm:cxn modelId="{F58E78D0-28C4-4D55-9EC5-737B079F0FE4}" type="presParOf" srcId="{128D1E15-F519-497E-99AB-F7827EB76227}" destId="{6D89E324-58E2-4820-804A-8A8CE75F7D22}" srcOrd="0" destOrd="0" presId="urn:microsoft.com/office/officeart/2018/2/layout/IconCircleList"/>
    <dgm:cxn modelId="{E706002D-AA89-430D-BCB4-921E14E926CA}" type="presParOf" srcId="{128D1E15-F519-497E-99AB-F7827EB76227}" destId="{1459878E-D346-4194-A648-6F40969B76B8}" srcOrd="1" destOrd="0" presId="urn:microsoft.com/office/officeart/2018/2/layout/IconCircleList"/>
    <dgm:cxn modelId="{39216B09-5388-466D-9FAE-3051DE5ECC7E}" type="presParOf" srcId="{128D1E15-F519-497E-99AB-F7827EB76227}" destId="{83EADA7B-9B99-4A18-AAB8-EB9170E2A366}" srcOrd="2" destOrd="0" presId="urn:microsoft.com/office/officeart/2018/2/layout/IconCircleList"/>
    <dgm:cxn modelId="{100F005E-B803-495C-9AF8-DA08A97DDDD0}" type="presParOf" srcId="{128D1E15-F519-497E-99AB-F7827EB76227}" destId="{4F187529-E322-4426-95F3-7879B1DD0997}" srcOrd="3" destOrd="0" presId="urn:microsoft.com/office/officeart/2018/2/layout/IconCircleList"/>
    <dgm:cxn modelId="{7A122A49-E27C-4601-97D0-B5620282F049}" type="presParOf" srcId="{050CE311-F1E8-47D4-8702-BE946FF910CF}" destId="{0F088F81-8FC6-4020-ABB2-A9CC2BF98E95}" srcOrd="11" destOrd="0" presId="urn:microsoft.com/office/officeart/2018/2/layout/IconCircleList"/>
    <dgm:cxn modelId="{EFEE1033-21A3-49F9-9822-EA404EB4D349}" type="presParOf" srcId="{050CE311-F1E8-47D4-8702-BE946FF910CF}" destId="{105DC2B2-482B-43F3-8E79-0964FFCDD57A}" srcOrd="12" destOrd="0" presId="urn:microsoft.com/office/officeart/2018/2/layout/IconCircleList"/>
    <dgm:cxn modelId="{53F14112-E693-4DF5-911F-C711F0159B73}" type="presParOf" srcId="{105DC2B2-482B-43F3-8E79-0964FFCDD57A}" destId="{44F9F951-3A8F-4072-B73E-4F2D1C723E77}" srcOrd="0" destOrd="0" presId="urn:microsoft.com/office/officeart/2018/2/layout/IconCircleList"/>
    <dgm:cxn modelId="{3DA6A456-5B14-42E6-ABF1-31FBA3002522}" type="presParOf" srcId="{105DC2B2-482B-43F3-8E79-0964FFCDD57A}" destId="{47E5C214-FCCE-4309-9110-EA2FE2BF3E62}" srcOrd="1" destOrd="0" presId="urn:microsoft.com/office/officeart/2018/2/layout/IconCircleList"/>
    <dgm:cxn modelId="{F7AC6A75-722C-494E-882D-9ADB6875C297}" type="presParOf" srcId="{105DC2B2-482B-43F3-8E79-0964FFCDD57A}" destId="{0A0D3E69-3509-47BE-A347-B49538CC3EDC}" srcOrd="2" destOrd="0" presId="urn:microsoft.com/office/officeart/2018/2/layout/IconCircleList"/>
    <dgm:cxn modelId="{D8E2E294-F013-4D95-B1C0-27215380A235}" type="presParOf" srcId="{105DC2B2-482B-43F3-8E79-0964FFCDD57A}" destId="{E30E900F-3A50-417E-ABFF-A07C93D05D07}" srcOrd="3" destOrd="0" presId="urn:microsoft.com/office/officeart/2018/2/layout/IconCircleList"/>
    <dgm:cxn modelId="{B9D6D3D4-AD90-4881-8D76-3FFD1D929C2B}" type="presParOf" srcId="{050CE311-F1E8-47D4-8702-BE946FF910CF}" destId="{C4AE228A-8C20-44B2-89A9-C45BA9E51773}" srcOrd="13" destOrd="0" presId="urn:microsoft.com/office/officeart/2018/2/layout/IconCircleList"/>
    <dgm:cxn modelId="{3EF8C979-616B-49AB-BB89-4B1301EEFDC1}" type="presParOf" srcId="{050CE311-F1E8-47D4-8702-BE946FF910CF}" destId="{2B7B5914-0DB5-4A27-B697-CA795AECE0B6}" srcOrd="14" destOrd="0" presId="urn:microsoft.com/office/officeart/2018/2/layout/IconCircleList"/>
    <dgm:cxn modelId="{173081AD-1751-4F8E-8CBB-3282406F22C6}" type="presParOf" srcId="{2B7B5914-0DB5-4A27-B697-CA795AECE0B6}" destId="{2D1D0229-7CF6-4E97-83BE-C5463CA6617E}" srcOrd="0" destOrd="0" presId="urn:microsoft.com/office/officeart/2018/2/layout/IconCircleList"/>
    <dgm:cxn modelId="{B706A724-CC8D-43F4-BAE3-AFD4E84A4217}" type="presParOf" srcId="{2B7B5914-0DB5-4A27-B697-CA795AECE0B6}" destId="{FEA5A831-529D-4069-BB10-90E58DF9EF29}" srcOrd="1" destOrd="0" presId="urn:microsoft.com/office/officeart/2018/2/layout/IconCircleList"/>
    <dgm:cxn modelId="{FC692087-29F5-4653-A6E1-9F09599A3B17}" type="presParOf" srcId="{2B7B5914-0DB5-4A27-B697-CA795AECE0B6}" destId="{7DA2AD53-8411-437D-8E8F-661F5109645E}" srcOrd="2" destOrd="0" presId="urn:microsoft.com/office/officeart/2018/2/layout/IconCircleList"/>
    <dgm:cxn modelId="{9249FC2D-81F9-49FA-B270-52C1573A46A9}" type="presParOf" srcId="{2B7B5914-0DB5-4A27-B697-CA795AECE0B6}" destId="{50FE774E-8649-4555-8438-4460BF950D6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94F1FB1-A342-4803-A9ED-36B860FD4A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40868E-3971-4DA4-BA63-68AF93C78A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ENCOURAGES NEW THINKING </a:t>
          </a:r>
        </a:p>
      </dgm:t>
    </dgm:pt>
    <dgm:pt modelId="{1EDD9099-8FC2-4534-86F1-AB6070A88051}" type="parTrans" cxnId="{82DB70D6-5E21-45D8-84BA-32311E724EFF}">
      <dgm:prSet/>
      <dgm:spPr/>
      <dgm:t>
        <a:bodyPr/>
        <a:lstStyle/>
        <a:p>
          <a:endParaRPr lang="en-US"/>
        </a:p>
      </dgm:t>
    </dgm:pt>
    <dgm:pt modelId="{B0CD1F44-052E-417B-A7B6-55D313492D6C}" type="sibTrans" cxnId="{82DB70D6-5E21-45D8-84BA-32311E724EFF}">
      <dgm:prSet/>
      <dgm:spPr/>
      <dgm:t>
        <a:bodyPr/>
        <a:lstStyle/>
        <a:p>
          <a:endParaRPr lang="en-US"/>
        </a:p>
      </dgm:t>
    </dgm:pt>
    <dgm:pt modelId="{CF1244B5-FFB2-4C80-9304-0C2DACC5D3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RAISES QUESTIONS </a:t>
          </a:r>
        </a:p>
      </dgm:t>
    </dgm:pt>
    <dgm:pt modelId="{FFDB25B2-AAF2-4A9F-B0BB-CCFD03D38932}" type="parTrans" cxnId="{FDBFED8C-65F4-49BF-886B-681D23F40899}">
      <dgm:prSet/>
      <dgm:spPr/>
      <dgm:t>
        <a:bodyPr/>
        <a:lstStyle/>
        <a:p>
          <a:endParaRPr lang="en-US"/>
        </a:p>
      </dgm:t>
    </dgm:pt>
    <dgm:pt modelId="{49631ECC-D399-419E-B0D5-58F90C2ED5CE}" type="sibTrans" cxnId="{FDBFED8C-65F4-49BF-886B-681D23F40899}">
      <dgm:prSet/>
      <dgm:spPr/>
      <dgm:t>
        <a:bodyPr/>
        <a:lstStyle/>
        <a:p>
          <a:endParaRPr lang="en-US"/>
        </a:p>
      </dgm:t>
    </dgm:pt>
    <dgm:pt modelId="{2ED2CEE5-7EEC-4B6B-B39D-3980763E87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BUILDS RELATIONSHIPS </a:t>
          </a:r>
        </a:p>
      </dgm:t>
    </dgm:pt>
    <dgm:pt modelId="{6ECA9AF1-C343-45FF-92C1-C4926E0A353F}" type="parTrans" cxnId="{FFEA2D2E-C4CC-410E-A72C-C70DDA01764F}">
      <dgm:prSet/>
      <dgm:spPr/>
      <dgm:t>
        <a:bodyPr/>
        <a:lstStyle/>
        <a:p>
          <a:endParaRPr lang="en-US"/>
        </a:p>
      </dgm:t>
    </dgm:pt>
    <dgm:pt modelId="{A4E4D62A-A146-4BDF-B2ED-06D1DA459DB9}" type="sibTrans" cxnId="{FFEA2D2E-C4CC-410E-A72C-C70DDA01764F}">
      <dgm:prSet/>
      <dgm:spPr/>
      <dgm:t>
        <a:bodyPr/>
        <a:lstStyle/>
        <a:p>
          <a:endParaRPr lang="en-US"/>
        </a:p>
      </dgm:t>
    </dgm:pt>
    <dgm:pt modelId="{351DBA40-749E-4CA2-A67C-F14CB37148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MINDS </a:t>
          </a:r>
        </a:p>
      </dgm:t>
    </dgm:pt>
    <dgm:pt modelId="{4E75F02A-9A50-44D8-B371-1F5327A5FD2C}" type="parTrans" cxnId="{07C1E169-2B00-4FF2-8FEA-29F999201992}">
      <dgm:prSet/>
      <dgm:spPr/>
      <dgm:t>
        <a:bodyPr/>
        <a:lstStyle/>
        <a:p>
          <a:endParaRPr lang="en-US"/>
        </a:p>
      </dgm:t>
    </dgm:pt>
    <dgm:pt modelId="{E2B38792-C34A-4CDA-A8AB-0B201728EFB5}" type="sibTrans" cxnId="{07C1E169-2B00-4FF2-8FEA-29F999201992}">
      <dgm:prSet/>
      <dgm:spPr/>
      <dgm:t>
        <a:bodyPr/>
        <a:lstStyle/>
        <a:p>
          <a:endParaRPr lang="en-US"/>
        </a:p>
      </dgm:t>
    </dgm:pt>
    <dgm:pt modelId="{463A7513-0D4E-4DAC-8073-F693F2C30B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BEATS STAGNATION </a:t>
          </a:r>
        </a:p>
      </dgm:t>
    </dgm:pt>
    <dgm:pt modelId="{0B2903B6-D97E-4BC2-93FA-1FEDFB7EB229}" type="parTrans" cxnId="{2B3E1814-C064-41B9-A8DB-4CF151E02406}">
      <dgm:prSet/>
      <dgm:spPr/>
      <dgm:t>
        <a:bodyPr/>
        <a:lstStyle/>
        <a:p>
          <a:endParaRPr lang="en-US"/>
        </a:p>
      </dgm:t>
    </dgm:pt>
    <dgm:pt modelId="{7D463D86-F1BC-47AF-8041-AE7EA9F960C4}" type="sibTrans" cxnId="{2B3E1814-C064-41B9-A8DB-4CF151E02406}">
      <dgm:prSet/>
      <dgm:spPr/>
      <dgm:t>
        <a:bodyPr/>
        <a:lstStyle/>
        <a:p>
          <a:endParaRPr lang="en-US"/>
        </a:p>
      </dgm:t>
    </dgm:pt>
    <dgm:pt modelId="{9A828CDF-E23A-49CB-9847-A488BFDBF3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NEW AND GOOD IDEAS COMES FROM </a:t>
          </a:r>
        </a:p>
      </dgm:t>
    </dgm:pt>
    <dgm:pt modelId="{41B2DC76-97E3-4F28-9429-DB723C6C2403}" type="parTrans" cxnId="{B14A973C-789C-4851-A336-61380B491DDD}">
      <dgm:prSet/>
      <dgm:spPr/>
      <dgm:t>
        <a:bodyPr/>
        <a:lstStyle/>
        <a:p>
          <a:endParaRPr lang="en-US"/>
        </a:p>
      </dgm:t>
    </dgm:pt>
    <dgm:pt modelId="{DB438F72-65DF-4193-B568-4AD1147369E2}" type="sibTrans" cxnId="{B14A973C-789C-4851-A336-61380B491DDD}">
      <dgm:prSet/>
      <dgm:spPr/>
      <dgm:t>
        <a:bodyPr/>
        <a:lstStyle/>
        <a:p>
          <a:endParaRPr lang="en-US"/>
        </a:p>
      </dgm:t>
    </dgm:pt>
    <dgm:pt modelId="{EFB54DCD-E338-430E-90A8-F1A967D0C03F}" type="pres">
      <dgm:prSet presAssocID="{194F1FB1-A342-4803-A9ED-36B860FD4A45}" presName="root" presStyleCnt="0">
        <dgm:presLayoutVars>
          <dgm:dir/>
          <dgm:resizeHandles val="exact"/>
        </dgm:presLayoutVars>
      </dgm:prSet>
      <dgm:spPr/>
    </dgm:pt>
    <dgm:pt modelId="{C7000F5E-D70A-424F-B695-A95E9F0FC169}" type="pres">
      <dgm:prSet presAssocID="{A740868E-3971-4DA4-BA63-68AF93C78A32}" presName="compNode" presStyleCnt="0"/>
      <dgm:spPr/>
    </dgm:pt>
    <dgm:pt modelId="{D7A46A87-23BD-4016-A698-1BA276AAB44D}" type="pres">
      <dgm:prSet presAssocID="{A740868E-3971-4DA4-BA63-68AF93C78A32}" presName="bgRect" presStyleLbl="bgShp" presStyleIdx="0" presStyleCnt="6"/>
      <dgm:spPr/>
    </dgm:pt>
    <dgm:pt modelId="{6E15FE57-233B-4A07-A0AC-59DFB8F3EE5F}" type="pres">
      <dgm:prSet presAssocID="{A740868E-3971-4DA4-BA63-68AF93C78A3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E08466E-3410-4C8F-AA96-0F6BF0712196}" type="pres">
      <dgm:prSet presAssocID="{A740868E-3971-4DA4-BA63-68AF93C78A32}" presName="spaceRect" presStyleCnt="0"/>
      <dgm:spPr/>
    </dgm:pt>
    <dgm:pt modelId="{D220C2A1-94E9-405C-ABC9-11CB2A2EA762}" type="pres">
      <dgm:prSet presAssocID="{A740868E-3971-4DA4-BA63-68AF93C78A32}" presName="parTx" presStyleLbl="revTx" presStyleIdx="0" presStyleCnt="6">
        <dgm:presLayoutVars>
          <dgm:chMax val="0"/>
          <dgm:chPref val="0"/>
        </dgm:presLayoutVars>
      </dgm:prSet>
      <dgm:spPr/>
    </dgm:pt>
    <dgm:pt modelId="{99DC4092-EB8A-441A-B2BB-12C295AFFA94}" type="pres">
      <dgm:prSet presAssocID="{B0CD1F44-052E-417B-A7B6-55D313492D6C}" presName="sibTrans" presStyleCnt="0"/>
      <dgm:spPr/>
    </dgm:pt>
    <dgm:pt modelId="{D9A29B33-DC8E-4CC7-86D3-5C013C54A4EA}" type="pres">
      <dgm:prSet presAssocID="{CF1244B5-FFB2-4C80-9304-0C2DACC5D3B0}" presName="compNode" presStyleCnt="0"/>
      <dgm:spPr/>
    </dgm:pt>
    <dgm:pt modelId="{5D76ACE7-A38D-43C4-8FEC-F8FB32EEFF11}" type="pres">
      <dgm:prSet presAssocID="{CF1244B5-FFB2-4C80-9304-0C2DACC5D3B0}" presName="bgRect" presStyleLbl="bgShp" presStyleIdx="1" presStyleCnt="6"/>
      <dgm:spPr/>
    </dgm:pt>
    <dgm:pt modelId="{2F27A4AF-A37E-4E66-9C42-C5706C705DB2}" type="pres">
      <dgm:prSet presAssocID="{CF1244B5-FFB2-4C80-9304-0C2DACC5D3B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BB86609-3A28-4C94-8369-978BF061F6A9}" type="pres">
      <dgm:prSet presAssocID="{CF1244B5-FFB2-4C80-9304-0C2DACC5D3B0}" presName="spaceRect" presStyleCnt="0"/>
      <dgm:spPr/>
    </dgm:pt>
    <dgm:pt modelId="{7FE6B212-BCA3-4649-B026-AC8493F3292A}" type="pres">
      <dgm:prSet presAssocID="{CF1244B5-FFB2-4C80-9304-0C2DACC5D3B0}" presName="parTx" presStyleLbl="revTx" presStyleIdx="1" presStyleCnt="6">
        <dgm:presLayoutVars>
          <dgm:chMax val="0"/>
          <dgm:chPref val="0"/>
        </dgm:presLayoutVars>
      </dgm:prSet>
      <dgm:spPr/>
    </dgm:pt>
    <dgm:pt modelId="{C50A34B4-5378-4A40-85CD-D390BDD5978C}" type="pres">
      <dgm:prSet presAssocID="{49631ECC-D399-419E-B0D5-58F90C2ED5CE}" presName="sibTrans" presStyleCnt="0"/>
      <dgm:spPr/>
    </dgm:pt>
    <dgm:pt modelId="{65F9B97F-288F-47A8-ACB4-12FFB95BE110}" type="pres">
      <dgm:prSet presAssocID="{2ED2CEE5-7EEC-4B6B-B39D-3980763E878A}" presName="compNode" presStyleCnt="0"/>
      <dgm:spPr/>
    </dgm:pt>
    <dgm:pt modelId="{CD28F523-4577-4825-8A2B-752B807D1D8A}" type="pres">
      <dgm:prSet presAssocID="{2ED2CEE5-7EEC-4B6B-B39D-3980763E878A}" presName="bgRect" presStyleLbl="bgShp" presStyleIdx="2" presStyleCnt="6"/>
      <dgm:spPr/>
    </dgm:pt>
    <dgm:pt modelId="{A91D459A-71FE-4D2E-9221-4AA98D85CC97}" type="pres">
      <dgm:prSet presAssocID="{2ED2CEE5-7EEC-4B6B-B39D-3980763E878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D10E64A-5C65-4024-9582-DF1EF360C082}" type="pres">
      <dgm:prSet presAssocID="{2ED2CEE5-7EEC-4B6B-B39D-3980763E878A}" presName="spaceRect" presStyleCnt="0"/>
      <dgm:spPr/>
    </dgm:pt>
    <dgm:pt modelId="{16571842-B9E1-4ABC-85E9-BAF19C646E8F}" type="pres">
      <dgm:prSet presAssocID="{2ED2CEE5-7EEC-4B6B-B39D-3980763E878A}" presName="parTx" presStyleLbl="revTx" presStyleIdx="2" presStyleCnt="6">
        <dgm:presLayoutVars>
          <dgm:chMax val="0"/>
          <dgm:chPref val="0"/>
        </dgm:presLayoutVars>
      </dgm:prSet>
      <dgm:spPr/>
    </dgm:pt>
    <dgm:pt modelId="{C2460497-5F41-4F14-A1B7-C8EC698DCFB5}" type="pres">
      <dgm:prSet presAssocID="{A4E4D62A-A146-4BDF-B2ED-06D1DA459DB9}" presName="sibTrans" presStyleCnt="0"/>
      <dgm:spPr/>
    </dgm:pt>
    <dgm:pt modelId="{FC86562A-22B7-4F3F-8937-C746849C90D9}" type="pres">
      <dgm:prSet presAssocID="{351DBA40-749E-4CA2-A67C-F14CB37148C9}" presName="compNode" presStyleCnt="0"/>
      <dgm:spPr/>
    </dgm:pt>
    <dgm:pt modelId="{99AD69F1-C331-48E2-B18F-98C03D941D2F}" type="pres">
      <dgm:prSet presAssocID="{351DBA40-749E-4CA2-A67C-F14CB37148C9}" presName="bgRect" presStyleLbl="bgShp" presStyleIdx="3" presStyleCnt="6"/>
      <dgm:spPr/>
    </dgm:pt>
    <dgm:pt modelId="{BE1CFF8E-D92F-4350-9D10-7A3829CB61F6}" type="pres">
      <dgm:prSet presAssocID="{351DBA40-749E-4CA2-A67C-F14CB37148C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93E684A-E152-484C-AE12-E4FB54C3B012}" type="pres">
      <dgm:prSet presAssocID="{351DBA40-749E-4CA2-A67C-F14CB37148C9}" presName="spaceRect" presStyleCnt="0"/>
      <dgm:spPr/>
    </dgm:pt>
    <dgm:pt modelId="{F77F56BB-20C9-4DA2-9B75-4BA5E699A694}" type="pres">
      <dgm:prSet presAssocID="{351DBA40-749E-4CA2-A67C-F14CB37148C9}" presName="parTx" presStyleLbl="revTx" presStyleIdx="3" presStyleCnt="6">
        <dgm:presLayoutVars>
          <dgm:chMax val="0"/>
          <dgm:chPref val="0"/>
        </dgm:presLayoutVars>
      </dgm:prSet>
      <dgm:spPr/>
    </dgm:pt>
    <dgm:pt modelId="{5227B206-9267-4945-BC06-22DDC1B7E394}" type="pres">
      <dgm:prSet presAssocID="{E2B38792-C34A-4CDA-A8AB-0B201728EFB5}" presName="sibTrans" presStyleCnt="0"/>
      <dgm:spPr/>
    </dgm:pt>
    <dgm:pt modelId="{731A1BDD-64B9-435F-874C-EA4220D13E81}" type="pres">
      <dgm:prSet presAssocID="{463A7513-0D4E-4DAC-8073-F693F2C30B6E}" presName="compNode" presStyleCnt="0"/>
      <dgm:spPr/>
    </dgm:pt>
    <dgm:pt modelId="{BD0FDC82-7D32-45C4-B931-EB9A87286CFF}" type="pres">
      <dgm:prSet presAssocID="{463A7513-0D4E-4DAC-8073-F693F2C30B6E}" presName="bgRect" presStyleLbl="bgShp" presStyleIdx="4" presStyleCnt="6"/>
      <dgm:spPr/>
    </dgm:pt>
    <dgm:pt modelId="{6A253D15-7377-4FAB-AF45-8AC9493238AD}" type="pres">
      <dgm:prSet presAssocID="{463A7513-0D4E-4DAC-8073-F693F2C30B6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1DA5B8CC-DD29-451E-80E2-EB68577579CE}" type="pres">
      <dgm:prSet presAssocID="{463A7513-0D4E-4DAC-8073-F693F2C30B6E}" presName="spaceRect" presStyleCnt="0"/>
      <dgm:spPr/>
    </dgm:pt>
    <dgm:pt modelId="{E49A46DD-5519-4074-ACAE-E912EF9DE045}" type="pres">
      <dgm:prSet presAssocID="{463A7513-0D4E-4DAC-8073-F693F2C30B6E}" presName="parTx" presStyleLbl="revTx" presStyleIdx="4" presStyleCnt="6">
        <dgm:presLayoutVars>
          <dgm:chMax val="0"/>
          <dgm:chPref val="0"/>
        </dgm:presLayoutVars>
      </dgm:prSet>
      <dgm:spPr/>
    </dgm:pt>
    <dgm:pt modelId="{C8CF543A-A07A-4816-BA0E-DF23463A7C26}" type="pres">
      <dgm:prSet presAssocID="{7D463D86-F1BC-47AF-8041-AE7EA9F960C4}" presName="sibTrans" presStyleCnt="0"/>
      <dgm:spPr/>
    </dgm:pt>
    <dgm:pt modelId="{34331B4D-43CE-4FA1-9B8A-7812C2BE819F}" type="pres">
      <dgm:prSet presAssocID="{9A828CDF-E23A-49CB-9847-A488BFDBF3EE}" presName="compNode" presStyleCnt="0"/>
      <dgm:spPr/>
    </dgm:pt>
    <dgm:pt modelId="{AA96B01B-6755-479B-8F7B-65CBF8EF606A}" type="pres">
      <dgm:prSet presAssocID="{9A828CDF-E23A-49CB-9847-A488BFDBF3EE}" presName="bgRect" presStyleLbl="bgShp" presStyleIdx="5" presStyleCnt="6"/>
      <dgm:spPr/>
    </dgm:pt>
    <dgm:pt modelId="{7C514B2A-2396-492C-8DA8-A7E3B332E9AE}" type="pres">
      <dgm:prSet presAssocID="{9A828CDF-E23A-49CB-9847-A488BFDBF3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CAEAEAD-2B42-40C7-A194-B4D7284FEE26}" type="pres">
      <dgm:prSet presAssocID="{9A828CDF-E23A-49CB-9847-A488BFDBF3EE}" presName="spaceRect" presStyleCnt="0"/>
      <dgm:spPr/>
    </dgm:pt>
    <dgm:pt modelId="{F1329572-0D3C-450E-A26E-6CF98498F923}" type="pres">
      <dgm:prSet presAssocID="{9A828CDF-E23A-49CB-9847-A488BFDBF3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B3E1814-C064-41B9-A8DB-4CF151E02406}" srcId="{194F1FB1-A342-4803-A9ED-36B860FD4A45}" destId="{463A7513-0D4E-4DAC-8073-F693F2C30B6E}" srcOrd="4" destOrd="0" parTransId="{0B2903B6-D97E-4BC2-93FA-1FEDFB7EB229}" sibTransId="{7D463D86-F1BC-47AF-8041-AE7EA9F960C4}"/>
    <dgm:cxn modelId="{FFEA2D2E-C4CC-410E-A72C-C70DDA01764F}" srcId="{194F1FB1-A342-4803-A9ED-36B860FD4A45}" destId="{2ED2CEE5-7EEC-4B6B-B39D-3980763E878A}" srcOrd="2" destOrd="0" parTransId="{6ECA9AF1-C343-45FF-92C1-C4926E0A353F}" sibTransId="{A4E4D62A-A146-4BDF-B2ED-06D1DA459DB9}"/>
    <dgm:cxn modelId="{A6286D38-76BC-8644-A3C0-217B509EC136}" type="presOf" srcId="{CF1244B5-FFB2-4C80-9304-0C2DACC5D3B0}" destId="{7FE6B212-BCA3-4649-B026-AC8493F3292A}" srcOrd="0" destOrd="0" presId="urn:microsoft.com/office/officeart/2018/2/layout/IconVerticalSolidList"/>
    <dgm:cxn modelId="{B14A973C-789C-4851-A336-61380B491DDD}" srcId="{194F1FB1-A342-4803-A9ED-36B860FD4A45}" destId="{9A828CDF-E23A-49CB-9847-A488BFDBF3EE}" srcOrd="5" destOrd="0" parTransId="{41B2DC76-97E3-4F28-9429-DB723C6C2403}" sibTransId="{DB438F72-65DF-4193-B568-4AD1147369E2}"/>
    <dgm:cxn modelId="{96973244-2C84-8C4A-8772-712AA6F1077B}" type="presOf" srcId="{351DBA40-749E-4CA2-A67C-F14CB37148C9}" destId="{F77F56BB-20C9-4DA2-9B75-4BA5E699A694}" srcOrd="0" destOrd="0" presId="urn:microsoft.com/office/officeart/2018/2/layout/IconVerticalSolidList"/>
    <dgm:cxn modelId="{C6C25668-8EE1-504C-B302-4D4B462D4A9C}" type="presOf" srcId="{A740868E-3971-4DA4-BA63-68AF93C78A32}" destId="{D220C2A1-94E9-405C-ABC9-11CB2A2EA762}" srcOrd="0" destOrd="0" presId="urn:microsoft.com/office/officeart/2018/2/layout/IconVerticalSolidList"/>
    <dgm:cxn modelId="{07C1E169-2B00-4FF2-8FEA-29F999201992}" srcId="{194F1FB1-A342-4803-A9ED-36B860FD4A45}" destId="{351DBA40-749E-4CA2-A67C-F14CB37148C9}" srcOrd="3" destOrd="0" parTransId="{4E75F02A-9A50-44D8-B371-1F5327A5FD2C}" sibTransId="{E2B38792-C34A-4CDA-A8AB-0B201728EFB5}"/>
    <dgm:cxn modelId="{64078C7E-162B-3548-898D-02DA3B0C2949}" type="presOf" srcId="{2ED2CEE5-7EEC-4B6B-B39D-3980763E878A}" destId="{16571842-B9E1-4ABC-85E9-BAF19C646E8F}" srcOrd="0" destOrd="0" presId="urn:microsoft.com/office/officeart/2018/2/layout/IconVerticalSolidList"/>
    <dgm:cxn modelId="{FDBFED8C-65F4-49BF-886B-681D23F40899}" srcId="{194F1FB1-A342-4803-A9ED-36B860FD4A45}" destId="{CF1244B5-FFB2-4C80-9304-0C2DACC5D3B0}" srcOrd="1" destOrd="0" parTransId="{FFDB25B2-AAF2-4A9F-B0BB-CCFD03D38932}" sibTransId="{49631ECC-D399-419E-B0D5-58F90C2ED5CE}"/>
    <dgm:cxn modelId="{D60B63A0-CEDB-9749-A245-3DC293AA6009}" type="presOf" srcId="{9A828CDF-E23A-49CB-9847-A488BFDBF3EE}" destId="{F1329572-0D3C-450E-A26E-6CF98498F923}" srcOrd="0" destOrd="0" presId="urn:microsoft.com/office/officeart/2018/2/layout/IconVerticalSolidList"/>
    <dgm:cxn modelId="{82DB70D6-5E21-45D8-84BA-32311E724EFF}" srcId="{194F1FB1-A342-4803-A9ED-36B860FD4A45}" destId="{A740868E-3971-4DA4-BA63-68AF93C78A32}" srcOrd="0" destOrd="0" parTransId="{1EDD9099-8FC2-4534-86F1-AB6070A88051}" sibTransId="{B0CD1F44-052E-417B-A7B6-55D313492D6C}"/>
    <dgm:cxn modelId="{532E76E9-F83C-9D4F-AB9E-7D4BBBB9723B}" type="presOf" srcId="{463A7513-0D4E-4DAC-8073-F693F2C30B6E}" destId="{E49A46DD-5519-4074-ACAE-E912EF9DE045}" srcOrd="0" destOrd="0" presId="urn:microsoft.com/office/officeart/2018/2/layout/IconVerticalSolidList"/>
    <dgm:cxn modelId="{E44746F8-BA24-9843-8CAB-9D18E3667C66}" type="presOf" srcId="{194F1FB1-A342-4803-A9ED-36B860FD4A45}" destId="{EFB54DCD-E338-430E-90A8-F1A967D0C03F}" srcOrd="0" destOrd="0" presId="urn:microsoft.com/office/officeart/2018/2/layout/IconVerticalSolidList"/>
    <dgm:cxn modelId="{2266979C-84A2-1A49-9A32-F68B429855A3}" type="presParOf" srcId="{EFB54DCD-E338-430E-90A8-F1A967D0C03F}" destId="{C7000F5E-D70A-424F-B695-A95E9F0FC169}" srcOrd="0" destOrd="0" presId="urn:microsoft.com/office/officeart/2018/2/layout/IconVerticalSolidList"/>
    <dgm:cxn modelId="{91FB13BA-F17A-DA42-84B8-9324143BBF24}" type="presParOf" srcId="{C7000F5E-D70A-424F-B695-A95E9F0FC169}" destId="{D7A46A87-23BD-4016-A698-1BA276AAB44D}" srcOrd="0" destOrd="0" presId="urn:microsoft.com/office/officeart/2018/2/layout/IconVerticalSolidList"/>
    <dgm:cxn modelId="{E2755528-552B-254A-BCB4-6D69D8A8CEE8}" type="presParOf" srcId="{C7000F5E-D70A-424F-B695-A95E9F0FC169}" destId="{6E15FE57-233B-4A07-A0AC-59DFB8F3EE5F}" srcOrd="1" destOrd="0" presId="urn:microsoft.com/office/officeart/2018/2/layout/IconVerticalSolidList"/>
    <dgm:cxn modelId="{9018187F-65FF-C348-9FBC-B823B582A635}" type="presParOf" srcId="{C7000F5E-D70A-424F-B695-A95E9F0FC169}" destId="{BE08466E-3410-4C8F-AA96-0F6BF0712196}" srcOrd="2" destOrd="0" presId="urn:microsoft.com/office/officeart/2018/2/layout/IconVerticalSolidList"/>
    <dgm:cxn modelId="{5C6BB409-69C4-8841-9763-B23DAB75B99B}" type="presParOf" srcId="{C7000F5E-D70A-424F-B695-A95E9F0FC169}" destId="{D220C2A1-94E9-405C-ABC9-11CB2A2EA762}" srcOrd="3" destOrd="0" presId="urn:microsoft.com/office/officeart/2018/2/layout/IconVerticalSolidList"/>
    <dgm:cxn modelId="{55907991-CF80-8E4E-B6A6-7329894678B7}" type="presParOf" srcId="{EFB54DCD-E338-430E-90A8-F1A967D0C03F}" destId="{99DC4092-EB8A-441A-B2BB-12C295AFFA94}" srcOrd="1" destOrd="0" presId="urn:microsoft.com/office/officeart/2018/2/layout/IconVerticalSolidList"/>
    <dgm:cxn modelId="{46953A86-B200-0F42-8DA8-8BC334BB8366}" type="presParOf" srcId="{EFB54DCD-E338-430E-90A8-F1A967D0C03F}" destId="{D9A29B33-DC8E-4CC7-86D3-5C013C54A4EA}" srcOrd="2" destOrd="0" presId="urn:microsoft.com/office/officeart/2018/2/layout/IconVerticalSolidList"/>
    <dgm:cxn modelId="{592C7ADE-9AF7-624C-888A-49F5860C9546}" type="presParOf" srcId="{D9A29B33-DC8E-4CC7-86D3-5C013C54A4EA}" destId="{5D76ACE7-A38D-43C4-8FEC-F8FB32EEFF11}" srcOrd="0" destOrd="0" presId="urn:microsoft.com/office/officeart/2018/2/layout/IconVerticalSolidList"/>
    <dgm:cxn modelId="{FF2C41DA-051D-6140-9A83-2C6FA498003A}" type="presParOf" srcId="{D9A29B33-DC8E-4CC7-86D3-5C013C54A4EA}" destId="{2F27A4AF-A37E-4E66-9C42-C5706C705DB2}" srcOrd="1" destOrd="0" presId="urn:microsoft.com/office/officeart/2018/2/layout/IconVerticalSolidList"/>
    <dgm:cxn modelId="{69C84E45-298A-AB4D-B276-61AA5CCA276D}" type="presParOf" srcId="{D9A29B33-DC8E-4CC7-86D3-5C013C54A4EA}" destId="{DBB86609-3A28-4C94-8369-978BF061F6A9}" srcOrd="2" destOrd="0" presId="urn:microsoft.com/office/officeart/2018/2/layout/IconVerticalSolidList"/>
    <dgm:cxn modelId="{C2EB177C-2694-F44E-A892-18B2C2F6D8C8}" type="presParOf" srcId="{D9A29B33-DC8E-4CC7-86D3-5C013C54A4EA}" destId="{7FE6B212-BCA3-4649-B026-AC8493F3292A}" srcOrd="3" destOrd="0" presId="urn:microsoft.com/office/officeart/2018/2/layout/IconVerticalSolidList"/>
    <dgm:cxn modelId="{69AA24B5-23CF-0D4C-A2CC-3904B74901F7}" type="presParOf" srcId="{EFB54DCD-E338-430E-90A8-F1A967D0C03F}" destId="{C50A34B4-5378-4A40-85CD-D390BDD5978C}" srcOrd="3" destOrd="0" presId="urn:microsoft.com/office/officeart/2018/2/layout/IconVerticalSolidList"/>
    <dgm:cxn modelId="{590EC168-6DD7-BF42-B375-C4551EFBC91D}" type="presParOf" srcId="{EFB54DCD-E338-430E-90A8-F1A967D0C03F}" destId="{65F9B97F-288F-47A8-ACB4-12FFB95BE110}" srcOrd="4" destOrd="0" presId="urn:microsoft.com/office/officeart/2018/2/layout/IconVerticalSolidList"/>
    <dgm:cxn modelId="{B12B44EB-384E-D244-8632-B8A10D20258E}" type="presParOf" srcId="{65F9B97F-288F-47A8-ACB4-12FFB95BE110}" destId="{CD28F523-4577-4825-8A2B-752B807D1D8A}" srcOrd="0" destOrd="0" presId="urn:microsoft.com/office/officeart/2018/2/layout/IconVerticalSolidList"/>
    <dgm:cxn modelId="{A3EF887A-F67A-1E46-B34F-74F5C4440B8E}" type="presParOf" srcId="{65F9B97F-288F-47A8-ACB4-12FFB95BE110}" destId="{A91D459A-71FE-4D2E-9221-4AA98D85CC97}" srcOrd="1" destOrd="0" presId="urn:microsoft.com/office/officeart/2018/2/layout/IconVerticalSolidList"/>
    <dgm:cxn modelId="{1273C2E3-CC00-9748-93D7-34A36E941A7D}" type="presParOf" srcId="{65F9B97F-288F-47A8-ACB4-12FFB95BE110}" destId="{2D10E64A-5C65-4024-9582-DF1EF360C082}" srcOrd="2" destOrd="0" presId="urn:microsoft.com/office/officeart/2018/2/layout/IconVerticalSolidList"/>
    <dgm:cxn modelId="{BBB72DAD-2CE6-A740-8A76-5D1E3EB79679}" type="presParOf" srcId="{65F9B97F-288F-47A8-ACB4-12FFB95BE110}" destId="{16571842-B9E1-4ABC-85E9-BAF19C646E8F}" srcOrd="3" destOrd="0" presId="urn:microsoft.com/office/officeart/2018/2/layout/IconVerticalSolidList"/>
    <dgm:cxn modelId="{579A83C2-5D2D-AA46-A729-FC0906504829}" type="presParOf" srcId="{EFB54DCD-E338-430E-90A8-F1A967D0C03F}" destId="{C2460497-5F41-4F14-A1B7-C8EC698DCFB5}" srcOrd="5" destOrd="0" presId="urn:microsoft.com/office/officeart/2018/2/layout/IconVerticalSolidList"/>
    <dgm:cxn modelId="{FC5AA89A-EDE7-2F44-A4C3-3595CCA7913E}" type="presParOf" srcId="{EFB54DCD-E338-430E-90A8-F1A967D0C03F}" destId="{FC86562A-22B7-4F3F-8937-C746849C90D9}" srcOrd="6" destOrd="0" presId="urn:microsoft.com/office/officeart/2018/2/layout/IconVerticalSolidList"/>
    <dgm:cxn modelId="{26505B60-E853-FC41-B903-A52203453842}" type="presParOf" srcId="{FC86562A-22B7-4F3F-8937-C746849C90D9}" destId="{99AD69F1-C331-48E2-B18F-98C03D941D2F}" srcOrd="0" destOrd="0" presId="urn:microsoft.com/office/officeart/2018/2/layout/IconVerticalSolidList"/>
    <dgm:cxn modelId="{75EFF659-480D-664E-812A-10CF153EEF03}" type="presParOf" srcId="{FC86562A-22B7-4F3F-8937-C746849C90D9}" destId="{BE1CFF8E-D92F-4350-9D10-7A3829CB61F6}" srcOrd="1" destOrd="0" presId="urn:microsoft.com/office/officeart/2018/2/layout/IconVerticalSolidList"/>
    <dgm:cxn modelId="{E765B76C-3937-9A45-B187-0A94B5A7EFD1}" type="presParOf" srcId="{FC86562A-22B7-4F3F-8937-C746849C90D9}" destId="{593E684A-E152-484C-AE12-E4FB54C3B012}" srcOrd="2" destOrd="0" presId="urn:microsoft.com/office/officeart/2018/2/layout/IconVerticalSolidList"/>
    <dgm:cxn modelId="{8C3EAE88-BDA3-8849-A591-13683B51022B}" type="presParOf" srcId="{FC86562A-22B7-4F3F-8937-C746849C90D9}" destId="{F77F56BB-20C9-4DA2-9B75-4BA5E699A694}" srcOrd="3" destOrd="0" presId="urn:microsoft.com/office/officeart/2018/2/layout/IconVerticalSolidList"/>
    <dgm:cxn modelId="{DBB1D9A5-05C8-E44A-8DAE-2065BA42782E}" type="presParOf" srcId="{EFB54DCD-E338-430E-90A8-F1A967D0C03F}" destId="{5227B206-9267-4945-BC06-22DDC1B7E394}" srcOrd="7" destOrd="0" presId="urn:microsoft.com/office/officeart/2018/2/layout/IconVerticalSolidList"/>
    <dgm:cxn modelId="{B4A119DF-3806-CC48-BF26-EA50DD6B554E}" type="presParOf" srcId="{EFB54DCD-E338-430E-90A8-F1A967D0C03F}" destId="{731A1BDD-64B9-435F-874C-EA4220D13E81}" srcOrd="8" destOrd="0" presId="urn:microsoft.com/office/officeart/2018/2/layout/IconVerticalSolidList"/>
    <dgm:cxn modelId="{B06EA7EA-64F5-FA46-A922-66688779E53E}" type="presParOf" srcId="{731A1BDD-64B9-435F-874C-EA4220D13E81}" destId="{BD0FDC82-7D32-45C4-B931-EB9A87286CFF}" srcOrd="0" destOrd="0" presId="urn:microsoft.com/office/officeart/2018/2/layout/IconVerticalSolidList"/>
    <dgm:cxn modelId="{306F1555-3FE8-424A-841A-D732951C5B45}" type="presParOf" srcId="{731A1BDD-64B9-435F-874C-EA4220D13E81}" destId="{6A253D15-7377-4FAB-AF45-8AC9493238AD}" srcOrd="1" destOrd="0" presId="urn:microsoft.com/office/officeart/2018/2/layout/IconVerticalSolidList"/>
    <dgm:cxn modelId="{E4BC8DDB-ACDA-224E-B994-C0DE49C1C198}" type="presParOf" srcId="{731A1BDD-64B9-435F-874C-EA4220D13E81}" destId="{1DA5B8CC-DD29-451E-80E2-EB68577579CE}" srcOrd="2" destOrd="0" presId="urn:microsoft.com/office/officeart/2018/2/layout/IconVerticalSolidList"/>
    <dgm:cxn modelId="{27BF752E-3206-194B-A649-28A9237ED388}" type="presParOf" srcId="{731A1BDD-64B9-435F-874C-EA4220D13E81}" destId="{E49A46DD-5519-4074-ACAE-E912EF9DE045}" srcOrd="3" destOrd="0" presId="urn:microsoft.com/office/officeart/2018/2/layout/IconVerticalSolidList"/>
    <dgm:cxn modelId="{E16145C6-5A27-D947-98BB-BAA835F1F320}" type="presParOf" srcId="{EFB54DCD-E338-430E-90A8-F1A967D0C03F}" destId="{C8CF543A-A07A-4816-BA0E-DF23463A7C26}" srcOrd="9" destOrd="0" presId="urn:microsoft.com/office/officeart/2018/2/layout/IconVerticalSolidList"/>
    <dgm:cxn modelId="{39CB1480-7BD8-1543-88B9-15A4C76AD132}" type="presParOf" srcId="{EFB54DCD-E338-430E-90A8-F1A967D0C03F}" destId="{34331B4D-43CE-4FA1-9B8A-7812C2BE819F}" srcOrd="10" destOrd="0" presId="urn:microsoft.com/office/officeart/2018/2/layout/IconVerticalSolidList"/>
    <dgm:cxn modelId="{41DBA003-74D8-2642-840D-7956043E7A93}" type="presParOf" srcId="{34331B4D-43CE-4FA1-9B8A-7812C2BE819F}" destId="{AA96B01B-6755-479B-8F7B-65CBF8EF606A}" srcOrd="0" destOrd="0" presId="urn:microsoft.com/office/officeart/2018/2/layout/IconVerticalSolidList"/>
    <dgm:cxn modelId="{78088063-821B-DF44-9583-F1A5D3F16F49}" type="presParOf" srcId="{34331B4D-43CE-4FA1-9B8A-7812C2BE819F}" destId="{7C514B2A-2396-492C-8DA8-A7E3B332E9AE}" srcOrd="1" destOrd="0" presId="urn:microsoft.com/office/officeart/2018/2/layout/IconVerticalSolidList"/>
    <dgm:cxn modelId="{82157843-F6BF-AA49-8E5D-4742D680FCC0}" type="presParOf" srcId="{34331B4D-43CE-4FA1-9B8A-7812C2BE819F}" destId="{4CAEAEAD-2B42-40C7-A194-B4D7284FEE26}" srcOrd="2" destOrd="0" presId="urn:microsoft.com/office/officeart/2018/2/layout/IconVerticalSolidList"/>
    <dgm:cxn modelId="{8AADE291-3AE6-4048-8068-DB1848A26750}" type="presParOf" srcId="{34331B4D-43CE-4FA1-9B8A-7812C2BE819F}" destId="{F1329572-0D3C-450E-A26E-6CF98498F9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4234D-0DE5-2D49-99BA-91444E42822A}">
      <dsp:nvSpPr>
        <dsp:cNvPr id="0" name=""/>
        <dsp:cNvSpPr/>
      </dsp:nvSpPr>
      <dsp:spPr>
        <a:xfrm>
          <a:off x="0" y="434"/>
          <a:ext cx="59938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A77FF-B769-3441-B42B-24CD0045C14E}">
      <dsp:nvSpPr>
        <dsp:cNvPr id="0" name=""/>
        <dsp:cNvSpPr/>
      </dsp:nvSpPr>
      <dsp:spPr>
        <a:xfrm>
          <a:off x="0" y="434"/>
          <a:ext cx="5993892" cy="711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FORMING </a:t>
          </a:r>
          <a:endParaRPr lang="en-US" sz="3000" kern="1200" dirty="0"/>
        </a:p>
      </dsp:txBody>
      <dsp:txXfrm>
        <a:off x="0" y="434"/>
        <a:ext cx="5993892" cy="711876"/>
      </dsp:txXfrm>
    </dsp:sp>
    <dsp:sp modelId="{9990D806-A0FF-9347-BECF-A03A43A23FA5}">
      <dsp:nvSpPr>
        <dsp:cNvPr id="0" name=""/>
        <dsp:cNvSpPr/>
      </dsp:nvSpPr>
      <dsp:spPr>
        <a:xfrm>
          <a:off x="0" y="712310"/>
          <a:ext cx="59938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E6844-D838-A847-A934-7D8006E15181}">
      <dsp:nvSpPr>
        <dsp:cNvPr id="0" name=""/>
        <dsp:cNvSpPr/>
      </dsp:nvSpPr>
      <dsp:spPr>
        <a:xfrm>
          <a:off x="0" y="712310"/>
          <a:ext cx="5993892" cy="711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STORMING</a:t>
          </a:r>
          <a:endParaRPr lang="en-US" sz="3000" kern="1200"/>
        </a:p>
      </dsp:txBody>
      <dsp:txXfrm>
        <a:off x="0" y="712310"/>
        <a:ext cx="5993892" cy="711876"/>
      </dsp:txXfrm>
    </dsp:sp>
    <dsp:sp modelId="{FCF5A536-4E78-474B-A24D-29072F3BB8F6}">
      <dsp:nvSpPr>
        <dsp:cNvPr id="0" name=""/>
        <dsp:cNvSpPr/>
      </dsp:nvSpPr>
      <dsp:spPr>
        <a:xfrm>
          <a:off x="0" y="1424187"/>
          <a:ext cx="59938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D461A2-556A-4D46-A2AF-8EFCDCF7A3D2}">
      <dsp:nvSpPr>
        <dsp:cNvPr id="0" name=""/>
        <dsp:cNvSpPr/>
      </dsp:nvSpPr>
      <dsp:spPr>
        <a:xfrm>
          <a:off x="0" y="1424187"/>
          <a:ext cx="5993892" cy="711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NORMING </a:t>
          </a:r>
          <a:endParaRPr lang="en-US" sz="3000" kern="1200"/>
        </a:p>
      </dsp:txBody>
      <dsp:txXfrm>
        <a:off x="0" y="1424187"/>
        <a:ext cx="5993892" cy="711876"/>
      </dsp:txXfrm>
    </dsp:sp>
    <dsp:sp modelId="{8CD97EEF-CEF7-EA4B-8BD0-04180D55EB43}">
      <dsp:nvSpPr>
        <dsp:cNvPr id="0" name=""/>
        <dsp:cNvSpPr/>
      </dsp:nvSpPr>
      <dsp:spPr>
        <a:xfrm>
          <a:off x="0" y="2136063"/>
          <a:ext cx="59938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9DCD74-051A-544B-AF74-F7D98BDA8F2B}">
      <dsp:nvSpPr>
        <dsp:cNvPr id="0" name=""/>
        <dsp:cNvSpPr/>
      </dsp:nvSpPr>
      <dsp:spPr>
        <a:xfrm>
          <a:off x="0" y="2136063"/>
          <a:ext cx="5993892" cy="711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PERFORMING</a:t>
          </a:r>
          <a:endParaRPr lang="en-US" sz="3000" kern="1200"/>
        </a:p>
      </dsp:txBody>
      <dsp:txXfrm>
        <a:off x="0" y="2136063"/>
        <a:ext cx="5993892" cy="711876"/>
      </dsp:txXfrm>
    </dsp:sp>
    <dsp:sp modelId="{01868825-7522-5049-9924-BA583474822B}">
      <dsp:nvSpPr>
        <dsp:cNvPr id="0" name=""/>
        <dsp:cNvSpPr/>
      </dsp:nvSpPr>
      <dsp:spPr>
        <a:xfrm>
          <a:off x="0" y="2847940"/>
          <a:ext cx="599389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2BEF1-7E6D-7042-9F2A-159D9D7E6070}">
      <dsp:nvSpPr>
        <dsp:cNvPr id="0" name=""/>
        <dsp:cNvSpPr/>
      </dsp:nvSpPr>
      <dsp:spPr>
        <a:xfrm>
          <a:off x="0" y="2847940"/>
          <a:ext cx="5993892" cy="711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ADJOURNING </a:t>
          </a:r>
          <a:endParaRPr lang="en-US" sz="3000" kern="1200"/>
        </a:p>
      </dsp:txBody>
      <dsp:txXfrm>
        <a:off x="0" y="2847940"/>
        <a:ext cx="5993892" cy="711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64A07C-26F8-6844-9F1B-38013F557AC1}">
      <dsp:nvSpPr>
        <dsp:cNvPr id="0" name=""/>
        <dsp:cNvSpPr/>
      </dsp:nvSpPr>
      <dsp:spPr>
        <a:xfrm>
          <a:off x="4047" y="239173"/>
          <a:ext cx="1972364" cy="12524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332F0-3967-544A-9B4D-1E119AA712D9}">
      <dsp:nvSpPr>
        <dsp:cNvPr id="0" name=""/>
        <dsp:cNvSpPr/>
      </dsp:nvSpPr>
      <dsp:spPr>
        <a:xfrm>
          <a:off x="223199" y="447367"/>
          <a:ext cx="1972364" cy="12524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Resolved disagreements and personality results in greater intimacy.</a:t>
          </a:r>
          <a:endParaRPr lang="en-US" sz="1600" kern="1200" dirty="0"/>
        </a:p>
      </dsp:txBody>
      <dsp:txXfrm>
        <a:off x="259882" y="484050"/>
        <a:ext cx="1898998" cy="1179085"/>
      </dsp:txXfrm>
    </dsp:sp>
    <dsp:sp modelId="{C1687EBA-F542-774F-A520-49E2AAB61B19}">
      <dsp:nvSpPr>
        <dsp:cNvPr id="0" name=""/>
        <dsp:cNvSpPr/>
      </dsp:nvSpPr>
      <dsp:spPr>
        <a:xfrm>
          <a:off x="2414715" y="239173"/>
          <a:ext cx="1972364" cy="12524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DC7D8-A8DC-7F49-8339-35664E372E9E}">
      <dsp:nvSpPr>
        <dsp:cNvPr id="0" name=""/>
        <dsp:cNvSpPr/>
      </dsp:nvSpPr>
      <dsp:spPr>
        <a:xfrm>
          <a:off x="2633866" y="447367"/>
          <a:ext cx="1972364" cy="12524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The leader may be a very good leadership .</a:t>
          </a:r>
          <a:endParaRPr lang="en-US" sz="1600" kern="1200" dirty="0"/>
        </a:p>
      </dsp:txBody>
      <dsp:txXfrm>
        <a:off x="2670549" y="484050"/>
        <a:ext cx="1898998" cy="1179085"/>
      </dsp:txXfrm>
    </dsp:sp>
    <dsp:sp modelId="{DF11A5B0-4D9F-CA4B-8EE4-FE6CCB36DA4C}">
      <dsp:nvSpPr>
        <dsp:cNvPr id="0" name=""/>
        <dsp:cNvSpPr/>
      </dsp:nvSpPr>
      <dsp:spPr>
        <a:xfrm>
          <a:off x="4825382" y="239173"/>
          <a:ext cx="1972364" cy="12524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832DD-4EDB-184A-8203-05ED41A5F38C}">
      <dsp:nvSpPr>
        <dsp:cNvPr id="0" name=""/>
        <dsp:cNvSpPr/>
      </dsp:nvSpPr>
      <dsp:spPr>
        <a:xfrm>
          <a:off x="5044534" y="447367"/>
          <a:ext cx="1972364" cy="12524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Respect of each other it’s very important.</a:t>
          </a:r>
          <a:endParaRPr lang="en-US" sz="1600" kern="1200" dirty="0"/>
        </a:p>
      </dsp:txBody>
      <dsp:txXfrm>
        <a:off x="5081217" y="484050"/>
        <a:ext cx="1898998" cy="1179085"/>
      </dsp:txXfrm>
    </dsp:sp>
    <dsp:sp modelId="{1A370FBF-49C2-694E-85FA-3F5951025E62}">
      <dsp:nvSpPr>
        <dsp:cNvPr id="0" name=""/>
        <dsp:cNvSpPr/>
      </dsp:nvSpPr>
      <dsp:spPr>
        <a:xfrm>
          <a:off x="7236050" y="239173"/>
          <a:ext cx="1972364" cy="12524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A439-B1F7-6742-91B8-3C00079A15FD}">
      <dsp:nvSpPr>
        <dsp:cNvPr id="0" name=""/>
        <dsp:cNvSpPr/>
      </dsp:nvSpPr>
      <dsp:spPr>
        <a:xfrm>
          <a:off x="7455201" y="447367"/>
          <a:ext cx="1972364" cy="12524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What is very important here is that members may be so focused on preventing conflicts.</a:t>
          </a:r>
          <a:endParaRPr lang="en-US" sz="1400" kern="1200" dirty="0"/>
        </a:p>
      </dsp:txBody>
      <dsp:txXfrm>
        <a:off x="7491884" y="484050"/>
        <a:ext cx="1898998" cy="1179085"/>
      </dsp:txXfrm>
    </dsp:sp>
    <dsp:sp modelId="{B649626E-B949-D047-838F-C8E0DBDBE36C}">
      <dsp:nvSpPr>
        <dsp:cNvPr id="0" name=""/>
        <dsp:cNvSpPr/>
      </dsp:nvSpPr>
      <dsp:spPr>
        <a:xfrm>
          <a:off x="9646717" y="239173"/>
          <a:ext cx="1972364" cy="12524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BE7CF-7EF0-D449-9BD2-458054DE6941}">
      <dsp:nvSpPr>
        <dsp:cNvPr id="0" name=""/>
        <dsp:cNvSpPr/>
      </dsp:nvSpPr>
      <dsp:spPr>
        <a:xfrm>
          <a:off x="9865869" y="447367"/>
          <a:ext cx="1972364" cy="12524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And they are reluctant to share controversial ideas.</a:t>
          </a:r>
          <a:endParaRPr lang="en-US" sz="1600" kern="1200" dirty="0"/>
        </a:p>
      </dsp:txBody>
      <dsp:txXfrm>
        <a:off x="9902552" y="484050"/>
        <a:ext cx="1898998" cy="11790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ED672-580A-9B40-A17D-C8BF8C69F3AB}">
      <dsp:nvSpPr>
        <dsp:cNvPr id="0" name=""/>
        <dsp:cNvSpPr/>
      </dsp:nvSpPr>
      <dsp:spPr>
        <a:xfrm>
          <a:off x="0" y="0"/>
          <a:ext cx="6761563" cy="12066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What is a team role?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343" y="35343"/>
        <a:ext cx="5357476" cy="1136011"/>
      </dsp:txXfrm>
    </dsp:sp>
    <dsp:sp modelId="{83FAEAE2-D921-AB45-9665-F06965D95742}">
      <dsp:nvSpPr>
        <dsp:cNvPr id="0" name=""/>
        <dsp:cNvSpPr/>
      </dsp:nvSpPr>
      <dsp:spPr>
        <a:xfrm>
          <a:off x="566280" y="1426096"/>
          <a:ext cx="6761563" cy="12066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60141"/>
                <a:satOff val="-2757"/>
                <a:lumOff val="-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60141"/>
                <a:satOff val="-2757"/>
                <a:lumOff val="-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60141"/>
                <a:satOff val="-2757"/>
                <a:lumOff val="-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definition of team roles is the characteristic and the different behaviors in each individual person related to other for build a successful team.   </a:t>
          </a:r>
        </a:p>
      </dsp:txBody>
      <dsp:txXfrm>
        <a:off x="601623" y="1461439"/>
        <a:ext cx="5340243" cy="1136011"/>
      </dsp:txXfrm>
    </dsp:sp>
    <dsp:sp modelId="{72CE693E-A81E-C945-9E3D-122913434F3B}">
      <dsp:nvSpPr>
        <dsp:cNvPr id="0" name=""/>
        <dsp:cNvSpPr/>
      </dsp:nvSpPr>
      <dsp:spPr>
        <a:xfrm>
          <a:off x="1124109" y="2852193"/>
          <a:ext cx="6761563" cy="12066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20282"/>
                <a:satOff val="-5514"/>
                <a:lumOff val="-78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20282"/>
                <a:satOff val="-5514"/>
                <a:lumOff val="-78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20282"/>
                <a:satOff val="-5514"/>
                <a:lumOff val="-78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Who is Belbin?</a:t>
          </a:r>
        </a:p>
      </dsp:txBody>
      <dsp:txXfrm>
        <a:off x="1159452" y="2887536"/>
        <a:ext cx="5348695" cy="1136011"/>
      </dsp:txXfrm>
    </dsp:sp>
    <dsp:sp modelId="{81F77ACE-763C-C84C-9255-389EBC9839CB}">
      <dsp:nvSpPr>
        <dsp:cNvPr id="0" name=""/>
        <dsp:cNvSpPr/>
      </dsp:nvSpPr>
      <dsp:spPr>
        <a:xfrm>
          <a:off x="1690390" y="4278289"/>
          <a:ext cx="6761563" cy="12066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780423"/>
                <a:satOff val="-8271"/>
                <a:lumOff val="-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80423"/>
                <a:satOff val="-8271"/>
                <a:lumOff val="-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80423"/>
                <a:satOff val="-8271"/>
                <a:lumOff val="-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Meredith Belbin is a British Researcher who believes that a good team needs to have different kind </a:t>
          </a:r>
          <a:r>
            <a:rPr lang="en-US" sz="1800" kern="1200"/>
            <a:t>of abilities </a:t>
          </a:r>
          <a:r>
            <a:rPr lang="en-US" sz="1800" kern="1200" dirty="0"/>
            <a:t>to be successful</a:t>
          </a:r>
        </a:p>
      </dsp:txBody>
      <dsp:txXfrm>
        <a:off x="1725733" y="4313632"/>
        <a:ext cx="5340243" cy="1136011"/>
      </dsp:txXfrm>
    </dsp:sp>
    <dsp:sp modelId="{74859F6B-08DB-804D-B640-DA0AF8428691}">
      <dsp:nvSpPr>
        <dsp:cNvPr id="0" name=""/>
        <dsp:cNvSpPr/>
      </dsp:nvSpPr>
      <dsp:spPr>
        <a:xfrm>
          <a:off x="5977210" y="924220"/>
          <a:ext cx="784353" cy="7843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153689" y="924220"/>
        <a:ext cx="431395" cy="590226"/>
      </dsp:txXfrm>
    </dsp:sp>
    <dsp:sp modelId="{8BBC2027-860D-C341-8A2D-2A8A3B87DE71}">
      <dsp:nvSpPr>
        <dsp:cNvPr id="0" name=""/>
        <dsp:cNvSpPr/>
      </dsp:nvSpPr>
      <dsp:spPr>
        <a:xfrm>
          <a:off x="6543490" y="2350316"/>
          <a:ext cx="784353" cy="7843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67758"/>
            <a:satOff val="-3839"/>
            <a:lumOff val="-22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367758"/>
              <a:satOff val="-3839"/>
              <a:lumOff val="-22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719969" y="2350316"/>
        <a:ext cx="431395" cy="590226"/>
      </dsp:txXfrm>
    </dsp:sp>
    <dsp:sp modelId="{2BE42F49-3360-B34E-B37F-6C4D1439BDD1}">
      <dsp:nvSpPr>
        <dsp:cNvPr id="0" name=""/>
        <dsp:cNvSpPr/>
      </dsp:nvSpPr>
      <dsp:spPr>
        <a:xfrm>
          <a:off x="7101319" y="3776413"/>
          <a:ext cx="784353" cy="7843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35515"/>
            <a:satOff val="-7677"/>
            <a:lumOff val="-45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735515"/>
              <a:satOff val="-7677"/>
              <a:lumOff val="-45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277798" y="3776413"/>
        <a:ext cx="431395" cy="5902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88611-5AD2-104F-BDD9-BD83A1F96CD5}">
      <dsp:nvSpPr>
        <dsp:cNvPr id="0" name=""/>
        <dsp:cNvSpPr/>
      </dsp:nvSpPr>
      <dsp:spPr>
        <a:xfrm>
          <a:off x="1176" y="647216"/>
          <a:ext cx="4127853" cy="262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FC5E0-A2FB-CC42-87DD-E6E391510DBD}">
      <dsp:nvSpPr>
        <dsp:cNvPr id="0" name=""/>
        <dsp:cNvSpPr/>
      </dsp:nvSpPr>
      <dsp:spPr>
        <a:xfrm>
          <a:off x="459826" y="1082934"/>
          <a:ext cx="4127853" cy="26211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Analyze the ideas of the other team members and before to came up with a final decision, they evaluate all the possibilities</a:t>
          </a:r>
        </a:p>
      </dsp:txBody>
      <dsp:txXfrm>
        <a:off x="536598" y="1159706"/>
        <a:ext cx="3974309" cy="2467643"/>
      </dsp:txXfrm>
    </dsp:sp>
    <dsp:sp modelId="{DB653966-2EC3-C74C-9391-7642CCA19A8E}">
      <dsp:nvSpPr>
        <dsp:cNvPr id="0" name=""/>
        <dsp:cNvSpPr/>
      </dsp:nvSpPr>
      <dsp:spPr>
        <a:xfrm>
          <a:off x="5046330" y="647216"/>
          <a:ext cx="4127853" cy="26211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8DD7A-E6D0-A144-AC59-919569855A53}">
      <dsp:nvSpPr>
        <dsp:cNvPr id="0" name=""/>
        <dsp:cNvSpPr/>
      </dsp:nvSpPr>
      <dsp:spPr>
        <a:xfrm>
          <a:off x="5504981" y="1082934"/>
          <a:ext cx="4127853" cy="26211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Objective and careful about the decision they have to make</a:t>
          </a:r>
        </a:p>
      </dsp:txBody>
      <dsp:txXfrm>
        <a:off x="5581753" y="1159706"/>
        <a:ext cx="3974309" cy="24676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4099F-4ADB-42E5-B642-D16C7B0F2C14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218CE-3ACE-4645-8B20-77D8A29899B4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A59F7-A330-4FC0-84EB-E5AC4DAC2E48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New ideas </a:t>
          </a:r>
        </a:p>
      </dsp:txBody>
      <dsp:txXfrm>
        <a:off x="1172126" y="908559"/>
        <a:ext cx="2114937" cy="897246"/>
      </dsp:txXfrm>
    </dsp:sp>
    <dsp:sp modelId="{404B9C46-3D72-460D-BA6F-3D65A50289C3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E2F68-E069-461A-BD28-EA85642DDC77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6C206-4798-4AB7-9CCE-15419EF074B6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Teaches us to listen </a:t>
          </a:r>
        </a:p>
      </dsp:txBody>
      <dsp:txXfrm>
        <a:off x="4745088" y="908559"/>
        <a:ext cx="2114937" cy="897246"/>
      </dsp:txXfrm>
    </dsp:sp>
    <dsp:sp modelId="{7144B343-BEAB-43CA-9912-BDE186D32C09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36D19-5E70-48C6-A634-A98ADD8333BF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509E1-16ED-4E80-B4C6-5659E03A7A18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Leads to solutions </a:t>
          </a:r>
        </a:p>
      </dsp:txBody>
      <dsp:txXfrm>
        <a:off x="8318049" y="908559"/>
        <a:ext cx="2114937" cy="897246"/>
      </dsp:txXfrm>
    </dsp:sp>
    <dsp:sp modelId="{AEF4871F-2198-42E0-B9BD-88DE7A0E5441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6CDDA8-AC78-46A5-B409-29D50AFCE272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B681C-3BCE-4DD6-AA46-A5F132952401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Practice communication skills </a:t>
          </a:r>
        </a:p>
      </dsp:txBody>
      <dsp:txXfrm>
        <a:off x="1172126" y="2545532"/>
        <a:ext cx="2114937" cy="897246"/>
      </dsp:txXfrm>
    </dsp:sp>
    <dsp:sp modelId="{A9CD3C51-7485-456C-B3E9-D0DE724949AD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9A93A-4B3C-491A-8EC3-781814EB2994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36B71-80A2-458A-BB04-6E132CDB03AF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Helps us to set limits </a:t>
          </a:r>
        </a:p>
      </dsp:txBody>
      <dsp:txXfrm>
        <a:off x="4745088" y="2545532"/>
        <a:ext cx="2114937" cy="8972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BBA2F-65E0-4442-B0B0-D2C2EAA70A96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5E9E0-CA56-9C4D-9B9E-6676B51DE29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conflict is a struggle and a clash of interest , opinion or even principles . </a:t>
          </a:r>
        </a:p>
      </dsp:txBody>
      <dsp:txXfrm>
        <a:off x="378614" y="886531"/>
        <a:ext cx="2810360" cy="1744948"/>
      </dsp:txXfrm>
    </dsp:sp>
    <dsp:sp modelId="{C9F0D050-9FB8-974F-A928-5C2741A39A8B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2A671-C201-6E45-A7B1-B2C1739FDFFA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Conflict will always be found in society , racial , class , caste , political and international .</a:t>
          </a:r>
        </a:p>
      </dsp:txBody>
      <dsp:txXfrm>
        <a:off x="3946203" y="886531"/>
        <a:ext cx="2810360" cy="1744948"/>
      </dsp:txXfrm>
    </dsp:sp>
    <dsp:sp modelId="{6546854E-2C8A-5140-8122-1DF2635960FD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D6DD4-00C7-124C-9865-EFC462042B38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Conflict may also be emotional , intellectual and theoretical.</a:t>
          </a:r>
        </a:p>
      </dsp:txBody>
      <dsp:txXfrm>
        <a:off x="7513791" y="886531"/>
        <a:ext cx="2810360" cy="1744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0BDC5-6B4B-40FC-B795-9CC8A9D07A4B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478C7-DC7B-473B-9729-9A92F464660B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61EF2-DFE4-4301-B246-917ADE49C9C0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Talk with the other person </a:t>
          </a:r>
        </a:p>
      </dsp:txBody>
      <dsp:txXfrm>
        <a:off x="1172126" y="90072"/>
        <a:ext cx="2114937" cy="897246"/>
      </dsp:txXfrm>
    </dsp:sp>
    <dsp:sp modelId="{4B235B3A-55DA-436B-BE42-6E442171AA0F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2C1D6-E9DD-4DEE-89C5-CF6FF629F8A0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DAC38-625F-428F-87B7-451CD7B2F2F1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Focus on behavior and events , not on personalities </a:t>
          </a:r>
        </a:p>
      </dsp:txBody>
      <dsp:txXfrm>
        <a:off x="4745088" y="90072"/>
        <a:ext cx="2114937" cy="897246"/>
      </dsp:txXfrm>
    </dsp:sp>
    <dsp:sp modelId="{11EB4E2C-92F2-46A0-9947-B60E2312D73C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5318B4-4B66-428E-8691-94271035A3B2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863BF-0F06-4FD7-BF8E-BA61EC76C930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Listen carefully </a:t>
          </a:r>
        </a:p>
      </dsp:txBody>
      <dsp:txXfrm>
        <a:off x="8318049" y="90072"/>
        <a:ext cx="2114937" cy="897246"/>
      </dsp:txXfrm>
    </dsp:sp>
    <dsp:sp modelId="{61B377D1-F138-40CF-BC08-1247616FD9AD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EBA08-AF24-4404-938B-25E224DA5207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5A3A8-E470-419D-A7AA-7A4BAC50723A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Identify points of agreement and disagreement </a:t>
          </a:r>
        </a:p>
      </dsp:txBody>
      <dsp:txXfrm>
        <a:off x="1172126" y="1727045"/>
        <a:ext cx="2114937" cy="897246"/>
      </dsp:txXfrm>
    </dsp:sp>
    <dsp:sp modelId="{72B5CA57-5354-4F82-B52C-62D3C5D69CF8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F90E6-A2F0-4FE4-B9A3-98905EF76D8C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9B61C-48A5-427D-BCB6-5FCA1AAD4502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Prioritize the areas of conflict </a:t>
          </a:r>
        </a:p>
      </dsp:txBody>
      <dsp:txXfrm>
        <a:off x="4745088" y="1727045"/>
        <a:ext cx="2114937" cy="897246"/>
      </dsp:txXfrm>
    </dsp:sp>
    <dsp:sp modelId="{6D89E324-58E2-4820-804A-8A8CE75F7D22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9878E-D346-4194-A648-6F40969B76B8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87529-E322-4426-95F3-7879B1DD0997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 a plan to work on each conflict </a:t>
          </a:r>
        </a:p>
      </dsp:txBody>
      <dsp:txXfrm>
        <a:off x="8318049" y="1727045"/>
        <a:ext cx="2114937" cy="897246"/>
      </dsp:txXfrm>
    </dsp:sp>
    <dsp:sp modelId="{44F9F951-3A8F-4072-B73E-4F2D1C723E77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5C214-FCCE-4309-9110-EA2FE2BF3E62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E900F-3A50-417E-ABFF-A07C93D05D07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Follow through on your plan </a:t>
          </a:r>
        </a:p>
      </dsp:txBody>
      <dsp:txXfrm>
        <a:off x="1172126" y="3364019"/>
        <a:ext cx="2114937" cy="897246"/>
      </dsp:txXfrm>
    </dsp:sp>
    <dsp:sp modelId="{2D1D0229-7CF6-4E97-83BE-C5463CA6617E}">
      <dsp:nvSpPr>
        <dsp:cNvPr id="0" name=""/>
        <dsp:cNvSpPr/>
      </dsp:nvSpPr>
      <dsp:spPr>
        <a:xfrm>
          <a:off x="3655575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5A831-529D-4069-BB10-90E58DF9EF29}">
      <dsp:nvSpPr>
        <dsp:cNvPr id="0" name=""/>
        <dsp:cNvSpPr/>
      </dsp:nvSpPr>
      <dsp:spPr>
        <a:xfrm>
          <a:off x="3843996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E774E-8649-4555-8438-4460BF950D62}">
      <dsp:nvSpPr>
        <dsp:cNvPr id="0" name=""/>
        <dsp:cNvSpPr/>
      </dsp:nvSpPr>
      <dsp:spPr>
        <a:xfrm>
          <a:off x="4745088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 on your success </a:t>
          </a:r>
        </a:p>
      </dsp:txBody>
      <dsp:txXfrm>
        <a:off x="4745088" y="3364019"/>
        <a:ext cx="2114937" cy="89724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46A87-23BD-4016-A698-1BA276AAB44D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5FE57-233B-4A07-A0AC-59DFB8F3EE5F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0C2A1-94E9-405C-ABC9-11CB2A2EA762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ENCOURAGES NEW THINKING </a:t>
          </a:r>
        </a:p>
      </dsp:txBody>
      <dsp:txXfrm>
        <a:off x="937002" y="1903"/>
        <a:ext cx="5576601" cy="811257"/>
      </dsp:txXfrm>
    </dsp:sp>
    <dsp:sp modelId="{5D76ACE7-A38D-43C4-8FEC-F8FB32EEFF11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7A4AF-A37E-4E66-9C42-C5706C705DB2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E6B212-BCA3-4649-B026-AC8493F3292A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RAISES QUESTIONS </a:t>
          </a:r>
        </a:p>
      </dsp:txBody>
      <dsp:txXfrm>
        <a:off x="937002" y="1015975"/>
        <a:ext cx="5576601" cy="811257"/>
      </dsp:txXfrm>
    </dsp:sp>
    <dsp:sp modelId="{CD28F523-4577-4825-8A2B-752B807D1D8A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D459A-71FE-4D2E-9221-4AA98D85CC97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71842-B9E1-4ABC-85E9-BAF19C646E8F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BUILDS RELATIONSHIPS </a:t>
          </a:r>
        </a:p>
      </dsp:txBody>
      <dsp:txXfrm>
        <a:off x="937002" y="2030048"/>
        <a:ext cx="5576601" cy="811257"/>
      </dsp:txXfrm>
    </dsp:sp>
    <dsp:sp modelId="{99AD69F1-C331-48E2-B18F-98C03D941D2F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CFF8E-D92F-4350-9D10-7A3829CB61F6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F56BB-20C9-4DA2-9B75-4BA5E699A694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OPEN MINDS </a:t>
          </a:r>
        </a:p>
      </dsp:txBody>
      <dsp:txXfrm>
        <a:off x="937002" y="3044120"/>
        <a:ext cx="5576601" cy="811257"/>
      </dsp:txXfrm>
    </dsp:sp>
    <dsp:sp modelId="{BD0FDC82-7D32-45C4-B931-EB9A87286CFF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53D15-7377-4FAB-AF45-8AC9493238A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A46DD-5519-4074-ACAE-E912EF9DE045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BEATS STAGNATION </a:t>
          </a:r>
        </a:p>
      </dsp:txBody>
      <dsp:txXfrm>
        <a:off x="937002" y="4058192"/>
        <a:ext cx="5576601" cy="811257"/>
      </dsp:txXfrm>
    </dsp:sp>
    <dsp:sp modelId="{AA96B01B-6755-479B-8F7B-65CBF8EF606A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14B2A-2396-492C-8DA8-A7E3B332E9AE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29572-0D3C-450E-A26E-6CF98498F923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NEW AND GOOD IDEAS COMES FROM </a:t>
          </a:r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079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3711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636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576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00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33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875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569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34169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5727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12261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8603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476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251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7922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093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21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8146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8051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0152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0972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206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60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6221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5834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636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202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4709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3949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164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61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173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7680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66E97-22BB-C93E-D21E-7552A9822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DC149C-443C-764A-7C41-AF07BC9F4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839A9-CD16-4928-6084-AE2CFD94D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4C06E-A154-9E3E-160C-281D2EF5C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91BD4-DC15-DA18-7E79-192D6E993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1080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195A-A1D7-65FC-8E71-59A6264EE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49A5D-23CA-5F4E-14E1-9BDC07900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3B94A-E6B2-AB7F-0C57-013663BAF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89243-E1F6-BC1C-9C1F-3A5DBC2F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D139E-8990-D6CB-4466-FDCCA2417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1584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5A69B-A2E9-BDB4-353F-5BC42462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89901B-8DE2-9352-738E-91D2E1216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53B6-6108-45BA-91A8-A408B8B96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15680-23A2-EC57-27FA-AD2BD79E4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9D5E8-905A-21B7-3D2D-FC40C871E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2666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1EC37-3EBB-8421-89EF-1A1F3BDB1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BF1B2-A9D2-2F52-A07A-E661DC0DC8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7B550-30E4-2E75-5A62-9063C7A19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79D308-305C-719E-5588-A0C9D9C61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1B318-58E7-9C31-61AA-55A24E79D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F84D4-EF79-6BB8-8741-61C430329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7804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3A331-9F99-9A37-546E-0E7DC9DE5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2EF51-1E85-0CE1-426F-116162244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F67FE-608F-0766-DFAE-3EBE2E8B6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6735F6-A686-142C-7CDF-72896BD6EF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38A948-68BA-3B5A-26E6-982E6FA9A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529BBD-565F-8F16-8471-F4F901482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9CB014-E45C-327A-96ED-55C0E444D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FA60D2-CA49-2A59-6BD1-755A06EB1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77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F5E63-179C-C8B1-695B-3F5FA7A29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0207FB-DEF5-56AF-B041-38109A649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7A858-9CE0-30D8-C2E7-F56A862FB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564A97-C81B-E939-EF8D-31F0C15CB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278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07AE6B-C98F-AE0F-5A84-084BEB751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F81E01-715C-CFE2-58D4-FA71DB24F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71697-19B4-67E6-0AA1-7C91D4637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767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139E8-1B0D-B6E9-3241-F5534E24A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489D-2D8A-9AD2-1EE5-6BF99D5DA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E06286-A566-9ACA-E5E0-2730C8D9B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25C25-B8E4-FCEC-A1F0-FA95E9D49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C9FE4E-13C8-2EC4-36F6-77F0A1631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BDE6E-2469-0EAA-F769-8FF2EC7CA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301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0EB91-3053-9E90-B520-CC96CF33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987AB6-564C-2683-0EBE-F77B032F28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3681D-4BC8-C99D-DED0-34614727A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C48F8-4604-6A49-D4A4-080E5D376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75C7EA-8731-7EE7-FF49-7A749E69C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00B1F9-4CC0-3B93-50FB-5456A05B8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0112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6FF82-91FC-316F-9470-DA054DBF4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079E2-6900-99C2-A705-DAADA53D26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D9391-20C1-47AB-6987-A97EC8C4D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1F2FE-8F07-77D6-693A-657C5726E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702F4-87D7-059F-AA6A-43BBCE6B8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4012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0C6EE9-A194-4102-9BD9-263D8752F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1E755-5C73-290F-7CF1-C5098D2A47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7A5AC-B02F-BC04-3563-235D0BB7D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8FAA7-880F-3382-87F1-8A963FD56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641EF-B431-AA75-1D9A-CB3DF5702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4514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63650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4841986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2669182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95036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77000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44109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429010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087941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931457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75685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6726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FB779-270B-4192-84BA-A697F48306DC}" type="datetimeFigureOut">
              <a:rPr lang="ru-RU" smtClean="0"/>
              <a:t>13.12.2022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497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321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12/13/2022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782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94FCB2-CE5F-AEC5-76FB-0F6D7685D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639989-CA45-EB97-1D57-7BAEC260C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94081-4E9F-E4B7-34DF-9AAEB2944F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04923-8ED5-384F-B285-4B8436C0B57E}" type="datetimeFigureOut">
              <a:rPr lang="en-US" smtClean="0"/>
              <a:t>12/13/2022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1D5EF-3059-8C1A-27FB-CDFD2CF520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3CC87-C493-76A1-9C68-C86CB24BAA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104D8-1485-B44A-A702-A8A05127F6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085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13.12.2022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61440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ll.stackexchange.com/questions/83094/looking-for-saying-about-getting-happy-with-other-faults-and-getting-sad-with-ot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nobrien.com/real_estate_business_systems/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lavorare-come-infermiere/team-leader-consigli-pratici-da-mental-coach.html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360947" y="280153"/>
            <a:ext cx="9144000" cy="2053390"/>
          </a:xfrm>
        </p:spPr>
        <p:txBody>
          <a:bodyPr>
            <a:normAutofit fontScale="90000"/>
          </a:bodyPr>
          <a:lstStyle/>
          <a:p>
            <a:br>
              <a:rPr lang="ro-RO" dirty="0">
                <a:cs typeface="Calibri Light"/>
              </a:rPr>
            </a:br>
            <a:r>
              <a:rPr lang="ro-RO" dirty="0" err="1">
                <a:cs typeface="Calibri Light"/>
              </a:rPr>
              <a:t>Effective</a:t>
            </a:r>
            <a:r>
              <a:rPr lang="ro-RO" dirty="0">
                <a:cs typeface="Calibri Light"/>
              </a:rPr>
              <a:t> Team </a:t>
            </a:r>
            <a:r>
              <a:rPr lang="ro-RO" dirty="0" err="1">
                <a:cs typeface="Calibri Light"/>
              </a:rPr>
              <a:t>Working</a:t>
            </a:r>
            <a:r>
              <a:rPr lang="ro-RO" dirty="0">
                <a:cs typeface="Calibri Light"/>
              </a:rPr>
              <a:t> </a:t>
            </a:r>
            <a:r>
              <a:rPr lang="ro-RO" dirty="0" err="1">
                <a:cs typeface="Calibri Light"/>
              </a:rPr>
              <a:t>and</a:t>
            </a:r>
            <a:r>
              <a:rPr lang="ro-RO" dirty="0">
                <a:cs typeface="Calibri Light"/>
              </a:rPr>
              <a:t> </a:t>
            </a:r>
            <a:r>
              <a:rPr lang="ro-RO" dirty="0" err="1">
                <a:cs typeface="Calibri Light"/>
              </a:rPr>
              <a:t>Communication</a:t>
            </a:r>
            <a:r>
              <a:rPr lang="ro-RO" dirty="0">
                <a:cs typeface="Calibri Light"/>
              </a:rPr>
              <a:t> Group </a:t>
            </a:r>
            <a:r>
              <a:rPr lang="ro-RO" dirty="0" err="1">
                <a:cs typeface="Calibri Light"/>
              </a:rPr>
              <a:t>Presentation</a:t>
            </a:r>
            <a:endParaRPr lang="ro-RO" dirty="0" err="1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240632" y="3722354"/>
            <a:ext cx="9144000" cy="29651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ro-RO" dirty="0" err="1">
                <a:cs typeface="Calibri" panose="020F0502020204030204"/>
              </a:rPr>
              <a:t>Lecturer</a:t>
            </a:r>
            <a:r>
              <a:rPr lang="ro-RO" dirty="0">
                <a:cs typeface="Calibri" panose="020F0502020204030204"/>
              </a:rPr>
              <a:t> </a:t>
            </a:r>
            <a:r>
              <a:rPr lang="ro-RO" dirty="0" err="1">
                <a:cs typeface="Calibri" panose="020F0502020204030204"/>
              </a:rPr>
              <a:t>Anita</a:t>
            </a:r>
            <a:r>
              <a:rPr lang="ro-RO" dirty="0">
                <a:cs typeface="Calibri" panose="020F0502020204030204"/>
              </a:rPr>
              <a:t> Nan</a:t>
            </a:r>
          </a:p>
          <a:p>
            <a:pPr algn="l"/>
            <a:r>
              <a:rPr lang="ro-RO" dirty="0">
                <a:cs typeface="Calibri" panose="020F0502020204030204"/>
              </a:rPr>
              <a:t>UTWSD BMSW4002_LONDON </a:t>
            </a:r>
          </a:p>
          <a:p>
            <a:pPr algn="l"/>
            <a:r>
              <a:rPr lang="ro-RO" dirty="0" err="1">
                <a:cs typeface="Calibri" panose="020F0502020204030204"/>
              </a:rPr>
              <a:t>Horatiu</a:t>
            </a:r>
            <a:r>
              <a:rPr lang="ro-RO" dirty="0">
                <a:cs typeface="Calibri" panose="020F0502020204030204"/>
              </a:rPr>
              <a:t> </a:t>
            </a:r>
            <a:r>
              <a:rPr lang="ro-RO" dirty="0" err="1">
                <a:cs typeface="Calibri" panose="020F0502020204030204"/>
              </a:rPr>
              <a:t>Balascuta</a:t>
            </a:r>
            <a:r>
              <a:rPr lang="ro-RO" dirty="0">
                <a:cs typeface="Calibri" panose="020F0502020204030204"/>
              </a:rPr>
              <a:t> - </a:t>
            </a:r>
            <a:r>
              <a:rPr lang="ro-RO" dirty="0" err="1">
                <a:cs typeface="Calibri" panose="020F0502020204030204"/>
              </a:rPr>
              <a:t>Successful</a:t>
            </a:r>
            <a:r>
              <a:rPr lang="ro-RO" dirty="0">
                <a:cs typeface="Calibri" panose="020F0502020204030204"/>
              </a:rPr>
              <a:t> Team </a:t>
            </a:r>
            <a:r>
              <a:rPr lang="ro-RO" dirty="0" err="1">
                <a:cs typeface="Calibri" panose="020F0502020204030204"/>
              </a:rPr>
              <a:t>Development</a:t>
            </a:r>
            <a:endParaRPr lang="ro-RO" dirty="0">
              <a:cs typeface="Calibri" panose="020F0502020204030204"/>
            </a:endParaRPr>
          </a:p>
          <a:p>
            <a:pPr algn="l"/>
            <a:r>
              <a:rPr lang="ro-RO" dirty="0" err="1">
                <a:cs typeface="Calibri" panose="020F0502020204030204"/>
              </a:rPr>
              <a:t>Giorgia</a:t>
            </a:r>
            <a:r>
              <a:rPr lang="ro-RO" dirty="0">
                <a:cs typeface="Calibri" panose="020F0502020204030204"/>
              </a:rPr>
              <a:t> </a:t>
            </a:r>
            <a:r>
              <a:rPr lang="ro-RO" dirty="0" err="1">
                <a:cs typeface="Calibri" panose="020F0502020204030204"/>
              </a:rPr>
              <a:t>Calamida</a:t>
            </a:r>
            <a:r>
              <a:rPr lang="ro-RO" dirty="0">
                <a:cs typeface="Calibri" panose="020F0502020204030204"/>
              </a:rPr>
              <a:t> - Team </a:t>
            </a:r>
            <a:r>
              <a:rPr lang="ro-RO" dirty="0" err="1">
                <a:cs typeface="Calibri" panose="020F0502020204030204"/>
              </a:rPr>
              <a:t>roles</a:t>
            </a:r>
          </a:p>
          <a:p>
            <a:pPr algn="l"/>
            <a:r>
              <a:rPr lang="ro-RO" dirty="0">
                <a:cs typeface="Calibri" panose="020F0502020204030204"/>
              </a:rPr>
              <a:t>Georgiana </a:t>
            </a:r>
            <a:r>
              <a:rPr lang="ro-RO" dirty="0" err="1">
                <a:cs typeface="Calibri" panose="020F0502020204030204"/>
              </a:rPr>
              <a:t>Apetroaei</a:t>
            </a:r>
            <a:r>
              <a:rPr lang="ro-RO" dirty="0">
                <a:cs typeface="Calibri" panose="020F0502020204030204"/>
              </a:rPr>
              <a:t> – </a:t>
            </a:r>
            <a:r>
              <a:rPr lang="ro-RO" dirty="0" err="1">
                <a:cs typeface="Calibri" panose="020F0502020204030204"/>
              </a:rPr>
              <a:t>Stages</a:t>
            </a:r>
            <a:r>
              <a:rPr lang="ro-RO" dirty="0">
                <a:cs typeface="Calibri" panose="020F0502020204030204"/>
              </a:rPr>
              <a:t> off Team </a:t>
            </a:r>
            <a:r>
              <a:rPr lang="ro-RO" dirty="0" err="1">
                <a:cs typeface="Calibri" panose="020F0502020204030204"/>
              </a:rPr>
              <a:t>Development</a:t>
            </a:r>
            <a:endParaRPr lang="ro-RO" dirty="0">
              <a:cs typeface="Calibri" panose="020F0502020204030204"/>
            </a:endParaRPr>
          </a:p>
          <a:p>
            <a:pPr algn="l"/>
            <a:r>
              <a:rPr lang="ro-RO" dirty="0">
                <a:cs typeface="Calibri" panose="020F0502020204030204"/>
              </a:rPr>
              <a:t>Sorina Marian – </a:t>
            </a:r>
            <a:r>
              <a:rPr lang="ro-RO" dirty="0" err="1">
                <a:cs typeface="Calibri" panose="020F0502020204030204"/>
              </a:rPr>
              <a:t>Managing</a:t>
            </a:r>
            <a:r>
              <a:rPr lang="ro-RO" dirty="0">
                <a:cs typeface="Calibri" panose="020F0502020204030204"/>
              </a:rPr>
              <a:t> Conflict</a:t>
            </a:r>
          </a:p>
          <a:p>
            <a:pPr algn="l"/>
            <a:r>
              <a:rPr lang="ro-RO" dirty="0">
                <a:cs typeface="Calibri" panose="020F0502020204030204"/>
              </a:rPr>
              <a:t>Cosmin </a:t>
            </a:r>
            <a:r>
              <a:rPr lang="ro-RO" dirty="0" err="1">
                <a:cs typeface="Calibri" panose="020F0502020204030204"/>
              </a:rPr>
              <a:t>Gunea</a:t>
            </a:r>
            <a:r>
              <a:rPr lang="ro-RO" dirty="0">
                <a:cs typeface="Calibri" panose="020F0502020204030204"/>
              </a:rPr>
              <a:t> – </a:t>
            </a:r>
            <a:r>
              <a:rPr lang="ro-RO" dirty="0" err="1">
                <a:cs typeface="Calibri" panose="020F0502020204030204"/>
              </a:rPr>
              <a:t>Benefits</a:t>
            </a:r>
            <a:r>
              <a:rPr lang="ro-RO" dirty="0">
                <a:cs typeface="Calibri" panose="020F0502020204030204"/>
              </a:rPr>
              <a:t> </a:t>
            </a:r>
            <a:r>
              <a:rPr lang="ro-RO" dirty="0" err="1">
                <a:cs typeface="Calibri" panose="020F0502020204030204"/>
              </a:rPr>
              <a:t>and</a:t>
            </a:r>
            <a:r>
              <a:rPr lang="ro-RO" dirty="0">
                <a:cs typeface="Calibri" panose="020F0502020204030204"/>
              </a:rPr>
              <a:t> </a:t>
            </a:r>
            <a:r>
              <a:rPr lang="ro-RO" dirty="0" err="1">
                <a:cs typeface="Calibri" panose="020F0502020204030204"/>
              </a:rPr>
              <a:t>Disadavanteges</a:t>
            </a:r>
            <a:r>
              <a:rPr lang="ro-RO" dirty="0">
                <a:cs typeface="Calibri" panose="020F0502020204030204"/>
              </a:rPr>
              <a:t> of Team </a:t>
            </a:r>
            <a:r>
              <a:rPr lang="ro-RO" dirty="0" err="1">
                <a:cs typeface="Calibri" panose="020F0502020204030204"/>
              </a:rPr>
              <a:t>Working</a:t>
            </a:r>
          </a:p>
        </p:txBody>
      </p:sp>
      <p:pic>
        <p:nvPicPr>
          <p:cNvPr id="4" name="Imagine 4" descr="O imagine care conține miniatură&#10;&#10;Descriere generată automat">
            <a:extLst>
              <a:ext uri="{FF2B5EF4-FFF2-40B4-BE49-F238E27FC236}">
                <a16:creationId xmlns:a16="http://schemas.microsoft.com/office/drawing/2014/main" id="{B154A920-A4A8-DAA3-16E2-AC2C8A029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15580" y="1649538"/>
            <a:ext cx="5224020" cy="380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929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Advantages and disadvantages of team working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610264" y="3702680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1. Teamwork indicates that several people are working together to achieve a shared objective</a:t>
            </a:r>
          </a:p>
          <a:p>
            <a:r>
              <a:rPr lang="en-GB" sz="1800" dirty="0">
                <a:latin typeface="Arial"/>
                <a:ea typeface="+mn-lt"/>
                <a:cs typeface="+mn-lt"/>
              </a:rPr>
              <a:t>2. Working in a team may be something you either love or despise, depending on your personality.</a:t>
            </a:r>
            <a:endParaRPr lang="en-GB" sz="1800" dirty="0">
              <a:latin typeface="Arial"/>
              <a:cs typeface="Calibri"/>
            </a:endParaRPr>
          </a:p>
          <a:p>
            <a:endParaRPr lang="en-GB" sz="1800" dirty="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3. When team members are willing to share knowledge with one another, trust one another, support one another, and stick by one another during difficult times, working as a team may be a tremendous learning experience.</a:t>
            </a:r>
            <a:endParaRPr lang="en-GB" sz="18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1651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8199F5-8140-3FC4-D450-F89AE16661BE}"/>
              </a:ext>
            </a:extLst>
          </p:cNvPr>
          <p:cNvSpPr txBox="1"/>
          <p:nvPr/>
        </p:nvSpPr>
        <p:spPr>
          <a:xfrm>
            <a:off x="636978" y="285359"/>
            <a:ext cx="10518295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3200" noProof="1">
                <a:solidFill>
                  <a:schemeClr val="accent1"/>
                </a:solidFill>
                <a:latin typeface="Arial"/>
                <a:cs typeface="Calibri"/>
              </a:rPr>
              <a:t>What is a team ?</a:t>
            </a:r>
          </a:p>
          <a:p>
            <a:r>
              <a:rPr lang="ru-RU" noProof="1">
                <a:ea typeface="+mn-lt"/>
                <a:cs typeface="+mn-lt"/>
              </a:rPr>
              <a:t>A collection of individuals who work together to accomplish a certain objective is known as a team.</a:t>
            </a:r>
            <a:endParaRPr lang="ru-RU" noProof="1">
              <a:cs typeface="Calibri"/>
            </a:endParaRPr>
          </a:p>
          <a:p>
            <a:endParaRPr lang="ru-RU" noProof="1">
              <a:cs typeface="Calibri"/>
            </a:endParaRPr>
          </a:p>
          <a:p>
            <a:endParaRPr lang="ru-RU" noProof="1">
              <a:solidFill>
                <a:schemeClr val="accent1"/>
              </a:solidFill>
              <a:latin typeface="Calibri" panose="020F0502020204030204"/>
              <a:cs typeface="Calibri"/>
            </a:endParaRPr>
          </a:p>
          <a:p>
            <a:endParaRPr lang="ru-RU" noProof="1">
              <a:solidFill>
                <a:schemeClr val="accent1"/>
              </a:solidFill>
              <a:latin typeface="Calibri" panose="020F0502020204030204"/>
              <a:cs typeface="Calibri"/>
            </a:endParaRPr>
          </a:p>
          <a:p>
            <a:endParaRPr lang="ru-RU" noProof="1">
              <a:solidFill>
                <a:schemeClr val="accent1"/>
              </a:solidFill>
              <a:latin typeface="Calibri" panose="020F0502020204030204"/>
              <a:cs typeface="Calibri"/>
            </a:endParaRPr>
          </a:p>
          <a:p>
            <a:r>
              <a:rPr lang="ru-RU" sz="3200" noProof="1">
                <a:solidFill>
                  <a:schemeClr val="accent1"/>
                </a:solidFill>
                <a:latin typeface="Arial"/>
                <a:cs typeface="Calibri"/>
              </a:rPr>
              <a:t>What is teamwork ?</a:t>
            </a:r>
          </a:p>
          <a:p>
            <a:endParaRPr lang="ru-RU" sz="3600" noProof="1">
              <a:latin typeface="Arial"/>
              <a:ea typeface="+mn-lt"/>
              <a:cs typeface="+mn-lt"/>
            </a:endParaRPr>
          </a:p>
          <a:p>
            <a:r>
              <a:rPr lang="ru-RU" noProof="1">
                <a:ea typeface="+mn-lt"/>
                <a:cs typeface="+mn-lt"/>
              </a:rPr>
              <a:t>Teamwork is nothing more than a shared commitment between the team's working process and its final result.</a:t>
            </a:r>
            <a:endParaRPr lang="ru-RU" noProof="1">
              <a:cs typeface="Calibri"/>
            </a:endParaRPr>
          </a:p>
          <a:p>
            <a:endParaRPr lang="ru-RU" noProof="1">
              <a:cs typeface="Calibri"/>
            </a:endParaRPr>
          </a:p>
          <a:p>
            <a:r>
              <a:rPr lang="ru-RU" noProof="1">
                <a:ea typeface="+mn-lt"/>
                <a:cs typeface="+mn-lt"/>
              </a:rPr>
              <a:t>The intriguing thing about this is that while a group might occasionally consist of people, it is never a team.</a:t>
            </a:r>
          </a:p>
          <a:p>
            <a:endParaRPr lang="ru-RU" noProof="1">
              <a:cs typeface="Calibri" panose="020F0502020204030204"/>
            </a:endParaRPr>
          </a:p>
          <a:p>
            <a:r>
              <a:rPr lang="ru-RU" noProof="1">
                <a:ea typeface="+mn-lt"/>
                <a:cs typeface="+mn-lt"/>
              </a:rPr>
              <a:t>To successfully complete the objectives or tasks that an individual or a group of individuals are unable to do, teams are typically created.</a:t>
            </a:r>
            <a:endParaRPr lang="ru-RU" noProof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7356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B1514E-8D89-D4FC-33F3-8A49D6189301}"/>
              </a:ext>
            </a:extLst>
          </p:cNvPr>
          <p:cNvSpPr txBox="1"/>
          <p:nvPr/>
        </p:nvSpPr>
        <p:spPr>
          <a:xfrm>
            <a:off x="617288" y="593534"/>
            <a:ext cx="10749575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noProof="1">
                <a:solidFill>
                  <a:schemeClr val="accent1"/>
                </a:solidFill>
                <a:latin typeface="Arial"/>
                <a:cs typeface="Arial"/>
              </a:rPr>
              <a:t>Advantages of team working.</a:t>
            </a:r>
          </a:p>
          <a:p>
            <a:endParaRPr lang="en-US" noProof="1">
              <a:latin typeface="Arial"/>
              <a:cs typeface="Arial"/>
            </a:endParaRPr>
          </a:p>
          <a:p>
            <a:r>
              <a:rPr lang="en-US" i="1" noProof="1">
                <a:latin typeface="Arial"/>
                <a:cs typeface="Arial"/>
              </a:rPr>
              <a:t>There are a number of things that contribute to a successful team. Certain of them are:</a:t>
            </a:r>
            <a:endParaRPr lang="en-US" i="1" noProof="1">
              <a:latin typeface="Arial"/>
              <a:cs typeface="Calibri"/>
            </a:endParaRPr>
          </a:p>
          <a:p>
            <a:endParaRPr lang="en-US" i="1" noProof="1">
              <a:latin typeface="Arial"/>
              <a:cs typeface="Arial"/>
            </a:endParaRPr>
          </a:p>
          <a:p>
            <a:endParaRPr lang="en-US" i="1" noProof="1">
              <a:latin typeface="Arial"/>
              <a:cs typeface="Arial"/>
            </a:endParaRPr>
          </a:p>
          <a:p>
            <a:endParaRPr lang="en-US" noProof="1">
              <a:latin typeface="Arial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b="1" noProof="1">
                <a:latin typeface="Arial"/>
                <a:cs typeface="Arial"/>
              </a:rPr>
              <a:t>Working together facilitates idea generation and creativity</a:t>
            </a:r>
            <a:endParaRPr lang="en-US" noProof="1">
              <a:latin typeface="Arial"/>
              <a:cs typeface="Arial"/>
            </a:endParaRPr>
          </a:p>
          <a:p>
            <a:r>
              <a:rPr lang="en-US" noProof="1">
                <a:latin typeface="Arial"/>
                <a:cs typeface="Arial"/>
              </a:rPr>
              <a:t>Its much better when you have more ideas and oppinion, when you think toghether.</a:t>
            </a:r>
          </a:p>
          <a:p>
            <a:endParaRPr lang="en-US" noProof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noProof="1">
                <a:latin typeface="Arial"/>
                <a:cs typeface="Arial"/>
              </a:rPr>
              <a:t>Working in teams boosts morale and motivation.</a:t>
            </a:r>
          </a:p>
          <a:p>
            <a:r>
              <a:rPr lang="en-US" noProof="1">
                <a:latin typeface="Arial"/>
                <a:cs typeface="Arial"/>
              </a:rPr>
              <a:t>When you all work toghether its easier to mentain passion to work</a:t>
            </a:r>
          </a:p>
          <a:p>
            <a:endParaRPr lang="en-US" b="1" noProof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cs typeface="Arial"/>
              </a:rPr>
              <a:t>When we work together, we learn faster</a:t>
            </a:r>
            <a:endParaRPr lang="en-US" b="1" noProof="1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Obviously you will learn faster when people around you help you to understand that what you don’t understood.</a:t>
            </a:r>
          </a:p>
          <a:p>
            <a:pPr marL="285750" indent="-285750">
              <a:buFont typeface="Arial"/>
              <a:buChar char="•"/>
            </a:pPr>
            <a:endParaRPr lang="en-US" noProof="1">
              <a:latin typeface="Arial"/>
              <a:cs typeface="Arial"/>
            </a:endParaRPr>
          </a:p>
          <a:p>
            <a:endParaRPr lang="en-US" noProof="1">
              <a:latin typeface="Arial"/>
              <a:cs typeface="Arial"/>
            </a:endParaRPr>
          </a:p>
          <a:p>
            <a:endParaRPr lang="en-US" noProof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5799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3005BA-CBD9-9B0D-139A-EA077CE8B81D}"/>
              </a:ext>
            </a:extLst>
          </p:cNvPr>
          <p:cNvSpPr txBox="1"/>
          <p:nvPr/>
        </p:nvSpPr>
        <p:spPr>
          <a:xfrm>
            <a:off x="596347" y="795130"/>
            <a:ext cx="1106556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Arial"/>
                <a:ea typeface="+mn-lt"/>
                <a:cs typeface="+mn-lt"/>
              </a:rPr>
              <a:t>Here are a few good teamwork abilities that you should utilise when responding to queries about teamwork.</a:t>
            </a:r>
            <a:endParaRPr lang="en-GB" sz="2400" dirty="0">
              <a:solidFill>
                <a:schemeClr val="accent1"/>
              </a:solidFill>
              <a:latin typeface="Arial"/>
              <a:cs typeface="Calibri"/>
            </a:endParaRPr>
          </a:p>
          <a:p>
            <a:endParaRPr lang="en-GB" sz="2400" dirty="0">
              <a:latin typeface="Arial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i="1" dirty="0">
                <a:latin typeface="Arial"/>
                <a:cs typeface="Calibri"/>
              </a:rPr>
              <a:t>Effective communication.</a:t>
            </a:r>
          </a:p>
          <a:p>
            <a:r>
              <a:rPr lang="en-GB" sz="2400" i="1" dirty="0">
                <a:latin typeface="Arial"/>
                <a:cs typeface="Calibri"/>
              </a:rPr>
              <a:t>Its makes thing to become easier to </a:t>
            </a:r>
            <a:r>
              <a:rPr lang="en-GB" sz="2400" i="1" dirty="0" err="1">
                <a:latin typeface="Arial"/>
                <a:cs typeface="Calibri"/>
              </a:rPr>
              <a:t>achive</a:t>
            </a:r>
            <a:r>
              <a:rPr lang="en-GB" sz="2400" i="1" dirty="0">
                <a:latin typeface="Arial"/>
                <a:cs typeface="Calibri"/>
              </a:rPr>
              <a:t>.</a:t>
            </a:r>
          </a:p>
          <a:p>
            <a:r>
              <a:rPr lang="en-GB" sz="2400" i="1" dirty="0">
                <a:latin typeface="Arial"/>
                <a:cs typeface="Calibri"/>
              </a:rPr>
              <a:t>2. Conflict management</a:t>
            </a:r>
          </a:p>
          <a:p>
            <a:r>
              <a:rPr lang="en-GB" sz="2400" i="1" dirty="0">
                <a:latin typeface="Arial"/>
                <a:cs typeface="Calibri"/>
              </a:rPr>
              <a:t>Its good when a team got this quality for get more results.</a:t>
            </a:r>
          </a:p>
          <a:p>
            <a:r>
              <a:rPr lang="en-GB" sz="2400" i="1" dirty="0">
                <a:latin typeface="Arial"/>
                <a:cs typeface="Calibri"/>
              </a:rPr>
              <a:t>3. Listening</a:t>
            </a:r>
          </a:p>
          <a:p>
            <a:r>
              <a:rPr lang="en-GB" sz="2400" i="1" dirty="0">
                <a:latin typeface="Arial"/>
                <a:cs typeface="Calibri"/>
              </a:rPr>
              <a:t>It's good to get an opinion and to talk about it, but also is good when you can listen to other opinions.</a:t>
            </a:r>
          </a:p>
          <a:p>
            <a:r>
              <a:rPr lang="en-GB" sz="2400" i="1" dirty="0">
                <a:latin typeface="Arial"/>
                <a:cs typeface="Calibri"/>
              </a:rPr>
              <a:t>4. Leadership</a:t>
            </a:r>
          </a:p>
          <a:p>
            <a:r>
              <a:rPr lang="en-GB" sz="2400" i="1" dirty="0">
                <a:latin typeface="Arial"/>
                <a:cs typeface="Calibri"/>
              </a:rPr>
              <a:t>Without a good leader, all team can become less effective.</a:t>
            </a:r>
          </a:p>
          <a:p>
            <a:r>
              <a:rPr lang="en-GB" sz="2400" i="1" dirty="0">
                <a:latin typeface="Arial"/>
                <a:cs typeface="Calibri"/>
              </a:rPr>
              <a:t>5. Respect</a:t>
            </a:r>
          </a:p>
          <a:p>
            <a:r>
              <a:rPr lang="en-GB" sz="2400" i="1" dirty="0">
                <a:latin typeface="Arial"/>
                <a:cs typeface="Calibri"/>
              </a:rPr>
              <a:t>Respect in the team is a good quality which makes your colleagues, closer to you and makes friends relationship. </a:t>
            </a:r>
          </a:p>
        </p:txBody>
      </p:sp>
    </p:spTree>
    <p:extLst>
      <p:ext uri="{BB962C8B-B14F-4D97-AF65-F5344CB8AC3E}">
        <p14:creationId xmlns:p14="http://schemas.microsoft.com/office/powerpoint/2010/main" val="645834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DE73ED-E79F-4FDB-5E00-9EA8D9164E73}"/>
              </a:ext>
            </a:extLst>
          </p:cNvPr>
          <p:cNvSpPr txBox="1"/>
          <p:nvPr/>
        </p:nvSpPr>
        <p:spPr>
          <a:xfrm>
            <a:off x="527899" y="413818"/>
            <a:ext cx="10783956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af-ZA" sz="2400" b="1" noProof="1">
                <a:solidFill>
                  <a:srgbClr val="3366FF"/>
                </a:solidFill>
                <a:latin typeface="Arial"/>
                <a:ea typeface="Playfair Display"/>
                <a:cs typeface="Playfair Display"/>
              </a:rPr>
              <a:t>Disadvantages of Working in a Team:</a:t>
            </a:r>
          </a:p>
          <a:p>
            <a:endParaRPr lang="af-ZA" b="1" noProof="1">
              <a:solidFill>
                <a:srgbClr val="3366FF"/>
              </a:solidFill>
              <a:latin typeface="Arial"/>
              <a:ea typeface="+mn-lt"/>
              <a:cs typeface="+mn-lt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1. Playing the "blame game" when something goes wrong:</a:t>
            </a:r>
          </a:p>
          <a:p>
            <a:r>
              <a:rPr lang="af-ZA" noProof="1">
                <a:latin typeface="Arial"/>
                <a:ea typeface="+mn-lt"/>
                <a:cs typeface="+mn-lt"/>
              </a:rPr>
              <a:t>The most difficult situation is when one person completes their task successfully while the other makes some mistakes.</a:t>
            </a:r>
            <a:endParaRPr lang="af-ZA" noProof="1">
              <a:latin typeface="Arial"/>
              <a:cs typeface="Calibri"/>
            </a:endParaRPr>
          </a:p>
          <a:p>
            <a:endParaRPr lang="af-ZA" noProof="1">
              <a:latin typeface="Arial"/>
              <a:ea typeface="+mn-lt"/>
              <a:cs typeface="+mn-lt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2. Conflict of concepts</a:t>
            </a:r>
            <a:endParaRPr lang="af-ZA" noProof="1">
              <a:latin typeface="Arial"/>
              <a:cs typeface="Calibri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When there are significant differences between how various people work, things can go horribly wrong or even fall apart.</a:t>
            </a:r>
            <a:endParaRPr lang="af-ZA" noProof="1">
              <a:latin typeface="Arial"/>
              <a:cs typeface="Calibri"/>
            </a:endParaRPr>
          </a:p>
          <a:p>
            <a:endParaRPr lang="af-ZA" noProof="1">
              <a:latin typeface="Arial"/>
              <a:ea typeface="+mn-lt"/>
              <a:cs typeface="+mn-lt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3. Different members' unequal involvement and participation:</a:t>
            </a:r>
            <a:endParaRPr lang="af-ZA" noProof="1">
              <a:latin typeface="Arial"/>
              <a:cs typeface="Calibri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When no one puts out their best effort, working as a team can be difficult.</a:t>
            </a:r>
            <a:endParaRPr lang="af-ZA" noProof="1">
              <a:latin typeface="Arial"/>
              <a:cs typeface="Calibri"/>
            </a:endParaRPr>
          </a:p>
          <a:p>
            <a:endParaRPr lang="af-ZA" noProof="1">
              <a:latin typeface="Arial"/>
              <a:ea typeface="+mn-lt"/>
              <a:cs typeface="+mn-lt"/>
            </a:endParaRPr>
          </a:p>
          <a:p>
            <a:r>
              <a:rPr lang="af-ZA" noProof="1">
                <a:latin typeface="Arial"/>
                <a:ea typeface="+mn-lt"/>
                <a:cs typeface="+mn-lt"/>
              </a:rPr>
              <a:t>4. The ambition of one team member to shine above the others:</a:t>
            </a:r>
            <a:endParaRPr lang="af-ZA" noProof="1">
              <a:latin typeface="Arial"/>
              <a:cs typeface="Calibri"/>
            </a:endParaRPr>
          </a:p>
          <a:p>
            <a:r>
              <a:rPr lang="af-ZA" noProof="1">
                <a:latin typeface="Arial"/>
                <a:cs typeface="Calibri"/>
              </a:rPr>
              <a:t>Sometimes one member try to do more than others, and its not working because others do less and get the same resoult.</a:t>
            </a:r>
          </a:p>
          <a:p>
            <a:endParaRPr lang="af-ZA" noProof="1">
              <a:latin typeface="Arial"/>
              <a:cs typeface="Calibri"/>
            </a:endParaRPr>
          </a:p>
          <a:p>
            <a:r>
              <a:rPr lang="af-ZA" noProof="1">
                <a:latin typeface="Arial"/>
                <a:cs typeface="Arial"/>
              </a:rPr>
              <a:t>5. You might have to deal with an overbearing team leader:</a:t>
            </a:r>
          </a:p>
          <a:p>
            <a:r>
              <a:rPr lang="af-ZA" noProof="1">
                <a:latin typeface="Arial"/>
                <a:ea typeface="+mn-lt"/>
                <a:cs typeface="+mn-lt"/>
              </a:rPr>
              <a:t>Working in a team may have its drawbacks, one of which is dealing with an overpowering and forceful boss who won't consider your ideas or point of view.</a:t>
            </a:r>
          </a:p>
          <a:p>
            <a:r>
              <a:rPr lang="af-ZA" noProof="1">
                <a:latin typeface="Arial"/>
                <a:ea typeface="+mn-lt"/>
                <a:cs typeface="+mn-lt"/>
              </a:rPr>
              <a:t>Reference.</a:t>
            </a:r>
          </a:p>
          <a:p>
            <a:r>
              <a:rPr lang="af-ZA" noProof="1">
                <a:ea typeface="+mn-lt"/>
                <a:cs typeface="+mn-lt"/>
              </a:rPr>
              <a:t>https://content.wisestep.com/top-advantages-and-disadvantages-of-working-in-a-team/</a:t>
            </a:r>
            <a:endParaRPr lang="af-ZA" dirty="0"/>
          </a:p>
        </p:txBody>
      </p:sp>
    </p:spTree>
    <p:extLst>
      <p:ext uri="{BB962C8B-B14F-4D97-AF65-F5344CB8AC3E}">
        <p14:creationId xmlns:p14="http://schemas.microsoft.com/office/powerpoint/2010/main" val="3407245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34" name="Picture 33" descr="3D rendering of game pieces tied together with a rope">
            <a:extLst>
              <a:ext uri="{FF2B5EF4-FFF2-40B4-BE49-F238E27FC236}">
                <a16:creationId xmlns:a16="http://schemas.microsoft.com/office/drawing/2014/main" id="{E8FA7C97-6364-5055-2AA8-BB0340405E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0" y="-2429"/>
            <a:ext cx="8668492" cy="6858000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  <a:effectLst>
            <a:reflection stA="0" endPos="65000" dir="5400000" sy="-100000" algn="bl" rotWithShape="0"/>
          </a:effectLst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EFAEC92A-2230-45B0-A12F-07F9F9EA4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38C827-8956-76E3-012B-CAB23190C775}"/>
              </a:ext>
            </a:extLst>
          </p:cNvPr>
          <p:cNvSpPr txBox="1"/>
          <p:nvPr/>
        </p:nvSpPr>
        <p:spPr>
          <a:xfrm>
            <a:off x="8396630" y="2599122"/>
            <a:ext cx="3438144" cy="112471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EFFECTIVE TEAM WORKING AND COMMUNICATION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8D108B-6A50-8B35-E76D-89244820B800}"/>
              </a:ext>
            </a:extLst>
          </p:cNvPr>
          <p:cNvSpPr txBox="1"/>
          <p:nvPr/>
        </p:nvSpPr>
        <p:spPr>
          <a:xfrm>
            <a:off x="8395868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EBFA32-1810-F7A7-A0F6-22EF4278CF3F}"/>
              </a:ext>
            </a:extLst>
          </p:cNvPr>
          <p:cNvSpPr txBox="1"/>
          <p:nvPr/>
        </p:nvSpPr>
        <p:spPr>
          <a:xfrm>
            <a:off x="7564393" y="4321683"/>
            <a:ext cx="4355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" panose="020B0502020104020203" pitchFamily="34" charset="-79"/>
                <a:ea typeface="+mn-ea"/>
                <a:cs typeface="Gill Sans" panose="020B0502020104020203" pitchFamily="34" charset="-79"/>
              </a:rPr>
              <a:t>STAGES TEAM DEVELOPMENT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" panose="020B0502020104020203" pitchFamily="34" charset="-79"/>
                <a:ea typeface="+mn-ea"/>
                <a:cs typeface="Gill Sans" panose="020B0502020104020203" pitchFamily="34" charset="-79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4924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Teamwork">
            <a:extLst>
              <a:ext uri="{FF2B5EF4-FFF2-40B4-BE49-F238E27FC236}">
                <a16:creationId xmlns:a16="http://schemas.microsoft.com/office/drawing/2014/main" id="{72335B90-9247-0E71-BC22-8B4E6E93FF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CA23B1-70B2-83B9-B39C-E646594BC86E}"/>
              </a:ext>
            </a:extLst>
          </p:cNvPr>
          <p:cNvSpPr txBox="1"/>
          <p:nvPr/>
        </p:nvSpPr>
        <p:spPr>
          <a:xfrm>
            <a:off x="752104" y="580882"/>
            <a:ext cx="459868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" panose="020B0502020104020203" pitchFamily="34" charset="-79"/>
                <a:ea typeface="+mn-ea"/>
                <a:cs typeface="Gill Sans" panose="020B0502020104020203" pitchFamily="34" charset="-79"/>
              </a:rPr>
              <a:t>In 1965, a psychologist named Bruce Tuckman who carried out his research into the theory of group dynamics. There are 5 phases of group development.</a:t>
            </a:r>
          </a:p>
        </p:txBody>
      </p:sp>
      <p:graphicFrame>
        <p:nvGraphicFramePr>
          <p:cNvPr id="23" name="TextBox 1">
            <a:extLst>
              <a:ext uri="{FF2B5EF4-FFF2-40B4-BE49-F238E27FC236}">
                <a16:creationId xmlns:a16="http://schemas.microsoft.com/office/drawing/2014/main" id="{DC4F4DB9-2C7B-B00C-48B3-B24CCF01733B}"/>
              </a:ext>
            </a:extLst>
          </p:cNvPr>
          <p:cNvGraphicFramePr/>
          <p:nvPr/>
        </p:nvGraphicFramePr>
        <p:xfrm>
          <a:off x="841248" y="2252870"/>
          <a:ext cx="5993892" cy="3560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7953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CC0FD6-F407-C127-A562-96D64F1C3A76}"/>
              </a:ext>
            </a:extLst>
          </p:cNvPr>
          <p:cNvSpPr txBox="1"/>
          <p:nvPr/>
        </p:nvSpPr>
        <p:spPr>
          <a:xfrm>
            <a:off x="841246" y="978619"/>
            <a:ext cx="5991244" cy="110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FORMING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C11688-6935-19EB-31E5-E631CF561B3A}"/>
              </a:ext>
            </a:extLst>
          </p:cNvPr>
          <p:cNvSpPr txBox="1"/>
          <p:nvPr/>
        </p:nvSpPr>
        <p:spPr>
          <a:xfrm>
            <a:off x="841248" y="2252870"/>
            <a:ext cx="5993892" cy="386753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40005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Is a process when all the team members are usually excited to be part of the team and to start getting to know each other.</a:t>
            </a:r>
          </a:p>
          <a:p>
            <a:pPr marL="40005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40005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They may be very motivated but are usually uniformed of the  objectives of the team.  </a:t>
            </a:r>
          </a:p>
          <a:p>
            <a:pPr marL="1143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 </a:t>
            </a: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STORMING</a:t>
            </a:r>
          </a:p>
          <a:p>
            <a:pPr marL="1143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4572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Testing the members to see if they do a good job. </a:t>
            </a:r>
          </a:p>
          <a:p>
            <a:pPr marL="4572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This stage often starts when they have opinions; conflict may be between team members as power.</a:t>
            </a:r>
            <a:endParaRPr kumimoji="0" lang="en-US" sz="17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1" i="0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9" name="Graphic 8" descr="Cheers">
            <a:extLst>
              <a:ext uri="{FF2B5EF4-FFF2-40B4-BE49-F238E27FC236}">
                <a16:creationId xmlns:a16="http://schemas.microsoft.com/office/drawing/2014/main" id="{736EC5BC-30E3-29DF-6CB2-2ECD5B1CC4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82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1AE40F-F52E-BCBE-284F-06095B9895F7}"/>
              </a:ext>
            </a:extLst>
          </p:cNvPr>
          <p:cNvSpPr txBox="1"/>
          <p:nvPr/>
        </p:nvSpPr>
        <p:spPr>
          <a:xfrm>
            <a:off x="827282" y="247135"/>
            <a:ext cx="27308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NORMING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444D81-608E-91FF-355B-63EB76D3DF7E}"/>
              </a:ext>
            </a:extLst>
          </p:cNvPr>
          <p:cNvSpPr txBox="1"/>
          <p:nvPr/>
        </p:nvSpPr>
        <p:spPr>
          <a:xfrm>
            <a:off x="629808" y="3479701"/>
            <a:ext cx="2673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PERFORMING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C9486F1B-21DA-2D7C-62CB-88BBAE7243D0}"/>
              </a:ext>
            </a:extLst>
          </p:cNvPr>
          <p:cNvGraphicFramePr/>
          <p:nvPr/>
        </p:nvGraphicFramePr>
        <p:xfrm>
          <a:off x="0" y="893922"/>
          <a:ext cx="11842281" cy="1938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4699D3F-3AB7-213D-7FB4-F07F2A8354FF}"/>
              </a:ext>
            </a:extLst>
          </p:cNvPr>
          <p:cNvSpPr txBox="1"/>
          <p:nvPr/>
        </p:nvSpPr>
        <p:spPr>
          <a:xfrm>
            <a:off x="742950" y="4343400"/>
            <a:ext cx="935371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RESPECT and MOTIVATION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Group members focus on achieving common goals.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The team will make most necessary decision.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ü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Supervisors they always participating. </a:t>
            </a:r>
          </a:p>
        </p:txBody>
      </p:sp>
    </p:spTree>
    <p:extLst>
      <p:ext uri="{BB962C8B-B14F-4D97-AF65-F5344CB8AC3E}">
        <p14:creationId xmlns:p14="http://schemas.microsoft.com/office/powerpoint/2010/main" val="4259387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ED2687-34ED-8794-8092-5A95C0CB4F3C}"/>
              </a:ext>
            </a:extLst>
          </p:cNvPr>
          <p:cNvSpPr txBox="1"/>
          <p:nvPr/>
        </p:nvSpPr>
        <p:spPr>
          <a:xfrm>
            <a:off x="841246" y="978619"/>
            <a:ext cx="5991244" cy="110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ADJOURNING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2248CD-04D8-5579-B78B-F20EA2197D63}"/>
              </a:ext>
            </a:extLst>
          </p:cNvPr>
          <p:cNvSpPr txBox="1"/>
          <p:nvPr/>
        </p:nvSpPr>
        <p:spPr>
          <a:xfrm>
            <a:off x="841248" y="2252870"/>
            <a:ext cx="5993892" cy="35602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Team may be very organized. </a:t>
            </a: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The leader is very important in this stage.</a:t>
            </a: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Shift to process orientation.</a:t>
            </a: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Individual efforts.</a:t>
            </a: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Sadness.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This 5 stages describes the psychological development a team goes through as they work on a project , team move through each stage as they overcome challenges.</a:t>
            </a: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59F2F706-921A-1495-8699-62038092C9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1113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8" name="Rectangle 877">
            <a:extLst>
              <a:ext uri="{FF2B5EF4-FFF2-40B4-BE49-F238E27FC236}">
                <a16:creationId xmlns:a16="http://schemas.microsoft.com/office/drawing/2014/main" id="{72CD369A-5284-45B1-B107-702483A8B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619A2-F34E-6F94-7AEB-B66C90AE0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138" y="88377"/>
            <a:ext cx="5975133" cy="1372823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accent1">
                    <a:lumMod val="75000"/>
                  </a:schemeClr>
                </a:solidFill>
                <a:latin typeface="Algerian" pitchFamily="82" charset="77"/>
                <a:cs typeface="Apple Chancery" panose="03020702040506060504" pitchFamily="66" charset="-79"/>
              </a:rPr>
              <a:t>TEAM ROLES</a:t>
            </a:r>
          </a:p>
        </p:txBody>
      </p:sp>
      <p:grpSp>
        <p:nvGrpSpPr>
          <p:cNvPr id="880" name="Group 879">
            <a:extLst>
              <a:ext uri="{FF2B5EF4-FFF2-40B4-BE49-F238E27FC236}">
                <a16:creationId xmlns:a16="http://schemas.microsoft.com/office/drawing/2014/main" id="{FD435E13-4F33-4353-A24E-D37F37852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08178" y="0"/>
            <a:ext cx="1224388" cy="6837797"/>
            <a:chOff x="9008178" y="0"/>
            <a:chExt cx="1224388" cy="6837797"/>
          </a:xfrm>
        </p:grpSpPr>
        <p:sp>
          <p:nvSpPr>
            <p:cNvPr id="881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0158" y="468628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2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276" y="40282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3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9037" y="419961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4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6499" y="435812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79206" y="249280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3994" y="428732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7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5556" y="59151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8" name="Freeform 108">
              <a:extLst>
                <a:ext uri="{FF2B5EF4-FFF2-40B4-BE49-F238E27FC236}">
                  <a16:creationId xmlns:a16="http://schemas.microsoft.com/office/drawing/2014/main" id="{D09D148A-E95C-4A5F-AFBD-D05C9083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383" y="1092238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9" name="Freeform 110">
              <a:extLst>
                <a:ext uri="{FF2B5EF4-FFF2-40B4-BE49-F238E27FC236}">
                  <a16:creationId xmlns:a16="http://schemas.microsoft.com/office/drawing/2014/main" id="{5B90C58B-B2C5-4C93-8397-016D62EE6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3280" y="3436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0" name="Freeform 112">
              <a:extLst>
                <a:ext uri="{FF2B5EF4-FFF2-40B4-BE49-F238E27FC236}">
                  <a16:creationId xmlns:a16="http://schemas.microsoft.com/office/drawing/2014/main" id="{97EE4FEF-54FA-45E2-A177-BA946262D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3982" y="91252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7429" y="455675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2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7930" y="455392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3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4509" y="4630313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4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6204" y="256097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5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1853" y="402614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6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3111" y="27346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7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9397" y="3991431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8867" y="292960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5630" y="362285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6201" y="565868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1" name="Freeform 102">
              <a:extLst>
                <a:ext uri="{FF2B5EF4-FFF2-40B4-BE49-F238E27FC236}">
                  <a16:creationId xmlns:a16="http://schemas.microsoft.com/office/drawing/2014/main" id="{06EB852C-D558-4FA2-B6BD-72478CDCE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8780" y="5608502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2" name="Freeform 103">
              <a:extLst>
                <a:ext uri="{FF2B5EF4-FFF2-40B4-BE49-F238E27FC236}">
                  <a16:creationId xmlns:a16="http://schemas.microsoft.com/office/drawing/2014/main" id="{0B128693-39C5-4999-9EB7-FAF6D33AF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2527" y="6008427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3" name="Freeform 117">
              <a:extLst>
                <a:ext uri="{FF2B5EF4-FFF2-40B4-BE49-F238E27FC236}">
                  <a16:creationId xmlns:a16="http://schemas.microsoft.com/office/drawing/2014/main" id="{A7E94734-299A-4A1A-8745-522701D7F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1305" y="602034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4" name="Freeform 118">
              <a:extLst>
                <a:ext uri="{FF2B5EF4-FFF2-40B4-BE49-F238E27FC236}">
                  <a16:creationId xmlns:a16="http://schemas.microsoft.com/office/drawing/2014/main" id="{88D7A4B9-ADFA-49C6-A86B-1801ECE3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7400" y="671012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5" name="Freeform 119">
              <a:extLst>
                <a:ext uri="{FF2B5EF4-FFF2-40B4-BE49-F238E27FC236}">
                  <a16:creationId xmlns:a16="http://schemas.microsoft.com/office/drawing/2014/main" id="{1D2B967C-42F5-4C41-B5A8-333B15CF2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7813" y="624430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6" name="Freeform 8">
              <a:extLst>
                <a:ext uri="{FF2B5EF4-FFF2-40B4-BE49-F238E27FC236}">
                  <a16:creationId xmlns:a16="http://schemas.microsoft.com/office/drawing/2014/main" id="{7E3E1C46-3049-4EC7-A692-A95CEE2A8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056" y="164944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7" name="Freeform 8">
              <a:extLst>
                <a:ext uri="{FF2B5EF4-FFF2-40B4-BE49-F238E27FC236}">
                  <a16:creationId xmlns:a16="http://schemas.microsoft.com/office/drawing/2014/main" id="{59EC4BA9-BAFD-46B9-B282-A708F32D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7494" y="2534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8" name="Freeform 43">
              <a:extLst>
                <a:ext uri="{FF2B5EF4-FFF2-40B4-BE49-F238E27FC236}">
                  <a16:creationId xmlns:a16="http://schemas.microsoft.com/office/drawing/2014/main" id="{0BB44AF0-8C8E-4407-8BE6-C5A64ACB7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1061" y="595947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9" name="Freeform 51">
              <a:extLst>
                <a:ext uri="{FF2B5EF4-FFF2-40B4-BE49-F238E27FC236}">
                  <a16:creationId xmlns:a16="http://schemas.microsoft.com/office/drawing/2014/main" id="{85398933-36C3-494E-B746-673993C8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9636" y="6734906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0" name="Freeform 53">
              <a:extLst>
                <a:ext uri="{FF2B5EF4-FFF2-40B4-BE49-F238E27FC236}">
                  <a16:creationId xmlns:a16="http://schemas.microsoft.com/office/drawing/2014/main" id="{84BFEAB6-0117-44A8-8459-8592C14D9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171" y="542332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1" name="Freeform 54">
              <a:extLst>
                <a:ext uri="{FF2B5EF4-FFF2-40B4-BE49-F238E27FC236}">
                  <a16:creationId xmlns:a16="http://schemas.microsoft.com/office/drawing/2014/main" id="{A171CE1C-2DD7-4682-BE34-E3D5986A0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112023" y="619009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2" name="Freeform 59">
              <a:extLst>
                <a:ext uri="{FF2B5EF4-FFF2-40B4-BE49-F238E27FC236}">
                  <a16:creationId xmlns:a16="http://schemas.microsoft.com/office/drawing/2014/main" id="{993E51E0-704B-47D0-9E80-52F81035F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9177" y="643952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3" name="Freeform 61">
              <a:extLst>
                <a:ext uri="{FF2B5EF4-FFF2-40B4-BE49-F238E27FC236}">
                  <a16:creationId xmlns:a16="http://schemas.microsoft.com/office/drawing/2014/main" id="{B877D7D4-56A7-4747-AB50-4D2CB582A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656" y="6656884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4" name="Freeform 78">
              <a:extLst>
                <a:ext uri="{FF2B5EF4-FFF2-40B4-BE49-F238E27FC236}">
                  <a16:creationId xmlns:a16="http://schemas.microsoft.com/office/drawing/2014/main" id="{7AD863AE-05C2-42B0-8B8C-2262A95B8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06387" y="603593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5" name="Freeform 79">
              <a:extLst>
                <a:ext uri="{FF2B5EF4-FFF2-40B4-BE49-F238E27FC236}">
                  <a16:creationId xmlns:a16="http://schemas.microsoft.com/office/drawing/2014/main" id="{96FE0420-A304-40C5-A11A-0D43C374D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7942" y="581060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6" name="Freeform 80">
              <a:extLst>
                <a:ext uri="{FF2B5EF4-FFF2-40B4-BE49-F238E27FC236}">
                  <a16:creationId xmlns:a16="http://schemas.microsoft.com/office/drawing/2014/main" id="{5712C99F-0668-4696-B7F5-5BE3B4078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2395" y="55760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7" name="Freeform 84">
              <a:extLst>
                <a:ext uri="{FF2B5EF4-FFF2-40B4-BE49-F238E27FC236}">
                  <a16:creationId xmlns:a16="http://schemas.microsoft.com/office/drawing/2014/main" id="{45B51241-B4A7-44BA-B3B1-6D0785936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8994" y="631108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8" name="Freeform 86">
              <a:extLst>
                <a:ext uri="{FF2B5EF4-FFF2-40B4-BE49-F238E27FC236}">
                  <a16:creationId xmlns:a16="http://schemas.microsoft.com/office/drawing/2014/main" id="{D6E3E1E9-9E2B-4B15-979A-D9ADF02FE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2551" y="65615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9" name="Freeform 106">
              <a:extLst>
                <a:ext uri="{FF2B5EF4-FFF2-40B4-BE49-F238E27FC236}">
                  <a16:creationId xmlns:a16="http://schemas.microsoft.com/office/drawing/2014/main" id="{A37D17A3-9203-43E1-955F-779C2CFD3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197" y="604969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0" name="Freeform 108">
              <a:extLst>
                <a:ext uri="{FF2B5EF4-FFF2-40B4-BE49-F238E27FC236}">
                  <a16:creationId xmlns:a16="http://schemas.microsoft.com/office/drawing/2014/main" id="{42EEB773-123A-4E50-93FF-FE62CB937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8142" y="554256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1" name="Freeform 110">
              <a:extLst>
                <a:ext uri="{FF2B5EF4-FFF2-40B4-BE49-F238E27FC236}">
                  <a16:creationId xmlns:a16="http://schemas.microsoft.com/office/drawing/2014/main" id="{41D4F2D5-C07C-4F05-A11F-6024B7F13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887" y="637657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2" name="Freeform 112">
              <a:extLst>
                <a:ext uri="{FF2B5EF4-FFF2-40B4-BE49-F238E27FC236}">
                  <a16:creationId xmlns:a16="http://schemas.microsoft.com/office/drawing/2014/main" id="{9AD3968C-7A54-4876-A3B1-0A199BD9D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0933" y="58403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3" name="Freeform 34">
              <a:extLst>
                <a:ext uri="{FF2B5EF4-FFF2-40B4-BE49-F238E27FC236}">
                  <a16:creationId xmlns:a16="http://schemas.microsoft.com/office/drawing/2014/main" id="{84A9F12A-9E3E-4B1C-AECE-2204350DC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3918" y="136318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4" name="Freeform 36">
              <a:extLst>
                <a:ext uri="{FF2B5EF4-FFF2-40B4-BE49-F238E27FC236}">
                  <a16:creationId xmlns:a16="http://schemas.microsoft.com/office/drawing/2014/main" id="{AE1C5FD2-F9CD-4637-814D-A3A526F07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682528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5" name="Freeform 41">
              <a:extLst>
                <a:ext uri="{FF2B5EF4-FFF2-40B4-BE49-F238E27FC236}">
                  <a16:creationId xmlns:a16="http://schemas.microsoft.com/office/drawing/2014/main" id="{83C66AA3-5242-4EC3-A629-2C827DED2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47500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6" name="Freeform 42">
              <a:extLst>
                <a:ext uri="{FF2B5EF4-FFF2-40B4-BE49-F238E27FC236}">
                  <a16:creationId xmlns:a16="http://schemas.microsoft.com/office/drawing/2014/main" id="{132B76A0-CFCB-46B9-A647-A0CDEE2F7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571" y="1179932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7" name="Freeform 45">
              <a:extLst>
                <a:ext uri="{FF2B5EF4-FFF2-40B4-BE49-F238E27FC236}">
                  <a16:creationId xmlns:a16="http://schemas.microsoft.com/office/drawing/2014/main" id="{423AA744-F810-4397-917F-77D42FE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6574" y="89255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8" name="Freeform 66">
              <a:extLst>
                <a:ext uri="{FF2B5EF4-FFF2-40B4-BE49-F238E27FC236}">
                  <a16:creationId xmlns:a16="http://schemas.microsoft.com/office/drawing/2014/main" id="{5C72F779-C984-4431-94E3-38E6050EA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251" y="134753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9" name="Freeform 69">
              <a:extLst>
                <a:ext uri="{FF2B5EF4-FFF2-40B4-BE49-F238E27FC236}">
                  <a16:creationId xmlns:a16="http://schemas.microsoft.com/office/drawing/2014/main" id="{8BF25437-23A6-4F68-A6CC-2021B4DB5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134" y="1065294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0" name="Freeform 70">
              <a:extLst>
                <a:ext uri="{FF2B5EF4-FFF2-40B4-BE49-F238E27FC236}">
                  <a16:creationId xmlns:a16="http://schemas.microsoft.com/office/drawing/2014/main" id="{B68970AA-D5FD-4ED4-8AE4-C981BD290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8213" y="50945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1" name="Freeform 74">
              <a:extLst>
                <a:ext uri="{FF2B5EF4-FFF2-40B4-BE49-F238E27FC236}">
                  <a16:creationId xmlns:a16="http://schemas.microsoft.com/office/drawing/2014/main" id="{56CDF8D4-4455-458D-A168-36FD9BCF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5118" y="72317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2" name="Freeform 85">
              <a:extLst>
                <a:ext uri="{FF2B5EF4-FFF2-40B4-BE49-F238E27FC236}">
                  <a16:creationId xmlns:a16="http://schemas.microsoft.com/office/drawing/2014/main" id="{17A0BB86-D681-41CF-9C63-B55FAA270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3158" y="21612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3" name="Freeform 87">
              <a:extLst>
                <a:ext uri="{FF2B5EF4-FFF2-40B4-BE49-F238E27FC236}">
                  <a16:creationId xmlns:a16="http://schemas.microsoft.com/office/drawing/2014/main" id="{51933FCD-E07F-4E47-853E-B791F1BB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6772" y="5263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4" name="Freeform 88">
              <a:extLst>
                <a:ext uri="{FF2B5EF4-FFF2-40B4-BE49-F238E27FC236}">
                  <a16:creationId xmlns:a16="http://schemas.microsoft.com/office/drawing/2014/main" id="{2EB1546B-A39B-432A-8E6A-1F7421881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01716" y="1121475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5" name="Freeform 94">
              <a:extLst>
                <a:ext uri="{FF2B5EF4-FFF2-40B4-BE49-F238E27FC236}">
                  <a16:creationId xmlns:a16="http://schemas.microsoft.com/office/drawing/2014/main" id="{A5AF0119-0028-4D14-B6CF-0ED0AF862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9564" y="132083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6" name="Freeform 102">
              <a:extLst>
                <a:ext uri="{FF2B5EF4-FFF2-40B4-BE49-F238E27FC236}">
                  <a16:creationId xmlns:a16="http://schemas.microsoft.com/office/drawing/2014/main" id="{39B7BAEF-46A4-4EE7-A3F1-2B0C313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8877" y="1113604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7" name="Freeform 103">
              <a:extLst>
                <a:ext uri="{FF2B5EF4-FFF2-40B4-BE49-F238E27FC236}">
                  <a16:creationId xmlns:a16="http://schemas.microsoft.com/office/drawing/2014/main" id="{4AFF19DE-7520-450D-BBC4-514637C67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55163" y="755014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8" name="Freeform 117">
              <a:extLst>
                <a:ext uri="{FF2B5EF4-FFF2-40B4-BE49-F238E27FC236}">
                  <a16:creationId xmlns:a16="http://schemas.microsoft.com/office/drawing/2014/main" id="{55F5F049-082E-4F28-A6F9-B22CED3476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37166" y="80844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9" name="Freeform 118">
              <a:extLst>
                <a:ext uri="{FF2B5EF4-FFF2-40B4-BE49-F238E27FC236}">
                  <a16:creationId xmlns:a16="http://schemas.microsoft.com/office/drawing/2014/main" id="{F1FA5EE8-8FDF-4249-8FBE-5EE4A41B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7996" y="7012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0" name="Freeform 119">
              <a:extLst>
                <a:ext uri="{FF2B5EF4-FFF2-40B4-BE49-F238E27FC236}">
                  <a16:creationId xmlns:a16="http://schemas.microsoft.com/office/drawing/2014/main" id="{0516D437-66A6-4F8A-AB89-41D39D359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8876" y="48655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1" name="Freeform 8">
              <a:extLst>
                <a:ext uri="{FF2B5EF4-FFF2-40B4-BE49-F238E27FC236}">
                  <a16:creationId xmlns:a16="http://schemas.microsoft.com/office/drawing/2014/main" id="{3F9DD8A5-3889-448A-BB79-A5E1086DC5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82585" y="66468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2" name="Freeform 41">
              <a:extLst>
                <a:ext uri="{FF2B5EF4-FFF2-40B4-BE49-F238E27FC236}">
                  <a16:creationId xmlns:a16="http://schemas.microsoft.com/office/drawing/2014/main" id="{A5411003-0583-4E13-BD73-09447FE07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2103" y="54289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3" name="Freeform 41">
              <a:extLst>
                <a:ext uri="{FF2B5EF4-FFF2-40B4-BE49-F238E27FC236}">
                  <a16:creationId xmlns:a16="http://schemas.microsoft.com/office/drawing/2014/main" id="{0857F65C-18A4-4138-888F-60B6250E5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0868" y="647494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4" name="Freeform 41">
              <a:extLst>
                <a:ext uri="{FF2B5EF4-FFF2-40B4-BE49-F238E27FC236}">
                  <a16:creationId xmlns:a16="http://schemas.microsoft.com/office/drawing/2014/main" id="{ABED9D28-F90F-4E28-A5EE-F59041B05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6323" y="378913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5" name="Freeform 79">
              <a:extLst>
                <a:ext uri="{FF2B5EF4-FFF2-40B4-BE49-F238E27FC236}">
                  <a16:creationId xmlns:a16="http://schemas.microsoft.com/office/drawing/2014/main" id="{A2B5689A-49D3-4436-8E8B-8B6C049D21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1748" y="481869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6" name="Freeform 79">
              <a:extLst>
                <a:ext uri="{FF2B5EF4-FFF2-40B4-BE49-F238E27FC236}">
                  <a16:creationId xmlns:a16="http://schemas.microsoft.com/office/drawing/2014/main" id="{9AEF7DFC-F323-44D3-93BC-8991F4501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7343" y="287384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7" name="Freeform 79">
              <a:extLst>
                <a:ext uri="{FF2B5EF4-FFF2-40B4-BE49-F238E27FC236}">
                  <a16:creationId xmlns:a16="http://schemas.microsoft.com/office/drawing/2014/main" id="{7D9C0AE3-7512-40BE-9DB0-92E5C9FA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05212" y="136278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8" name="Freeform 79">
              <a:extLst>
                <a:ext uri="{FF2B5EF4-FFF2-40B4-BE49-F238E27FC236}">
                  <a16:creationId xmlns:a16="http://schemas.microsoft.com/office/drawing/2014/main" id="{4EDB005F-47FF-4F3E-A8EC-AA3B45D3B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2577" y="25941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9" name="Freeform 43">
              <a:extLst>
                <a:ext uri="{FF2B5EF4-FFF2-40B4-BE49-F238E27FC236}">
                  <a16:creationId xmlns:a16="http://schemas.microsoft.com/office/drawing/2014/main" id="{66DA380F-77D7-4F06-B633-F9D856658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2239" y="484492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0" name="Freeform 51">
              <a:extLst>
                <a:ext uri="{FF2B5EF4-FFF2-40B4-BE49-F238E27FC236}">
                  <a16:creationId xmlns:a16="http://schemas.microsoft.com/office/drawing/2014/main" id="{066B6C10-E3AE-4C93-8E97-EBE1FF1F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15164" y="286648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1" name="Freeform 53">
              <a:extLst>
                <a:ext uri="{FF2B5EF4-FFF2-40B4-BE49-F238E27FC236}">
                  <a16:creationId xmlns:a16="http://schemas.microsoft.com/office/drawing/2014/main" id="{E277C220-5466-4FD0-B77C-7E295E8C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86842" y="4423779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2" name="Freeform 78">
              <a:extLst>
                <a:ext uri="{FF2B5EF4-FFF2-40B4-BE49-F238E27FC236}">
                  <a16:creationId xmlns:a16="http://schemas.microsoft.com/office/drawing/2014/main" id="{3DEA17E6-646F-4827-A08D-E4725219F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5923" y="26880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3" name="Freeform 79">
              <a:extLst>
                <a:ext uri="{FF2B5EF4-FFF2-40B4-BE49-F238E27FC236}">
                  <a16:creationId xmlns:a16="http://schemas.microsoft.com/office/drawing/2014/main" id="{3B5C6B2B-92D7-442F-8445-E554C082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4193" y="58539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4" name="Freeform 80">
              <a:extLst>
                <a:ext uri="{FF2B5EF4-FFF2-40B4-BE49-F238E27FC236}">
                  <a16:creationId xmlns:a16="http://schemas.microsoft.com/office/drawing/2014/main" id="{78B1671C-BA12-4A0C-BF73-4C133110A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8440" y="511852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5" name="Freeform 84">
              <a:extLst>
                <a:ext uri="{FF2B5EF4-FFF2-40B4-BE49-F238E27FC236}">
                  <a16:creationId xmlns:a16="http://schemas.microsoft.com/office/drawing/2014/main" id="{3E147694-6DC6-4EE8-AC97-7AE26398D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8610" y="522492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6" name="Freeform 86">
              <a:extLst>
                <a:ext uri="{FF2B5EF4-FFF2-40B4-BE49-F238E27FC236}">
                  <a16:creationId xmlns:a16="http://schemas.microsoft.com/office/drawing/2014/main" id="{E0283834-E22A-4F12-8B1D-9D97BDDC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191" y="496335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7" name="Freeform 106">
              <a:extLst>
                <a:ext uri="{FF2B5EF4-FFF2-40B4-BE49-F238E27FC236}">
                  <a16:creationId xmlns:a16="http://schemas.microsoft.com/office/drawing/2014/main" id="{27CBE636-5461-44EB-AE97-6E8154E9C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51948" y="216328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8" name="Freeform 108">
              <a:extLst>
                <a:ext uri="{FF2B5EF4-FFF2-40B4-BE49-F238E27FC236}">
                  <a16:creationId xmlns:a16="http://schemas.microsoft.com/office/drawing/2014/main" id="{A06117E5-5F5D-46C1-ACE2-979C1BA46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1489" y="428993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9" name="Freeform 110">
              <a:extLst>
                <a:ext uri="{FF2B5EF4-FFF2-40B4-BE49-F238E27FC236}">
                  <a16:creationId xmlns:a16="http://schemas.microsoft.com/office/drawing/2014/main" id="{9DEA3051-9D19-4DC6-8C98-00C425876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9672" y="191545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0" name="Freeform 112">
              <a:extLst>
                <a:ext uri="{FF2B5EF4-FFF2-40B4-BE49-F238E27FC236}">
                  <a16:creationId xmlns:a16="http://schemas.microsoft.com/office/drawing/2014/main" id="{DF50010C-C69E-4770-B0E3-E4DC2ACE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6864" y="3877242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1" name="Freeform 8">
              <a:extLst>
                <a:ext uri="{FF2B5EF4-FFF2-40B4-BE49-F238E27FC236}">
                  <a16:creationId xmlns:a16="http://schemas.microsoft.com/office/drawing/2014/main" id="{EF4373F0-D39C-43FD-9D4E-20E2371D6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3446" y="161572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2" name="Freeform 8">
              <a:extLst>
                <a:ext uri="{FF2B5EF4-FFF2-40B4-BE49-F238E27FC236}">
                  <a16:creationId xmlns:a16="http://schemas.microsoft.com/office/drawing/2014/main" id="{1DF9A3CD-079A-4625-84F2-DF7EC61A0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83886" y="15971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3" name="Freeform 34">
              <a:extLst>
                <a:ext uri="{FF2B5EF4-FFF2-40B4-BE49-F238E27FC236}">
                  <a16:creationId xmlns:a16="http://schemas.microsoft.com/office/drawing/2014/main" id="{D7908608-A36E-4015-8FFF-EE727465F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4584" y="5202118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4" name="Freeform 36">
              <a:extLst>
                <a:ext uri="{FF2B5EF4-FFF2-40B4-BE49-F238E27FC236}">
                  <a16:creationId xmlns:a16="http://schemas.microsoft.com/office/drawing/2014/main" id="{8E4FC21A-4E37-45B9-8ED9-8E9A200F6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38710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5" name="Freeform 41">
              <a:extLst>
                <a:ext uri="{FF2B5EF4-FFF2-40B4-BE49-F238E27FC236}">
                  <a16:creationId xmlns:a16="http://schemas.microsoft.com/office/drawing/2014/main" id="{7EC6CA60-3309-4909-A242-6EDC1620A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1314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6" name="Freeform 42">
              <a:extLst>
                <a:ext uri="{FF2B5EF4-FFF2-40B4-BE49-F238E27FC236}">
                  <a16:creationId xmlns:a16="http://schemas.microsoft.com/office/drawing/2014/main" id="{E36F8D28-C5C9-4366-9BDE-D82FC2ED9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6200" y="494673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7" name="Freeform 45">
              <a:extLst>
                <a:ext uri="{FF2B5EF4-FFF2-40B4-BE49-F238E27FC236}">
                  <a16:creationId xmlns:a16="http://schemas.microsoft.com/office/drawing/2014/main" id="{347BC4EC-879E-4A58-BB8E-9965F42E5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033" y="272721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8" name="Freeform 66">
              <a:extLst>
                <a:ext uri="{FF2B5EF4-FFF2-40B4-BE49-F238E27FC236}">
                  <a16:creationId xmlns:a16="http://schemas.microsoft.com/office/drawing/2014/main" id="{2FE79B60-958E-49FB-BAE5-09E087A8B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14286" y="516906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9" name="Freeform 69">
              <a:extLst>
                <a:ext uri="{FF2B5EF4-FFF2-40B4-BE49-F238E27FC236}">
                  <a16:creationId xmlns:a16="http://schemas.microsoft.com/office/drawing/2014/main" id="{F219BB5D-9580-4264-9E63-C861E665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29703" y="1632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0" name="Freeform 70">
              <a:extLst>
                <a:ext uri="{FF2B5EF4-FFF2-40B4-BE49-F238E27FC236}">
                  <a16:creationId xmlns:a16="http://schemas.microsoft.com/office/drawing/2014/main" id="{CEF6BF91-FC3D-46D7-8208-81727E55D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3734" y="215390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1" name="Freeform 74">
              <a:extLst>
                <a:ext uri="{FF2B5EF4-FFF2-40B4-BE49-F238E27FC236}">
                  <a16:creationId xmlns:a16="http://schemas.microsoft.com/office/drawing/2014/main" id="{87C340A0-6594-44EF-A2FF-368EE436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5519" y="234556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2" name="Freeform 85">
              <a:extLst>
                <a:ext uri="{FF2B5EF4-FFF2-40B4-BE49-F238E27FC236}">
                  <a16:creationId xmlns:a16="http://schemas.microsoft.com/office/drawing/2014/main" id="{C1864E85-CB41-4E68-88E0-97EC875AC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56115" y="193117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3" name="Freeform 87">
              <a:extLst>
                <a:ext uri="{FF2B5EF4-FFF2-40B4-BE49-F238E27FC236}">
                  <a16:creationId xmlns:a16="http://schemas.microsoft.com/office/drawing/2014/main" id="{BE8F5959-39FD-404F-9DCA-045A6FF03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73164" y="1624407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4" name="Freeform 88">
              <a:extLst>
                <a:ext uri="{FF2B5EF4-FFF2-40B4-BE49-F238E27FC236}">
                  <a16:creationId xmlns:a16="http://schemas.microsoft.com/office/drawing/2014/main" id="{AF2FFA2C-AA3B-4407-8D1E-EC9EBA5E1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38108" y="269324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5" name="Freeform 94">
              <a:extLst>
                <a:ext uri="{FF2B5EF4-FFF2-40B4-BE49-F238E27FC236}">
                  <a16:creationId xmlns:a16="http://schemas.microsoft.com/office/drawing/2014/main" id="{9AD27997-4281-4B54-9055-A0F002812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7042" y="504929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6" name="Freeform 102">
              <a:extLst>
                <a:ext uri="{FF2B5EF4-FFF2-40B4-BE49-F238E27FC236}">
                  <a16:creationId xmlns:a16="http://schemas.microsoft.com/office/drawing/2014/main" id="{3E41767B-D672-4A2B-A6A4-963C085A8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9676" y="5302898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7" name="Freeform 103">
              <a:extLst>
                <a:ext uri="{FF2B5EF4-FFF2-40B4-BE49-F238E27FC236}">
                  <a16:creationId xmlns:a16="http://schemas.microsoft.com/office/drawing/2014/main" id="{AB4F7F6A-E2B2-4495-9B73-CD2BF7F3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91555" y="23267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8" name="Freeform 117">
              <a:extLst>
                <a:ext uri="{FF2B5EF4-FFF2-40B4-BE49-F238E27FC236}">
                  <a16:creationId xmlns:a16="http://schemas.microsoft.com/office/drawing/2014/main" id="{47982EE6-D4AC-49D9-9045-46EB0DDEA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73558" y="238021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9" name="Freeform 118">
              <a:extLst>
                <a:ext uri="{FF2B5EF4-FFF2-40B4-BE49-F238E27FC236}">
                  <a16:creationId xmlns:a16="http://schemas.microsoft.com/office/drawing/2014/main" id="{B37DA8E7-A892-4110-A590-4407256B2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64388" y="164189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0" name="Freeform 119">
              <a:extLst>
                <a:ext uri="{FF2B5EF4-FFF2-40B4-BE49-F238E27FC236}">
                  <a16:creationId xmlns:a16="http://schemas.microsoft.com/office/drawing/2014/main" id="{92F7A78A-541E-4652-82A6-5EFF9AFA5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980827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1" name="Freeform 41">
              <a:extLst>
                <a:ext uri="{FF2B5EF4-FFF2-40B4-BE49-F238E27FC236}">
                  <a16:creationId xmlns:a16="http://schemas.microsoft.com/office/drawing/2014/main" id="{66CD4983-0D67-47D1-B718-95E23F619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4146" y="529628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2" name="Freeform 79">
              <a:extLst>
                <a:ext uri="{FF2B5EF4-FFF2-40B4-BE49-F238E27FC236}">
                  <a16:creationId xmlns:a16="http://schemas.microsoft.com/office/drawing/2014/main" id="{B2994A0B-6B7D-42B0-81A8-EA482E269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89090" y="293856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3" name="Freeform 79">
              <a:extLst>
                <a:ext uri="{FF2B5EF4-FFF2-40B4-BE49-F238E27FC236}">
                  <a16:creationId xmlns:a16="http://schemas.microsoft.com/office/drawing/2014/main" id="{71D6B524-6981-4540-85FC-1C7E3A910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8969" y="183118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4" name="Freeform 79">
              <a:extLst>
                <a:ext uri="{FF2B5EF4-FFF2-40B4-BE49-F238E27FC236}">
                  <a16:creationId xmlns:a16="http://schemas.microsoft.com/office/drawing/2014/main" id="{119CDAF4-086B-4DF4-91C4-0E55E2E04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4612" y="26774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5" name="Freeform 74">
              <a:extLst>
                <a:ext uri="{FF2B5EF4-FFF2-40B4-BE49-F238E27FC236}">
                  <a16:creationId xmlns:a16="http://schemas.microsoft.com/office/drawing/2014/main" id="{4A3083A2-69D2-4C08-9514-FF14E494D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4508" y="93807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6" name="Freeform 53">
              <a:extLst>
                <a:ext uri="{FF2B5EF4-FFF2-40B4-BE49-F238E27FC236}">
                  <a16:creationId xmlns:a16="http://schemas.microsoft.com/office/drawing/2014/main" id="{3153AA8F-BF95-4135-98A9-71FD20DD5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40577" y="56526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7" name="Freeform 85">
              <a:extLst>
                <a:ext uri="{FF2B5EF4-FFF2-40B4-BE49-F238E27FC236}">
                  <a16:creationId xmlns:a16="http://schemas.microsoft.com/office/drawing/2014/main" id="{D279C500-6A73-497D-9B5A-E2F33AD1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83975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4" name="Picture 3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E4B951BE-8C84-CF25-359F-0AAEDB7226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6488" r="12738" b="1"/>
          <a:stretch/>
        </p:blipFill>
        <p:spPr>
          <a:xfrm>
            <a:off x="7989174" y="459155"/>
            <a:ext cx="3973756" cy="4919546"/>
          </a:xfrm>
          <a:prstGeom prst="rect">
            <a:avLst/>
          </a:prstGeom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DCF1EB4-163D-0270-3078-9EFA7E2DD65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3314" y="1323281"/>
          <a:ext cx="8451954" cy="5484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4949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6" name="Group 390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65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5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5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4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5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6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7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8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9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0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1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2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3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4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5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6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7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8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9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0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1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2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3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4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5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6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7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8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9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0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1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2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3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4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5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6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7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8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9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0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1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2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3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4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5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6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7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8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9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10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11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12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13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sp useBgFill="1">
        <p:nvSpPr>
          <p:cNvPr id="714" name="Rectangle 449">
            <a:extLst>
              <a:ext uri="{FF2B5EF4-FFF2-40B4-BE49-F238E27FC236}">
                <a16:creationId xmlns:a16="http://schemas.microsoft.com/office/drawing/2014/main" id="{C53527CE-0857-4148-A439-03E1284D2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5" name="Content Placeholder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B761623E-56A8-7EFF-E4FD-4D032A05E2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2000"/>
                    </a14:imgEffect>
                    <a14:imgEffect>
                      <a14:brightnessContrast bright="4000"/>
                    </a14:imgEffect>
                  </a14:imgLayer>
                </a14:imgProps>
              </a:ext>
            </a:extLst>
          </a:blip>
          <a:srcRect b="709"/>
          <a:stretch/>
        </p:blipFill>
        <p:spPr>
          <a:xfrm>
            <a:off x="1076706" y="689026"/>
            <a:ext cx="9965139" cy="5565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96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1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2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6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7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8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9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0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1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2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3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4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5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6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4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5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6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7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9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0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1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2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3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4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5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6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7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8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9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0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1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2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3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4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5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323232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F616A82B-4290-46E7-BF7E-9119EFAF9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725BFD-7B45-C9A0-F435-03BCAA7C4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00686" y="463289"/>
            <a:ext cx="963401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</p:txBody>
      </p:sp>
      <p:sp>
        <p:nvSpPr>
          <p:cNvPr id="5" name="Striped Right Arrow 4">
            <a:extLst>
              <a:ext uri="{FF2B5EF4-FFF2-40B4-BE49-F238E27FC236}">
                <a16:creationId xmlns:a16="http://schemas.microsoft.com/office/drawing/2014/main" id="{C0AA75F7-3052-EC3B-DF5A-3171AA8535A0}"/>
              </a:ext>
            </a:extLst>
          </p:cNvPr>
          <p:cNvSpPr/>
          <p:nvPr/>
        </p:nvSpPr>
        <p:spPr>
          <a:xfrm rot="5400000">
            <a:off x="2710986" y="2344133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A7179-A17F-246F-7315-9FE13BDAECD7}"/>
              </a:ext>
            </a:extLst>
          </p:cNvPr>
          <p:cNvSpPr txBox="1"/>
          <p:nvPr/>
        </p:nvSpPr>
        <p:spPr>
          <a:xfrm>
            <a:off x="200990" y="3415421"/>
            <a:ext cx="559800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Challenge the team to do a better job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front of difficulties or obstacles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they never quit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</a:t>
            </a:r>
          </a:p>
        </p:txBody>
      </p:sp>
      <p:sp>
        <p:nvSpPr>
          <p:cNvPr id="9" name="Striped Right Arrow 8">
            <a:extLst>
              <a:ext uri="{FF2B5EF4-FFF2-40B4-BE49-F238E27FC236}">
                <a16:creationId xmlns:a16="http://schemas.microsoft.com/office/drawing/2014/main" id="{33DF5F60-40C4-4EB1-99A5-18EA6E1BB5F8}"/>
              </a:ext>
            </a:extLst>
          </p:cNvPr>
          <p:cNvSpPr/>
          <p:nvPr/>
        </p:nvSpPr>
        <p:spPr>
          <a:xfrm rot="5400000">
            <a:off x="8280622" y="2293859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 w="0"/>
              <a:solidFill>
                <a:srgbClr val="8F4F58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5AE803-A7C0-86B5-CA4F-0E4794584715}"/>
              </a:ext>
            </a:extLst>
          </p:cNvPr>
          <p:cNvSpPr txBox="1"/>
          <p:nvPr/>
        </p:nvSpPr>
        <p:spPr>
          <a:xfrm>
            <a:off x="6548520" y="3318472"/>
            <a:ext cx="417056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Try to keep the team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together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Gives support to the team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Ensure the team is doing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a productively work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76A1624-B2CD-F5B4-AC29-C70C5B8679F1}"/>
              </a:ext>
            </a:extLst>
          </p:cNvPr>
          <p:cNvCxnSpPr>
            <a:cxnSpLocks/>
          </p:cNvCxnSpPr>
          <p:nvPr/>
        </p:nvCxnSpPr>
        <p:spPr>
          <a:xfrm>
            <a:off x="6400379" y="2055371"/>
            <a:ext cx="19290" cy="1640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D16A46F-DD0B-8F4F-922A-A6655ECE9FBC}"/>
              </a:ext>
            </a:extLst>
          </p:cNvPr>
          <p:cNvGraphicFramePr>
            <a:graphicFrameLocks noGrp="1"/>
          </p:cNvGraphicFramePr>
          <p:nvPr/>
        </p:nvGraphicFramePr>
        <p:xfrm>
          <a:off x="1315804" y="741662"/>
          <a:ext cx="3768772" cy="978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8772">
                  <a:extLst>
                    <a:ext uri="{9D8B030D-6E8A-4147-A177-3AD203B41FA5}">
                      <a16:colId xmlns:a16="http://schemas.microsoft.com/office/drawing/2014/main" val="3473430933"/>
                    </a:ext>
                  </a:extLst>
                </a:gridCol>
              </a:tblGrid>
              <a:tr h="97840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18455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2FA8F08-2535-0EB8-7C05-F4B5A00876A0}"/>
              </a:ext>
            </a:extLst>
          </p:cNvPr>
          <p:cNvSpPr txBox="1"/>
          <p:nvPr/>
        </p:nvSpPr>
        <p:spPr>
          <a:xfrm>
            <a:off x="2250633" y="1002718"/>
            <a:ext cx="2383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gerian" pitchFamily="82" charset="77"/>
                <a:ea typeface="+mn-ea"/>
                <a:cs typeface="Aharoni" panose="02010803020104030203" pitchFamily="2" charset="-79"/>
              </a:rPr>
              <a:t>THE SHAPER</a:t>
            </a:r>
          </a:p>
        </p:txBody>
      </p:sp>
      <p:graphicFrame>
        <p:nvGraphicFramePr>
          <p:cNvPr id="8" name="Table 10">
            <a:extLst>
              <a:ext uri="{FF2B5EF4-FFF2-40B4-BE49-F238E27FC236}">
                <a16:creationId xmlns:a16="http://schemas.microsoft.com/office/drawing/2014/main" id="{EA69C60A-19DC-B3D7-071A-2849BA302578}"/>
              </a:ext>
            </a:extLst>
          </p:cNvPr>
          <p:cNvGraphicFramePr>
            <a:graphicFrameLocks noGrp="1"/>
          </p:cNvGraphicFramePr>
          <p:nvPr/>
        </p:nvGraphicFramePr>
        <p:xfrm>
          <a:off x="7147520" y="719666"/>
          <a:ext cx="3529877" cy="1000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9877">
                  <a:extLst>
                    <a:ext uri="{9D8B030D-6E8A-4147-A177-3AD203B41FA5}">
                      <a16:colId xmlns:a16="http://schemas.microsoft.com/office/drawing/2014/main" val="2440023729"/>
                    </a:ext>
                  </a:extLst>
                </a:gridCol>
              </a:tblGrid>
              <a:tr h="1000404">
                <a:tc>
                  <a:txBody>
                    <a:bodyPr/>
                    <a:lstStyle/>
                    <a:p>
                      <a:r>
                        <a:rPr lang="en-US" dirty="0"/>
                        <a:t>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398706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A690DABD-EC21-9440-CC67-B500987DC8A8}"/>
              </a:ext>
            </a:extLst>
          </p:cNvPr>
          <p:cNvSpPr txBox="1"/>
          <p:nvPr/>
        </p:nvSpPr>
        <p:spPr>
          <a:xfrm>
            <a:off x="7809505" y="1030800"/>
            <a:ext cx="2405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gerian" pitchFamily="82" charset="77"/>
                <a:ea typeface="+mn-ea"/>
                <a:cs typeface="Aharoni" panose="02010803020104030203" pitchFamily="2" charset="-79"/>
              </a:rPr>
              <a:t>TEAM WORKER</a:t>
            </a:r>
          </a:p>
        </p:txBody>
      </p:sp>
    </p:spTree>
    <p:extLst>
      <p:ext uri="{BB962C8B-B14F-4D97-AF65-F5344CB8AC3E}">
        <p14:creationId xmlns:p14="http://schemas.microsoft.com/office/powerpoint/2010/main" val="2418473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3E5C7BD-30B8-9430-BEC2-1F4F96A73E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90371" y="2853849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otched Right Arrow 3">
            <a:extLst>
              <a:ext uri="{FF2B5EF4-FFF2-40B4-BE49-F238E27FC236}">
                <a16:creationId xmlns:a16="http://schemas.microsoft.com/office/drawing/2014/main" id="{EFEA8274-4E6C-DA44-D773-A28A1558A5FC}"/>
              </a:ext>
            </a:extLst>
          </p:cNvPr>
          <p:cNvSpPr/>
          <p:nvPr/>
        </p:nvSpPr>
        <p:spPr>
          <a:xfrm rot="5400000">
            <a:off x="5260489" y="1920240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F6C06A2D-28FA-E314-5926-9C72DBFCCAF0}"/>
              </a:ext>
            </a:extLst>
          </p:cNvPr>
          <p:cNvGraphicFramePr>
            <a:graphicFrameLocks noGrp="1"/>
          </p:cNvGraphicFramePr>
          <p:nvPr/>
        </p:nvGraphicFramePr>
        <p:xfrm>
          <a:off x="2032000" y="719665"/>
          <a:ext cx="8128000" cy="11088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853015886"/>
                    </a:ext>
                  </a:extLst>
                </a:gridCol>
              </a:tblGrid>
              <a:tr h="110881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1641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D518167-4C0A-539B-F820-3C6711480C68}"/>
              </a:ext>
            </a:extLst>
          </p:cNvPr>
          <p:cNvSpPr txBox="1"/>
          <p:nvPr/>
        </p:nvSpPr>
        <p:spPr>
          <a:xfrm>
            <a:off x="3966101" y="1012463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gerian" pitchFamily="82" charset="77"/>
                <a:ea typeface="+mn-ea"/>
                <a:cs typeface="Aharoni" panose="02010803020104030203" pitchFamily="2" charset="-79"/>
              </a:rPr>
              <a:t>MONITOR-EVALUATOR</a:t>
            </a:r>
          </a:p>
        </p:txBody>
      </p:sp>
    </p:spTree>
    <p:extLst>
      <p:ext uri="{BB962C8B-B14F-4D97-AF65-F5344CB8AC3E}">
        <p14:creationId xmlns:p14="http://schemas.microsoft.com/office/powerpoint/2010/main" val="3425377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697D25-3D98-4690-9E3D-C65732E5D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C634FA-4936-4EA7-9BFB-F34843C0F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283"/>
            <a:ext cx="12192000" cy="186409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0C44BA-F4AB-C01F-F593-FF6106C36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71178" y="2445819"/>
            <a:ext cx="13021737" cy="3280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    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9A3B735-54E2-4D95-A245-5BA856818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951" y="5916267"/>
            <a:ext cx="12062645" cy="539682"/>
            <a:chOff x="50951" y="5916267"/>
            <a:chExt cx="12062645" cy="539682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0AA7D8B6-D845-468C-AEEA-041E24C00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74587" y="6001132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8" name="Freeform 22">
              <a:extLst>
                <a:ext uri="{FF2B5EF4-FFF2-40B4-BE49-F238E27FC236}">
                  <a16:creationId xmlns:a16="http://schemas.microsoft.com/office/drawing/2014/main" id="{11769E07-4D97-44F0-925C-A14602491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9334" y="596493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9" name="Freeform 27">
              <a:extLst>
                <a:ext uri="{FF2B5EF4-FFF2-40B4-BE49-F238E27FC236}">
                  <a16:creationId xmlns:a16="http://schemas.microsoft.com/office/drawing/2014/main" id="{E4A2189D-5B4E-42D2-B6E0-2A2CFBDA1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59830" y="6286449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66FD54A5-B674-4D17-A65B-944971C78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9871" y="620636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B54F4C78-F4CD-4D0F-B253-88D228F6A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3557" y="593892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2" name="Freeform 81">
              <a:extLst>
                <a:ext uri="{FF2B5EF4-FFF2-40B4-BE49-F238E27FC236}">
                  <a16:creationId xmlns:a16="http://schemas.microsoft.com/office/drawing/2014/main" id="{FFFF9C25-70A8-42C2-A7DE-574D066DF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64487" y="592524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3" name="Freeform 82">
              <a:extLst>
                <a:ext uri="{FF2B5EF4-FFF2-40B4-BE49-F238E27FC236}">
                  <a16:creationId xmlns:a16="http://schemas.microsoft.com/office/drawing/2014/main" id="{E98277E5-59FD-41F1-82B6-91AE3F11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7629" y="593421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4" name="Freeform 83">
              <a:extLst>
                <a:ext uri="{FF2B5EF4-FFF2-40B4-BE49-F238E27FC236}">
                  <a16:creationId xmlns:a16="http://schemas.microsoft.com/office/drawing/2014/main" id="{14EBCE55-C6D3-4D3C-9F20-C4BD18A1C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5577" y="591626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5" name="Freeform 89">
              <a:extLst>
                <a:ext uri="{FF2B5EF4-FFF2-40B4-BE49-F238E27FC236}">
                  <a16:creationId xmlns:a16="http://schemas.microsoft.com/office/drawing/2014/main" id="{5D5866ED-D858-4C92-BA1D-48FAF7833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839" y="593357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6" name="Freeform 90">
              <a:extLst>
                <a:ext uri="{FF2B5EF4-FFF2-40B4-BE49-F238E27FC236}">
                  <a16:creationId xmlns:a16="http://schemas.microsoft.com/office/drawing/2014/main" id="{E87100F3-948D-4243-84CB-29EF2A39B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6124" y="600113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7" name="Freeform 105">
              <a:extLst>
                <a:ext uri="{FF2B5EF4-FFF2-40B4-BE49-F238E27FC236}">
                  <a16:creationId xmlns:a16="http://schemas.microsoft.com/office/drawing/2014/main" id="{D6649540-9040-4EEE-A0C4-572615E2A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7089" y="617657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8" name="Freeform 107">
              <a:extLst>
                <a:ext uri="{FF2B5EF4-FFF2-40B4-BE49-F238E27FC236}">
                  <a16:creationId xmlns:a16="http://schemas.microsoft.com/office/drawing/2014/main" id="{3A896369-1B66-4309-8586-65CA1CD103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1801" y="620024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29" name="Freeform 108">
              <a:extLst>
                <a:ext uri="{FF2B5EF4-FFF2-40B4-BE49-F238E27FC236}">
                  <a16:creationId xmlns:a16="http://schemas.microsoft.com/office/drawing/2014/main" id="{496CEF3A-A9D0-4437-A1DB-411327542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527" y="620024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0" name="Freeform 109">
              <a:extLst>
                <a:ext uri="{FF2B5EF4-FFF2-40B4-BE49-F238E27FC236}">
                  <a16:creationId xmlns:a16="http://schemas.microsoft.com/office/drawing/2014/main" id="{34CCF3A1-3274-4DB2-B7EF-219D0A5C8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4654" y="620350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1" name="Freeform 111">
              <a:extLst>
                <a:ext uri="{FF2B5EF4-FFF2-40B4-BE49-F238E27FC236}">
                  <a16:creationId xmlns:a16="http://schemas.microsoft.com/office/drawing/2014/main" id="{9A605FE2-6A58-494D-927A-B82AEC891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5893" y="621574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2" name="Freeform 112">
              <a:extLst>
                <a:ext uri="{FF2B5EF4-FFF2-40B4-BE49-F238E27FC236}">
                  <a16:creationId xmlns:a16="http://schemas.microsoft.com/office/drawing/2014/main" id="{E1B36634-086A-4A82-8CAF-8110ECE64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065" y="59661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3" name="Freeform 122">
              <a:extLst>
                <a:ext uri="{FF2B5EF4-FFF2-40B4-BE49-F238E27FC236}">
                  <a16:creationId xmlns:a16="http://schemas.microsoft.com/office/drawing/2014/main" id="{543B9DA6-0A96-4903-B621-240744036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05488" y="6316001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4" name="Freeform 62">
              <a:extLst>
                <a:ext uri="{FF2B5EF4-FFF2-40B4-BE49-F238E27FC236}">
                  <a16:creationId xmlns:a16="http://schemas.microsoft.com/office/drawing/2014/main" id="{42763548-E8B0-4544-84B5-7B889ED77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99497" y="59510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5" name="Freeform 63">
              <a:extLst>
                <a:ext uri="{FF2B5EF4-FFF2-40B4-BE49-F238E27FC236}">
                  <a16:creationId xmlns:a16="http://schemas.microsoft.com/office/drawing/2014/main" id="{1A45674C-6A86-4F7E-AE7E-6E5B851EA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10552" y="59727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6" name="Freeform 64">
              <a:extLst>
                <a:ext uri="{FF2B5EF4-FFF2-40B4-BE49-F238E27FC236}">
                  <a16:creationId xmlns:a16="http://schemas.microsoft.com/office/drawing/2014/main" id="{242E34B3-4E6E-4B6D-BBF4-4ECFB6D2E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50483" y="596575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7" name="Freeform 65">
              <a:extLst>
                <a:ext uri="{FF2B5EF4-FFF2-40B4-BE49-F238E27FC236}">
                  <a16:creationId xmlns:a16="http://schemas.microsoft.com/office/drawing/2014/main" id="{8F84DCA9-8C6F-4F39-8103-2B8FA8EE3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91864" y="598370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8" name="Freeform 66">
              <a:extLst>
                <a:ext uri="{FF2B5EF4-FFF2-40B4-BE49-F238E27FC236}">
                  <a16:creationId xmlns:a16="http://schemas.microsoft.com/office/drawing/2014/main" id="{54980C00-FBE5-4175-B3B9-6087A03AE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49748" y="597472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39" name="Freeform 67">
              <a:extLst>
                <a:ext uri="{FF2B5EF4-FFF2-40B4-BE49-F238E27FC236}">
                  <a16:creationId xmlns:a16="http://schemas.microsoft.com/office/drawing/2014/main" id="{056A1AA1-39CA-4F27-90E5-6C61700B8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55742" y="597799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0" name="Freeform 68">
              <a:extLst>
                <a:ext uri="{FF2B5EF4-FFF2-40B4-BE49-F238E27FC236}">
                  <a16:creationId xmlns:a16="http://schemas.microsoft.com/office/drawing/2014/main" id="{FBAB5483-5590-4051-98D4-6AE210CF2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125" y="596901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1" name="Freeform 69">
              <a:extLst>
                <a:ext uri="{FF2B5EF4-FFF2-40B4-BE49-F238E27FC236}">
                  <a16:creationId xmlns:a16="http://schemas.microsoft.com/office/drawing/2014/main" id="{66DCC39E-7F5C-4041-BDE1-D661699B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25347" y="59812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2" name="Freeform 70">
              <a:extLst>
                <a:ext uri="{FF2B5EF4-FFF2-40B4-BE49-F238E27FC236}">
                  <a16:creationId xmlns:a16="http://schemas.microsoft.com/office/drawing/2014/main" id="{FAD30A9E-4601-4025-9567-23015EF0F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05784" y="604164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3" name="Freeform 71">
              <a:extLst>
                <a:ext uri="{FF2B5EF4-FFF2-40B4-BE49-F238E27FC236}">
                  <a16:creationId xmlns:a16="http://schemas.microsoft.com/office/drawing/2014/main" id="{BD8A0A08-4CB0-45A8-A312-F69FED6A4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0734" y="598696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4" name="Freeform 72">
              <a:extLst>
                <a:ext uri="{FF2B5EF4-FFF2-40B4-BE49-F238E27FC236}">
                  <a16:creationId xmlns:a16="http://schemas.microsoft.com/office/drawing/2014/main" id="{D56B6120-B694-4D67-AE19-BFD713EAE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3875" y="599023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5" name="Freeform 73">
              <a:extLst>
                <a:ext uri="{FF2B5EF4-FFF2-40B4-BE49-F238E27FC236}">
                  <a16:creationId xmlns:a16="http://schemas.microsoft.com/office/drawing/2014/main" id="{5FC2F0B0-76D3-4103-A460-73572B5DC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75850" y="599349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6" name="Freeform 74">
              <a:extLst>
                <a:ext uri="{FF2B5EF4-FFF2-40B4-BE49-F238E27FC236}">
                  <a16:creationId xmlns:a16="http://schemas.microsoft.com/office/drawing/2014/main" id="{9F31AF69-9EF8-4598-AC0D-40824CAED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66519" y="599921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7" name="Freeform 75">
              <a:extLst>
                <a:ext uri="{FF2B5EF4-FFF2-40B4-BE49-F238E27FC236}">
                  <a16:creationId xmlns:a16="http://schemas.microsoft.com/office/drawing/2014/main" id="{BABFA31C-08A2-4A84-BC24-57620041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4129" y="592984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8" name="Freeform 77">
              <a:extLst>
                <a:ext uri="{FF2B5EF4-FFF2-40B4-BE49-F238E27FC236}">
                  <a16:creationId xmlns:a16="http://schemas.microsoft.com/office/drawing/2014/main" id="{2E14A454-CFDC-469D-AAC8-0AECD3436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5260" y="601471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49" name="Freeform 85">
              <a:extLst>
                <a:ext uri="{FF2B5EF4-FFF2-40B4-BE49-F238E27FC236}">
                  <a16:creationId xmlns:a16="http://schemas.microsoft.com/office/drawing/2014/main" id="{4F28944F-2222-438F-B8BF-289400FA4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06059" y="6029402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0" name="Freeform 87">
              <a:extLst>
                <a:ext uri="{FF2B5EF4-FFF2-40B4-BE49-F238E27FC236}">
                  <a16:creationId xmlns:a16="http://schemas.microsoft.com/office/drawing/2014/main" id="{10583A59-F6FC-4383-951E-4DEA803E3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22284" y="604164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1" name="Freeform 88">
              <a:extLst>
                <a:ext uri="{FF2B5EF4-FFF2-40B4-BE49-F238E27FC236}">
                  <a16:creationId xmlns:a16="http://schemas.microsoft.com/office/drawing/2014/main" id="{01E36E36-80DB-4588-B48C-C10A2CC64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0921" y="604735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2" name="Freeform 91">
              <a:extLst>
                <a:ext uri="{FF2B5EF4-FFF2-40B4-BE49-F238E27FC236}">
                  <a16:creationId xmlns:a16="http://schemas.microsoft.com/office/drawing/2014/main" id="{82340FC1-013D-48B7-B3F7-917F649FA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4593" y="621454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3" name="Freeform 92">
              <a:extLst>
                <a:ext uri="{FF2B5EF4-FFF2-40B4-BE49-F238E27FC236}">
                  <a16:creationId xmlns:a16="http://schemas.microsoft.com/office/drawing/2014/main" id="{2A4816D6-34F0-433A-9ACB-C1D2A52C0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88834" y="622280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4" name="Freeform 93">
              <a:extLst>
                <a:ext uri="{FF2B5EF4-FFF2-40B4-BE49-F238E27FC236}">
                  <a16:creationId xmlns:a16="http://schemas.microsoft.com/office/drawing/2014/main" id="{67942CD3-43C9-4530-9C50-47E288DB5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0129" y="622280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5" name="Freeform 94">
              <a:extLst>
                <a:ext uri="{FF2B5EF4-FFF2-40B4-BE49-F238E27FC236}">
                  <a16:creationId xmlns:a16="http://schemas.microsoft.com/office/drawing/2014/main" id="{11861164-AD4A-41ED-AF99-4972D60EA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88824" y="625054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6" name="Freeform 95">
              <a:extLst>
                <a:ext uri="{FF2B5EF4-FFF2-40B4-BE49-F238E27FC236}">
                  <a16:creationId xmlns:a16="http://schemas.microsoft.com/office/drawing/2014/main" id="{E2B208F9-EDC1-4C32-9D59-30C273C08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38524" y="62456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7" name="Freeform 96">
              <a:extLst>
                <a:ext uri="{FF2B5EF4-FFF2-40B4-BE49-F238E27FC236}">
                  <a16:creationId xmlns:a16="http://schemas.microsoft.com/office/drawing/2014/main" id="{7A7C7DA6-7A32-4CCE-AB8E-59036A6C5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95222" y="625952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8" name="Freeform 97">
              <a:extLst>
                <a:ext uri="{FF2B5EF4-FFF2-40B4-BE49-F238E27FC236}">
                  <a16:creationId xmlns:a16="http://schemas.microsoft.com/office/drawing/2014/main" id="{510879FA-373B-43C3-9332-BBE87A6FC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8890" y="626196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59" name="Freeform 98">
              <a:extLst>
                <a:ext uri="{FF2B5EF4-FFF2-40B4-BE49-F238E27FC236}">
                  <a16:creationId xmlns:a16="http://schemas.microsoft.com/office/drawing/2014/main" id="{66AFA0BE-4521-4076-A5AD-FC7031749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70482" y="626196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0" name="Freeform 99">
              <a:extLst>
                <a:ext uri="{FF2B5EF4-FFF2-40B4-BE49-F238E27FC236}">
                  <a16:creationId xmlns:a16="http://schemas.microsoft.com/office/drawing/2014/main" id="{0598DD74-9791-420B-B5ED-355B654B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39874" y="62607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1" name="Freeform 100">
              <a:extLst>
                <a:ext uri="{FF2B5EF4-FFF2-40B4-BE49-F238E27FC236}">
                  <a16:creationId xmlns:a16="http://schemas.microsoft.com/office/drawing/2014/main" id="{038F7AA7-B635-4496-AD3E-A234340BD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6015" y="626196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2" name="Freeform 101">
              <a:extLst>
                <a:ext uri="{FF2B5EF4-FFF2-40B4-BE49-F238E27FC236}">
                  <a16:creationId xmlns:a16="http://schemas.microsoft.com/office/drawing/2014/main" id="{5E017948-9D66-4417-8B88-4BD1532AC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13228" y="626849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3" name="Freeform 102">
              <a:extLst>
                <a:ext uri="{FF2B5EF4-FFF2-40B4-BE49-F238E27FC236}">
                  <a16:creationId xmlns:a16="http://schemas.microsoft.com/office/drawing/2014/main" id="{AB333295-A36E-46DB-82A5-E78E0498D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91006" y="627176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4" name="Freeform 103">
              <a:extLst>
                <a:ext uri="{FF2B5EF4-FFF2-40B4-BE49-F238E27FC236}">
                  <a16:creationId xmlns:a16="http://schemas.microsoft.com/office/drawing/2014/main" id="{D10C99A3-BB78-4269-87D4-8287B8363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3313" y="627747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5" name="Freeform 104">
              <a:extLst>
                <a:ext uri="{FF2B5EF4-FFF2-40B4-BE49-F238E27FC236}">
                  <a16:creationId xmlns:a16="http://schemas.microsoft.com/office/drawing/2014/main" id="{856A8AAC-D0EA-4685-9283-E8A01ED70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2579" y="627747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6" name="Freeform 113">
              <a:extLst>
                <a:ext uri="{FF2B5EF4-FFF2-40B4-BE49-F238E27FC236}">
                  <a16:creationId xmlns:a16="http://schemas.microsoft.com/office/drawing/2014/main" id="{EE545004-D464-4D04-B11F-475909042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90800" y="632317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7" name="Freeform 114">
              <a:extLst>
                <a:ext uri="{FF2B5EF4-FFF2-40B4-BE49-F238E27FC236}">
                  <a16:creationId xmlns:a16="http://schemas.microsoft.com/office/drawing/2014/main" id="{50289B97-B071-455F-8540-982742C43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7254" y="632317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8" name="Freeform 115">
              <a:extLst>
                <a:ext uri="{FF2B5EF4-FFF2-40B4-BE49-F238E27FC236}">
                  <a16:creationId xmlns:a16="http://schemas.microsoft.com/office/drawing/2014/main" id="{CEF2EFFE-7947-4C37-8ABD-398F392C0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20108" y="632888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69" name="Freeform 117">
              <a:extLst>
                <a:ext uri="{FF2B5EF4-FFF2-40B4-BE49-F238E27FC236}">
                  <a16:creationId xmlns:a16="http://schemas.microsoft.com/office/drawing/2014/main" id="{E8391CC5-D4B9-4E26-ABCD-D6C4BC235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15345" y="634112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0" name="Freeform 118">
              <a:extLst>
                <a:ext uri="{FF2B5EF4-FFF2-40B4-BE49-F238E27FC236}">
                  <a16:creationId xmlns:a16="http://schemas.microsoft.com/office/drawing/2014/main" id="{71A5B932-E608-49E3-8ED1-4DBAAE919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05534" y="62774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1" name="Freeform 119">
              <a:extLst>
                <a:ext uri="{FF2B5EF4-FFF2-40B4-BE49-F238E27FC236}">
                  <a16:creationId xmlns:a16="http://schemas.microsoft.com/office/drawing/2014/main" id="{EAA3BF46-C387-4232-844F-B2D45C1D2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0731" y="624664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2" name="Freeform 100">
              <a:extLst>
                <a:ext uri="{FF2B5EF4-FFF2-40B4-BE49-F238E27FC236}">
                  <a16:creationId xmlns:a16="http://schemas.microsoft.com/office/drawing/2014/main" id="{AB415331-61BA-49F4-9FFD-39B628481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67614" y="6261967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3" name="Freeform 79">
              <a:extLst>
                <a:ext uri="{FF2B5EF4-FFF2-40B4-BE49-F238E27FC236}">
                  <a16:creationId xmlns:a16="http://schemas.microsoft.com/office/drawing/2014/main" id="{8FF6D6DA-64DD-4D39-931B-9B97E01A3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76945" y="627875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4" name="Freeform 80">
              <a:extLst>
                <a:ext uri="{FF2B5EF4-FFF2-40B4-BE49-F238E27FC236}">
                  <a16:creationId xmlns:a16="http://schemas.microsoft.com/office/drawing/2014/main" id="{2CEBA427-3E6A-48B0-9040-931C62AAC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70631" y="601131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5" name="Freeform 81">
              <a:extLst>
                <a:ext uri="{FF2B5EF4-FFF2-40B4-BE49-F238E27FC236}">
                  <a16:creationId xmlns:a16="http://schemas.microsoft.com/office/drawing/2014/main" id="{65D81449-8208-4635-9339-4C8FE89BB6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1561" y="599763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6" name="Freeform 82">
              <a:extLst>
                <a:ext uri="{FF2B5EF4-FFF2-40B4-BE49-F238E27FC236}">
                  <a16:creationId xmlns:a16="http://schemas.microsoft.com/office/drawing/2014/main" id="{954A6F89-BF29-464D-9561-97822F099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34703" y="600661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7" name="Freeform 83">
              <a:extLst>
                <a:ext uri="{FF2B5EF4-FFF2-40B4-BE49-F238E27FC236}">
                  <a16:creationId xmlns:a16="http://schemas.microsoft.com/office/drawing/2014/main" id="{67C81528-252F-43EA-BAC6-ED0A11863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2651" y="5988659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8" name="Freeform 89">
              <a:extLst>
                <a:ext uri="{FF2B5EF4-FFF2-40B4-BE49-F238E27FC236}">
                  <a16:creationId xmlns:a16="http://schemas.microsoft.com/office/drawing/2014/main" id="{D4AAA683-AC21-4857-A7D8-552A3DC9B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9913" y="600596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79" name="Freeform 90">
              <a:extLst>
                <a:ext uri="{FF2B5EF4-FFF2-40B4-BE49-F238E27FC236}">
                  <a16:creationId xmlns:a16="http://schemas.microsoft.com/office/drawing/2014/main" id="{BFD93668-5C98-45C9-BA73-EBDE21510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63198" y="6073524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0" name="Freeform 105">
              <a:extLst>
                <a:ext uri="{FF2B5EF4-FFF2-40B4-BE49-F238E27FC236}">
                  <a16:creationId xmlns:a16="http://schemas.microsoft.com/office/drawing/2014/main" id="{76866F09-A7B0-420E-A8F1-CC0C5CC24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94163" y="6248971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1" name="Freeform 107">
              <a:extLst>
                <a:ext uri="{FF2B5EF4-FFF2-40B4-BE49-F238E27FC236}">
                  <a16:creationId xmlns:a16="http://schemas.microsoft.com/office/drawing/2014/main" id="{9D2D6D19-1C81-46DC-B49C-E7AA0817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8875" y="6272635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2" name="Freeform 108">
              <a:extLst>
                <a:ext uri="{FF2B5EF4-FFF2-40B4-BE49-F238E27FC236}">
                  <a16:creationId xmlns:a16="http://schemas.microsoft.com/office/drawing/2014/main" id="{4AF7B011-7C75-48AD-BBBF-4FE1834A6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00601" y="627263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3" name="Freeform 109">
              <a:extLst>
                <a:ext uri="{FF2B5EF4-FFF2-40B4-BE49-F238E27FC236}">
                  <a16:creationId xmlns:a16="http://schemas.microsoft.com/office/drawing/2014/main" id="{305124B5-EFC4-4F14-9182-23A3280A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01728" y="6275901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4" name="Freeform 111">
              <a:extLst>
                <a:ext uri="{FF2B5EF4-FFF2-40B4-BE49-F238E27FC236}">
                  <a16:creationId xmlns:a16="http://schemas.microsoft.com/office/drawing/2014/main" id="{45166B1B-FC43-48DA-A810-13BADEF81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2967" y="6288141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5" name="Freeform 112">
              <a:extLst>
                <a:ext uri="{FF2B5EF4-FFF2-40B4-BE49-F238E27FC236}">
                  <a16:creationId xmlns:a16="http://schemas.microsoft.com/office/drawing/2014/main" id="{15846AE5-CF5B-452A-BDBB-ABC69690D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5342" y="59931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6" name="Freeform 62">
              <a:extLst>
                <a:ext uri="{FF2B5EF4-FFF2-40B4-BE49-F238E27FC236}">
                  <a16:creationId xmlns:a16="http://schemas.microsoft.com/office/drawing/2014/main" id="{3DB2496D-CE28-4700-AA6B-FA4E60A94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096571" y="6023456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7" name="Freeform 63">
              <a:extLst>
                <a:ext uri="{FF2B5EF4-FFF2-40B4-BE49-F238E27FC236}">
                  <a16:creationId xmlns:a16="http://schemas.microsoft.com/office/drawing/2014/main" id="{561D8232-C449-46E2-BB87-922BD4DAE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07626" y="6045105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8" name="Freeform 64">
              <a:extLst>
                <a:ext uri="{FF2B5EF4-FFF2-40B4-BE49-F238E27FC236}">
                  <a16:creationId xmlns:a16="http://schemas.microsoft.com/office/drawing/2014/main" id="{C0352A08-1998-4E8B-9E16-ABE077AF0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47557" y="6038145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89" name="Freeform 65">
              <a:extLst>
                <a:ext uri="{FF2B5EF4-FFF2-40B4-BE49-F238E27FC236}">
                  <a16:creationId xmlns:a16="http://schemas.microsoft.com/office/drawing/2014/main" id="{9FD7260F-CF29-4931-A348-235EFAFB6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88938" y="605609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0" name="Freeform 66">
              <a:extLst>
                <a:ext uri="{FF2B5EF4-FFF2-40B4-BE49-F238E27FC236}">
                  <a16:creationId xmlns:a16="http://schemas.microsoft.com/office/drawing/2014/main" id="{CCF55F8B-03C0-4AA3-B4A7-2F6C21D34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46822" y="6047121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1" name="Freeform 67">
              <a:extLst>
                <a:ext uri="{FF2B5EF4-FFF2-40B4-BE49-F238E27FC236}">
                  <a16:creationId xmlns:a16="http://schemas.microsoft.com/office/drawing/2014/main" id="{2157B0E0-DFE1-40C8-93E2-25059E010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752816" y="605038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2" name="Freeform 68">
              <a:extLst>
                <a:ext uri="{FF2B5EF4-FFF2-40B4-BE49-F238E27FC236}">
                  <a16:creationId xmlns:a16="http://schemas.microsoft.com/office/drawing/2014/main" id="{90A4BF9D-CDDE-435D-BB05-D240632FE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34199" y="604140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3" name="Freeform 69">
              <a:extLst>
                <a:ext uri="{FF2B5EF4-FFF2-40B4-BE49-F238E27FC236}">
                  <a16:creationId xmlns:a16="http://schemas.microsoft.com/office/drawing/2014/main" id="{9BDEA0B2-531B-48B0-AB13-4B3451568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22421" y="605365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4" name="Freeform 71">
              <a:extLst>
                <a:ext uri="{FF2B5EF4-FFF2-40B4-BE49-F238E27FC236}">
                  <a16:creationId xmlns:a16="http://schemas.microsoft.com/office/drawing/2014/main" id="{A8BFB17A-EAE6-4C93-885B-6299466A2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7808" y="605936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5" name="Freeform 72">
              <a:extLst>
                <a:ext uri="{FF2B5EF4-FFF2-40B4-BE49-F238E27FC236}">
                  <a16:creationId xmlns:a16="http://schemas.microsoft.com/office/drawing/2014/main" id="{07A67F34-97BE-480B-A85B-DEAEEB45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70949" y="606262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6" name="Freeform 73">
              <a:extLst>
                <a:ext uri="{FF2B5EF4-FFF2-40B4-BE49-F238E27FC236}">
                  <a16:creationId xmlns:a16="http://schemas.microsoft.com/office/drawing/2014/main" id="{6C4408FA-D405-4819-A9B5-7E4137AEB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72924" y="6065889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7" name="Freeform 74">
              <a:extLst>
                <a:ext uri="{FF2B5EF4-FFF2-40B4-BE49-F238E27FC236}">
                  <a16:creationId xmlns:a16="http://schemas.microsoft.com/office/drawing/2014/main" id="{83277647-FA05-4345-8145-D5ED7903A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51" y="594780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8" name="Freeform 75">
              <a:extLst>
                <a:ext uri="{FF2B5EF4-FFF2-40B4-BE49-F238E27FC236}">
                  <a16:creationId xmlns:a16="http://schemas.microsoft.com/office/drawing/2014/main" id="{4386FD15-4921-4493-A215-FEA31801B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01203" y="600223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99" name="Freeform 77">
              <a:extLst>
                <a:ext uri="{FF2B5EF4-FFF2-40B4-BE49-F238E27FC236}">
                  <a16:creationId xmlns:a16="http://schemas.microsoft.com/office/drawing/2014/main" id="{625D89BA-3D96-4949-8D68-AD594D322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2334" y="608710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0" name="Freeform 88">
              <a:extLst>
                <a:ext uri="{FF2B5EF4-FFF2-40B4-BE49-F238E27FC236}">
                  <a16:creationId xmlns:a16="http://schemas.microsoft.com/office/drawing/2014/main" id="{58041442-9F1D-4E5E-A088-6727B2CF8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87995" y="611974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1" name="Freeform 91">
              <a:extLst>
                <a:ext uri="{FF2B5EF4-FFF2-40B4-BE49-F238E27FC236}">
                  <a16:creationId xmlns:a16="http://schemas.microsoft.com/office/drawing/2014/main" id="{E732CC8A-1A71-462B-8562-DA75D35B5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81667" y="6286940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2" name="Freeform 92">
              <a:extLst>
                <a:ext uri="{FF2B5EF4-FFF2-40B4-BE49-F238E27FC236}">
                  <a16:creationId xmlns:a16="http://schemas.microsoft.com/office/drawing/2014/main" id="{603E6FD8-AE4D-479C-92F3-A08E54E46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85908" y="629519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3" name="Freeform 93">
              <a:extLst>
                <a:ext uri="{FF2B5EF4-FFF2-40B4-BE49-F238E27FC236}">
                  <a16:creationId xmlns:a16="http://schemas.microsoft.com/office/drawing/2014/main" id="{61C5ED2E-B41D-4C39-88BE-D67806E6B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97203" y="629519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4" name="Freeform 94">
              <a:extLst>
                <a:ext uri="{FF2B5EF4-FFF2-40B4-BE49-F238E27FC236}">
                  <a16:creationId xmlns:a16="http://schemas.microsoft.com/office/drawing/2014/main" id="{474F444C-C4D9-489A-B836-F83ED8070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5898" y="632293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5" name="Freeform 95">
              <a:extLst>
                <a:ext uri="{FF2B5EF4-FFF2-40B4-BE49-F238E27FC236}">
                  <a16:creationId xmlns:a16="http://schemas.microsoft.com/office/drawing/2014/main" id="{FF589F3A-B301-484D-B5EF-D9E96DE8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35598" y="631804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6" name="Freeform 96">
              <a:extLst>
                <a:ext uri="{FF2B5EF4-FFF2-40B4-BE49-F238E27FC236}">
                  <a16:creationId xmlns:a16="http://schemas.microsoft.com/office/drawing/2014/main" id="{97E0AEB5-AD04-4BE2-924F-FA1BB8BD6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2296" y="633191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7" name="Freeform 97">
              <a:extLst>
                <a:ext uri="{FF2B5EF4-FFF2-40B4-BE49-F238E27FC236}">
                  <a16:creationId xmlns:a16="http://schemas.microsoft.com/office/drawing/2014/main" id="{CE0B2D17-C3F7-4A41-BA4C-1FC311B9D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964" y="6334361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8" name="Freeform 98">
              <a:extLst>
                <a:ext uri="{FF2B5EF4-FFF2-40B4-BE49-F238E27FC236}">
                  <a16:creationId xmlns:a16="http://schemas.microsoft.com/office/drawing/2014/main" id="{F15034BD-6C17-469B-85AF-148EA0F7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67556" y="6334361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09" name="Freeform 99">
              <a:extLst>
                <a:ext uri="{FF2B5EF4-FFF2-40B4-BE49-F238E27FC236}">
                  <a16:creationId xmlns:a16="http://schemas.microsoft.com/office/drawing/2014/main" id="{7B6742E3-DB37-4077-8690-AC1A02780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4758" y="6333136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0" name="Freeform 100">
              <a:extLst>
                <a:ext uri="{FF2B5EF4-FFF2-40B4-BE49-F238E27FC236}">
                  <a16:creationId xmlns:a16="http://schemas.microsoft.com/office/drawing/2014/main" id="{745F2439-5B8E-4E05-866E-896C0F5BE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3089" y="6334360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1" name="Freeform 101">
              <a:extLst>
                <a:ext uri="{FF2B5EF4-FFF2-40B4-BE49-F238E27FC236}">
                  <a16:creationId xmlns:a16="http://schemas.microsoft.com/office/drawing/2014/main" id="{4CD231E8-DFF5-4403-AFD6-EDB105AF2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8469" y="6340890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2" name="Freeform 102">
              <a:extLst>
                <a:ext uri="{FF2B5EF4-FFF2-40B4-BE49-F238E27FC236}">
                  <a16:creationId xmlns:a16="http://schemas.microsoft.com/office/drawing/2014/main" id="{186F08A0-4B07-4ED4-AA2E-F53E61E77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88080" y="6344153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3" name="Freeform 103">
              <a:extLst>
                <a:ext uri="{FF2B5EF4-FFF2-40B4-BE49-F238E27FC236}">
                  <a16:creationId xmlns:a16="http://schemas.microsoft.com/office/drawing/2014/main" id="{143F4736-A980-42E1-B7AA-4154BD0FA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72695" y="630205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4" name="Freeform 104">
              <a:extLst>
                <a:ext uri="{FF2B5EF4-FFF2-40B4-BE49-F238E27FC236}">
                  <a16:creationId xmlns:a16="http://schemas.microsoft.com/office/drawing/2014/main" id="{2B7EF984-B6CC-4990-B9D8-E999A41F9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99653" y="634986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5" name="Freeform 113">
              <a:extLst>
                <a:ext uri="{FF2B5EF4-FFF2-40B4-BE49-F238E27FC236}">
                  <a16:creationId xmlns:a16="http://schemas.microsoft.com/office/drawing/2014/main" id="{701390DA-498F-40EE-B86D-9C1288CCD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7874" y="639556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6" name="Freeform 114">
              <a:extLst>
                <a:ext uri="{FF2B5EF4-FFF2-40B4-BE49-F238E27FC236}">
                  <a16:creationId xmlns:a16="http://schemas.microsoft.com/office/drawing/2014/main" id="{8349FDB4-AF3A-4F35-82C0-1D4092965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4328" y="6395562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7" name="Freeform 115">
              <a:extLst>
                <a:ext uri="{FF2B5EF4-FFF2-40B4-BE49-F238E27FC236}">
                  <a16:creationId xmlns:a16="http://schemas.microsoft.com/office/drawing/2014/main" id="{96A26B04-1F0B-4D75-8922-93B734D7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17182" y="6401275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  <p:sp>
          <p:nvSpPr>
            <p:cNvPr id="118" name="Freeform 117">
              <a:extLst>
                <a:ext uri="{FF2B5EF4-FFF2-40B4-BE49-F238E27FC236}">
                  <a16:creationId xmlns:a16="http://schemas.microsoft.com/office/drawing/2014/main" id="{C6200836-2571-4275-B8D2-450E99ED2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70586" y="6413516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D06FD7F9-6BF3-6A78-DD0B-60828E38DE2C}"/>
              </a:ext>
            </a:extLst>
          </p:cNvPr>
          <p:cNvGraphicFramePr>
            <a:graphicFrameLocks noGrp="1"/>
          </p:cNvGraphicFramePr>
          <p:nvPr/>
        </p:nvGraphicFramePr>
        <p:xfrm>
          <a:off x="1735592" y="211986"/>
          <a:ext cx="8720816" cy="1472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20816">
                  <a:extLst>
                    <a:ext uri="{9D8B030D-6E8A-4147-A177-3AD203B41FA5}">
                      <a16:colId xmlns:a16="http://schemas.microsoft.com/office/drawing/2014/main" val="1050209630"/>
                    </a:ext>
                  </a:extLst>
                </a:gridCol>
              </a:tblGrid>
              <a:tr h="147215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918612"/>
                  </a:ext>
                </a:extLst>
              </a:tr>
            </a:tbl>
          </a:graphicData>
        </a:graphic>
      </p:graphicFrame>
      <p:sp>
        <p:nvSpPr>
          <p:cNvPr id="119" name="TextBox 118">
            <a:extLst>
              <a:ext uri="{FF2B5EF4-FFF2-40B4-BE49-F238E27FC236}">
                <a16:creationId xmlns:a16="http://schemas.microsoft.com/office/drawing/2014/main" id="{EEA0FEB8-1A82-A95B-E096-2E94E3450494}"/>
              </a:ext>
            </a:extLst>
          </p:cNvPr>
          <p:cNvSpPr txBox="1"/>
          <p:nvPr/>
        </p:nvSpPr>
        <p:spPr>
          <a:xfrm>
            <a:off x="3548344" y="594118"/>
            <a:ext cx="56124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gerian" pitchFamily="82" charset="77"/>
                <a:ea typeface="+mn-ea"/>
                <a:cs typeface="+mn-cs"/>
              </a:rPr>
              <a:t>LEADERSHIP STYLES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E5FBF01-55CE-AE33-E3D9-E0635F7B92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83" r="1577"/>
          <a:stretch/>
        </p:blipFill>
        <p:spPr>
          <a:xfrm>
            <a:off x="2766707" y="1896122"/>
            <a:ext cx="6195202" cy="489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3344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2D56745-FF1A-F2DD-7FE6-583F90F0C2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60191" y="350838"/>
          <a:ext cx="5864353" cy="10878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353">
                  <a:extLst>
                    <a:ext uri="{9D8B030D-6E8A-4147-A177-3AD203B41FA5}">
                      <a16:colId xmlns:a16="http://schemas.microsoft.com/office/drawing/2014/main" val="604036097"/>
                    </a:ext>
                  </a:extLst>
                </a:gridCol>
              </a:tblGrid>
              <a:tr h="108781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764223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7EE136A-4D10-2FFD-DB9D-E8B2D33A0F89}"/>
              </a:ext>
            </a:extLst>
          </p:cNvPr>
          <p:cNvSpPr txBox="1"/>
          <p:nvPr/>
        </p:nvSpPr>
        <p:spPr>
          <a:xfrm>
            <a:off x="3998976" y="608753"/>
            <a:ext cx="3712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gerian" pitchFamily="82" charset="77"/>
                <a:ea typeface="+mn-ea"/>
                <a:cs typeface="+mn-cs"/>
              </a:rPr>
              <a:t>MATURITY LEVELS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F16E2C28-CE4D-AF6B-CFC7-531C1BFB9B1F}"/>
              </a:ext>
            </a:extLst>
          </p:cNvPr>
          <p:cNvGraphicFramePr>
            <a:graphicFrameLocks noGrp="1"/>
          </p:cNvGraphicFramePr>
          <p:nvPr/>
        </p:nvGraphicFramePr>
        <p:xfrm>
          <a:off x="1751584" y="2354938"/>
          <a:ext cx="8128000" cy="389440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3207489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78492310"/>
                    </a:ext>
                  </a:extLst>
                </a:gridCol>
              </a:tblGrid>
              <a:tr h="1608403">
                <a:tc>
                  <a:txBody>
                    <a:bodyPr/>
                    <a:lstStyle/>
                    <a:p>
                      <a:r>
                        <a:rPr lang="en-US" dirty="0"/>
                        <a:t>D1. TELLING STYLES 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Not experience worker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Not much knowledge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D2. SELLING STYLES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Still </a:t>
                      </a:r>
                      <a:r>
                        <a:rPr lang="en-GB" sz="1800" b="0" dirty="0"/>
                        <a:t>inexperienced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/>
                        <a:t>Pleased to do the task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4969638"/>
                  </a:ext>
                </a:extLst>
              </a:tr>
              <a:tr h="1608403">
                <a:tc>
                  <a:txBody>
                    <a:bodyPr/>
                    <a:lstStyle/>
                    <a:p>
                      <a:r>
                        <a:rPr lang="en-US" b="1" dirty="0"/>
                        <a:t>D3. PARTICIPATING STYLES</a:t>
                      </a:r>
                    </a:p>
                    <a:p>
                      <a:endParaRPr lang="en-US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Exited to do the task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They have most of the skills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Still not able to do the entire task by them 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D4. DELEGATING STYLES</a:t>
                      </a:r>
                    </a:p>
                    <a:p>
                      <a:endParaRPr lang="en-US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Experienced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Confidence and can work without any help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233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8729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D4B4B-35FC-69D2-A525-2D2235C80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 of the conflict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28F2AF0-3A38-C929-EC48-208A9DC7C9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682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B656A-B48D-8895-2594-FE59D0D06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What is a conflict 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51DA5B-F28E-0909-CBBD-8E5F12B470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33235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23FB3-D205-3034-65AE-B1EF4FF29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Types of conflict </a:t>
            </a:r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5322A1F3-98D4-674B-2DB2-3393ACBA7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Content conflict occurs when individuals disagree about how to deal with a certain issue </a:t>
            </a:r>
          </a:p>
          <a:p>
            <a:r>
              <a:rPr lang="en-US" sz="2000"/>
              <a:t>Relationship conflict occurs when individuals disagree about one another </a:t>
            </a:r>
          </a:p>
          <a:p>
            <a:r>
              <a:rPr lang="en-US" sz="2000"/>
              <a:t>Task conflict is related to disagreements in viewpoints and opinion about a particular task in group settings </a:t>
            </a:r>
          </a:p>
        </p:txBody>
      </p:sp>
      <p:pic>
        <p:nvPicPr>
          <p:cNvPr id="21" name="Picture 4" descr="Red toy person in front of two lines of white figures">
            <a:extLst>
              <a:ext uri="{FF2B5EF4-FFF2-40B4-BE49-F238E27FC236}">
                <a16:creationId xmlns:a16="http://schemas.microsoft.com/office/drawing/2014/main" id="{6CB6A7F9-D1CE-AC76-CC3E-921C696021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6" r="2585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5B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83209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9201-F509-BB56-73BE-E0489884A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Ways to handle a conflict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2615ABC-6E73-E16F-683B-499A29EF67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6820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82209-3F0A-EFD3-5290-A3672365C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CONFLICT IS NOT ALWAYS A BAD THING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CEA02A-C6F5-D08B-AF69-FFF3F69479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74180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1EAB9F0-877B-5C1F-7B36-41C2228D9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5746" y="-640732"/>
            <a:ext cx="6586491" cy="1286160"/>
          </a:xfrm>
        </p:spPr>
        <p:txBody>
          <a:bodyPr anchor="b">
            <a:normAutofit/>
          </a:bodyPr>
          <a:lstStyle/>
          <a:p>
            <a:r>
              <a:rPr lang="ro-RO" sz="4100" b="1" dirty="0" err="1">
                <a:cs typeface="Calibri Light"/>
              </a:rPr>
              <a:t>Successful</a:t>
            </a:r>
            <a:r>
              <a:rPr lang="ro-RO" sz="4100" b="1" dirty="0">
                <a:cs typeface="Calibri Light"/>
              </a:rPr>
              <a:t> Team </a:t>
            </a:r>
            <a:r>
              <a:rPr lang="ro-RO" sz="4100" b="1" dirty="0" err="1">
                <a:cs typeface="Calibri Light"/>
              </a:rPr>
              <a:t>Development</a:t>
            </a:r>
            <a:endParaRPr lang="ro-RO" sz="4100" b="1" dirty="0" err="1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4F3A11B-3A3B-9E20-C27D-711CBB3F5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874295"/>
            <a:ext cx="6586489" cy="53495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2400" dirty="0">
                <a:cs typeface="Calibri"/>
              </a:rPr>
              <a:t>A team </a:t>
            </a:r>
            <a:r>
              <a:rPr lang="ro-RO" sz="2400" dirty="0" err="1">
                <a:cs typeface="Calibri"/>
              </a:rPr>
              <a:t>is</a:t>
            </a:r>
            <a:r>
              <a:rPr lang="ro-RO" sz="2400" dirty="0">
                <a:cs typeface="Calibri"/>
              </a:rPr>
              <a:t> a </a:t>
            </a:r>
            <a:r>
              <a:rPr lang="ro-RO" sz="2400" dirty="0" err="1">
                <a:cs typeface="Calibri"/>
              </a:rPr>
              <a:t>group</a:t>
            </a:r>
            <a:r>
              <a:rPr lang="ro-RO" sz="2400" dirty="0">
                <a:cs typeface="Calibri"/>
              </a:rPr>
              <a:t> off </a:t>
            </a:r>
            <a:r>
              <a:rPr lang="ro-RO" sz="2400" dirty="0" err="1">
                <a:cs typeface="Calibri"/>
              </a:rPr>
              <a:t>people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cs typeface="Calibri"/>
              </a:rPr>
              <a:t>who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cs typeface="Calibri"/>
              </a:rPr>
              <a:t>work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cs typeface="Calibri"/>
              </a:rPr>
              <a:t>togheter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cs typeface="Calibri"/>
              </a:rPr>
              <a:t>to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cs typeface="Calibri"/>
              </a:rPr>
              <a:t>achive</a:t>
            </a:r>
            <a:r>
              <a:rPr lang="ro-RO" sz="2400" dirty="0">
                <a:cs typeface="Calibri"/>
              </a:rPr>
              <a:t> a </a:t>
            </a:r>
            <a:r>
              <a:rPr lang="ro-RO" sz="2400" dirty="0" err="1">
                <a:cs typeface="Calibri"/>
              </a:rPr>
              <a:t>common</a:t>
            </a:r>
            <a:r>
              <a:rPr lang="ro-RO" sz="2400" dirty="0">
                <a:cs typeface="Calibri"/>
              </a:rPr>
              <a:t> task or </a:t>
            </a:r>
            <a:r>
              <a:rPr lang="ro-RO" sz="2400" dirty="0" err="1">
                <a:cs typeface="Calibri"/>
              </a:rPr>
              <a:t>duty</a:t>
            </a:r>
            <a:r>
              <a:rPr lang="ro-RO" sz="2400" dirty="0">
                <a:cs typeface="Calibri"/>
              </a:rPr>
              <a:t> </a:t>
            </a:r>
          </a:p>
          <a:p>
            <a:r>
              <a:rPr lang="ro-RO" sz="2000" dirty="0" err="1">
                <a:cs typeface="Calibri"/>
              </a:rPr>
              <a:t>Acording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Tuckman</a:t>
            </a:r>
            <a:r>
              <a:rPr lang="ro-RO" sz="2000" dirty="0">
                <a:cs typeface="Calibri"/>
              </a:rPr>
              <a:t> a team </a:t>
            </a:r>
            <a:r>
              <a:rPr lang="ro-RO" sz="2000" dirty="0" err="1">
                <a:cs typeface="Calibri"/>
              </a:rPr>
              <a:t>has</a:t>
            </a:r>
            <a:r>
              <a:rPr lang="ro-RO" sz="2000" dirty="0">
                <a:cs typeface="Calibri"/>
              </a:rPr>
              <a:t> 5 </a:t>
            </a:r>
            <a:r>
              <a:rPr lang="ro-RO" sz="2000" dirty="0" err="1">
                <a:cs typeface="Calibri"/>
              </a:rPr>
              <a:t>stages</a:t>
            </a:r>
            <a:r>
              <a:rPr lang="ro-RO" sz="2000" dirty="0">
                <a:cs typeface="Calibri"/>
              </a:rPr>
              <a:t> of </a:t>
            </a:r>
            <a:r>
              <a:rPr lang="ro-RO" sz="2000" dirty="0" err="1">
                <a:cs typeface="Calibri"/>
              </a:rPr>
              <a:t>development</a:t>
            </a:r>
            <a:endParaRPr lang="ro-RO" sz="2000" dirty="0">
              <a:cs typeface="Calibri"/>
            </a:endParaRPr>
          </a:p>
          <a:p>
            <a:r>
              <a:rPr lang="ro-RO" sz="2000" dirty="0" err="1">
                <a:cs typeface="Calibri"/>
              </a:rPr>
              <a:t>Forming-Storming-Norming-Performing-Adjouring</a:t>
            </a:r>
          </a:p>
          <a:p>
            <a:r>
              <a:rPr lang="ro-RO" sz="2000" dirty="0" err="1">
                <a:cs typeface="Calibri"/>
              </a:rPr>
              <a:t>Unfortunetly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not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all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teams</a:t>
            </a:r>
            <a:r>
              <a:rPr lang="ro-RO" sz="2000" dirty="0">
                <a:cs typeface="Calibri"/>
              </a:rPr>
              <a:t> get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pass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all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stages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get </a:t>
            </a:r>
            <a:r>
              <a:rPr lang="ro-RO" sz="2000" dirty="0" err="1">
                <a:cs typeface="Calibri"/>
              </a:rPr>
              <a:t>disolved</a:t>
            </a:r>
            <a:r>
              <a:rPr lang="ro-RO" sz="2000" dirty="0">
                <a:cs typeface="Calibri"/>
              </a:rPr>
              <a:t> on </a:t>
            </a:r>
            <a:r>
              <a:rPr lang="ro-RO" sz="2000" dirty="0" err="1">
                <a:cs typeface="Calibri"/>
              </a:rPr>
              <a:t>the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storming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stage</a:t>
            </a:r>
          </a:p>
          <a:p>
            <a:r>
              <a:rPr lang="ro-RO" sz="2000" dirty="0" err="1">
                <a:cs typeface="Calibri"/>
              </a:rPr>
              <a:t>According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Belbin</a:t>
            </a:r>
            <a:r>
              <a:rPr lang="ro-RO" sz="2000" dirty="0">
                <a:cs typeface="Calibri"/>
              </a:rPr>
              <a:t> a </a:t>
            </a:r>
            <a:r>
              <a:rPr lang="ro-RO" sz="2000" dirty="0" err="1">
                <a:cs typeface="Calibri"/>
              </a:rPr>
              <a:t>successful</a:t>
            </a:r>
            <a:r>
              <a:rPr lang="ro-RO" sz="2000" dirty="0">
                <a:cs typeface="Calibri"/>
              </a:rPr>
              <a:t> team </a:t>
            </a:r>
            <a:r>
              <a:rPr lang="ro-RO" sz="2000" dirty="0" err="1">
                <a:cs typeface="Calibri"/>
              </a:rPr>
              <a:t>needs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have</a:t>
            </a:r>
            <a:r>
              <a:rPr lang="ro-RO" sz="2000" dirty="0">
                <a:cs typeface="Calibri"/>
              </a:rPr>
              <a:t> 9 team </a:t>
            </a:r>
            <a:r>
              <a:rPr lang="ro-RO" sz="2000" dirty="0" err="1">
                <a:cs typeface="Calibri"/>
              </a:rPr>
              <a:t>roles</a:t>
            </a:r>
            <a:r>
              <a:rPr lang="ro-RO" sz="2000" dirty="0">
                <a:cs typeface="Calibri"/>
              </a:rPr>
              <a:t> </a:t>
            </a:r>
          </a:p>
          <a:p>
            <a:r>
              <a:rPr lang="ro-RO" sz="2000" dirty="0" err="1">
                <a:cs typeface="Calibri"/>
              </a:rPr>
              <a:t>Shaper</a:t>
            </a:r>
            <a:r>
              <a:rPr lang="ro-RO" sz="2000" dirty="0">
                <a:cs typeface="Calibri"/>
              </a:rPr>
              <a:t>                                         </a:t>
            </a:r>
            <a:r>
              <a:rPr lang="ro-RO" sz="2000" dirty="0" err="1">
                <a:cs typeface="Calibri"/>
              </a:rPr>
              <a:t>Plant</a:t>
            </a:r>
          </a:p>
          <a:p>
            <a:r>
              <a:rPr lang="ro-RO" sz="2000" dirty="0" err="1">
                <a:cs typeface="Calibri"/>
              </a:rPr>
              <a:t>Implementer</a:t>
            </a:r>
            <a:r>
              <a:rPr lang="ro-RO" sz="2000" dirty="0">
                <a:cs typeface="Calibri"/>
              </a:rPr>
              <a:t>                              Monitor-Evaluator</a:t>
            </a:r>
          </a:p>
          <a:p>
            <a:r>
              <a:rPr lang="ro-RO" sz="2000" dirty="0" err="1">
                <a:cs typeface="Calibri"/>
              </a:rPr>
              <a:t>Completer</a:t>
            </a:r>
            <a:r>
              <a:rPr lang="ro-RO" sz="2000" dirty="0">
                <a:cs typeface="Calibri"/>
              </a:rPr>
              <a:t>                                  Specialist</a:t>
            </a:r>
          </a:p>
          <a:p>
            <a:r>
              <a:rPr lang="ro-RO" sz="2000" dirty="0" err="1">
                <a:cs typeface="Calibri"/>
              </a:rPr>
              <a:t>Coordinator</a:t>
            </a:r>
          </a:p>
          <a:p>
            <a:r>
              <a:rPr lang="ro-RO" sz="2000" dirty="0">
                <a:cs typeface="Calibri"/>
              </a:rPr>
              <a:t>Team </a:t>
            </a:r>
            <a:r>
              <a:rPr lang="ro-RO" sz="2000" dirty="0" err="1">
                <a:cs typeface="Calibri"/>
              </a:rPr>
              <a:t>Worker</a:t>
            </a:r>
          </a:p>
          <a:p>
            <a:r>
              <a:rPr lang="ro-RO" sz="2000" dirty="0" err="1">
                <a:cs typeface="Calibri"/>
              </a:rPr>
              <a:t>Resource</a:t>
            </a:r>
            <a:r>
              <a:rPr lang="ro-RO" sz="2000" dirty="0">
                <a:cs typeface="Calibri"/>
              </a:rPr>
              <a:t> Investigator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FE1E21B4-3CAF-B023-E8AE-7FC7C498EC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54" r="27038" b="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0C7D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2374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60E87FB-1D0C-5972-F875-C33E02ED3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5256" cy="1146712"/>
          </a:xfrm>
        </p:spPr>
        <p:txBody>
          <a:bodyPr anchor="b">
            <a:normAutofit/>
          </a:bodyPr>
          <a:lstStyle/>
          <a:p>
            <a:r>
              <a:rPr lang="ro-RO" sz="5400" dirty="0">
                <a:cs typeface="Calibri Light"/>
              </a:rPr>
              <a:t>Team </a:t>
            </a:r>
            <a:r>
              <a:rPr lang="ro-RO" sz="5400" dirty="0" err="1">
                <a:cs typeface="Calibri Light"/>
              </a:rPr>
              <a:t>roles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2B5DFEC-7ED7-6D1B-97B1-244A5FBE4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794910"/>
            <a:ext cx="6713552" cy="43955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ro-RO" sz="2000" dirty="0" err="1">
                <a:cs typeface="Calibri"/>
              </a:rPr>
              <a:t>Teamwork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is</a:t>
            </a:r>
            <a:r>
              <a:rPr lang="ro-RO" sz="2000" dirty="0">
                <a:cs typeface="Calibri"/>
              </a:rPr>
              <a:t> important ,but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gain</a:t>
            </a:r>
            <a:r>
              <a:rPr lang="ro-RO" sz="2000" dirty="0">
                <a:cs typeface="Calibri"/>
              </a:rPr>
              <a:t>  </a:t>
            </a:r>
            <a:r>
              <a:rPr lang="ro-RO" sz="2000" dirty="0" err="1">
                <a:cs typeface="Calibri"/>
              </a:rPr>
              <a:t>success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you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will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need</a:t>
            </a:r>
            <a:r>
              <a:rPr lang="ro-RO" sz="2000" dirty="0">
                <a:cs typeface="Calibri"/>
              </a:rPr>
              <a:t>  a </a:t>
            </a:r>
            <a:r>
              <a:rPr lang="ro-RO" sz="2000" dirty="0" err="1">
                <a:cs typeface="Calibri"/>
              </a:rPr>
              <a:t>Effective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Teamwork</a:t>
            </a:r>
            <a:r>
              <a:rPr lang="ro-RO" sz="2000" dirty="0">
                <a:cs typeface="Calibri"/>
              </a:rPr>
              <a:t> for </a:t>
            </a:r>
            <a:r>
              <a:rPr lang="ro-RO" sz="2000" dirty="0" err="1">
                <a:cs typeface="Calibri"/>
              </a:rPr>
              <a:t>that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you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will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need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opened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honest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lines</a:t>
            </a:r>
            <a:r>
              <a:rPr lang="ro-RO" sz="2000" dirty="0">
                <a:cs typeface="Calibri"/>
              </a:rPr>
              <a:t> off </a:t>
            </a:r>
            <a:r>
              <a:rPr lang="ro-RO" sz="2000" dirty="0" err="1">
                <a:cs typeface="Calibri"/>
              </a:rPr>
              <a:t>communication</a:t>
            </a:r>
            <a:r>
              <a:rPr lang="ro-RO" sz="2000" dirty="0">
                <a:cs typeface="Calibri"/>
              </a:rPr>
              <a:t> ,</a:t>
            </a:r>
            <a:r>
              <a:rPr lang="ro-RO" sz="2000" dirty="0" err="1">
                <a:cs typeface="Calibri"/>
              </a:rPr>
              <a:t>managing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dizagrements</a:t>
            </a:r>
            <a:r>
              <a:rPr lang="ro-RO" sz="2000" dirty="0">
                <a:cs typeface="Calibri"/>
              </a:rPr>
              <a:t> ,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solving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conflicts</a:t>
            </a:r>
            <a:endParaRPr lang="ro-RO" sz="2000">
              <a:cs typeface="Calibri"/>
            </a:endParaRPr>
          </a:p>
          <a:p>
            <a:r>
              <a:rPr lang="ro-RO" sz="2000" dirty="0">
                <a:cs typeface="Calibri"/>
              </a:rPr>
              <a:t>As a Team </a:t>
            </a:r>
            <a:r>
              <a:rPr lang="ro-RO" sz="2000" dirty="0" err="1">
                <a:cs typeface="Calibri"/>
              </a:rPr>
              <a:t>Leader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you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need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make</a:t>
            </a:r>
            <a:r>
              <a:rPr lang="ro-RO" sz="2000" dirty="0">
                <a:cs typeface="Calibri"/>
              </a:rPr>
              <a:t> sure </a:t>
            </a:r>
            <a:r>
              <a:rPr lang="ro-RO" sz="2000" dirty="0" err="1">
                <a:cs typeface="Calibri"/>
              </a:rPr>
              <a:t>that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your</a:t>
            </a:r>
            <a:r>
              <a:rPr lang="ro-RO" sz="2000" dirty="0">
                <a:cs typeface="Calibri"/>
              </a:rPr>
              <a:t> team </a:t>
            </a:r>
            <a:r>
              <a:rPr lang="ro-RO" sz="2000" dirty="0" err="1">
                <a:cs typeface="Calibri"/>
              </a:rPr>
              <a:t>mebers</a:t>
            </a:r>
            <a:r>
              <a:rPr lang="ro-RO" sz="2000" dirty="0">
                <a:cs typeface="Calibri"/>
              </a:rPr>
              <a:t> </a:t>
            </a:r>
          </a:p>
          <a:p>
            <a:r>
              <a:rPr lang="ro-RO" sz="2000" dirty="0" err="1">
                <a:cs typeface="Calibri"/>
              </a:rPr>
              <a:t>Knows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understand</a:t>
            </a:r>
            <a:r>
              <a:rPr lang="ro-RO" sz="2000" dirty="0">
                <a:cs typeface="Calibri"/>
              </a:rPr>
              <a:t> </a:t>
            </a:r>
            <a:r>
              <a:rPr lang="ro-RO" sz="2000" dirty="0" err="1">
                <a:cs typeface="Calibri"/>
              </a:rPr>
              <a:t>their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responsabilities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Cover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the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Belbins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Roles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Have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the</a:t>
            </a:r>
            <a:r>
              <a:rPr lang="ro-RO" sz="2000" dirty="0">
                <a:cs typeface="Calibri"/>
              </a:rPr>
              <a:t> same </a:t>
            </a:r>
            <a:r>
              <a:rPr lang="ro-RO" sz="2000" dirty="0" err="1">
                <a:cs typeface="Calibri"/>
              </a:rPr>
              <a:t>path</a:t>
            </a:r>
            <a:r>
              <a:rPr lang="ro-RO" sz="2000" dirty="0">
                <a:cs typeface="Calibri"/>
              </a:rPr>
              <a:t>/</a:t>
            </a:r>
            <a:r>
              <a:rPr lang="ro-RO" sz="2000" dirty="0" err="1">
                <a:cs typeface="Calibri"/>
              </a:rPr>
              <a:t>goal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Knows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how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deal </a:t>
            </a:r>
            <a:r>
              <a:rPr lang="ro-RO" sz="2000" dirty="0" err="1">
                <a:cs typeface="Calibri"/>
              </a:rPr>
              <a:t>with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changes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Knows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how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to</a:t>
            </a:r>
            <a:r>
              <a:rPr lang="ro-RO" sz="2000" dirty="0">
                <a:cs typeface="Calibri"/>
              </a:rPr>
              <a:t> deal 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manage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conflicts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Share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ideas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opinions</a:t>
            </a:r>
            <a:r>
              <a:rPr lang="ro-RO" sz="2000" dirty="0">
                <a:cs typeface="Calibri"/>
              </a:rPr>
              <a:t> </a:t>
            </a:r>
          </a:p>
          <a:p>
            <a:r>
              <a:rPr lang="ro-RO" sz="2000" dirty="0">
                <a:cs typeface="Calibri"/>
              </a:rPr>
              <a:t>Trust </a:t>
            </a:r>
            <a:r>
              <a:rPr lang="ro-RO" sz="2000" dirty="0" err="1">
                <a:cs typeface="Calibri"/>
              </a:rPr>
              <a:t>each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other</a:t>
            </a:r>
            <a:endParaRPr lang="ro-RO" sz="2000">
              <a:cs typeface="Calibri"/>
            </a:endParaRPr>
          </a:p>
          <a:p>
            <a:r>
              <a:rPr lang="ro-RO" sz="2000" dirty="0" err="1">
                <a:cs typeface="Calibri"/>
              </a:rPr>
              <a:t>Adapt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and</a:t>
            </a:r>
            <a:r>
              <a:rPr lang="ro-RO" sz="2000" dirty="0">
                <a:cs typeface="Calibri"/>
              </a:rPr>
              <a:t> </a:t>
            </a:r>
            <a:r>
              <a:rPr lang="ro-RO" sz="2000" dirty="0" err="1">
                <a:cs typeface="Calibri"/>
              </a:rPr>
              <a:t>socialise</a:t>
            </a:r>
            <a:r>
              <a:rPr lang="ro-RO" sz="2000" dirty="0">
                <a:cs typeface="Calibri"/>
              </a:rPr>
              <a:t> </a:t>
            </a:r>
          </a:p>
          <a:p>
            <a:endParaRPr lang="ro-RO" sz="1700">
              <a:cs typeface="Calibri"/>
            </a:endParaRPr>
          </a:p>
        </p:txBody>
      </p:sp>
      <p:pic>
        <p:nvPicPr>
          <p:cNvPr id="4" name="Imagine 4" descr="O imagine care conține jucărie&#10;&#10;Descriere generată automat">
            <a:extLst>
              <a:ext uri="{FF2B5EF4-FFF2-40B4-BE49-F238E27FC236}">
                <a16:creationId xmlns:a16="http://schemas.microsoft.com/office/drawing/2014/main" id="{07CBBCB4-6FC9-114A-2DBC-29E52812DD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26" r="9121" b="2"/>
          <a:stretch/>
        </p:blipFill>
        <p:spPr>
          <a:xfrm>
            <a:off x="8920616" y="4304850"/>
            <a:ext cx="3146867" cy="236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586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Imagine 2" descr="O imagine care conține text&#10;&#10;Descriere generată automat">
            <a:extLst>
              <a:ext uri="{FF2B5EF4-FFF2-40B4-BE49-F238E27FC236}">
                <a16:creationId xmlns:a16="http://schemas.microsoft.com/office/drawing/2014/main" id="{B457C42A-4CF5-0023-9717-28A8B269F3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237"/>
          <a:stretch/>
        </p:blipFill>
        <p:spPr>
          <a:xfrm>
            <a:off x="1" y="10"/>
            <a:ext cx="585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F1724004-1B24-06D8-C3A3-C330ABDB6E62}"/>
              </a:ext>
            </a:extLst>
          </p:cNvPr>
          <p:cNvSpPr txBox="1"/>
          <p:nvPr/>
        </p:nvSpPr>
        <p:spPr>
          <a:xfrm>
            <a:off x="6168032" y="1217674"/>
            <a:ext cx="5185767" cy="495928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 a team leader you need to be prepared to listen and help not just with work related problems but personal as well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to have the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knoladge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guide/lead your team in the correct direction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technicaly,emotionaly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in all the aspects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requiered</a:t>
            </a:r>
            <a:endParaRPr kumimoji="0" lang="en-US" sz="2400" b="0" i="0" u="none" strike="noStrike" kern="1200" cap="none" spc="0" normalizeH="0" baseline="0" noProof="0" dirty="0" err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to be trust worthy and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adptable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be a problem solver and a power of example 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need to find solutions and not problems 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always you need to anticipate and have a backup plan 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B2C1E25A-071D-8AEA-7D59-6F0B33488F86}"/>
              </a:ext>
            </a:extLst>
          </p:cNvPr>
          <p:cNvSpPr txBox="1"/>
          <p:nvPr/>
        </p:nvSpPr>
        <p:spPr>
          <a:xfrm>
            <a:off x="6456947" y="320841"/>
            <a:ext cx="485273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TEAM LEDEAR</a:t>
            </a:r>
            <a:endParaRPr kumimoji="0" lang="ro-RO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72064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348120-EEF5-7396-D71E-EC4A57E29992}"/>
              </a:ext>
            </a:extLst>
          </p:cNvPr>
          <p:cNvSpPr txBox="1"/>
          <p:nvPr/>
        </p:nvSpPr>
        <p:spPr>
          <a:xfrm>
            <a:off x="4364610" y="494907"/>
            <a:ext cx="29411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D1F92C-4BC8-4C2A-86FC-683313C61D37}"/>
              </a:ext>
            </a:extLst>
          </p:cNvPr>
          <p:cNvSpPr txBox="1"/>
          <p:nvPr/>
        </p:nvSpPr>
        <p:spPr>
          <a:xfrm>
            <a:off x="1828800" y="1659118"/>
            <a:ext cx="96530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Belbin, R.M. (1981)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Management teams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-Why they Succeed or Fail : Oxford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Tuckman,B.W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(1965) ‘Developmental Sequence in Small Groups’ , Psychological Bulletin 6.</a:t>
            </a:r>
          </a:p>
        </p:txBody>
      </p:sp>
    </p:spTree>
    <p:extLst>
      <p:ext uri="{BB962C8B-B14F-4D97-AF65-F5344CB8AC3E}">
        <p14:creationId xmlns:p14="http://schemas.microsoft.com/office/powerpoint/2010/main" val="3998750629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1537</Words>
  <Application>Microsoft Office PowerPoint</Application>
  <PresentationFormat>Widescreen</PresentationFormat>
  <Paragraphs>215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41" baseType="lpstr">
      <vt:lpstr>Aharoni</vt:lpstr>
      <vt:lpstr>Algerian</vt:lpstr>
      <vt:lpstr>Arial</vt:lpstr>
      <vt:lpstr>Avenir Next LT Pro</vt:lpstr>
      <vt:lpstr>Calibri</vt:lpstr>
      <vt:lpstr>Calibri Light</vt:lpstr>
      <vt:lpstr>Gill Sans</vt:lpstr>
      <vt:lpstr>Modern Love</vt:lpstr>
      <vt:lpstr>Neue Haas Grotesk Text Pro</vt:lpstr>
      <vt:lpstr>Wingdings</vt:lpstr>
      <vt:lpstr>Тема Office</vt:lpstr>
      <vt:lpstr>AccentBoxVTI</vt:lpstr>
      <vt:lpstr>BohemianVTI</vt:lpstr>
      <vt:lpstr>Office Theme</vt:lpstr>
      <vt:lpstr>Temă Office</vt:lpstr>
      <vt:lpstr> Effective Team Working and Communication Group Presentation</vt:lpstr>
      <vt:lpstr>Advantages and disadvantages of team working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TEAM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the conflict </vt:lpstr>
      <vt:lpstr>What is a conflict ? </vt:lpstr>
      <vt:lpstr>Types of conflict </vt:lpstr>
      <vt:lpstr>Ways to handle a conflict </vt:lpstr>
      <vt:lpstr>CONFLICT IS NOT ALWAYS A BAD THING </vt:lpstr>
      <vt:lpstr>Successful Team Development</vt:lpstr>
      <vt:lpstr>Team roles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pc</dc:creator>
  <cp:lastModifiedBy>Horatiu Balascuta</cp:lastModifiedBy>
  <cp:revision>257</cp:revision>
  <dcterms:created xsi:type="dcterms:W3CDTF">2022-11-23T09:31:51Z</dcterms:created>
  <dcterms:modified xsi:type="dcterms:W3CDTF">2022-12-13T21:15:42Z</dcterms:modified>
</cp:coreProperties>
</file>