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</p:sldMasterIdLst>
  <p:notesMasterIdLst>
    <p:notesMasterId r:id="rId8"/>
  </p:notesMasterIdLst>
  <p:handoutMasterIdLst>
    <p:handoutMasterId r:id="rId9"/>
  </p:handoutMasterIdLst>
  <p:sldIdLst>
    <p:sldId id="274" r:id="rId5"/>
    <p:sldId id="275" r:id="rId6"/>
    <p:sldId id="276" r:id="rId7"/>
  </p:sldIdLst>
  <p:sldSz cx="9144000" cy="6858000" type="letter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10172B-0E5F-480E-8C4D-F82EA2B131CF}" v="6" dt="2022-03-09T22:57:50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74" autoAdjust="0"/>
  </p:normalViewPr>
  <p:slideViewPr>
    <p:cSldViewPr snapToGrid="0" snapToObjects="1">
      <p:cViewPr varScale="1">
        <p:scale>
          <a:sx n="124" d="100"/>
          <a:sy n="124" d="100"/>
        </p:scale>
        <p:origin x="9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59" d="100"/>
          <a:sy n="59" d="100"/>
        </p:scale>
        <p:origin x="2458" y="8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ahmed" userId="3d685ab137c1dc94" providerId="LiveId" clId="{7110172B-0E5F-480E-8C4D-F82EA2B131CF}"/>
    <pc:docChg chg="custSel addSld delSld modSld">
      <pc:chgData name="kay ahmed" userId="3d685ab137c1dc94" providerId="LiveId" clId="{7110172B-0E5F-480E-8C4D-F82EA2B131CF}" dt="2022-03-17T04:07:36.752" v="44" actId="478"/>
      <pc:docMkLst>
        <pc:docMk/>
      </pc:docMkLst>
      <pc:sldChg chg="addSp delSp modSp mod">
        <pc:chgData name="kay ahmed" userId="3d685ab137c1dc94" providerId="LiveId" clId="{7110172B-0E5F-480E-8C4D-F82EA2B131CF}" dt="2022-03-17T04:07:33.047" v="43" actId="478"/>
        <pc:sldMkLst>
          <pc:docMk/>
          <pc:sldMk cId="1660935873" sldId="275"/>
        </pc:sldMkLst>
        <pc:spChg chg="add del mod">
          <ac:chgData name="kay ahmed" userId="3d685ab137c1dc94" providerId="LiveId" clId="{7110172B-0E5F-480E-8C4D-F82EA2B131CF}" dt="2022-03-09T22:54:37.697" v="6" actId="478"/>
          <ac:spMkLst>
            <pc:docMk/>
            <pc:sldMk cId="1660935873" sldId="275"/>
            <ac:spMk id="19" creationId="{774EC726-3A4B-40DF-AC81-B362FB1AB694}"/>
          </ac:spMkLst>
        </pc:spChg>
        <pc:spChg chg="add del mod">
          <ac:chgData name="kay ahmed" userId="3d685ab137c1dc94" providerId="LiveId" clId="{7110172B-0E5F-480E-8C4D-F82EA2B131CF}" dt="2022-03-09T22:57:53.833" v="41" actId="478"/>
          <ac:spMkLst>
            <pc:docMk/>
            <pc:sldMk cId="1660935873" sldId="275"/>
            <ac:spMk id="21" creationId="{1C743070-2437-49F2-8372-8E0EBCE4567B}"/>
          </ac:spMkLst>
        </pc:spChg>
        <pc:picChg chg="add del mod">
          <ac:chgData name="kay ahmed" userId="3d685ab137c1dc94" providerId="LiveId" clId="{7110172B-0E5F-480E-8C4D-F82EA2B131CF}" dt="2022-03-09T22:54:35.873" v="5" actId="478"/>
          <ac:picMkLst>
            <pc:docMk/>
            <pc:sldMk cId="1660935873" sldId="275"/>
            <ac:picMk id="18" creationId="{2321DAFD-02BB-442F-84F3-7D2F17D35838}"/>
          </ac:picMkLst>
        </pc:picChg>
        <pc:picChg chg="add del mod">
          <ac:chgData name="kay ahmed" userId="3d685ab137c1dc94" providerId="LiveId" clId="{7110172B-0E5F-480E-8C4D-F82EA2B131CF}" dt="2022-03-17T04:07:33.047" v="43" actId="478"/>
          <ac:picMkLst>
            <pc:docMk/>
            <pc:sldMk cId="1660935873" sldId="275"/>
            <ac:picMk id="22" creationId="{A39D9340-C972-4BE5-B4A8-57FB312C693D}"/>
          </ac:picMkLst>
        </pc:picChg>
      </pc:sldChg>
      <pc:sldChg chg="addSp delSp modSp mod">
        <pc:chgData name="kay ahmed" userId="3d685ab137c1dc94" providerId="LiveId" clId="{7110172B-0E5F-480E-8C4D-F82EA2B131CF}" dt="2022-03-17T04:07:36.752" v="44" actId="478"/>
        <pc:sldMkLst>
          <pc:docMk/>
          <pc:sldMk cId="1989367359" sldId="276"/>
        </pc:sldMkLst>
        <pc:picChg chg="add del mod">
          <ac:chgData name="kay ahmed" userId="3d685ab137c1dc94" providerId="LiveId" clId="{7110172B-0E5F-480E-8C4D-F82EA2B131CF}" dt="2022-03-17T04:07:36.752" v="44" actId="478"/>
          <ac:picMkLst>
            <pc:docMk/>
            <pc:sldMk cId="1989367359" sldId="276"/>
            <ac:picMk id="10" creationId="{66500965-33E2-4516-9589-A7923ABA67BD}"/>
          </ac:picMkLst>
        </pc:picChg>
      </pc:sldChg>
      <pc:sldChg chg="addSp delSp modSp new del mod">
        <pc:chgData name="kay ahmed" userId="3d685ab137c1dc94" providerId="LiveId" clId="{7110172B-0E5F-480E-8C4D-F82EA2B131CF}" dt="2022-03-09T22:57:40.851" v="39" actId="2696"/>
        <pc:sldMkLst>
          <pc:docMk/>
          <pc:sldMk cId="2284629920" sldId="277"/>
        </pc:sldMkLst>
        <pc:spChg chg="del">
          <ac:chgData name="kay ahmed" userId="3d685ab137c1dc94" providerId="LiveId" clId="{7110172B-0E5F-480E-8C4D-F82EA2B131CF}" dt="2022-03-09T22:55:23.251" v="13" actId="478"/>
          <ac:spMkLst>
            <pc:docMk/>
            <pc:sldMk cId="2284629920" sldId="277"/>
            <ac:spMk id="2" creationId="{932CD5CF-95FD-4E19-8AF6-91335D0A497F}"/>
          </ac:spMkLst>
        </pc:spChg>
        <pc:spChg chg="del">
          <ac:chgData name="kay ahmed" userId="3d685ab137c1dc94" providerId="LiveId" clId="{7110172B-0E5F-480E-8C4D-F82EA2B131CF}" dt="2022-03-09T22:55:19.827" v="11" actId="478"/>
          <ac:spMkLst>
            <pc:docMk/>
            <pc:sldMk cId="2284629920" sldId="277"/>
            <ac:spMk id="3" creationId="{1B9ED5DD-16D0-4FEB-8305-54EE07A323B7}"/>
          </ac:spMkLst>
        </pc:spChg>
        <pc:spChg chg="del">
          <ac:chgData name="kay ahmed" userId="3d685ab137c1dc94" providerId="LiveId" clId="{7110172B-0E5F-480E-8C4D-F82EA2B131CF}" dt="2022-03-09T22:55:26.675" v="14" actId="478"/>
          <ac:spMkLst>
            <pc:docMk/>
            <pc:sldMk cId="2284629920" sldId="277"/>
            <ac:spMk id="4" creationId="{B071C17A-8AD9-4575-ADCD-8D2FBBE692C9}"/>
          </ac:spMkLst>
        </pc:spChg>
        <pc:spChg chg="del">
          <ac:chgData name="kay ahmed" userId="3d685ab137c1dc94" providerId="LiveId" clId="{7110172B-0E5F-480E-8C4D-F82EA2B131CF}" dt="2022-03-09T22:55:21.602" v="12" actId="478"/>
          <ac:spMkLst>
            <pc:docMk/>
            <pc:sldMk cId="2284629920" sldId="277"/>
            <ac:spMk id="5" creationId="{E3786F44-BB02-4EA4-B686-5EEE45D29A48}"/>
          </ac:spMkLst>
        </pc:spChg>
        <pc:spChg chg="add mod">
          <ac:chgData name="kay ahmed" userId="3d685ab137c1dc94" providerId="LiveId" clId="{7110172B-0E5F-480E-8C4D-F82EA2B131CF}" dt="2022-03-09T22:56:00.820" v="32" actId="20577"/>
          <ac:spMkLst>
            <pc:docMk/>
            <pc:sldMk cId="2284629920" sldId="277"/>
            <ac:spMk id="7" creationId="{023A1B34-172D-489C-8209-70435D6BF8EE}"/>
          </ac:spMkLst>
        </pc:spChg>
        <pc:picChg chg="add del mod">
          <ac:chgData name="kay ahmed" userId="3d685ab137c1dc94" providerId="LiveId" clId="{7110172B-0E5F-480E-8C4D-F82EA2B131CF}" dt="2022-03-09T22:55:36.323" v="17" actId="478"/>
          <ac:picMkLst>
            <pc:docMk/>
            <pc:sldMk cId="2284629920" sldId="277"/>
            <ac:picMk id="6" creationId="{1EEBD276-BF38-40B1-9441-46F728B2BA9C}"/>
          </ac:picMkLst>
        </pc:picChg>
        <pc:picChg chg="add del">
          <ac:chgData name="kay ahmed" userId="3d685ab137c1dc94" providerId="LiveId" clId="{7110172B-0E5F-480E-8C4D-F82EA2B131CF}" dt="2022-03-09T22:55:50.404" v="20" actId="478"/>
          <ac:picMkLst>
            <pc:docMk/>
            <pc:sldMk cId="2284629920" sldId="277"/>
            <ac:picMk id="8" creationId="{105B3DA5-ADE9-43C2-8426-1029204DB93F}"/>
          </ac:picMkLst>
        </pc:picChg>
        <pc:picChg chg="add mod">
          <ac:chgData name="kay ahmed" userId="3d685ab137c1dc94" providerId="LiveId" clId="{7110172B-0E5F-480E-8C4D-F82EA2B131CF}" dt="2022-03-09T22:56:35.593" v="34" actId="1076"/>
          <ac:picMkLst>
            <pc:docMk/>
            <pc:sldMk cId="2284629920" sldId="277"/>
            <ac:picMk id="9" creationId="{367B511F-706B-490A-95B5-64483E7E9D4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855C356-87C3-46C0-9BE5-0C438CD8606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084F9A-0678-4D9D-A6DE-5580339F30C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2466B4-265E-45CE-96BF-654B8C3EDD3A}" type="datetimeFigureOut">
              <a:rPr lang="en-US" smtClean="0"/>
              <a:t>3/17/2022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FA5588-4D70-4A31-96A1-E7657C5224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593C42-755E-447B-990E-F4CE9365EF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836DF-17F6-4050-BFA7-2C163529DC3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5461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42C8C0-3D92-43D9-9A29-981FA6744B0E}" type="datetimeFigureOut">
              <a:rPr lang="en-US" smtClean="0"/>
              <a:t>3/17/2022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4B92B7-C405-42F2-A911-E7C15F1E4B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41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lcome 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01E5D-B2CA-4340-A705-A178FDF0CD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660125"/>
            <a:ext cx="7886700" cy="1325563"/>
          </a:xfrm>
        </p:spPr>
        <p:txBody>
          <a:bodyPr>
            <a:noAutofit/>
          </a:bodyPr>
          <a:lstStyle>
            <a:lvl1pPr>
              <a:defRPr sz="9600" cap="all" spc="600" baseline="0">
                <a:solidFill>
                  <a:schemeClr val="tx1"/>
                </a:solidFill>
                <a:latin typeface="Franklin Gothic Demi" panose="020B0703020102020204" pitchFamily="34" charset="0"/>
              </a:defRPr>
            </a:lvl1pPr>
          </a:lstStyle>
          <a:p>
            <a:r>
              <a:rPr lang="en-US" dirty="0"/>
              <a:t>WELCOME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373CE0CF-8E13-4F8A-93AD-BFB4E9340D4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8650" y="1828453"/>
            <a:ext cx="7886700" cy="831672"/>
          </a:xfrm>
        </p:spPr>
        <p:txBody>
          <a:bodyPr anchor="ctr">
            <a:noAutofit/>
          </a:bodyPr>
          <a:lstStyle>
            <a:lvl1pPr>
              <a:defRPr sz="7600" cap="all" spc="3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BRIDE + GROOM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C30CCB5B-985D-4B0C-A0DE-92677D62C2F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63912" y="5344232"/>
            <a:ext cx="2416176" cy="647700"/>
          </a:xfrm>
        </p:spPr>
        <p:txBody>
          <a:bodyPr>
            <a:normAutofit/>
          </a:bodyPr>
          <a:lstStyle>
            <a:lvl1pPr>
              <a:defRPr sz="2800" b="1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10.25.20</a:t>
            </a:r>
          </a:p>
        </p:txBody>
      </p:sp>
    </p:spTree>
    <p:extLst>
      <p:ext uri="{BB962C8B-B14F-4D97-AF65-F5344CB8AC3E}">
        <p14:creationId xmlns:p14="http://schemas.microsoft.com/office/powerpoint/2010/main" val="3656138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hearsal Dinner 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7381769-0636-4172-A65E-09315A1C33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2660125"/>
            <a:ext cx="7886700" cy="1325563"/>
          </a:xfrm>
        </p:spPr>
        <p:txBody>
          <a:bodyPr>
            <a:noAutofit/>
          </a:bodyPr>
          <a:lstStyle>
            <a:lvl1pPr>
              <a:defRPr sz="9600" cap="all" spc="600" baseline="0">
                <a:solidFill>
                  <a:schemeClr val="tx1"/>
                </a:solidFill>
                <a:latin typeface="Franklin Gothic Demi" panose="020B0703020102020204" pitchFamily="34" charset="0"/>
              </a:defRPr>
            </a:lvl1pPr>
          </a:lstStyle>
          <a:p>
            <a:r>
              <a:rPr lang="en-US" dirty="0"/>
              <a:t>WELCOME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3E042F-2C9E-4BD8-BBCF-A6E8008D3BE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2813" y="3947588"/>
            <a:ext cx="7318375" cy="647700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To Our Rehearsal Dinner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E8596483-105B-4735-A7BA-F5D0853F0D2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8650" y="1828453"/>
            <a:ext cx="7886700" cy="831672"/>
          </a:xfrm>
        </p:spPr>
        <p:txBody>
          <a:bodyPr anchor="ctr">
            <a:noAutofit/>
          </a:bodyPr>
          <a:lstStyle>
            <a:lvl1pPr>
              <a:defRPr sz="7600" cap="all" spc="3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BRIDE + GROOM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27213878-DC22-442E-B6C8-DAF47CB2419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363912" y="5344232"/>
            <a:ext cx="2416176" cy="647700"/>
          </a:xfrm>
        </p:spPr>
        <p:txBody>
          <a:bodyPr>
            <a:normAutofit/>
          </a:bodyPr>
          <a:lstStyle>
            <a:lvl1pPr>
              <a:defRPr sz="2800" b="1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10.25.XX</a:t>
            </a:r>
          </a:p>
        </p:txBody>
      </p:sp>
    </p:spTree>
    <p:extLst>
      <p:ext uri="{BB962C8B-B14F-4D97-AF65-F5344CB8AC3E}">
        <p14:creationId xmlns:p14="http://schemas.microsoft.com/office/powerpoint/2010/main" val="761053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atin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92223-1A83-4FF8-848D-F9FD64B51CF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260861"/>
            <a:ext cx="7315200" cy="832018"/>
          </a:xfrm>
          <a:prstGeom prst="rect">
            <a:avLst/>
          </a:prstGeom>
        </p:spPr>
        <p:txBody>
          <a:bodyPr>
            <a:noAutofit/>
          </a:bodyPr>
          <a:lstStyle>
            <a:lvl1pPr algn="ctr">
              <a:defRPr sz="4400" b="0" cap="all" spc="0" baseline="0">
                <a:solidFill>
                  <a:schemeClr val="tx1"/>
                </a:solidFill>
                <a:latin typeface="Franklin Gothic Demi" panose="020B0703020102020204" pitchFamily="34" charset="0"/>
              </a:defRPr>
            </a:lvl1pPr>
          </a:lstStyle>
          <a:p>
            <a:r>
              <a:rPr lang="en-US" dirty="0"/>
              <a:t>FIND YOUR SEAT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CE749E3-50F7-43AA-8078-217DA822E72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14400" y="728997"/>
            <a:ext cx="7314676" cy="832017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50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BRIDE + GROOM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F92CAD29-00A6-4176-92C3-ECBA996ED71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8650" y="2757801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1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C406AE24-E5AD-4AD9-86D9-3A46A0EBA3E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773543" y="2757801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2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473BF3A-5E89-42F3-A9B9-16318E970E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914763" y="2757801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3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E1050BD6-5687-45FB-9A43-127691F8360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28650" y="4787539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4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612E2008-796B-49AC-843C-456B3AFA4E2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766197" y="4787539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5</a:t>
            </a:r>
          </a:p>
        </p:txBody>
      </p:sp>
      <p:sp>
        <p:nvSpPr>
          <p:cNvPr id="30" name="Text Placeholder 24">
            <a:extLst>
              <a:ext uri="{FF2B5EF4-FFF2-40B4-BE49-F238E27FC236}">
                <a16:creationId xmlns:a16="http://schemas.microsoft.com/office/drawing/2014/main" id="{D5D93309-F741-40BE-903F-0D6999BF1C6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914763" y="4787539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6</a:t>
            </a:r>
          </a:p>
        </p:txBody>
      </p:sp>
      <p:sp>
        <p:nvSpPr>
          <p:cNvPr id="22" name="Text Placeholder 24">
            <a:extLst>
              <a:ext uri="{FF2B5EF4-FFF2-40B4-BE49-F238E27FC236}">
                <a16:creationId xmlns:a16="http://schemas.microsoft.com/office/drawing/2014/main" id="{3F045C1D-806B-4CD2-B443-C1E467A731C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52310" y="2762877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3</a:t>
            </a:r>
          </a:p>
        </p:txBody>
      </p:sp>
      <p:sp>
        <p:nvSpPr>
          <p:cNvPr id="24" name="Text Placeholder 24">
            <a:extLst>
              <a:ext uri="{FF2B5EF4-FFF2-40B4-BE49-F238E27FC236}">
                <a16:creationId xmlns:a16="http://schemas.microsoft.com/office/drawing/2014/main" id="{153BF21F-29A6-447A-BE43-61D1DD3D69D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052310" y="4792615"/>
            <a:ext cx="1543050" cy="365125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1200" b="1" cap="all" spc="200" baseline="0">
                <a:solidFill>
                  <a:schemeClr val="tx2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TABLE 6</a:t>
            </a:r>
          </a:p>
        </p:txBody>
      </p:sp>
      <p:sp>
        <p:nvSpPr>
          <p:cNvPr id="39" name="Text Placeholder 3">
            <a:extLst>
              <a:ext uri="{FF2B5EF4-FFF2-40B4-BE49-F238E27FC236}">
                <a16:creationId xmlns:a16="http://schemas.microsoft.com/office/drawing/2014/main" id="{8C32B373-7F2D-474D-9A64-1AB31886AF9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3296" y="3081463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B559BF0E-B8DB-4078-8BFB-82CE6A433FF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787264" y="3081463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1" name="Text Placeholder 3">
            <a:extLst>
              <a:ext uri="{FF2B5EF4-FFF2-40B4-BE49-F238E27FC236}">
                <a16:creationId xmlns:a16="http://schemas.microsoft.com/office/drawing/2014/main" id="{14BD57D5-B1E7-4214-B971-C505925BBE7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914763" y="3081463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C8C19FB0-2ADB-475F-A14E-5202DBE2CFB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7051675" y="3081463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3" name="Text Placeholder 3">
            <a:extLst>
              <a:ext uri="{FF2B5EF4-FFF2-40B4-BE49-F238E27FC236}">
                <a16:creationId xmlns:a16="http://schemas.microsoft.com/office/drawing/2014/main" id="{C9C768F4-8FEF-4E25-B6D4-CE5A7638113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0169" y="5104486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4" name="Text Placeholder 3">
            <a:extLst>
              <a:ext uri="{FF2B5EF4-FFF2-40B4-BE49-F238E27FC236}">
                <a16:creationId xmlns:a16="http://schemas.microsoft.com/office/drawing/2014/main" id="{D42D56F6-3FEF-4ECC-BFAD-562ED06BB8E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773543" y="5104486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5" name="Text Placeholder 3">
            <a:extLst>
              <a:ext uri="{FF2B5EF4-FFF2-40B4-BE49-F238E27FC236}">
                <a16:creationId xmlns:a16="http://schemas.microsoft.com/office/drawing/2014/main" id="{674A7BE6-D119-4025-96A5-FD074183AB2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10455" y="5104486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  <p:sp>
        <p:nvSpPr>
          <p:cNvPr id="46" name="Text Placeholder 3">
            <a:extLst>
              <a:ext uri="{FF2B5EF4-FFF2-40B4-BE49-F238E27FC236}">
                <a16:creationId xmlns:a16="http://schemas.microsoft.com/office/drawing/2014/main" id="{30BDC173-256B-4D7F-AD68-325440FBEE9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47367" y="5104486"/>
            <a:ext cx="1463675" cy="1371600"/>
          </a:xfrm>
        </p:spPr>
        <p:txBody>
          <a:bodyPr/>
          <a:lstStyle>
            <a:lvl1pPr algn="l">
              <a:lnSpc>
                <a:spcPct val="100000"/>
              </a:lnSpc>
              <a:spcBef>
                <a:spcPts val="0"/>
              </a:spcBef>
              <a:defRPr sz="1200">
                <a:latin typeface="Franklin Gothic Book" panose="020B0503020102020204" pitchFamily="34" charset="0"/>
              </a:defRPr>
            </a:lvl1pPr>
          </a:lstStyle>
          <a:p>
            <a:pPr lvl="0"/>
            <a:r>
              <a:rPr lang="en-US" dirty="0"/>
              <a:t>Enter guests names</a:t>
            </a:r>
          </a:p>
        </p:txBody>
      </p:sp>
    </p:spTree>
    <p:extLst>
      <p:ext uri="{BB962C8B-B14F-4D97-AF65-F5344CB8AC3E}">
        <p14:creationId xmlns:p14="http://schemas.microsoft.com/office/powerpoint/2010/main" val="35339441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04" userDrawn="1">
          <p15:clr>
            <a:srgbClr val="FBAE40"/>
          </p15:clr>
        </p15:guide>
        <p15:guide id="2" orient="horz" pos="76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shtag 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 Placeholder 3">
            <a:extLst>
              <a:ext uri="{FF2B5EF4-FFF2-40B4-BE49-F238E27FC236}">
                <a16:creationId xmlns:a16="http://schemas.microsoft.com/office/drawing/2014/main" id="{CD1298B0-DF74-4921-ACDD-25CA73EA0D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2813" y="3767931"/>
            <a:ext cx="7318375" cy="647700"/>
          </a:xfrm>
        </p:spPr>
        <p:txBody>
          <a:bodyPr>
            <a:noAutofit/>
          </a:bodyPr>
          <a:lstStyle>
            <a:lvl1pPr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Post your pictures using our hashtag! </a:t>
            </a:r>
          </a:p>
        </p:txBody>
      </p:sp>
      <p:sp>
        <p:nvSpPr>
          <p:cNvPr id="44" name="Title 1">
            <a:extLst>
              <a:ext uri="{FF2B5EF4-FFF2-40B4-BE49-F238E27FC236}">
                <a16:creationId xmlns:a16="http://schemas.microsoft.com/office/drawing/2014/main" id="{6D38433A-D9FF-4C22-931F-DD22EE385F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260861"/>
            <a:ext cx="7315200" cy="832018"/>
          </a:xfrm>
          <a:prstGeom prst="rect">
            <a:avLst/>
          </a:prstGeom>
        </p:spPr>
        <p:txBody>
          <a:bodyPr>
            <a:noAutofit/>
          </a:bodyPr>
          <a:lstStyle>
            <a:lvl1pPr algn="ctr">
              <a:defRPr sz="4400" b="0" cap="all" baseline="0">
                <a:solidFill>
                  <a:schemeClr val="tx1"/>
                </a:solidFill>
                <a:latin typeface="Franklin Gothic Demi" panose="020B0703020102020204" pitchFamily="34" charset="0"/>
              </a:defRPr>
            </a:lvl1pPr>
          </a:lstStyle>
          <a:p>
            <a:r>
              <a:rPr lang="en-US" dirty="0"/>
              <a:t>SHARE THE LOVE</a:t>
            </a:r>
          </a:p>
        </p:txBody>
      </p:sp>
      <p:sp>
        <p:nvSpPr>
          <p:cNvPr id="45" name="Text Placeholder 22">
            <a:extLst>
              <a:ext uri="{FF2B5EF4-FFF2-40B4-BE49-F238E27FC236}">
                <a16:creationId xmlns:a16="http://schemas.microsoft.com/office/drawing/2014/main" id="{F2A74B68-1636-4772-8535-B636BAC6C648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914400" y="728997"/>
            <a:ext cx="7315200" cy="832017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defRPr sz="50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BRIDE + GROOM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6123FB0D-6B56-47D6-8C8D-4094F503A38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651" y="3090069"/>
            <a:ext cx="7886700" cy="677862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sz="6000" cap="all" spc="600" baseline="0" dirty="0">
                <a:solidFill>
                  <a:schemeClr val="tx2"/>
                </a:solidFill>
                <a:latin typeface="Franklin Gothic Demi" panose="020B0703020102020204" pitchFamily="34" charset="0"/>
                <a:ea typeface="+mj-ea"/>
                <a:cs typeface="+mj-cs"/>
              </a:defRPr>
            </a:lvl1pPr>
          </a:lstStyle>
          <a:p>
            <a:r>
              <a:rPr lang="en-US" sz="6000" dirty="0">
                <a:solidFill>
                  <a:schemeClr val="tx2"/>
                </a:solidFill>
              </a:rPr>
              <a:t>#YOURHASHTAG</a:t>
            </a:r>
          </a:p>
        </p:txBody>
      </p:sp>
    </p:spTree>
    <p:extLst>
      <p:ext uri="{BB962C8B-B14F-4D97-AF65-F5344CB8AC3E}">
        <p14:creationId xmlns:p14="http://schemas.microsoft.com/office/powerpoint/2010/main" val="4007250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man, snow, standing&#10;&#10;Description automatically generated">
            <a:extLst>
              <a:ext uri="{FF2B5EF4-FFF2-40B4-BE49-F238E27FC236}">
                <a16:creationId xmlns:a16="http://schemas.microsoft.com/office/drawing/2014/main" id="{1682BFD2-2DE1-46D1-BCC4-C3479DB007A9}"/>
              </a:ext>
            </a:extLst>
          </p:cNvPr>
          <p:cNvPicPr/>
          <p:nvPr userDrawn="1"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/>
          <a:stretch/>
        </p:blipFill>
        <p:spPr>
          <a:xfrm rot="10800000">
            <a:off x="628650" y="5547302"/>
            <a:ext cx="8515350" cy="1310697"/>
          </a:xfrm>
          <a:prstGeom prst="rect">
            <a:avLst/>
          </a:prstGeom>
        </p:spPr>
      </p:pic>
      <p:pic>
        <p:nvPicPr>
          <p:cNvPr id="8" name="Picture 7" descr="A picture containing man, snow, standing&#10;&#10;Description automatically generated">
            <a:extLst>
              <a:ext uri="{FF2B5EF4-FFF2-40B4-BE49-F238E27FC236}">
                <a16:creationId xmlns:a16="http://schemas.microsoft.com/office/drawing/2014/main" id="{E040576E-BF26-4C17-B882-3096DEF8CE1C}"/>
              </a:ext>
            </a:extLst>
          </p:cNvPr>
          <p:cNvPicPr/>
          <p:nvPr userDrawn="1"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"/>
          <a:stretch/>
        </p:blipFill>
        <p:spPr>
          <a:xfrm>
            <a:off x="-25400" y="0"/>
            <a:ext cx="9169400" cy="2754743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77CE2-F214-3941-9A5D-300C855B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18F81-30CB-394A-A37D-3131555237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EF2629-9BBE-8846-A0BC-DE7BCDC753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accent1"/>
                </a:solidFill>
              </a:defRPr>
            </a:lvl1pPr>
          </a:lstStyle>
          <a:p>
            <a:fld id="{3DF77599-03F9-E543-8172-8365D59F4986}" type="datetimeFigureOut">
              <a:rPr lang="en-US" smtClean="0"/>
              <a:pPr/>
              <a:t>3/17/2022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5C7B9-80B3-F54C-ABD0-B84CE89548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8FB6E-9C6C-D444-B3F4-4D447291E8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accent1"/>
                </a:solidFill>
              </a:defRPr>
            </a:lvl1pPr>
          </a:lstStyle>
          <a:p>
            <a:fld id="{9607A8EA-B714-0743-99B8-C9D6EFC8C29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33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86" r:id="rId3"/>
    <p:sldLayoutId id="2147483689" r:id="rId4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6000" kern="1200" cap="all" spc="0" baseline="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0" algn="ctr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cteezy.com/people/2829-dance-vector-of-dancing-peopl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7513397-7B55-4155-84BB-7A8803688761}"/>
              </a:ext>
            </a:extLst>
          </p:cNvPr>
          <p:cNvSpPr txBox="1"/>
          <p:nvPr/>
        </p:nvSpPr>
        <p:spPr>
          <a:xfrm>
            <a:off x="991241" y="2100214"/>
            <a:ext cx="7353620" cy="23083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  <a:b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Spanish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dirty="0" err="1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Español</a:t>
            </a:r>
            <a:b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Completed by: 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Khaleda Ahmed-Tareq</a:t>
            </a:r>
            <a:b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2017486</a:t>
            </a:r>
            <a:b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823892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06C915-731E-4504-A5F1-DB3AC8CA288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561037" y="1442273"/>
            <a:ext cx="3974232" cy="993566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  <a:highlight>
                  <a:srgbClr val="000000"/>
                </a:highlight>
              </a:rPr>
              <a:t>CUIDADO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58BE4FB-33BF-4A03-B55A-5DBCBC251202}"/>
              </a:ext>
            </a:extLst>
          </p:cNvPr>
          <p:cNvSpPr/>
          <p:nvPr/>
        </p:nvSpPr>
        <p:spPr>
          <a:xfrm>
            <a:off x="1028072" y="1175657"/>
            <a:ext cx="7040163" cy="3342555"/>
          </a:xfrm>
          <a:prstGeom prst="roundRect">
            <a:avLst/>
          </a:prstGeom>
          <a:noFill/>
          <a:ln w="25400" cap="flat">
            <a:solidFill>
              <a:srgbClr val="000000"/>
            </a:solidFill>
            <a:prstDash val="solid"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8100" tIns="38100" rIns="38100" bIns="38100" numCol="1" spcCol="38100" rtlCol="0" anchor="ctr">
            <a:spAutoFit/>
          </a:bodyPr>
          <a:lstStyle/>
          <a:p>
            <a:pPr marL="0" marR="0" indent="0" algn="ctr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3000" b="0" i="0" u="none" strike="noStrike" cap="none" spc="0" normalizeH="0" baseline="0">
              <a:ln>
                <a:noFill/>
              </a:ln>
              <a:solidFill>
                <a:srgbClr val="FFFFFF"/>
              </a:solidFill>
              <a:effectLst>
                <a:outerShdw blurRad="38100" dist="12700" dir="5400000" rotWithShape="0">
                  <a:srgbClr val="000000">
                    <a:alpha val="50000"/>
                  </a:srgbClr>
                </a:outerShdw>
              </a:effectLst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980130-FF85-46AC-A9CC-8E6F94E5DE84}"/>
              </a:ext>
            </a:extLst>
          </p:cNvPr>
          <p:cNvSpPr txBox="1"/>
          <p:nvPr/>
        </p:nvSpPr>
        <p:spPr>
          <a:xfrm>
            <a:off x="4163950" y="2751010"/>
            <a:ext cx="3135881" cy="145680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sz="4400" b="1" dirty="0">
                <a:solidFill>
                  <a:srgbClr val="000000"/>
                </a:solidFill>
                <a:sym typeface="Gill Sans"/>
              </a:rPr>
              <a:t>SOLO PISTA DE BAILE</a:t>
            </a:r>
            <a:endParaRPr kumimoji="0" lang="en-GB" sz="44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n-lt"/>
              <a:ea typeface="+mn-ea"/>
              <a:cs typeface="+mn-cs"/>
              <a:sym typeface="Gill Sans"/>
            </a:endParaRPr>
          </a:p>
        </p:txBody>
      </p:sp>
      <p:pic>
        <p:nvPicPr>
          <p:cNvPr id="15" name="Picture 14" descr="A person kicking another person&#10;&#10;Description automatically generated with low confidence">
            <a:extLst>
              <a:ext uri="{FF2B5EF4-FFF2-40B4-BE49-F238E27FC236}">
                <a16:creationId xmlns:a16="http://schemas.microsoft.com/office/drawing/2014/main" id="{6DFF55F8-07FD-47D5-A4D9-2C20B2FC1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7070" y="2628003"/>
            <a:ext cx="2256880" cy="157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935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6EC07-BFE5-4CCA-B49D-F581377F720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457195" y="1486847"/>
            <a:ext cx="4112653" cy="1025832"/>
          </a:xfrm>
        </p:spPr>
        <p:txBody>
          <a:bodyPr>
            <a:noAutofit/>
          </a:bodyPr>
          <a:lstStyle/>
          <a:p>
            <a:r>
              <a:rPr lang="en-GB" sz="7200" b="0" dirty="0">
                <a:solidFill>
                  <a:schemeClr val="bg1"/>
                </a:solidFill>
                <a:highlight>
                  <a:srgbClr val="000000"/>
                </a:highlight>
              </a:rPr>
              <a:t>CAUTION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401509-03FA-4529-8CD5-5635A1084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583" y="1139319"/>
            <a:ext cx="7065876" cy="33652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FAD53B-35AC-4224-931F-108547FA3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5234" y="2639499"/>
            <a:ext cx="2255716" cy="1579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F45E0A-B913-4314-BB2B-473F2DA71ECD}"/>
              </a:ext>
            </a:extLst>
          </p:cNvPr>
          <p:cNvSpPr txBox="1"/>
          <p:nvPr/>
        </p:nvSpPr>
        <p:spPr>
          <a:xfrm>
            <a:off x="2683003" y="2700594"/>
            <a:ext cx="5363456" cy="145680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4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Gill Sans"/>
              </a:rPr>
              <a:t>DANCE FLOOR </a:t>
            </a:r>
          </a:p>
          <a:p>
            <a:pPr marL="0" marR="0" indent="0" algn="ctr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4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Gill Sans"/>
              </a:rPr>
              <a:t>ONLY</a:t>
            </a:r>
          </a:p>
        </p:txBody>
      </p:sp>
    </p:spTree>
    <p:extLst>
      <p:ext uri="{BB962C8B-B14F-4D97-AF65-F5344CB8AC3E}">
        <p14:creationId xmlns:p14="http://schemas.microsoft.com/office/powerpoint/2010/main" val="1989367359"/>
      </p:ext>
    </p:extLst>
  </p:cSld>
  <p:clrMapOvr>
    <a:masterClrMapping/>
  </p:clrMapOvr>
</p:sld>
</file>

<file path=ppt/theme/theme1.xml><?xml version="1.0" encoding="utf-8"?>
<a:theme xmlns:a="http://schemas.openxmlformats.org/drawingml/2006/main" name="Watercolor Theme">
  <a:themeElements>
    <a:clrScheme name="Watercolor Wedding">
      <a:dk1>
        <a:srgbClr val="818B8A"/>
      </a:dk1>
      <a:lt1>
        <a:srgbClr val="FFFFFF"/>
      </a:lt1>
      <a:dk2>
        <a:srgbClr val="17A1AB"/>
      </a:dk2>
      <a:lt2>
        <a:srgbClr val="D6D5D5"/>
      </a:lt2>
      <a:accent1>
        <a:srgbClr val="0C4A80"/>
      </a:accent1>
      <a:accent2>
        <a:srgbClr val="0D6397"/>
      </a:accent2>
      <a:accent3>
        <a:srgbClr val="1E83A9"/>
      </a:accent3>
      <a:accent4>
        <a:srgbClr val="478FB1"/>
      </a:accent4>
      <a:accent5>
        <a:srgbClr val="8CB8D1"/>
      </a:accent5>
      <a:accent6>
        <a:srgbClr val="C9E6F1"/>
      </a:accent6>
      <a:hlink>
        <a:srgbClr val="0000FF"/>
      </a:hlink>
      <a:folHlink>
        <a:srgbClr val="FF00FF"/>
      </a:folHlink>
    </a:clrScheme>
    <a:fontScheme name="_Water color Wash 2">
      <a:majorFont>
        <a:latin typeface="Franklin Gothic Medium Cond"/>
        <a:ea typeface="Gill Sans"/>
        <a:cs typeface="Gill Sans"/>
      </a:majorFont>
      <a:minorFont>
        <a:latin typeface="Franklin Gothic Book"/>
        <a:ea typeface="Gill Sans"/>
        <a:cs typeface="Gill Sans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38100" tIns="38100" rIns="38100" bIns="381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38100" dist="12700" dir="5400000" rotWithShape="0">
                <a:srgbClr val="000000">
                  <a:alpha val="50000"/>
                </a:srgbClr>
              </a:outerShdw>
            </a:effectLst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381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Gill Sans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  <a:extLst>
    <a:ext uri="{05A4C25C-085E-4340-85A3-A5531E510DB2}">
      <thm15:themeFamily xmlns:thm15="http://schemas.microsoft.com/office/thememl/2012/main" name="TM56550644_Water Color Wash Wedding Signs_Win32_AB_LW_v4.potx" id="{09D71908-C300-42C3-8E30-7E5749A9275C}" vid="{C0786015-A939-4DFC-893C-109D5219CF8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4ED379-91E1-4ADC-B738-FCF787A36A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9C24F6-5582-4448-8734-B74F0EAF68A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7226F0C9-AEA6-4E46-900D-2AD22BCF48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Watercolor wash wedding signs</Template>
  <TotalTime>0</TotalTime>
  <Words>39</Words>
  <Application>Microsoft Office PowerPoint</Application>
  <PresentationFormat>Letter Paper (8.5x11 in)</PresentationFormat>
  <Paragraphs>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Franklin Gothic Book</vt:lpstr>
      <vt:lpstr>Franklin Gothic Demi</vt:lpstr>
      <vt:lpstr>Franklin Gothic Medium Cond</vt:lpstr>
      <vt:lpstr>Watercolor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 ahmed</dc:creator>
  <cp:lastModifiedBy>kay ahmed</cp:lastModifiedBy>
  <cp:revision>1</cp:revision>
  <dcterms:created xsi:type="dcterms:W3CDTF">2022-03-09T22:34:01Z</dcterms:created>
  <dcterms:modified xsi:type="dcterms:W3CDTF">2022-03-17T04:07:38Z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