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eb Salmon (2217676)" userId="f4fec4ba-e154-4ed6-b168-698d77d6bf8c" providerId="ADAL" clId="{5892846F-588B-8F43-8427-81D984ECE15F}"/>
    <pc:docChg chg="undo redo custSel addSld modSld addMainMaster delMainMaster">
      <pc:chgData name="Caleb Salmon (2217676)" userId="f4fec4ba-e154-4ed6-b168-698d77d6bf8c" providerId="ADAL" clId="{5892846F-588B-8F43-8427-81D984ECE15F}" dt="2024-11-10T22:41:28.669" v="2622" actId="20577"/>
      <pc:docMkLst>
        <pc:docMk/>
      </pc:docMkLst>
      <pc:sldChg chg="modSp">
        <pc:chgData name="Caleb Salmon (2217676)" userId="f4fec4ba-e154-4ed6-b168-698d77d6bf8c" providerId="ADAL" clId="{5892846F-588B-8F43-8427-81D984ECE15F}" dt="2024-11-10T18:47:02.153" v="2140" actId="3062"/>
        <pc:sldMkLst>
          <pc:docMk/>
          <pc:sldMk cId="4284656862" sldId="256"/>
        </pc:sldMkLst>
        <pc:spChg chg="mod">
          <ac:chgData name="Caleb Salmon (2217676)" userId="f4fec4ba-e154-4ed6-b168-698d77d6bf8c" providerId="ADAL" clId="{5892846F-588B-8F43-8427-81D984ECE15F}" dt="2024-11-10T18:47:02.153" v="2140" actId="3062"/>
          <ac:spMkLst>
            <pc:docMk/>
            <pc:sldMk cId="4284656862" sldId="256"/>
            <ac:spMk id="2" creationId="{4DDD02B0-2DE5-3F31-00A1-744E7F2AF173}"/>
          </ac:spMkLst>
        </pc:spChg>
      </pc:sldChg>
      <pc:sldChg chg="addSp delSp modSp mod setBg setClrOvrMap">
        <pc:chgData name="Caleb Salmon (2217676)" userId="f4fec4ba-e154-4ed6-b168-698d77d6bf8c" providerId="ADAL" clId="{5892846F-588B-8F43-8427-81D984ECE15F}" dt="2024-11-10T18:46:12.802" v="2125" actId="1076"/>
        <pc:sldMkLst>
          <pc:docMk/>
          <pc:sldMk cId="362800794" sldId="257"/>
        </pc:sldMkLst>
        <pc:spChg chg="mod">
          <ac:chgData name="Caleb Salmon (2217676)" userId="f4fec4ba-e154-4ed6-b168-698d77d6bf8c" providerId="ADAL" clId="{5892846F-588B-8F43-8427-81D984ECE15F}" dt="2024-11-10T18:45:46.978" v="2117" actId="26606"/>
          <ac:spMkLst>
            <pc:docMk/>
            <pc:sldMk cId="362800794" sldId="257"/>
            <ac:spMk id="2" creationId="{0AC872AD-6B96-2BBF-DC0E-3A3A15068485}"/>
          </ac:spMkLst>
        </pc:spChg>
        <pc:spChg chg="mod">
          <ac:chgData name="Caleb Salmon (2217676)" userId="f4fec4ba-e154-4ed6-b168-698d77d6bf8c" providerId="ADAL" clId="{5892846F-588B-8F43-8427-81D984ECE15F}" dt="2024-11-10T18:46:12.802" v="2125" actId="1076"/>
          <ac:spMkLst>
            <pc:docMk/>
            <pc:sldMk cId="362800794" sldId="257"/>
            <ac:spMk id="3" creationId="{A1FBEC14-33E9-0B39-3D85-E852C2AC6446}"/>
          </ac:spMkLst>
        </pc:spChg>
        <pc:spChg chg="add del">
          <ac:chgData name="Caleb Salmon (2217676)" userId="f4fec4ba-e154-4ed6-b168-698d77d6bf8c" providerId="ADAL" clId="{5892846F-588B-8F43-8427-81D984ECE15F}" dt="2024-11-10T18:45:46.967" v="2116" actId="26606"/>
          <ac:spMkLst>
            <pc:docMk/>
            <pc:sldMk cId="362800794" sldId="257"/>
            <ac:spMk id="10" creationId="{1660E788-AFA9-4A1B-9991-6AA74632A15B}"/>
          </ac:spMkLst>
        </pc:spChg>
        <pc:spChg chg="add del">
          <ac:chgData name="Caleb Salmon (2217676)" userId="f4fec4ba-e154-4ed6-b168-698d77d6bf8c" providerId="ADAL" clId="{5892846F-588B-8F43-8427-81D984ECE15F}" dt="2024-11-10T18:45:46.967" v="2116" actId="26606"/>
          <ac:spMkLst>
            <pc:docMk/>
            <pc:sldMk cId="362800794" sldId="257"/>
            <ac:spMk id="12" creationId="{867D4867-5BA7-4462-B2F6-A23F4A622AA7}"/>
          </ac:spMkLst>
        </pc:spChg>
        <pc:spChg chg="del">
          <ac:chgData name="Caleb Salmon (2217676)" userId="f4fec4ba-e154-4ed6-b168-698d77d6bf8c" providerId="ADAL" clId="{5892846F-588B-8F43-8427-81D984ECE15F}" dt="2024-11-10T17:19:49.911" v="507" actId="26606"/>
          <ac:spMkLst>
            <pc:docMk/>
            <pc:sldMk cId="362800794" sldId="257"/>
            <ac:spMk id="13" creationId="{45D37F4E-DDB4-456B-97E0-9937730A039F}"/>
          </ac:spMkLst>
        </pc:spChg>
        <pc:spChg chg="del">
          <ac:chgData name="Caleb Salmon (2217676)" userId="f4fec4ba-e154-4ed6-b168-698d77d6bf8c" providerId="ADAL" clId="{5892846F-588B-8F43-8427-81D984ECE15F}" dt="2024-11-10T17:19:49.911" v="507" actId="26606"/>
          <ac:spMkLst>
            <pc:docMk/>
            <pc:sldMk cId="362800794" sldId="257"/>
            <ac:spMk id="14" creationId="{B2DD41CD-8F47-4F56-AD12-4E2FF7696987}"/>
          </ac:spMkLst>
        </pc:spChg>
        <pc:spChg chg="add">
          <ac:chgData name="Caleb Salmon (2217676)" userId="f4fec4ba-e154-4ed6-b168-698d77d6bf8c" providerId="ADAL" clId="{5892846F-588B-8F43-8427-81D984ECE15F}" dt="2024-11-10T18:45:46.978" v="2117" actId="26606"/>
          <ac:spMkLst>
            <pc:docMk/>
            <pc:sldMk cId="362800794" sldId="257"/>
            <ac:spMk id="15" creationId="{68D8C857-9447-4941-8520-9A44A926F4FF}"/>
          </ac:spMkLst>
        </pc:spChg>
        <pc:spChg chg="add del">
          <ac:chgData name="Caleb Salmon (2217676)" userId="f4fec4ba-e154-4ed6-b168-698d77d6bf8c" providerId="ADAL" clId="{5892846F-588B-8F43-8427-81D984ECE15F}" dt="2024-11-10T17:46:29.218" v="1125" actId="26606"/>
          <ac:spMkLst>
            <pc:docMk/>
            <pc:sldMk cId="362800794" sldId="257"/>
            <ac:spMk id="19" creationId="{D009D6D5-DAC2-4A8B-A17A-E206B9012D09}"/>
          </ac:spMkLst>
        </pc:spChg>
        <pc:spChg chg="add">
          <ac:chgData name="Caleb Salmon (2217676)" userId="f4fec4ba-e154-4ed6-b168-698d77d6bf8c" providerId="ADAL" clId="{5892846F-588B-8F43-8427-81D984ECE15F}" dt="2024-11-10T17:46:29.218" v="1125" actId="26606"/>
          <ac:spMkLst>
            <pc:docMk/>
            <pc:sldMk cId="362800794" sldId="257"/>
            <ac:spMk id="24" creationId="{A7AE9375-4664-4DB2-922D-2782A6E439AC}"/>
          </ac:spMkLst>
        </pc:spChg>
        <pc:picChg chg="del mod">
          <ac:chgData name="Caleb Salmon (2217676)" userId="f4fec4ba-e154-4ed6-b168-698d77d6bf8c" providerId="ADAL" clId="{5892846F-588B-8F43-8427-81D984ECE15F}" dt="2024-11-10T18:45:18.549" v="2113" actId="21"/>
          <ac:picMkLst>
            <pc:docMk/>
            <pc:sldMk cId="362800794" sldId="257"/>
            <ac:picMk id="4" creationId="{F668C624-60AE-A65A-AB45-B20B99B70CDA}"/>
          </ac:picMkLst>
        </pc:picChg>
        <pc:picChg chg="add mod ord">
          <ac:chgData name="Caleb Salmon (2217676)" userId="f4fec4ba-e154-4ed6-b168-698d77d6bf8c" providerId="ADAL" clId="{5892846F-588B-8F43-8427-81D984ECE15F}" dt="2024-11-10T18:45:46.978" v="2117" actId="26606"/>
          <ac:picMkLst>
            <pc:docMk/>
            <pc:sldMk cId="362800794" sldId="257"/>
            <ac:picMk id="5" creationId="{8FD856CB-26B0-B0E5-B6D5-5F18D44783BB}"/>
          </ac:picMkLst>
        </pc:picChg>
        <pc:cxnChg chg="add">
          <ac:chgData name="Caleb Salmon (2217676)" userId="f4fec4ba-e154-4ed6-b168-698d77d6bf8c" providerId="ADAL" clId="{5892846F-588B-8F43-8427-81D984ECE15F}" dt="2024-11-10T17:46:29.218" v="1125" actId="26606"/>
          <ac:cxnSpMkLst>
            <pc:docMk/>
            <pc:sldMk cId="362800794" sldId="257"/>
            <ac:cxnSpMk id="26" creationId="{EE504C98-6397-41C1-A8D8-2D9C4ED307E0}"/>
          </ac:cxnSpMkLst>
        </pc:cxnChg>
        <pc:cxnChg chg="add">
          <ac:chgData name="Caleb Salmon (2217676)" userId="f4fec4ba-e154-4ed6-b168-698d77d6bf8c" providerId="ADAL" clId="{5892846F-588B-8F43-8427-81D984ECE15F}" dt="2024-11-10T17:46:29.218" v="1125" actId="26606"/>
          <ac:cxnSpMkLst>
            <pc:docMk/>
            <pc:sldMk cId="362800794" sldId="257"/>
            <ac:cxnSpMk id="28" creationId="{B7188D9B-1674-419B-A379-D1632A7EC3A2}"/>
          </ac:cxnSpMkLst>
        </pc:cxnChg>
      </pc:sldChg>
      <pc:sldChg chg="addSp delSp modSp mod setBg">
        <pc:chgData name="Caleb Salmon (2217676)" userId="f4fec4ba-e154-4ed6-b168-698d77d6bf8c" providerId="ADAL" clId="{5892846F-588B-8F43-8427-81D984ECE15F}" dt="2024-11-10T22:41:28.669" v="2622" actId="20577"/>
        <pc:sldMkLst>
          <pc:docMk/>
          <pc:sldMk cId="313234287" sldId="258"/>
        </pc:sldMkLst>
        <pc:spChg chg="mod">
          <ac:chgData name="Caleb Salmon (2217676)" userId="f4fec4ba-e154-4ed6-b168-698d77d6bf8c" providerId="ADAL" clId="{5892846F-588B-8F43-8427-81D984ECE15F}" dt="2024-11-10T18:45:07.465" v="2110" actId="26606"/>
          <ac:spMkLst>
            <pc:docMk/>
            <pc:sldMk cId="313234287" sldId="258"/>
            <ac:spMk id="2" creationId="{9054B54D-CEBD-DB7C-4F7E-6AB1C003C7B6}"/>
          </ac:spMkLst>
        </pc:spChg>
        <pc:spChg chg="mod">
          <ac:chgData name="Caleb Salmon (2217676)" userId="f4fec4ba-e154-4ed6-b168-698d77d6bf8c" providerId="ADAL" clId="{5892846F-588B-8F43-8427-81D984ECE15F}" dt="2024-11-10T22:41:28.669" v="2622" actId="20577"/>
          <ac:spMkLst>
            <pc:docMk/>
            <pc:sldMk cId="313234287" sldId="258"/>
            <ac:spMk id="3" creationId="{481F582A-4965-D70B-03CC-63C6B5F8C6A2}"/>
          </ac:spMkLst>
        </pc:spChg>
        <pc:spChg chg="add del">
          <ac:chgData name="Caleb Salmon (2217676)" userId="f4fec4ba-e154-4ed6-b168-698d77d6bf8c" providerId="ADAL" clId="{5892846F-588B-8F43-8427-81D984ECE15F}" dt="2024-11-10T17:46:25.680" v="1124" actId="26606"/>
          <ac:spMkLst>
            <pc:docMk/>
            <pc:sldMk cId="313234287" sldId="258"/>
            <ac:spMk id="9" creationId="{F94AA2BD-2E3F-4B1D-8127-5744B8115311}"/>
          </ac:spMkLst>
        </pc:spChg>
        <pc:spChg chg="add">
          <ac:chgData name="Caleb Salmon (2217676)" userId="f4fec4ba-e154-4ed6-b168-698d77d6bf8c" providerId="ADAL" clId="{5892846F-588B-8F43-8427-81D984ECE15F}" dt="2024-11-10T18:45:07.465" v="2110" actId="26606"/>
          <ac:spMkLst>
            <pc:docMk/>
            <pc:sldMk cId="313234287" sldId="258"/>
            <ac:spMk id="10" creationId="{1660E788-AFA9-4A1B-9991-6AA74632A15B}"/>
          </ac:spMkLst>
        </pc:spChg>
        <pc:spChg chg="add del">
          <ac:chgData name="Caleb Salmon (2217676)" userId="f4fec4ba-e154-4ed6-b168-698d77d6bf8c" providerId="ADAL" clId="{5892846F-588B-8F43-8427-81D984ECE15F}" dt="2024-11-10T17:46:25.680" v="1124" actId="26606"/>
          <ac:spMkLst>
            <pc:docMk/>
            <pc:sldMk cId="313234287" sldId="258"/>
            <ac:spMk id="11" creationId="{4BD02261-2DC8-4AA8-9E16-7751AE892445}"/>
          </ac:spMkLst>
        </pc:spChg>
        <pc:spChg chg="add">
          <ac:chgData name="Caleb Salmon (2217676)" userId="f4fec4ba-e154-4ed6-b168-698d77d6bf8c" providerId="ADAL" clId="{5892846F-588B-8F43-8427-81D984ECE15F}" dt="2024-11-10T18:45:07.465" v="2110" actId="26606"/>
          <ac:spMkLst>
            <pc:docMk/>
            <pc:sldMk cId="313234287" sldId="258"/>
            <ac:spMk id="12" creationId="{867D4867-5BA7-4462-B2F6-A23F4A622AA7}"/>
          </ac:spMkLst>
        </pc:spChg>
        <pc:spChg chg="add del">
          <ac:chgData name="Caleb Salmon (2217676)" userId="f4fec4ba-e154-4ed6-b168-698d77d6bf8c" providerId="ADAL" clId="{5892846F-588B-8F43-8427-81D984ECE15F}" dt="2024-11-10T17:46:25.680" v="1124" actId="26606"/>
          <ac:spMkLst>
            <pc:docMk/>
            <pc:sldMk cId="313234287" sldId="258"/>
            <ac:spMk id="13" creationId="{3D752CF2-2291-40B5-B462-C17B174C10BC}"/>
          </ac:spMkLst>
        </pc:spChg>
        <pc:spChg chg="add">
          <ac:chgData name="Caleb Salmon (2217676)" userId="f4fec4ba-e154-4ed6-b168-698d77d6bf8c" providerId="ADAL" clId="{5892846F-588B-8F43-8427-81D984ECE15F}" dt="2024-11-10T17:46:25.680" v="1124" actId="26606"/>
          <ac:spMkLst>
            <pc:docMk/>
            <pc:sldMk cId="313234287" sldId="258"/>
            <ac:spMk id="18" creationId="{E8A8EAB8-D2FF-444D-B34B-7D32F106AD0E}"/>
          </ac:spMkLst>
        </pc:spChg>
        <pc:picChg chg="add del mod">
          <ac:chgData name="Caleb Salmon (2217676)" userId="f4fec4ba-e154-4ed6-b168-698d77d6bf8c" providerId="ADAL" clId="{5892846F-588B-8F43-8427-81D984ECE15F}" dt="2024-11-10T18:44:50.361" v="2108" actId="21"/>
          <ac:picMkLst>
            <pc:docMk/>
            <pc:sldMk cId="313234287" sldId="258"/>
            <ac:picMk id="4" creationId="{ECB5C5B4-1C10-952B-BF05-BB62E99C02EC}"/>
          </ac:picMkLst>
        </pc:picChg>
        <pc:picChg chg="add mod ord">
          <ac:chgData name="Caleb Salmon (2217676)" userId="f4fec4ba-e154-4ed6-b168-698d77d6bf8c" providerId="ADAL" clId="{5892846F-588B-8F43-8427-81D984ECE15F}" dt="2024-11-10T18:45:07.465" v="2110" actId="26606"/>
          <ac:picMkLst>
            <pc:docMk/>
            <pc:sldMk cId="313234287" sldId="258"/>
            <ac:picMk id="5" creationId="{0318F552-2455-D442-1520-2DE19FF39036}"/>
          </ac:picMkLst>
        </pc:picChg>
        <pc:cxnChg chg="add">
          <ac:chgData name="Caleb Salmon (2217676)" userId="f4fec4ba-e154-4ed6-b168-698d77d6bf8c" providerId="ADAL" clId="{5892846F-588B-8F43-8427-81D984ECE15F}" dt="2024-11-10T17:46:25.680" v="1124" actId="26606"/>
          <ac:cxnSpMkLst>
            <pc:docMk/>
            <pc:sldMk cId="313234287" sldId="258"/>
            <ac:cxnSpMk id="20" creationId="{EEA38897-7BA3-4408-8083-3235339C4A60}"/>
          </ac:cxnSpMkLst>
        </pc:cxnChg>
        <pc:cxnChg chg="add">
          <ac:chgData name="Caleb Salmon (2217676)" userId="f4fec4ba-e154-4ed6-b168-698d77d6bf8c" providerId="ADAL" clId="{5892846F-588B-8F43-8427-81D984ECE15F}" dt="2024-11-10T17:46:25.680" v="1124" actId="26606"/>
          <ac:cxnSpMkLst>
            <pc:docMk/>
            <pc:sldMk cId="313234287" sldId="258"/>
            <ac:cxnSpMk id="22" creationId="{F11AD06B-AB20-4097-8606-5DA00DBACE88}"/>
          </ac:cxnSpMkLst>
        </pc:cxnChg>
      </pc:sldChg>
      <pc:sldChg chg="addSp delSp modSp new mod setBg">
        <pc:chgData name="Caleb Salmon (2217676)" userId="f4fec4ba-e154-4ed6-b168-698d77d6bf8c" providerId="ADAL" clId="{5892846F-588B-8F43-8427-81D984ECE15F}" dt="2024-11-10T18:43:38.471" v="2092" actId="255"/>
        <pc:sldMkLst>
          <pc:docMk/>
          <pc:sldMk cId="3450282263" sldId="259"/>
        </pc:sldMkLst>
        <pc:spChg chg="mod">
          <ac:chgData name="Caleb Salmon (2217676)" userId="f4fec4ba-e154-4ed6-b168-698d77d6bf8c" providerId="ADAL" clId="{5892846F-588B-8F43-8427-81D984ECE15F}" dt="2024-11-10T18:43:17.971" v="2085" actId="1076"/>
          <ac:spMkLst>
            <pc:docMk/>
            <pc:sldMk cId="3450282263" sldId="259"/>
            <ac:spMk id="2" creationId="{8DB688FF-8DE0-8786-4934-08D0F3F6860E}"/>
          </ac:spMkLst>
        </pc:spChg>
        <pc:spChg chg="mod">
          <ac:chgData name="Caleb Salmon (2217676)" userId="f4fec4ba-e154-4ed6-b168-698d77d6bf8c" providerId="ADAL" clId="{5892846F-588B-8F43-8427-81D984ECE15F}" dt="2024-11-10T18:43:38.471" v="2092" actId="255"/>
          <ac:spMkLst>
            <pc:docMk/>
            <pc:sldMk cId="3450282263" sldId="259"/>
            <ac:spMk id="3" creationId="{5FFF9A54-F4F5-1C0F-5C15-1AB08964B00F}"/>
          </ac:spMkLst>
        </pc:spChg>
        <pc:spChg chg="add del">
          <ac:chgData name="Caleb Salmon (2217676)" userId="f4fec4ba-e154-4ed6-b168-698d77d6bf8c" providerId="ADAL" clId="{5892846F-588B-8F43-8427-81D984ECE15F}" dt="2024-11-10T17:46:10.242" v="1116" actId="26606"/>
          <ac:spMkLst>
            <pc:docMk/>
            <pc:sldMk cId="3450282263" sldId="259"/>
            <ac:spMk id="10" creationId="{D009D6D5-DAC2-4A8B-A17A-E206B9012D09}"/>
          </ac:spMkLst>
        </pc:spChg>
        <pc:spChg chg="add del">
          <ac:chgData name="Caleb Salmon (2217676)" userId="f4fec4ba-e154-4ed6-b168-698d77d6bf8c" providerId="ADAL" clId="{5892846F-588B-8F43-8427-81D984ECE15F}" dt="2024-11-10T17:46:11.394" v="1118" actId="26606"/>
          <ac:spMkLst>
            <pc:docMk/>
            <pc:sldMk cId="3450282263" sldId="259"/>
            <ac:spMk id="12" creationId="{D4974D33-8DC5-464E-8C6D-BE58F0669C17}"/>
          </ac:spMkLst>
        </pc:spChg>
        <pc:spChg chg="add del">
          <ac:chgData name="Caleb Salmon (2217676)" userId="f4fec4ba-e154-4ed6-b168-698d77d6bf8c" providerId="ADAL" clId="{5892846F-588B-8F43-8427-81D984ECE15F}" dt="2024-11-10T17:46:11.394" v="1118" actId="26606"/>
          <ac:spMkLst>
            <pc:docMk/>
            <pc:sldMk cId="3450282263" sldId="259"/>
            <ac:spMk id="13" creationId="{F13C74B1-5B17-4795-BED0-7140497B445A}"/>
          </ac:spMkLst>
        </pc:spChg>
        <pc:spChg chg="add del">
          <ac:chgData name="Caleb Salmon (2217676)" userId="f4fec4ba-e154-4ed6-b168-698d77d6bf8c" providerId="ADAL" clId="{5892846F-588B-8F43-8427-81D984ECE15F}" dt="2024-11-10T17:46:14.493" v="1120" actId="26606"/>
          <ac:spMkLst>
            <pc:docMk/>
            <pc:sldMk cId="3450282263" sldId="259"/>
            <ac:spMk id="15" creationId="{04812C46-200A-4DEB-A05E-3ED6C68C2387}"/>
          </ac:spMkLst>
        </pc:spChg>
        <pc:spChg chg="add del">
          <ac:chgData name="Caleb Salmon (2217676)" userId="f4fec4ba-e154-4ed6-b168-698d77d6bf8c" providerId="ADAL" clId="{5892846F-588B-8F43-8427-81D984ECE15F}" dt="2024-11-10T17:46:14.493" v="1120" actId="26606"/>
          <ac:spMkLst>
            <pc:docMk/>
            <pc:sldMk cId="3450282263" sldId="259"/>
            <ac:spMk id="16" creationId="{D1EA859B-E555-4109-94F3-6700E046E008}"/>
          </ac:spMkLst>
        </pc:spChg>
        <pc:spChg chg="add del">
          <ac:chgData name="Caleb Salmon (2217676)" userId="f4fec4ba-e154-4ed6-b168-698d77d6bf8c" providerId="ADAL" clId="{5892846F-588B-8F43-8427-81D984ECE15F}" dt="2024-11-10T17:46:17.638" v="1122" actId="26606"/>
          <ac:spMkLst>
            <pc:docMk/>
            <pc:sldMk cId="3450282263" sldId="259"/>
            <ac:spMk id="18" creationId="{04812C46-200A-4DEB-A05E-3ED6C68C2387}"/>
          </ac:spMkLst>
        </pc:spChg>
        <pc:spChg chg="add del">
          <ac:chgData name="Caleb Salmon (2217676)" userId="f4fec4ba-e154-4ed6-b168-698d77d6bf8c" providerId="ADAL" clId="{5892846F-588B-8F43-8427-81D984ECE15F}" dt="2024-11-10T17:46:17.638" v="1122" actId="26606"/>
          <ac:spMkLst>
            <pc:docMk/>
            <pc:sldMk cId="3450282263" sldId="259"/>
            <ac:spMk id="19" creationId="{D1EA859B-E555-4109-94F3-6700E046E008}"/>
          </ac:spMkLst>
        </pc:spChg>
        <pc:spChg chg="add">
          <ac:chgData name="Caleb Salmon (2217676)" userId="f4fec4ba-e154-4ed6-b168-698d77d6bf8c" providerId="ADAL" clId="{5892846F-588B-8F43-8427-81D984ECE15F}" dt="2024-11-10T17:46:17.760" v="1123" actId="26606"/>
          <ac:spMkLst>
            <pc:docMk/>
            <pc:sldMk cId="3450282263" sldId="259"/>
            <ac:spMk id="21" creationId="{8F90786E-B72D-4C32-BDCE-A170B007822D}"/>
          </ac:spMkLst>
        </pc:spChg>
        <pc:spChg chg="add">
          <ac:chgData name="Caleb Salmon (2217676)" userId="f4fec4ba-e154-4ed6-b168-698d77d6bf8c" providerId="ADAL" clId="{5892846F-588B-8F43-8427-81D984ECE15F}" dt="2024-11-10T17:46:17.760" v="1123" actId="26606"/>
          <ac:spMkLst>
            <pc:docMk/>
            <pc:sldMk cId="3450282263" sldId="259"/>
            <ac:spMk id="22" creationId="{5E46F2E7-848F-4A6C-A098-4764FDEA771A}"/>
          </ac:spMkLst>
        </pc:spChg>
        <pc:picChg chg="add del mod">
          <ac:chgData name="Caleb Salmon (2217676)" userId="f4fec4ba-e154-4ed6-b168-698d77d6bf8c" providerId="ADAL" clId="{5892846F-588B-8F43-8427-81D984ECE15F}" dt="2024-11-10T17:44:45.553" v="1105" actId="21"/>
          <ac:picMkLst>
            <pc:docMk/>
            <pc:sldMk cId="3450282263" sldId="259"/>
            <ac:picMk id="4" creationId="{D1CC8E8F-C8FB-05D0-0B52-983759F99E6E}"/>
          </ac:picMkLst>
        </pc:picChg>
        <pc:picChg chg="add mod ord">
          <ac:chgData name="Caleb Salmon (2217676)" userId="f4fec4ba-e154-4ed6-b168-698d77d6bf8c" providerId="ADAL" clId="{5892846F-588B-8F43-8427-81D984ECE15F}" dt="2024-11-10T17:46:17.760" v="1123" actId="26606"/>
          <ac:picMkLst>
            <pc:docMk/>
            <pc:sldMk cId="3450282263" sldId="259"/>
            <ac:picMk id="5" creationId="{5E172928-6826-8BA4-623A-461D26CCD0BA}"/>
          </ac:picMkLst>
        </pc:picChg>
      </pc:sldChg>
      <pc:sldChg chg="addSp delSp modSp new mod setBg setClrOvrMap">
        <pc:chgData name="Caleb Salmon (2217676)" userId="f4fec4ba-e154-4ed6-b168-698d77d6bf8c" providerId="ADAL" clId="{5892846F-588B-8F43-8427-81D984ECE15F}" dt="2024-11-10T18:44:39.981" v="2105" actId="1076"/>
        <pc:sldMkLst>
          <pc:docMk/>
          <pc:sldMk cId="2104445909" sldId="260"/>
        </pc:sldMkLst>
        <pc:spChg chg="mod ord">
          <ac:chgData name="Caleb Salmon (2217676)" userId="f4fec4ba-e154-4ed6-b168-698d77d6bf8c" providerId="ADAL" clId="{5892846F-588B-8F43-8427-81D984ECE15F}" dt="2024-11-10T18:44:20.287" v="2101" actId="26606"/>
          <ac:spMkLst>
            <pc:docMk/>
            <pc:sldMk cId="2104445909" sldId="260"/>
            <ac:spMk id="2" creationId="{FEFA871A-D39B-3D85-FFBE-B1EDC45D097E}"/>
          </ac:spMkLst>
        </pc:spChg>
        <pc:spChg chg="mod ord">
          <ac:chgData name="Caleb Salmon (2217676)" userId="f4fec4ba-e154-4ed6-b168-698d77d6bf8c" providerId="ADAL" clId="{5892846F-588B-8F43-8427-81D984ECE15F}" dt="2024-11-10T18:44:39.981" v="2105" actId="1076"/>
          <ac:spMkLst>
            <pc:docMk/>
            <pc:sldMk cId="2104445909" sldId="260"/>
            <ac:spMk id="3" creationId="{43B5D739-F29B-8E6C-5FB6-166E629C0A0D}"/>
          </ac:spMkLst>
        </pc:spChg>
        <pc:spChg chg="add del">
          <ac:chgData name="Caleb Salmon (2217676)" userId="f4fec4ba-e154-4ed6-b168-698d77d6bf8c" providerId="ADAL" clId="{5892846F-588B-8F43-8427-81D984ECE15F}" dt="2024-11-10T18:44:20.277" v="2100" actId="26606"/>
          <ac:spMkLst>
            <pc:docMk/>
            <pc:sldMk cId="2104445909" sldId="260"/>
            <ac:spMk id="7" creationId="{F7EAFAA4-859B-42B4-AC85-F32CFE6950E6}"/>
          </ac:spMkLst>
        </pc:spChg>
        <pc:spChg chg="add del">
          <ac:chgData name="Caleb Salmon (2217676)" userId="f4fec4ba-e154-4ed6-b168-698d77d6bf8c" providerId="ADAL" clId="{5892846F-588B-8F43-8427-81D984ECE15F}" dt="2024-11-10T18:44:20.277" v="2100" actId="26606"/>
          <ac:spMkLst>
            <pc:docMk/>
            <pc:sldMk cId="2104445909" sldId="260"/>
            <ac:spMk id="8" creationId="{B3855DB9-46C3-47FA-992C-FC2BE58A7375}"/>
          </ac:spMkLst>
        </pc:spChg>
        <pc:spChg chg="add del">
          <ac:chgData name="Caleb Salmon (2217676)" userId="f4fec4ba-e154-4ed6-b168-698d77d6bf8c" providerId="ADAL" clId="{5892846F-588B-8F43-8427-81D984ECE15F}" dt="2024-11-10T18:06:12.626" v="1636" actId="26606"/>
          <ac:spMkLst>
            <pc:docMk/>
            <pc:sldMk cId="2104445909" sldId="260"/>
            <ac:spMk id="9" creationId="{5A0118C5-4F8D-4CF4-BADD-53FEACC6C42A}"/>
          </ac:spMkLst>
        </pc:spChg>
        <pc:spChg chg="add del">
          <ac:chgData name="Caleb Salmon (2217676)" userId="f4fec4ba-e154-4ed6-b168-698d77d6bf8c" providerId="ADAL" clId="{5892846F-588B-8F43-8427-81D984ECE15F}" dt="2024-11-10T18:44:20.277" v="2100" actId="26606"/>
          <ac:spMkLst>
            <pc:docMk/>
            <pc:sldMk cId="2104445909" sldId="260"/>
            <ac:spMk id="13" creationId="{A2B401D5-BF67-49A4-8617-0C6BD886C753}"/>
          </ac:spMkLst>
        </pc:spChg>
        <pc:spChg chg="add">
          <ac:chgData name="Caleb Salmon (2217676)" userId="f4fec4ba-e154-4ed6-b168-698d77d6bf8c" providerId="ADAL" clId="{5892846F-588B-8F43-8427-81D984ECE15F}" dt="2024-11-10T18:06:12.626" v="1636" actId="26606"/>
          <ac:spMkLst>
            <pc:docMk/>
            <pc:sldMk cId="2104445909" sldId="260"/>
            <ac:spMk id="25" creationId="{EFE6CFD5-509D-42EE-82A6-1E376C36505C}"/>
          </ac:spMkLst>
        </pc:spChg>
        <pc:spChg chg="add">
          <ac:chgData name="Caleb Salmon (2217676)" userId="f4fec4ba-e154-4ed6-b168-698d77d6bf8c" providerId="ADAL" clId="{5892846F-588B-8F43-8427-81D984ECE15F}" dt="2024-11-10T18:06:12.626" v="1636" actId="26606"/>
          <ac:spMkLst>
            <pc:docMk/>
            <pc:sldMk cId="2104445909" sldId="260"/>
            <ac:spMk id="27" creationId="{70A48D59-8581-41F7-B529-F4617FE07A9A}"/>
          </ac:spMkLst>
        </pc:spChg>
        <pc:grpChg chg="add del">
          <ac:chgData name="Caleb Salmon (2217676)" userId="f4fec4ba-e154-4ed6-b168-698d77d6bf8c" providerId="ADAL" clId="{5892846F-588B-8F43-8427-81D984ECE15F}" dt="2024-11-10T18:06:12.626" v="1636" actId="26606"/>
          <ac:grpSpMkLst>
            <pc:docMk/>
            <pc:sldMk cId="2104445909" sldId="260"/>
            <ac:grpSpMk id="11" creationId="{B894EFA8-F425-4D19-A94B-445388B31E20}"/>
          </ac:grpSpMkLst>
        </pc:grpChg>
        <pc:grpChg chg="add del">
          <ac:chgData name="Caleb Salmon (2217676)" userId="f4fec4ba-e154-4ed6-b168-698d77d6bf8c" providerId="ADAL" clId="{5892846F-588B-8F43-8427-81D984ECE15F}" dt="2024-11-10T18:06:12.626" v="1636" actId="26606"/>
          <ac:grpSpMkLst>
            <pc:docMk/>
            <pc:sldMk cId="2104445909" sldId="260"/>
            <ac:grpSpMk id="15" creationId="{582A903B-6B78-4F0A-B7C9-3D80499020B8}"/>
          </ac:grpSpMkLst>
        </pc:grpChg>
        <pc:picChg chg="add del mod">
          <ac:chgData name="Caleb Salmon (2217676)" userId="f4fec4ba-e154-4ed6-b168-698d77d6bf8c" providerId="ADAL" clId="{5892846F-588B-8F43-8427-81D984ECE15F}" dt="2024-11-10T18:06:17.129" v="1637" actId="21"/>
          <ac:picMkLst>
            <pc:docMk/>
            <pc:sldMk cId="2104445909" sldId="260"/>
            <ac:picMk id="4" creationId="{514A44F5-C6CD-239F-4A11-81EB8AAA30CA}"/>
          </ac:picMkLst>
        </pc:picChg>
        <pc:picChg chg="add mod ord">
          <ac:chgData name="Caleb Salmon (2217676)" userId="f4fec4ba-e154-4ed6-b168-698d77d6bf8c" providerId="ADAL" clId="{5892846F-588B-8F43-8427-81D984ECE15F}" dt="2024-11-10T18:44:20.287" v="2101" actId="26606"/>
          <ac:picMkLst>
            <pc:docMk/>
            <pc:sldMk cId="2104445909" sldId="260"/>
            <ac:picMk id="4" creationId="{75DBBA79-C940-11E0-BDDF-5D18C634148E}"/>
          </ac:picMkLst>
        </pc:picChg>
        <pc:picChg chg="add del mod">
          <ac:chgData name="Caleb Salmon (2217676)" userId="f4fec4ba-e154-4ed6-b168-698d77d6bf8c" providerId="ADAL" clId="{5892846F-588B-8F43-8427-81D984ECE15F}" dt="2024-11-10T18:06:30.354" v="1639" actId="21"/>
          <ac:picMkLst>
            <pc:docMk/>
            <pc:sldMk cId="2104445909" sldId="260"/>
            <ac:picMk id="5" creationId="{59E992A3-CC7E-C6D5-FF22-812BA444B1FF}"/>
          </ac:picMkLst>
        </pc:picChg>
        <pc:picChg chg="add del mod">
          <ac:chgData name="Caleb Salmon (2217676)" userId="f4fec4ba-e154-4ed6-b168-698d77d6bf8c" providerId="ADAL" clId="{5892846F-588B-8F43-8427-81D984ECE15F}" dt="2024-11-10T18:43:57.099" v="2095" actId="21"/>
          <ac:picMkLst>
            <pc:docMk/>
            <pc:sldMk cId="2104445909" sldId="260"/>
            <ac:picMk id="6" creationId="{1245EC1E-0E83-213D-8CD8-E2E9C93AC6D8}"/>
          </ac:picMkLst>
        </pc:picChg>
        <pc:cxnChg chg="add">
          <ac:chgData name="Caleb Salmon (2217676)" userId="f4fec4ba-e154-4ed6-b168-698d77d6bf8c" providerId="ADAL" clId="{5892846F-588B-8F43-8427-81D984ECE15F}" dt="2024-11-10T18:06:12.626" v="1636" actId="26606"/>
          <ac:cxnSpMkLst>
            <pc:docMk/>
            <pc:sldMk cId="2104445909" sldId="260"/>
            <ac:cxnSpMk id="29" creationId="{967F2066-0253-4771-A5F6-68111E1FE832}"/>
          </ac:cxnSpMkLst>
        </pc:cxnChg>
      </pc:sldChg>
      <pc:sldChg chg="addSp delSp modSp new mod setBg">
        <pc:chgData name="Caleb Salmon (2217676)" userId="f4fec4ba-e154-4ed6-b168-698d77d6bf8c" providerId="ADAL" clId="{5892846F-588B-8F43-8427-81D984ECE15F}" dt="2024-11-10T18:46:48.895" v="2139" actId="255"/>
        <pc:sldMkLst>
          <pc:docMk/>
          <pc:sldMk cId="2831490997" sldId="261"/>
        </pc:sldMkLst>
        <pc:spChg chg="mod ord">
          <ac:chgData name="Caleb Salmon (2217676)" userId="f4fec4ba-e154-4ed6-b168-698d77d6bf8c" providerId="ADAL" clId="{5892846F-588B-8F43-8427-81D984ECE15F}" dt="2024-11-10T18:33:28.675" v="1779" actId="208"/>
          <ac:spMkLst>
            <pc:docMk/>
            <pc:sldMk cId="2831490997" sldId="261"/>
            <ac:spMk id="2" creationId="{714A5E73-8B06-6C45-359D-C747025B5816}"/>
          </ac:spMkLst>
        </pc:spChg>
        <pc:spChg chg="del">
          <ac:chgData name="Caleb Salmon (2217676)" userId="f4fec4ba-e154-4ed6-b168-698d77d6bf8c" providerId="ADAL" clId="{5892846F-588B-8F43-8427-81D984ECE15F}" dt="2024-11-10T18:28:55.658" v="1667" actId="931"/>
          <ac:spMkLst>
            <pc:docMk/>
            <pc:sldMk cId="2831490997" sldId="261"/>
            <ac:spMk id="3" creationId="{E17AF84C-B70D-5619-5966-81824609AC28}"/>
          </ac:spMkLst>
        </pc:spChg>
        <pc:spChg chg="add mod">
          <ac:chgData name="Caleb Salmon (2217676)" userId="f4fec4ba-e154-4ed6-b168-698d77d6bf8c" providerId="ADAL" clId="{5892846F-588B-8F43-8427-81D984ECE15F}" dt="2024-11-10T18:33:47.606" v="1793" actId="1076"/>
          <ac:spMkLst>
            <pc:docMk/>
            <pc:sldMk cId="2831490997" sldId="261"/>
            <ac:spMk id="5" creationId="{EAAFB134-8480-55D8-E1C1-86996C7E14A8}"/>
          </ac:spMkLst>
        </pc:spChg>
        <pc:spChg chg="add del">
          <ac:chgData name="Caleb Salmon (2217676)" userId="f4fec4ba-e154-4ed6-b168-698d77d6bf8c" providerId="ADAL" clId="{5892846F-588B-8F43-8427-81D984ECE15F}" dt="2024-11-10T18:29:04.039" v="1669" actId="26606"/>
          <ac:spMkLst>
            <pc:docMk/>
            <pc:sldMk cId="2831490997" sldId="261"/>
            <ac:spMk id="8" creationId="{1B01FB74-EB7B-6183-1134-ED805BB6C7D8}"/>
          </ac:spMkLst>
        </pc:spChg>
        <pc:spChg chg="add del">
          <ac:chgData name="Caleb Salmon (2217676)" userId="f4fec4ba-e154-4ed6-b168-698d77d6bf8c" providerId="ADAL" clId="{5892846F-588B-8F43-8427-81D984ECE15F}" dt="2024-11-10T18:29:09.750" v="1673" actId="26606"/>
          <ac:spMkLst>
            <pc:docMk/>
            <pc:sldMk cId="2831490997" sldId="261"/>
            <ac:spMk id="9" creationId="{D4771268-CB57-404A-9271-370EB28F6090}"/>
          </ac:spMkLst>
        </pc:spChg>
        <pc:spChg chg="add del">
          <ac:chgData name="Caleb Salmon (2217676)" userId="f4fec4ba-e154-4ed6-b168-698d77d6bf8c" providerId="ADAL" clId="{5892846F-588B-8F43-8427-81D984ECE15F}" dt="2024-11-10T18:29:04.039" v="1669" actId="26606"/>
          <ac:spMkLst>
            <pc:docMk/>
            <pc:sldMk cId="2831490997" sldId="261"/>
            <ac:spMk id="11" creationId="{E45CA849-654C-4173-AD99-B3A2528275F5}"/>
          </ac:spMkLst>
        </pc:spChg>
        <pc:spChg chg="add del">
          <ac:chgData name="Caleb Salmon (2217676)" userId="f4fec4ba-e154-4ed6-b168-698d77d6bf8c" providerId="ADAL" clId="{5892846F-588B-8F43-8427-81D984ECE15F}" dt="2024-11-10T18:29:11.770" v="1675" actId="26606"/>
          <ac:spMkLst>
            <pc:docMk/>
            <pc:sldMk cId="2831490997" sldId="261"/>
            <ac:spMk id="12" creationId="{37C89E4B-3C9F-44B9-8B86-D9E3D112D8EC}"/>
          </ac:spMkLst>
        </pc:spChg>
        <pc:spChg chg="add del">
          <ac:chgData name="Caleb Salmon (2217676)" userId="f4fec4ba-e154-4ed6-b168-698d77d6bf8c" providerId="ADAL" clId="{5892846F-588B-8F43-8427-81D984ECE15F}" dt="2024-11-10T18:29:04.039" v="1669" actId="26606"/>
          <ac:spMkLst>
            <pc:docMk/>
            <pc:sldMk cId="2831490997" sldId="261"/>
            <ac:spMk id="13" creationId="{3E23A947-2D45-4208-AE2B-64948C87A3EB}"/>
          </ac:spMkLst>
        </pc:spChg>
        <pc:spChg chg="add del">
          <ac:chgData name="Caleb Salmon (2217676)" userId="f4fec4ba-e154-4ed6-b168-698d77d6bf8c" providerId="ADAL" clId="{5892846F-588B-8F43-8427-81D984ECE15F}" dt="2024-11-10T18:29:04.039" v="1669" actId="26606"/>
          <ac:spMkLst>
            <pc:docMk/>
            <pc:sldMk cId="2831490997" sldId="261"/>
            <ac:spMk id="15" creationId="{E5BBB0F9-6A59-4D02-A9C7-A2D6516684CE}"/>
          </ac:spMkLst>
        </pc:spChg>
        <pc:spChg chg="add del">
          <ac:chgData name="Caleb Salmon (2217676)" userId="f4fec4ba-e154-4ed6-b168-698d77d6bf8c" providerId="ADAL" clId="{5892846F-588B-8F43-8427-81D984ECE15F}" dt="2024-11-10T18:29:06.315" v="1671" actId="26606"/>
          <ac:spMkLst>
            <pc:docMk/>
            <pc:sldMk cId="2831490997" sldId="261"/>
            <ac:spMk id="17" creationId="{B95B9BA8-1D69-4796-85F5-B6D0BD52354B}"/>
          </ac:spMkLst>
        </pc:spChg>
        <pc:spChg chg="add del">
          <ac:chgData name="Caleb Salmon (2217676)" userId="f4fec4ba-e154-4ed6-b168-698d77d6bf8c" providerId="ADAL" clId="{5892846F-588B-8F43-8427-81D984ECE15F}" dt="2024-11-10T18:29:06.315" v="1671" actId="26606"/>
          <ac:spMkLst>
            <pc:docMk/>
            <pc:sldMk cId="2831490997" sldId="261"/>
            <ac:spMk id="18" creationId="{BE2F6856-78CA-0340-1B4C-F055D75E480D}"/>
          </ac:spMkLst>
        </pc:spChg>
        <pc:spChg chg="add">
          <ac:chgData name="Caleb Salmon (2217676)" userId="f4fec4ba-e154-4ed6-b168-698d77d6bf8c" providerId="ADAL" clId="{5892846F-588B-8F43-8427-81D984ECE15F}" dt="2024-11-10T18:29:11.782" v="1676" actId="26606"/>
          <ac:spMkLst>
            <pc:docMk/>
            <pc:sldMk cId="2831490997" sldId="261"/>
            <ac:spMk id="19" creationId="{E45CA849-654C-4173-AD99-B3A2528275F5}"/>
          </ac:spMkLst>
        </pc:spChg>
        <pc:spChg chg="add">
          <ac:chgData name="Caleb Salmon (2217676)" userId="f4fec4ba-e154-4ed6-b168-698d77d6bf8c" providerId="ADAL" clId="{5892846F-588B-8F43-8427-81D984ECE15F}" dt="2024-11-10T18:29:11.782" v="1676" actId="26606"/>
          <ac:spMkLst>
            <pc:docMk/>
            <pc:sldMk cId="2831490997" sldId="261"/>
            <ac:spMk id="20" creationId="{3E23A947-2D45-4208-AE2B-64948C87A3EB}"/>
          </ac:spMkLst>
        </pc:spChg>
        <pc:spChg chg="add">
          <ac:chgData name="Caleb Salmon (2217676)" userId="f4fec4ba-e154-4ed6-b168-698d77d6bf8c" providerId="ADAL" clId="{5892846F-588B-8F43-8427-81D984ECE15F}" dt="2024-11-10T18:29:11.782" v="1676" actId="26606"/>
          <ac:spMkLst>
            <pc:docMk/>
            <pc:sldMk cId="2831490997" sldId="261"/>
            <ac:spMk id="21" creationId="{E5BBB0F9-6A59-4D02-A9C7-A2D6516684CE}"/>
          </ac:spMkLst>
        </pc:spChg>
        <pc:spChg chg="add mod">
          <ac:chgData name="Caleb Salmon (2217676)" userId="f4fec4ba-e154-4ed6-b168-698d77d6bf8c" providerId="ADAL" clId="{5892846F-588B-8F43-8427-81D984ECE15F}" dt="2024-11-10T18:46:48.895" v="2139" actId="255"/>
          <ac:spMkLst>
            <pc:docMk/>
            <pc:sldMk cId="2831490997" sldId="261"/>
            <ac:spMk id="22" creationId="{1B01FB74-EB7B-6183-1134-ED805BB6C7D8}"/>
          </ac:spMkLst>
        </pc:spChg>
        <pc:picChg chg="add mod ord">
          <ac:chgData name="Caleb Salmon (2217676)" userId="f4fec4ba-e154-4ed6-b168-698d77d6bf8c" providerId="ADAL" clId="{5892846F-588B-8F43-8427-81D984ECE15F}" dt="2024-11-10T18:42:11.560" v="2071" actId="167"/>
          <ac:picMkLst>
            <pc:docMk/>
            <pc:sldMk cId="2831490997" sldId="261"/>
            <ac:picMk id="3" creationId="{D54A11A7-F63F-3B22-AA16-DB76AD8A28EC}"/>
          </ac:picMkLst>
        </pc:picChg>
        <pc:picChg chg="add mod ord">
          <ac:chgData name="Caleb Salmon (2217676)" userId="f4fec4ba-e154-4ed6-b168-698d77d6bf8c" providerId="ADAL" clId="{5892846F-588B-8F43-8427-81D984ECE15F}" dt="2024-11-10T18:29:20.024" v="1678" actId="14100"/>
          <ac:picMkLst>
            <pc:docMk/>
            <pc:sldMk cId="2831490997" sldId="261"/>
            <ac:picMk id="4" creationId="{9B5580EC-F28B-0011-10C6-6972B055831C}"/>
          </ac:picMkLst>
        </pc:picChg>
        <pc:cxnChg chg="add del">
          <ac:chgData name="Caleb Salmon (2217676)" userId="f4fec4ba-e154-4ed6-b168-698d77d6bf8c" providerId="ADAL" clId="{5892846F-588B-8F43-8427-81D984ECE15F}" dt="2024-11-10T18:29:11.770" v="1675" actId="26606"/>
          <ac:cxnSpMkLst>
            <pc:docMk/>
            <pc:sldMk cId="2831490997" sldId="261"/>
            <ac:cxnSpMk id="14" creationId="{AA2EAA10-076F-46BD-8F0F-B9A2FB77A85C}"/>
          </ac:cxnSpMkLst>
        </pc:cxnChg>
        <pc:cxnChg chg="add del">
          <ac:chgData name="Caleb Salmon (2217676)" userId="f4fec4ba-e154-4ed6-b168-698d77d6bf8c" providerId="ADAL" clId="{5892846F-588B-8F43-8427-81D984ECE15F}" dt="2024-11-10T18:29:11.770" v="1675" actId="26606"/>
          <ac:cxnSpMkLst>
            <pc:docMk/>
            <pc:sldMk cId="2831490997" sldId="261"/>
            <ac:cxnSpMk id="16" creationId="{D891E407-403B-4764-86C9-33A56D3BCAA3}"/>
          </ac:cxnSpMkLst>
        </pc:cxnChg>
      </pc:sldChg>
      <pc:sldChg chg="addSp delSp modSp new mod setBg">
        <pc:chgData name="Caleb Salmon (2217676)" userId="f4fec4ba-e154-4ed6-b168-698d77d6bf8c" providerId="ADAL" clId="{5892846F-588B-8F43-8427-81D984ECE15F}" dt="2024-11-10T18:54:19.393" v="2459" actId="20577"/>
        <pc:sldMkLst>
          <pc:docMk/>
          <pc:sldMk cId="2736951376" sldId="262"/>
        </pc:sldMkLst>
        <pc:spChg chg="mod">
          <ac:chgData name="Caleb Salmon (2217676)" userId="f4fec4ba-e154-4ed6-b168-698d77d6bf8c" providerId="ADAL" clId="{5892846F-588B-8F43-8427-81D984ECE15F}" dt="2024-11-10T18:53:26.105" v="2361" actId="26606"/>
          <ac:spMkLst>
            <pc:docMk/>
            <pc:sldMk cId="2736951376" sldId="262"/>
            <ac:spMk id="2" creationId="{1F87160A-E2A7-34B6-B0BC-42D236A21E8D}"/>
          </ac:spMkLst>
        </pc:spChg>
        <pc:spChg chg="mod ord">
          <ac:chgData name="Caleb Salmon (2217676)" userId="f4fec4ba-e154-4ed6-b168-698d77d6bf8c" providerId="ADAL" clId="{5892846F-588B-8F43-8427-81D984ECE15F}" dt="2024-11-10T18:54:19.393" v="2459" actId="20577"/>
          <ac:spMkLst>
            <pc:docMk/>
            <pc:sldMk cId="2736951376" sldId="262"/>
            <ac:spMk id="3" creationId="{A2169A86-EED6-5BA9-A7AD-4964CE1EB097}"/>
          </ac:spMkLst>
        </pc:spChg>
        <pc:spChg chg="add del">
          <ac:chgData name="Caleb Salmon (2217676)" userId="f4fec4ba-e154-4ed6-b168-698d77d6bf8c" providerId="ADAL" clId="{5892846F-588B-8F43-8427-81D984ECE15F}" dt="2024-11-10T18:53:26.094" v="2360" actId="26606"/>
          <ac:spMkLst>
            <pc:docMk/>
            <pc:sldMk cId="2736951376" sldId="262"/>
            <ac:spMk id="9" creationId="{1660E788-AFA9-4A1B-9991-6AA74632A15B}"/>
          </ac:spMkLst>
        </pc:spChg>
        <pc:spChg chg="add del">
          <ac:chgData name="Caleb Salmon (2217676)" userId="f4fec4ba-e154-4ed6-b168-698d77d6bf8c" providerId="ADAL" clId="{5892846F-588B-8F43-8427-81D984ECE15F}" dt="2024-11-10T18:53:26.094" v="2360" actId="26606"/>
          <ac:spMkLst>
            <pc:docMk/>
            <pc:sldMk cId="2736951376" sldId="262"/>
            <ac:spMk id="11" creationId="{867D4867-5BA7-4462-B2F6-A23F4A622AA7}"/>
          </ac:spMkLst>
        </pc:spChg>
        <pc:picChg chg="add mod ord">
          <ac:chgData name="Caleb Salmon (2217676)" userId="f4fec4ba-e154-4ed6-b168-698d77d6bf8c" providerId="ADAL" clId="{5892846F-588B-8F43-8427-81D984ECE15F}" dt="2024-11-10T18:53:26.105" v="2361" actId="26606"/>
          <ac:picMkLst>
            <pc:docMk/>
            <pc:sldMk cId="2736951376" sldId="262"/>
            <ac:picMk id="4" creationId="{E921520A-4C4C-88C4-B292-EC36888E806E}"/>
          </ac:picMkLst>
        </pc:picChg>
      </pc:sldChg>
      <pc:sldChg chg="delSp modSp new">
        <pc:chgData name="Caleb Salmon (2217676)" userId="f4fec4ba-e154-4ed6-b168-698d77d6bf8c" providerId="ADAL" clId="{5892846F-588B-8F43-8427-81D984ECE15F}" dt="2024-11-10T18:55:32.358" v="2556" actId="255"/>
        <pc:sldMkLst>
          <pc:docMk/>
          <pc:sldMk cId="3058213036" sldId="263"/>
        </pc:sldMkLst>
        <pc:spChg chg="mod">
          <ac:chgData name="Caleb Salmon (2217676)" userId="f4fec4ba-e154-4ed6-b168-698d77d6bf8c" providerId="ADAL" clId="{5892846F-588B-8F43-8427-81D984ECE15F}" dt="2024-11-10T18:55:32.358" v="2556" actId="255"/>
          <ac:spMkLst>
            <pc:docMk/>
            <pc:sldMk cId="3058213036" sldId="263"/>
            <ac:spMk id="2" creationId="{A2BA02CC-3D76-4464-6FEF-ACC2CB38CAC5}"/>
          </ac:spMkLst>
        </pc:spChg>
        <pc:spChg chg="del mod">
          <ac:chgData name="Caleb Salmon (2217676)" userId="f4fec4ba-e154-4ed6-b168-698d77d6bf8c" providerId="ADAL" clId="{5892846F-588B-8F43-8427-81D984ECE15F}" dt="2024-11-10T18:55:25.641" v="2540" actId="21"/>
          <ac:spMkLst>
            <pc:docMk/>
            <pc:sldMk cId="3058213036" sldId="263"/>
            <ac:spMk id="3" creationId="{3BC759A9-1AE4-6625-2D66-60B2CF8DFCF7}"/>
          </ac:spMkLst>
        </pc:spChg>
      </pc:sldChg>
      <pc:sldChg chg="modSp new">
        <pc:chgData name="Caleb Salmon (2217676)" userId="f4fec4ba-e154-4ed6-b168-698d77d6bf8c" providerId="ADAL" clId="{5892846F-588B-8F43-8427-81D984ECE15F}" dt="2024-11-10T19:04:54.986" v="2595" actId="1076"/>
        <pc:sldMkLst>
          <pc:docMk/>
          <pc:sldMk cId="2380940704" sldId="264"/>
        </pc:sldMkLst>
        <pc:spChg chg="mod">
          <ac:chgData name="Caleb Salmon (2217676)" userId="f4fec4ba-e154-4ed6-b168-698d77d6bf8c" providerId="ADAL" clId="{5892846F-588B-8F43-8427-81D984ECE15F}" dt="2024-11-10T18:55:45.375" v="2574" actId="20577"/>
          <ac:spMkLst>
            <pc:docMk/>
            <pc:sldMk cId="2380940704" sldId="264"/>
            <ac:spMk id="2" creationId="{1242180B-EBDD-AB8F-B046-C0097A80B06F}"/>
          </ac:spMkLst>
        </pc:spChg>
        <pc:spChg chg="mod">
          <ac:chgData name="Caleb Salmon (2217676)" userId="f4fec4ba-e154-4ed6-b168-698d77d6bf8c" providerId="ADAL" clId="{5892846F-588B-8F43-8427-81D984ECE15F}" dt="2024-11-10T19:04:54.986" v="2595" actId="1076"/>
          <ac:spMkLst>
            <pc:docMk/>
            <pc:sldMk cId="2380940704" sldId="264"/>
            <ac:spMk id="3" creationId="{B3BCB6CF-BC68-101D-C5BD-7EEB39E53D8E}"/>
          </ac:spMkLst>
        </pc:spChg>
      </pc:sldChg>
      <pc:sldChg chg="addSp delSp modSp add mod setBg setClrOvrMap">
        <pc:chgData name="Caleb Salmon (2217676)" userId="f4fec4ba-e154-4ed6-b168-698d77d6bf8c" providerId="ADAL" clId="{5892846F-588B-8F43-8427-81D984ECE15F}" dt="2024-11-10T22:30:14.287" v="2609" actId="255"/>
        <pc:sldMkLst>
          <pc:docMk/>
          <pc:sldMk cId="727297315" sldId="265"/>
        </pc:sldMkLst>
        <pc:spChg chg="mod">
          <ac:chgData name="Caleb Salmon (2217676)" userId="f4fec4ba-e154-4ed6-b168-698d77d6bf8c" providerId="ADAL" clId="{5892846F-588B-8F43-8427-81D984ECE15F}" dt="2024-11-10T22:30:05.949" v="2599" actId="26606"/>
          <ac:spMkLst>
            <pc:docMk/>
            <pc:sldMk cId="727297315" sldId="265"/>
            <ac:spMk id="2" creationId="{EDA49320-0BEA-4B77-F32F-0A07E7764D36}"/>
          </ac:spMkLst>
        </pc:spChg>
        <pc:spChg chg="mod">
          <ac:chgData name="Caleb Salmon (2217676)" userId="f4fec4ba-e154-4ed6-b168-698d77d6bf8c" providerId="ADAL" clId="{5892846F-588B-8F43-8427-81D984ECE15F}" dt="2024-11-10T22:30:14.287" v="2609" actId="255"/>
          <ac:spMkLst>
            <pc:docMk/>
            <pc:sldMk cId="727297315" sldId="265"/>
            <ac:spMk id="3" creationId="{E21D61F8-19C0-9608-79E4-E979DC849A0F}"/>
          </ac:spMkLst>
        </pc:spChg>
        <pc:spChg chg="add del">
          <ac:chgData name="Caleb Salmon (2217676)" userId="f4fec4ba-e154-4ed6-b168-698d77d6bf8c" providerId="ADAL" clId="{5892846F-588B-8F43-8427-81D984ECE15F}" dt="2024-11-10T22:30:05.874" v="2598" actId="26606"/>
          <ac:spMkLst>
            <pc:docMk/>
            <pc:sldMk cId="727297315" sldId="265"/>
            <ac:spMk id="10" creationId="{1660E788-AFA9-4A1B-9991-6AA74632A15B}"/>
          </ac:spMkLst>
        </pc:spChg>
        <pc:spChg chg="add del">
          <ac:chgData name="Caleb Salmon (2217676)" userId="f4fec4ba-e154-4ed6-b168-698d77d6bf8c" providerId="ADAL" clId="{5892846F-588B-8F43-8427-81D984ECE15F}" dt="2024-11-10T22:30:05.874" v="2598" actId="26606"/>
          <ac:spMkLst>
            <pc:docMk/>
            <pc:sldMk cId="727297315" sldId="265"/>
            <ac:spMk id="12" creationId="{867D4867-5BA7-4462-B2F6-A23F4A622AA7}"/>
          </ac:spMkLst>
        </pc:spChg>
        <pc:picChg chg="mod">
          <ac:chgData name="Caleb Salmon (2217676)" userId="f4fec4ba-e154-4ed6-b168-698d77d6bf8c" providerId="ADAL" clId="{5892846F-588B-8F43-8427-81D984ECE15F}" dt="2024-11-10T22:30:05.949" v="2599" actId="26606"/>
          <ac:picMkLst>
            <pc:docMk/>
            <pc:sldMk cId="727297315" sldId="265"/>
            <ac:picMk id="5" creationId="{6474A7F4-EFDC-4C94-B526-72CF9A9F719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461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084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3760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723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200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849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17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90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756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385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064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76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wansea by Mayyamin Alabri | 500px | Swansea, Swansea marina, Travel ...">
            <a:extLst>
              <a:ext uri="{FF2B5EF4-FFF2-40B4-BE49-F238E27FC236}">
                <a16:creationId xmlns:a16="http://schemas.microsoft.com/office/drawing/2014/main" id="{E60FB22A-31AF-EAA2-50F3-AD49FFD39E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17" b="9713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DD02B0-2DE5-3F31-00A1-744E7F2AF1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480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 regional police services have managed antisocial behaviour through the ages.</a:t>
            </a:r>
            <a:endParaRPr lang="en-US" sz="480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E085D9-E7AE-426E-7AC7-F74DB049E4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By Caleb Salmon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2217677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656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uses in an area">
            <a:extLst>
              <a:ext uri="{FF2B5EF4-FFF2-40B4-BE49-F238E27FC236}">
                <a16:creationId xmlns:a16="http://schemas.microsoft.com/office/drawing/2014/main" id="{6474A7F4-EFDC-4C94-B526-72CF9A9F71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1104" b="46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A49320-0BEA-4B77-F32F-0A07E7764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Contents 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D61F8-19C0-9608-79E4-E979DC849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101983"/>
          </a:xfrm>
        </p:spPr>
        <p:txBody>
          <a:bodyPr>
            <a:noAutofit/>
          </a:bodyPr>
          <a:lstStyle/>
          <a:p>
            <a:r>
              <a:rPr lang="en-GB" sz="2800"/>
              <a:t>Introduction to Antisocial behaviour.</a:t>
            </a:r>
          </a:p>
          <a:p>
            <a:r>
              <a:rPr lang="en-GB" sz="2800"/>
              <a:t>The history of antisocial behaviour legislation.</a:t>
            </a:r>
          </a:p>
          <a:p>
            <a:r>
              <a:rPr lang="en-GB" sz="2800"/>
              <a:t>A located view of the past. (Swansea high street)</a:t>
            </a:r>
          </a:p>
          <a:p>
            <a:r>
              <a:rPr lang="en-GB" sz="2800"/>
              <a:t>The methods of policing used from 1998-2020</a:t>
            </a:r>
          </a:p>
          <a:p>
            <a:r>
              <a:rPr lang="en-GB" sz="2800"/>
              <a:t>The effectiveness of the methods.</a:t>
            </a:r>
          </a:p>
          <a:p>
            <a:r>
              <a:rPr lang="en-GB" sz="2800"/>
              <a:t>Summary.</a:t>
            </a:r>
          </a:p>
          <a:p>
            <a:r>
              <a:rPr lang="en-GB" sz="2800"/>
              <a:t>Reference list.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727297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aky Blinders – Gangs of Birmingham – Die komplette 2. Staffel Szene 2 ...">
            <a:extLst>
              <a:ext uri="{FF2B5EF4-FFF2-40B4-BE49-F238E27FC236}">
                <a16:creationId xmlns:a16="http://schemas.microsoft.com/office/drawing/2014/main" id="{8FD856CB-26B0-B0E5-B6D5-5F18D44783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" r="26543" b="-1"/>
          <a:stretch/>
        </p:blipFill>
        <p:spPr>
          <a:xfrm>
            <a:off x="20" y="10"/>
            <a:ext cx="753768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C872AD-6B96-2BBF-DC0E-3A3A15068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4368"/>
            <a:ext cx="592836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cap="none" spc="0">
                <a:ln w="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 to Antisocial Behaviour.</a:t>
            </a:r>
            <a:endParaRPr lang="en-US" cap="none" spc="0">
              <a:ln w="0"/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D8C857-9447-4941-8520-9A44A926F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674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BEC14-33E9-0B39-3D85-E852C2AC6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2644" y="607060"/>
            <a:ext cx="3867209" cy="5643880"/>
          </a:xfrm>
        </p:spPr>
        <p:txBody>
          <a:bodyPr anchor="ctr">
            <a:normAutofit/>
          </a:bodyPr>
          <a:lstStyle/>
          <a:p>
            <a:r>
              <a:rPr lang="en-GB" sz="20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Your perception of antisocial behaviour? </a:t>
            </a:r>
          </a:p>
          <a:p>
            <a:r>
              <a:rPr lang="en-GB" sz="20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The definition of antisocial behaviour- “ Behaviour by a person which causes , or is likely to cause , harassment, alarm or distress to persons not of the same household” (Metropolitan police 2024). </a:t>
            </a:r>
          </a:p>
          <a:p>
            <a:r>
              <a:rPr lang="en-GB" sz="20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“1,042,654 separate acts of Antisocial behaviour in 2023/24” ( Home office 2024)</a:t>
            </a:r>
          </a:p>
          <a:p>
            <a:r>
              <a:rPr lang="en-GB" sz="20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Often categorised into three separate categories.</a:t>
            </a:r>
          </a:p>
          <a:p>
            <a:r>
              <a:rPr lang="en-GB" sz="20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Anybody can be effected. </a:t>
            </a:r>
          </a:p>
        </p:txBody>
      </p:sp>
    </p:spTree>
    <p:extLst>
      <p:ext uri="{BB962C8B-B14F-4D97-AF65-F5344CB8AC3E}">
        <p14:creationId xmlns:p14="http://schemas.microsoft.com/office/powerpoint/2010/main" val="362800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egislation - Free of Charge Creative Commons Chalkboard image">
            <a:extLst>
              <a:ext uri="{FF2B5EF4-FFF2-40B4-BE49-F238E27FC236}">
                <a16:creationId xmlns:a16="http://schemas.microsoft.com/office/drawing/2014/main" id="{0318F552-2455-D442-1520-2DE19FF39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71" r="16230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4B54D-CEBD-DB7C-4F7E-6AB1C003C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cap="none" spc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history of antisocial behaviour legislation.</a:t>
            </a:r>
            <a:endParaRPr lang="en-US" cap="none" spc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F582A-4965-D70B-03CC-63C6B5F8C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New labours introduction of the ASBO (Anti-social behaviour order) was introduced.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“Tough on crime , tough on the causes of crime approach” (Mills 2018)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Followed later by the 2003 “together” campaign – developed by the home office.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“Between 1999 and 2007 – </a:t>
            </a:r>
            <a:r>
              <a:rPr lang="en-GB" sz="150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14,972 ASBO’s </a:t>
            </a:r>
            <a:r>
              <a:rPr lang="en-GB" sz="15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were issued” (BCS 2008)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the past 20 years have you seen a decrease in antisocial behaviour? </a:t>
            </a:r>
            <a:endParaRPr lang="en-US" sz="15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234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E172928-6826-8BA4-623A-461D26CCD0B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23" b="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B688FF-8DE0-8786-4934-08D0F3F68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794" y="5517445"/>
            <a:ext cx="5155261" cy="1128889"/>
          </a:xfrm>
        </p:spPr>
        <p:txBody>
          <a:bodyPr anchor="t">
            <a:normAutofit/>
          </a:bodyPr>
          <a:lstStyle/>
          <a:p>
            <a:r>
              <a:rPr lang="en-GB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localised view of the past.</a:t>
            </a:r>
            <a:endParaRPr lang="en-US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F9A54-F4F5-1C0F-5C15-1AB08964B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1494" y="1382889"/>
            <a:ext cx="6451301" cy="5080387"/>
          </a:xfrm>
        </p:spPr>
        <p:txBody>
          <a:bodyPr>
            <a:normAutofit/>
          </a:bodyPr>
          <a:lstStyle/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Your perception of Swansea high street? </a:t>
            </a:r>
          </a:p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Swansea has seen a decrease of “51% since 2002-2003” (SFW 2014) in crime. </a:t>
            </a:r>
          </a:p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High street described as “a bit like Beirut” (Powell 2016)</a:t>
            </a:r>
          </a:p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Gentrification-  £30 million invested since the 90’s.</a:t>
            </a:r>
          </a:p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Does money equal less crime? Or Has it been due to the introduction of legislation?</a:t>
            </a:r>
          </a:p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main causes of antisocial behaviour:</a:t>
            </a:r>
          </a:p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Poverty ( poor housing , unemployment)</a:t>
            </a:r>
          </a:p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Substance misuse.</a:t>
            </a:r>
          </a:p>
          <a:p>
            <a:r>
              <a:rPr lang="en-GB" sz="2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Lack of mental health support.</a:t>
            </a:r>
          </a:p>
          <a:p>
            <a:endParaRPr lang="en-US" sz="21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50282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A871A-D39B-3D85-FFBE-B1EDC45D0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GB" sz="2400" cap="none" spc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methods of policing ASB.</a:t>
            </a:r>
            <a:endParaRPr lang="en-US" sz="24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Picture 3" descr="File:Police in Glasgow.jpg - Wikimedia Commons">
            <a:extLst>
              <a:ext uri="{FF2B5EF4-FFF2-40B4-BE49-F238E27FC236}">
                <a16:creationId xmlns:a16="http://schemas.microsoft.com/office/drawing/2014/main" id="{75DBBA79-C940-11E0-BDDF-5D18C6341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19" r="22650" b="2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5D739-F29B-8E6C-5FB6-166E629C0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672" y="2328763"/>
            <a:ext cx="4486656" cy="325525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1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Public Order Act 1986. Designed after “periods of public unrest” (Ahmed 2024).</a:t>
            </a:r>
          </a:p>
          <a:p>
            <a:pPr>
              <a:lnSpc>
                <a:spcPct val="90000"/>
              </a:lnSpc>
            </a:pPr>
            <a:r>
              <a:rPr lang="en-GB" sz="21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Police Reform Act 2002. – used along the introduction of ASBO’s.</a:t>
            </a:r>
          </a:p>
          <a:p>
            <a:pPr>
              <a:lnSpc>
                <a:spcPct val="90000"/>
              </a:lnSpc>
            </a:pPr>
            <a:r>
              <a:rPr lang="en-GB" sz="21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happens when these stopped deterring offenders?</a:t>
            </a:r>
          </a:p>
          <a:p>
            <a:pPr>
              <a:lnSpc>
                <a:spcPct val="90000"/>
              </a:lnSpc>
            </a:pPr>
            <a:r>
              <a:rPr lang="en-GB" sz="21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Criminal Behaviour Orders – 2014. Saw harsher punishment in criminal court for the “most persistent “ (Wood 2023).</a:t>
            </a:r>
          </a:p>
          <a:p>
            <a:pPr>
              <a:lnSpc>
                <a:spcPct val="90000"/>
              </a:lnSpc>
            </a:pPr>
            <a:r>
              <a:rPr lang="en-GB" sz="21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 you feel these have been successful?</a:t>
            </a:r>
          </a:p>
          <a:p>
            <a:pPr>
              <a:lnSpc>
                <a:spcPct val="90000"/>
              </a:lnSpc>
            </a:pPr>
            <a:endParaRPr lang="en-US" sz="21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4445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andscape and cityscape view of Swansea image - Free stock photo ...">
            <a:extLst>
              <a:ext uri="{FF2B5EF4-FFF2-40B4-BE49-F238E27FC236}">
                <a16:creationId xmlns:a16="http://schemas.microsoft.com/office/drawing/2014/main" id="{D54A11A7-F63F-3B22-AA16-DB76AD8A2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4A5E73-8B06-6C45-359D-C747025B5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dirty="0"/>
              <a:t>Did it work?</a:t>
            </a:r>
            <a:endParaRPr lang="en-US" sz="3600" dirty="0"/>
          </a:p>
        </p:txBody>
      </p:sp>
      <p:sp>
        <p:nvSpPr>
          <p:cNvPr id="22" name="Content Placeholder 7">
            <a:extLst>
              <a:ext uri="{FF2B5EF4-FFF2-40B4-BE49-F238E27FC236}">
                <a16:creationId xmlns:a16="http://schemas.microsoft.com/office/drawing/2014/main" id="{1B01FB74-EB7B-6183-1134-ED805BB6C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0985" y="2231748"/>
            <a:ext cx="4789313" cy="3674381"/>
          </a:xfrm>
        </p:spPr>
        <p:txBody>
          <a:bodyPr anchor="ctr">
            <a:noAutofit/>
          </a:bodyPr>
          <a:lstStyle/>
          <a:p>
            <a:r>
              <a:rPr lang="en-GB" sz="23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 68% decrease in ASB (2011-2019)</a:t>
            </a:r>
          </a:p>
          <a:p>
            <a:r>
              <a:rPr lang="en-GB" sz="23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Compare the timeline to the introduction of 2014 and CBO.</a:t>
            </a:r>
          </a:p>
          <a:p>
            <a:r>
              <a:rPr lang="en-GB" sz="23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How did it pave the way for now?</a:t>
            </a:r>
          </a:p>
          <a:p>
            <a:r>
              <a:rPr lang="en-GB" sz="23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Led the way for Operation </a:t>
            </a:r>
            <a:r>
              <a:rPr lang="en-GB" sz="23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Viscaria</a:t>
            </a:r>
            <a:r>
              <a:rPr lang="en-GB" sz="23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.</a:t>
            </a:r>
          </a:p>
          <a:p>
            <a:r>
              <a:rPr lang="en-GB" sz="23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“a no tolerance” (</a:t>
            </a:r>
            <a:r>
              <a:rPr lang="en-GB" sz="23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trusscot</a:t>
            </a:r>
            <a:r>
              <a:rPr lang="en-GB" sz="23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2024) policy created within the Swansea Police teams.</a:t>
            </a:r>
          </a:p>
          <a:p>
            <a:r>
              <a:rPr lang="en-GB" sz="23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Do you think it worked?</a:t>
            </a:r>
            <a:endParaRPr lang="en-US" sz="23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5580EC-F28B-0011-10C6-6972B05583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0" b="2"/>
          <a:stretch/>
        </p:blipFill>
        <p:spPr>
          <a:xfrm>
            <a:off x="429769" y="1721923"/>
            <a:ext cx="5629515" cy="37955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AFB134-8480-55D8-E1C1-86996C7E14A8}"/>
              </a:ext>
            </a:extLst>
          </p:cNvPr>
          <p:cNvSpPr txBox="1"/>
          <p:nvPr/>
        </p:nvSpPr>
        <p:spPr>
          <a:xfrm>
            <a:off x="778933" y="572146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</a:t>
            </a:r>
            <a:r>
              <a:rPr lang="en-GB" dirty="0" err="1"/>
              <a:t>Plumpot</a:t>
            </a:r>
            <a:r>
              <a:rPr lang="en-GB" dirty="0"/>
              <a:t>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490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7160A-E2A7-34B6-B0BC-42D236A21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Summary </a:t>
            </a:r>
            <a:endParaRPr lang="en-US" sz="2400"/>
          </a:p>
        </p:txBody>
      </p:sp>
      <p:pic>
        <p:nvPicPr>
          <p:cNvPr id="4" name="Picture 3" descr="Platform 1, Swansea railway station © Jaggery cc-by-sa/2.0 :: Geograph ...">
            <a:extLst>
              <a:ext uri="{FF2B5EF4-FFF2-40B4-BE49-F238E27FC236}">
                <a16:creationId xmlns:a16="http://schemas.microsoft.com/office/drawing/2014/main" id="{E921520A-4C4C-88C4-B292-EC36888E80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8861" b="1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69A86-EED6-5BA9-A7AD-4964CE1EB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7601" y="2640692"/>
            <a:ext cx="7676474" cy="4217308"/>
          </a:xfrm>
        </p:spPr>
        <p:txBody>
          <a:bodyPr>
            <a:normAutofit/>
          </a:bodyPr>
          <a:lstStyle/>
          <a:p>
            <a:r>
              <a:rPr lang="en-GB" sz="2200" dirty="0"/>
              <a:t>As previously shown , the methods worked.</a:t>
            </a:r>
          </a:p>
          <a:p>
            <a:r>
              <a:rPr lang="en-GB" sz="2200" dirty="0"/>
              <a:t>What did this allow for? </a:t>
            </a:r>
          </a:p>
          <a:p>
            <a:r>
              <a:rPr lang="en-GB" sz="2200" dirty="0"/>
              <a:t>Do you feel safe in Swansea high street?</a:t>
            </a:r>
          </a:p>
          <a:p>
            <a:r>
              <a:rPr lang="en-GB" sz="2200" dirty="0"/>
              <a:t>Has it changed the way we police today? – 2023 public order act.</a:t>
            </a:r>
          </a:p>
          <a:p>
            <a:r>
              <a:rPr lang="en-GB" sz="2200" dirty="0"/>
              <a:t>Can modern policing look to its past success?</a:t>
            </a:r>
          </a:p>
        </p:txBody>
      </p:sp>
    </p:spTree>
    <p:extLst>
      <p:ext uri="{BB962C8B-B14F-4D97-AF65-F5344CB8AC3E}">
        <p14:creationId xmlns:p14="http://schemas.microsoft.com/office/powerpoint/2010/main" val="2736951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02CC-3D76-4464-6FEF-ACC2CB38C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401" y="884311"/>
            <a:ext cx="11781197" cy="2915411"/>
          </a:xfrm>
        </p:spPr>
        <p:txBody>
          <a:bodyPr>
            <a:normAutofit/>
          </a:bodyPr>
          <a:lstStyle/>
          <a:p>
            <a:r>
              <a:rPr lang="en-GB" sz="4400" dirty="0"/>
              <a:t>Thank you for your time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058213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180B-EBDD-AB8F-B046-C0097A80B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691" y="216803"/>
            <a:ext cx="7729728" cy="1188720"/>
          </a:xfrm>
        </p:spPr>
        <p:txBody>
          <a:bodyPr/>
          <a:lstStyle/>
          <a:p>
            <a:r>
              <a:rPr lang="en-GB" dirty="0"/>
              <a:t>Reference list.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CB6CF-BC68-101D-C5BD-7EEB39E53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30" y="216803"/>
            <a:ext cx="8258449" cy="5131308"/>
          </a:xfrm>
        </p:spPr>
        <p:txBody>
          <a:bodyPr>
            <a:normAutofit/>
          </a:bodyPr>
          <a:lstStyle/>
          <a:p>
            <a:br>
              <a:rPr lang="en-GB" sz="1200" b="1" i="0">
                <a:effectLst/>
                <a:latin typeface="UICTFontTextStyleBody"/>
              </a:rPr>
            </a:br>
            <a:endParaRPr lang="en-GB" sz="1200" b="1" i="0">
              <a:effectLst/>
              <a:latin typeface="UICTFontTextStyleBody"/>
            </a:endParaRPr>
          </a:p>
          <a:p>
            <a:br>
              <a:rPr lang="en-GB" sz="1200">
                <a:effectLst/>
                <a:latin typeface=".AppleSystemUIFont"/>
              </a:rPr>
            </a:br>
            <a:endParaRPr lang="en-GB" sz="1200">
              <a:effectLst/>
              <a:latin typeface=".AppleSystemUIFont"/>
            </a:endParaRPr>
          </a:p>
          <a:p>
            <a:br>
              <a:rPr lang="en-GB" sz="1200">
                <a:effectLst/>
                <a:latin typeface=".AppleSystemUIFont"/>
              </a:rPr>
            </a:b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Berman, Gavin. </a:t>
            </a:r>
            <a:r>
              <a:rPr lang="en-GB" sz="1200" b="0" i="1">
                <a:effectLst/>
                <a:latin typeface="UICTFontTextStyleItalicBody"/>
              </a:rPr>
              <a:t>Anti-Social Behaviour Order Statistics</a:t>
            </a:r>
            <a:r>
              <a:rPr lang="en-GB" sz="1200" b="0" i="0">
                <a:effectLst/>
                <a:latin typeface="UICTFontTextStyleBody"/>
              </a:rPr>
              <a:t>. 30 Oct. 2009.</a:t>
            </a: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Clifton, Helen. ““The Amazing Change” behind Swansea’s High Street.” </a:t>
            </a:r>
            <a:r>
              <a:rPr lang="en-GB" sz="1200" b="0" i="1">
                <a:effectLst/>
                <a:latin typeface="UICTFontTextStyleItalicBody"/>
              </a:rPr>
              <a:t>BBC News</a:t>
            </a:r>
            <a:r>
              <a:rPr lang="en-GB" sz="1200" b="0" i="0">
                <a:effectLst/>
                <a:latin typeface="UICTFontTextStyleBody"/>
              </a:rPr>
              <a:t>, 6 Nov. 2016, www.bbc.com/news/uk-wales-37776322. Accessed 3 Nov. 2024.</a:t>
            </a: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Gregory, Rhys. </a:t>
            </a:r>
            <a:r>
              <a:rPr lang="en-GB" sz="1200" b="0" i="1">
                <a:effectLst/>
                <a:latin typeface="UICTFontTextStyleItalicBody"/>
              </a:rPr>
              <a:t>Wales247.Co.uk</a:t>
            </a:r>
            <a:r>
              <a:rPr lang="en-GB" sz="1200" b="0" i="0">
                <a:effectLst/>
                <a:latin typeface="UICTFontTextStyleBody"/>
              </a:rPr>
              <a:t>, 25 Apr. 2024, www.wales247.co.uk/police-crack-down-on-anti-social-behaviour-in-swansea-city-centre#google_vignette. Accessed 10 Nov. 2024.</a:t>
            </a: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Melling, John. “The Complete Guide to Antisocial Behaviour in the UK.” </a:t>
            </a:r>
            <a:r>
              <a:rPr lang="en-GB" sz="1200" b="0" i="1">
                <a:effectLst/>
                <a:latin typeface="UICTFontTextStyleItalicBody"/>
              </a:rPr>
              <a:t>Churchill Support Services</a:t>
            </a:r>
            <a:r>
              <a:rPr lang="en-GB" sz="1200" b="0" i="0">
                <a:effectLst/>
                <a:latin typeface="UICTFontTextStyleBody"/>
              </a:rPr>
              <a:t>, 2 Feb. 2024, www.churchillsupportservices.com/resources/news-insights/the-complete-guide-to-antisocial-behaviour-in-the-uk/. Accessed 2 Nov. 2024.</a:t>
            </a: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Metropolitan Police. “What Is Antisocial Behaviour?” </a:t>
            </a:r>
            <a:r>
              <a:rPr lang="en-GB" sz="1200" b="0" i="1">
                <a:effectLst/>
                <a:latin typeface="UICTFontTextStyleItalicBody"/>
              </a:rPr>
              <a:t>Www.met.police.uk</a:t>
            </a:r>
            <a:r>
              <a:rPr lang="en-GB" sz="1200" b="0" i="0">
                <a:effectLst/>
                <a:latin typeface="UICTFontTextStyleBody"/>
              </a:rPr>
              <a:t>, 2021, www.met.police.uk/advice/advice-and-information/asb/asb/antisocial-behaviour/what-is-antisocial-behaviour/. Accessed 1 Nov. 2024.</a:t>
            </a: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Millie, Andrew. “ANTI-SOCIAL BEHAVIOUR: CONCERNS of MINORITY and MARGINALISED LONDONERS 1.” 2006.</a:t>
            </a: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Mills, Helen . “Happy 20th Birthday Anti-Social Behaviour | Centre for Crime and Justice Studies.” </a:t>
            </a:r>
            <a:r>
              <a:rPr lang="en-GB" sz="1200" b="0" i="1">
                <a:effectLst/>
                <a:latin typeface="UICTFontTextStyleItalicBody"/>
              </a:rPr>
              <a:t>Www.crimeandjustice.org.uk</a:t>
            </a:r>
            <a:r>
              <a:rPr lang="en-GB" sz="1200" b="0" i="0">
                <a:effectLst/>
                <a:latin typeface="UICTFontTextStyleBody"/>
              </a:rPr>
              <a:t>, www.crimeandjustice.org.uk/resources/happy-20th-birthday-anti-social-behaviour. Accessed 1 Nov. 2024.</a:t>
            </a: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Plumplot. “Swansea Crime Statistics Comparison. November 2024.” </a:t>
            </a:r>
            <a:r>
              <a:rPr lang="en-GB" sz="1200" b="0" i="1">
                <a:effectLst/>
                <a:latin typeface="UICTFontTextStyleItalicBody"/>
              </a:rPr>
              <a:t>Plumplot.co.uk</a:t>
            </a:r>
            <a:r>
              <a:rPr lang="en-GB" sz="1200" b="0" i="0">
                <a:effectLst/>
                <a:latin typeface="UICTFontTextStyleBody"/>
              </a:rPr>
              <a:t>, 2 Nov. 2024, www.plumplot.co.uk/Swansea-crime-stats.html. Accessed 10 Nov. 2024.</a:t>
            </a:r>
            <a:endParaRPr lang="en-GB" sz="1200">
              <a:effectLst/>
              <a:latin typeface=".AppleSystemUIFont"/>
            </a:endParaRPr>
          </a:p>
          <a:p>
            <a:r>
              <a:rPr lang="en-GB" sz="1200" b="0" i="0">
                <a:effectLst/>
                <a:latin typeface="UICTFontTextStyleBody"/>
              </a:rPr>
              <a:t>“Root Causes.” </a:t>
            </a:r>
            <a:r>
              <a:rPr lang="en-GB" sz="1200" b="0" i="1">
                <a:effectLst/>
                <a:latin typeface="UICTFontTextStyleItalicBody"/>
              </a:rPr>
              <a:t>Www.gov.scot</a:t>
            </a:r>
            <a:r>
              <a:rPr lang="en-GB" sz="1200" b="0" i="0">
                <a:effectLst/>
                <a:latin typeface="UICTFontTextStyleBody"/>
              </a:rPr>
              <a:t>, www.gov.scot/publications/reviewing-scotlands-approach-antisocial-behaviour/pages/4/. Accessed 8 Nov. 2024.</a:t>
            </a:r>
            <a:endParaRPr lang="en-GB" sz="12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38094070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Parcel</vt:lpstr>
      <vt:lpstr>How regional police services have managed antisocial behaviour through the ages.</vt:lpstr>
      <vt:lpstr>Contents </vt:lpstr>
      <vt:lpstr>Introduction to Antisocial Behaviour.</vt:lpstr>
      <vt:lpstr>The history of antisocial behaviour legislation.</vt:lpstr>
      <vt:lpstr>A localised view of the past.</vt:lpstr>
      <vt:lpstr>The methods of policing ASB.</vt:lpstr>
      <vt:lpstr>Did it work?</vt:lpstr>
      <vt:lpstr>Summary </vt:lpstr>
      <vt:lpstr>Thank you for your time</vt:lpstr>
      <vt:lpstr>Reference list.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regional police services have managed antisocial behaviour through the ages.</dc:title>
  <dc:creator>Caleb Salmon (2217676)</dc:creator>
  <cp:lastModifiedBy>Caleb Salmon (2217676)</cp:lastModifiedBy>
  <cp:revision>10</cp:revision>
  <dcterms:created xsi:type="dcterms:W3CDTF">2024-11-10T16:32:29Z</dcterms:created>
  <dcterms:modified xsi:type="dcterms:W3CDTF">2024-11-10T22:41:33Z</dcterms:modified>
</cp:coreProperties>
</file>