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webextensions/webextension1.xml" ContentType="application/vnd.ms-office.webextension+xml"/>
  <Override PartName="/ppt/webextensions/webextension2.xml" ContentType="application/vnd.ms-office.webextension+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4"/>
  </p:sldMasterIdLst>
  <p:notesMasterIdLst>
    <p:notesMasterId r:id="rId27"/>
  </p:notesMasterIdLst>
  <p:handoutMasterIdLst>
    <p:handoutMasterId r:id="rId28"/>
  </p:handoutMasterIdLst>
  <p:sldIdLst>
    <p:sldId id="258" r:id="rId5"/>
    <p:sldId id="305" r:id="rId6"/>
    <p:sldId id="300" r:id="rId7"/>
    <p:sldId id="265" r:id="rId8"/>
    <p:sldId id="302" r:id="rId9"/>
    <p:sldId id="303" r:id="rId10"/>
    <p:sldId id="308" r:id="rId11"/>
    <p:sldId id="304" r:id="rId12"/>
    <p:sldId id="282" r:id="rId13"/>
    <p:sldId id="307" r:id="rId14"/>
    <p:sldId id="269" r:id="rId15"/>
    <p:sldId id="270" r:id="rId16"/>
    <p:sldId id="271" r:id="rId17"/>
    <p:sldId id="309" r:id="rId18"/>
    <p:sldId id="285" r:id="rId19"/>
    <p:sldId id="286" r:id="rId20"/>
    <p:sldId id="306" r:id="rId21"/>
    <p:sldId id="291" r:id="rId22"/>
    <p:sldId id="272" r:id="rId23"/>
    <p:sldId id="273" r:id="rId24"/>
    <p:sldId id="310" r:id="rId25"/>
    <p:sldId id="299" r:id="rId26"/>
  </p:sldIdLst>
  <p:sldSz cx="12192000" cy="6858000"/>
  <p:notesSz cx="6858000" cy="9144000"/>
  <p:embeddedFontLst>
    <p:embeddedFont>
      <p:font typeface="Avenir Next LT Pro" panose="020B0604020202020204" pitchFamily="34" charset="0"/>
      <p:regular r:id="rId29"/>
      <p:bold r:id="rId30"/>
      <p:italic r:id="rId31"/>
      <p:boldItalic r:id="rId32"/>
    </p:embeddedFont>
    <p:embeddedFont>
      <p:font typeface="Calibri" panose="020F0502020204030204" pitchFamily="34" charset="0"/>
      <p:regular r:id="rId33"/>
      <p:bold r:id="rId34"/>
      <p:italic r:id="rId35"/>
      <p:boldItalic r:id="rId36"/>
    </p:embeddedFont>
    <p:embeddedFont>
      <p:font typeface="Speak Pro" panose="020B0604020202020204" pitchFamily="34" charset="0"/>
      <p:regular r:id="rId37"/>
      <p:bold r:id="rId38"/>
      <p:italic r:id="rId39"/>
      <p:boldItalic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9673" autoAdjust="0"/>
  </p:normalViewPr>
  <p:slideViewPr>
    <p:cSldViewPr snapToGrid="0">
      <p:cViewPr varScale="1">
        <p:scale>
          <a:sx n="64" d="100"/>
          <a:sy n="64" d="100"/>
        </p:scale>
        <p:origin x="966" y="78"/>
      </p:cViewPr>
      <p:guideLst/>
    </p:cSldViewPr>
  </p:slideViewPr>
  <p:outlineViewPr>
    <p:cViewPr>
      <p:scale>
        <a:sx n="33" d="100"/>
        <a:sy n="33" d="100"/>
      </p:scale>
      <p:origin x="0" y="-33540"/>
    </p:cViewPr>
  </p:outlineViewPr>
  <p:notesTextViewPr>
    <p:cViewPr>
      <p:scale>
        <a:sx n="1" d="1"/>
        <a:sy n="1" d="1"/>
      </p:scale>
      <p:origin x="0" y="0"/>
    </p:cViewPr>
  </p:notesTextViewPr>
  <p:notesViewPr>
    <p:cSldViewPr snapToGrid="0">
      <p:cViewPr varScale="1">
        <p:scale>
          <a:sx n="60" d="100"/>
          <a:sy n="60" d="100"/>
        </p:scale>
        <p:origin x="3187" y="43"/>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1.fntdata"/><Relationship Id="rId21" Type="http://schemas.openxmlformats.org/officeDocument/2006/relationships/slide" Target="slides/slide17.xml"/><Relationship Id="rId34" Type="http://schemas.openxmlformats.org/officeDocument/2006/relationships/font" Target="fonts/font6.fntdata"/><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1.fntdata"/><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36"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openxmlformats.org/officeDocument/2006/relationships/font" Target="fonts/font10.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0"/>
            <c:invertIfNegative val="0"/>
            <c:bubble3D val="0"/>
            <c:spPr>
              <a:solidFill>
                <a:schemeClr val="tx2"/>
              </a:solidFill>
              <a:ln>
                <a:noFill/>
              </a:ln>
              <a:effectLst/>
            </c:spPr>
            <c:extLst>
              <c:ext xmlns:c16="http://schemas.microsoft.com/office/drawing/2014/chart" uri="{C3380CC4-5D6E-409C-BE32-E72D297353CC}">
                <c16:uniqueId val="{00000003-8B87-424A-B7A1-23CA79CE6C05}"/>
              </c:ext>
            </c:extLst>
          </c:dPt>
          <c:dPt>
            <c:idx val="1"/>
            <c:invertIfNegative val="0"/>
            <c:bubble3D val="0"/>
            <c:spPr>
              <a:solidFill>
                <a:schemeClr val="tx2">
                  <a:lumMod val="20000"/>
                  <a:lumOff val="80000"/>
                </a:schemeClr>
              </a:solidFill>
              <a:ln>
                <a:noFill/>
              </a:ln>
              <a:effectLst/>
            </c:spPr>
            <c:extLst>
              <c:ext xmlns:c16="http://schemas.microsoft.com/office/drawing/2014/chart" uri="{C3380CC4-5D6E-409C-BE32-E72D297353CC}">
                <c16:uniqueId val="{00000006-8B87-424A-B7A1-23CA79CE6C05}"/>
              </c:ext>
            </c:extLst>
          </c:dPt>
          <c:dPt>
            <c:idx val="2"/>
            <c:invertIfNegative val="0"/>
            <c:bubble3D val="0"/>
            <c:spPr>
              <a:solidFill>
                <a:schemeClr val="tx2"/>
              </a:solidFill>
              <a:ln>
                <a:noFill/>
              </a:ln>
              <a:effectLst/>
            </c:spPr>
            <c:extLst>
              <c:ext xmlns:c16="http://schemas.microsoft.com/office/drawing/2014/chart" uri="{C3380CC4-5D6E-409C-BE32-E72D297353CC}">
                <c16:uniqueId val="{00000004-8B87-424A-B7A1-23CA79CE6C05}"/>
              </c:ext>
            </c:extLst>
          </c:dPt>
          <c:dPt>
            <c:idx val="3"/>
            <c:invertIfNegative val="0"/>
            <c:bubble3D val="0"/>
            <c:spPr>
              <a:solidFill>
                <a:schemeClr val="tx2">
                  <a:lumMod val="20000"/>
                  <a:lumOff val="80000"/>
                </a:schemeClr>
              </a:solidFill>
              <a:ln>
                <a:noFill/>
              </a:ln>
              <a:effectLst/>
            </c:spPr>
            <c:extLst>
              <c:ext xmlns:c16="http://schemas.microsoft.com/office/drawing/2014/chart" uri="{C3380CC4-5D6E-409C-BE32-E72D297353CC}">
                <c16:uniqueId val="{00000007-8B87-424A-B7A1-23CA79CE6C05}"/>
              </c:ext>
            </c:extLst>
          </c:dPt>
          <c:dPt>
            <c:idx val="4"/>
            <c:invertIfNegative val="0"/>
            <c:bubble3D val="0"/>
            <c:spPr>
              <a:solidFill>
                <a:schemeClr val="tx2"/>
              </a:solidFill>
              <a:ln>
                <a:noFill/>
              </a:ln>
              <a:effectLst/>
            </c:spPr>
            <c:extLst>
              <c:ext xmlns:c16="http://schemas.microsoft.com/office/drawing/2014/chart" uri="{C3380CC4-5D6E-409C-BE32-E72D297353CC}">
                <c16:uniqueId val="{00000005-8B87-424A-B7A1-23CA79CE6C05}"/>
              </c:ext>
            </c:extLst>
          </c:dPt>
          <c:cat>
            <c:strRef>
              <c:f>Sheet1!$A$2:$A$6</c:f>
              <c:strCache>
                <c:ptCount val="5"/>
                <c:pt idx="0">
                  <c:v>20XX</c:v>
                </c:pt>
                <c:pt idx="1">
                  <c:v>20XX</c:v>
                </c:pt>
                <c:pt idx="2">
                  <c:v>20XX</c:v>
                </c:pt>
                <c:pt idx="3">
                  <c:v>20XX</c:v>
                </c:pt>
                <c:pt idx="4">
                  <c:v>20XX</c:v>
                </c:pt>
              </c:strCache>
            </c:strRef>
          </c:cat>
          <c:val>
            <c:numRef>
              <c:f>Sheet1!$B$2:$B$6</c:f>
              <c:numCache>
                <c:formatCode>General</c:formatCode>
                <c:ptCount val="5"/>
                <c:pt idx="0">
                  <c:v>10000</c:v>
                </c:pt>
                <c:pt idx="1">
                  <c:v>20000</c:v>
                </c:pt>
                <c:pt idx="2">
                  <c:v>30000</c:v>
                </c:pt>
                <c:pt idx="3">
                  <c:v>40000</c:v>
                </c:pt>
                <c:pt idx="4">
                  <c:v>50000</c:v>
                </c:pt>
              </c:numCache>
            </c:numRef>
          </c:val>
          <c:extLst>
            <c:ext xmlns:c16="http://schemas.microsoft.com/office/drawing/2014/chart" uri="{C3380CC4-5D6E-409C-BE32-E72D297353CC}">
              <c16:uniqueId val="{00000000-8B87-424A-B7A1-23CA79CE6C05}"/>
            </c:ext>
          </c:extLst>
        </c:ser>
        <c:dLbls>
          <c:showLegendKey val="0"/>
          <c:showVal val="0"/>
          <c:showCatName val="0"/>
          <c:showSerName val="0"/>
          <c:showPercent val="0"/>
          <c:showBubbleSize val="0"/>
        </c:dLbls>
        <c:gapWidth val="67"/>
        <c:overlap val="-29"/>
        <c:axId val="643702576"/>
        <c:axId val="643702904"/>
      </c:barChart>
      <c:catAx>
        <c:axId val="643702576"/>
        <c:scaling>
          <c:orientation val="minMax"/>
        </c:scaling>
        <c:delete val="0"/>
        <c:axPos val="b"/>
        <c:numFmt formatCode="General" sourceLinked="1"/>
        <c:majorTickMark val="none"/>
        <c:minorTickMark val="none"/>
        <c:tickLblPos val="nextTo"/>
        <c:spPr>
          <a:noFill/>
          <a:ln w="9525" cap="flat" cmpd="sng" algn="ctr">
            <a:solidFill>
              <a:schemeClr val="tx2"/>
            </a:solidFill>
            <a:round/>
          </a:ln>
          <a:effectLst/>
        </c:spPr>
        <c:txPr>
          <a:bodyPr rot="-60000000" spcFirstLastPara="1" vertOverflow="ellipsis" vert="horz" wrap="square" anchor="ctr" anchorCtr="1"/>
          <a:lstStyle/>
          <a:p>
            <a:pPr>
              <a:defRPr sz="1200" b="0" i="0" u="none" strike="noStrike" kern="1200" baseline="0">
                <a:solidFill>
                  <a:schemeClr val="tx2"/>
                </a:solidFill>
                <a:latin typeface="+mn-lt"/>
                <a:ea typeface="+mn-ea"/>
                <a:cs typeface="+mn-cs"/>
              </a:defRPr>
            </a:pPr>
            <a:endParaRPr lang="en-US"/>
          </a:p>
        </c:txPr>
        <c:crossAx val="643702904"/>
        <c:crosses val="autoZero"/>
        <c:auto val="1"/>
        <c:lblAlgn val="ctr"/>
        <c:lblOffset val="100"/>
        <c:noMultiLvlLbl val="0"/>
      </c:catAx>
      <c:valAx>
        <c:axId val="643702904"/>
        <c:scaling>
          <c:orientation val="minMax"/>
          <c:max val="50000"/>
        </c:scaling>
        <c:delete val="0"/>
        <c:axPos val="l"/>
        <c:majorGridlines>
          <c:spPr>
            <a:ln w="6350" cap="flat" cmpd="sng" algn="ctr">
              <a:solidFill>
                <a:schemeClr val="bg1">
                  <a:lumMod val="95000"/>
                  <a:alpha val="50000"/>
                </a:schemeClr>
              </a:solidFill>
              <a:round/>
            </a:ln>
            <a:effectLst/>
          </c:spPr>
        </c:majorGridlines>
        <c:numFmt formatCode="General" sourceLinked="1"/>
        <c:majorTickMark val="none"/>
        <c:minorTickMark val="none"/>
        <c:tickLblPos val="nextTo"/>
        <c:spPr>
          <a:noFill/>
          <a:ln>
            <a:solidFill>
              <a:schemeClr val="tx2"/>
            </a:solidFill>
          </a:ln>
          <a:effectLst/>
        </c:spPr>
        <c:txPr>
          <a:bodyPr rot="-60000000" spcFirstLastPara="1" vertOverflow="ellipsis" vert="horz" wrap="square" anchor="ctr" anchorCtr="1"/>
          <a:lstStyle/>
          <a:p>
            <a:pPr>
              <a:defRPr sz="1200" b="0" i="1" u="none" strike="noStrike" kern="1200" baseline="0">
                <a:solidFill>
                  <a:schemeClr val="tx2"/>
                </a:solidFill>
                <a:latin typeface="+mn-lt"/>
                <a:ea typeface="+mn-ea"/>
                <a:cs typeface="+mn-cs"/>
              </a:defRPr>
            </a:pPr>
            <a:endParaRPr lang="en-US"/>
          </a:p>
        </c:txPr>
        <c:crossAx val="643702576"/>
        <c:crosses val="autoZero"/>
        <c:crossBetween val="between"/>
        <c:majorUnit val="1000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4FA9168-1AA0-4330-93C8-8A2BC786DA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C5761D6-F269-4E92-99D5-40AC843D869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68C0DD2-AAFF-40FB-B1D5-B76D6B9F63F5}" type="datetimeFigureOut">
              <a:rPr lang="en-US" smtClean="0"/>
              <a:t>5/18/2022</a:t>
            </a:fld>
            <a:endParaRPr lang="en-US"/>
          </a:p>
        </p:txBody>
      </p:sp>
      <p:sp>
        <p:nvSpPr>
          <p:cNvPr id="4" name="Footer Placeholder 3">
            <a:extLst>
              <a:ext uri="{FF2B5EF4-FFF2-40B4-BE49-F238E27FC236}">
                <a16:creationId xmlns:a16="http://schemas.microsoft.com/office/drawing/2014/main" id="{112D8426-202C-4385-BEF1-8D0C15BC743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CF91F5F-CE2D-4C59-9BE8-D5C9660BC83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82E420-31C0-4FAB-9C47-370244A3A0D7}" type="slidenum">
              <a:rPr lang="en-US" smtClean="0"/>
              <a:t>‹#›</a:t>
            </a:fld>
            <a:endParaRPr lang="en-US"/>
          </a:p>
        </p:txBody>
      </p:sp>
    </p:spTree>
    <p:extLst>
      <p:ext uri="{BB962C8B-B14F-4D97-AF65-F5344CB8AC3E}">
        <p14:creationId xmlns:p14="http://schemas.microsoft.com/office/powerpoint/2010/main" val="9953939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EAA7A3-4278-43C6-8774-F62FA0274339}" type="datetimeFigureOut">
              <a:rPr lang="en-US" smtClean="0"/>
              <a:t>5/18/2022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BDF500-FE05-4D50-AB42-37EDEB80A66C}" type="slidenum">
              <a:rPr lang="en-US" smtClean="0"/>
              <a:t>‹#›</a:t>
            </a:fld>
            <a:endParaRPr lang="en-US" dirty="0"/>
          </a:p>
        </p:txBody>
      </p:sp>
    </p:spTree>
    <p:extLst>
      <p:ext uri="{BB962C8B-B14F-4D97-AF65-F5344CB8AC3E}">
        <p14:creationId xmlns:p14="http://schemas.microsoft.com/office/powerpoint/2010/main" val="2934920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Cisco, IBM, </a:t>
            </a:r>
            <a:r>
              <a:rPr lang="en-GB" dirty="0" err="1"/>
              <a:t>Deutche</a:t>
            </a:r>
            <a:r>
              <a:rPr lang="en-GB" dirty="0"/>
              <a:t> Telecom</a:t>
            </a:r>
          </a:p>
        </p:txBody>
      </p:sp>
      <p:sp>
        <p:nvSpPr>
          <p:cNvPr id="4" name="Slide Number Placeholder 3"/>
          <p:cNvSpPr>
            <a:spLocks noGrp="1"/>
          </p:cNvSpPr>
          <p:nvPr>
            <p:ph type="sldNum" sz="quarter" idx="5"/>
          </p:nvPr>
        </p:nvSpPr>
        <p:spPr/>
        <p:txBody>
          <a:bodyPr/>
          <a:lstStyle/>
          <a:p>
            <a:fld id="{0FBDF500-FE05-4D50-AB42-37EDEB80A66C}" type="slidenum">
              <a:rPr lang="en-US" smtClean="0"/>
              <a:t>8</a:t>
            </a:fld>
            <a:endParaRPr lang="en-US" dirty="0"/>
          </a:p>
        </p:txBody>
      </p:sp>
    </p:spTree>
    <p:extLst>
      <p:ext uri="{BB962C8B-B14F-4D97-AF65-F5344CB8AC3E}">
        <p14:creationId xmlns:p14="http://schemas.microsoft.com/office/powerpoint/2010/main" val="19334382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5A1ED5E-125E-4828-9BC6-A73A2C8B88E0}"/>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318288"/>
            <a:ext cx="8807116" cy="2387600"/>
          </a:xfrm>
        </p:spPr>
        <p:txBody>
          <a:bodyPr anchor="b">
            <a:normAutofit/>
          </a:bodyPr>
          <a:lstStyle>
            <a:lvl1pPr algn="l">
              <a:defRPr sz="5500" b="1">
                <a:solidFill>
                  <a:schemeClr val="bg1"/>
                </a:solidFill>
              </a:defRPr>
            </a:lvl1pPr>
          </a:lstStyle>
          <a:p>
            <a:r>
              <a:rPr lang="en-US" dirty="0"/>
              <a:t>PRESENTATION</a:t>
            </a:r>
            <a:br>
              <a:rPr lang="en-US" dirty="0"/>
            </a:br>
            <a:r>
              <a:rPr lang="en-US" dirty="0"/>
              <a:t>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3052756"/>
            <a:ext cx="9144000" cy="1397991"/>
          </a:xfrm>
        </p:spPr>
        <p:txBody>
          <a:bodyPr>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Lorem Ipsum</a:t>
            </a:r>
            <a:br>
              <a:rPr lang="en-US" dirty="0"/>
            </a:br>
            <a:r>
              <a:rPr lang="en-US" dirty="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D2EBFB3C-F5CB-4FF4-9626-146326B1E467}" type="datetime1">
              <a:rPr lang="en-US" smtClean="0"/>
              <a:t>5/18/2022</a:t>
            </a:fld>
            <a:endParaRPr lang="en-US" dirty="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0"/>
            <a:ext cx="144000" cy="248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289770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4AF3E3-F20C-4D84-A158-6DFC09B69A91}"/>
              </a:ext>
            </a:extLst>
          </p:cNvPr>
          <p:cNvCxnSpPr>
            <a:cxnSpLocks/>
          </p:cNvCxnSpPr>
          <p:nvPr userDrawn="1"/>
        </p:nvCxnSpPr>
        <p:spPr>
          <a:xfrm rot="16200000">
            <a:off x="10391274" y="6172200"/>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9416048" y="5396630"/>
            <a:ext cx="1460500" cy="481013"/>
          </a:xfrm>
        </p:spPr>
        <p:txBody>
          <a:bodyPr/>
          <a:lstStyle>
            <a:lvl1pPr marL="0" indent="0" algn="r">
              <a:buNone/>
              <a:defRPr lang="en-US" sz="3000" b="1" i="0" kern="1200" dirty="0">
                <a:solidFill>
                  <a:schemeClr val="tx2"/>
                </a:solidFill>
                <a:latin typeface="+mn-lt"/>
                <a:ea typeface="+mn-ea"/>
                <a:cs typeface="+mn-cs"/>
              </a:defRPr>
            </a:lvl1pPr>
          </a:lstStyle>
          <a:p>
            <a:pPr lvl="0"/>
            <a:r>
              <a:rPr lang="en-US" dirty="0"/>
              <a:t>20XX</a:t>
            </a:r>
          </a:p>
        </p:txBody>
      </p:sp>
    </p:spTree>
    <p:extLst>
      <p:ext uri="{BB962C8B-B14F-4D97-AF65-F5344CB8AC3E}">
        <p14:creationId xmlns:p14="http://schemas.microsoft.com/office/powerpoint/2010/main" val="326781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2522758"/>
            <a:ext cx="8807116" cy="2387600"/>
          </a:xfrm>
        </p:spPr>
        <p:txBody>
          <a:bodyPr anchor="b">
            <a:normAutofit/>
          </a:bodyPr>
          <a:lstStyle>
            <a:lvl1pPr algn="l">
              <a:defRPr sz="5500" b="1">
                <a:solidFill>
                  <a:schemeClr val="bg1"/>
                </a:solidFill>
              </a:defRPr>
            </a:lvl1pPr>
          </a:lstStyle>
          <a:p>
            <a:r>
              <a:rPr lang="en-US" dirty="0"/>
              <a:t>PRESENTATION</a:t>
            </a:r>
            <a:br>
              <a:rPr lang="en-US" dirty="0"/>
            </a:br>
            <a:r>
              <a:rPr lang="en-US" dirty="0"/>
              <a:t>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257226"/>
            <a:ext cx="9144000" cy="1397991"/>
          </a:xfrm>
        </p:spPr>
        <p:txBody>
          <a:bodyPr>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Lorem Ipsum</a:t>
            </a:r>
            <a:br>
              <a:rPr lang="en-US" dirty="0"/>
            </a:br>
            <a:r>
              <a:rPr lang="en-US" dirty="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8E5174AC-6E10-46E9-BC4A-4E3A595D534E}" type="datetime1">
              <a:rPr lang="en-US" smtClean="0"/>
              <a:t>5/18/2022</a:t>
            </a:fld>
            <a:endParaRPr lang="en-US" dirty="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3438000"/>
            <a:ext cx="144000" cy="342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510217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4AF3E3-F20C-4D84-A158-6DFC09B69A91}"/>
              </a:ext>
            </a:extLst>
          </p:cNvPr>
          <p:cNvCxnSpPr>
            <a:cxnSpLocks/>
          </p:cNvCxnSpPr>
          <p:nvPr userDrawn="1"/>
        </p:nvCxnSpPr>
        <p:spPr>
          <a:xfrm rot="16200000">
            <a:off x="10391274" y="685801"/>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9416048" y="1015979"/>
            <a:ext cx="1460500" cy="481013"/>
          </a:xfrm>
        </p:spPr>
        <p:txBody>
          <a:bodyPr/>
          <a:lstStyle>
            <a:lvl1pPr marL="0" indent="0" algn="r">
              <a:buNone/>
              <a:defRPr lang="en-US" sz="3000" b="1" i="0" kern="1200" dirty="0">
                <a:solidFill>
                  <a:schemeClr val="tx2"/>
                </a:solidFill>
                <a:latin typeface="+mn-lt"/>
                <a:ea typeface="+mn-ea"/>
                <a:cs typeface="+mn-cs"/>
              </a:defRPr>
            </a:lvl1pPr>
          </a:lstStyle>
          <a:p>
            <a:pPr lvl="0"/>
            <a:r>
              <a:rPr lang="en-US" dirty="0"/>
              <a:t>20XX</a:t>
            </a:r>
          </a:p>
        </p:txBody>
      </p:sp>
    </p:spTree>
    <p:extLst>
      <p:ext uri="{BB962C8B-B14F-4D97-AF65-F5344CB8AC3E}">
        <p14:creationId xmlns:p14="http://schemas.microsoft.com/office/powerpoint/2010/main" val="68744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userDrawn="1"/>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00582"/>
            <a:ext cx="8807116" cy="915873"/>
          </a:xfrm>
        </p:spPr>
        <p:txBody>
          <a:bodyPr anchor="b">
            <a:normAutofit/>
          </a:bodyPr>
          <a:lstStyle>
            <a:lvl1pPr algn="l">
              <a:defRPr sz="5500" b="1">
                <a:solidFill>
                  <a:schemeClr val="bg1"/>
                </a:solidFill>
              </a:defRPr>
            </a:lvl1pPr>
          </a:lstStyle>
          <a:p>
            <a:r>
              <a:rPr lang="en-US" noProof="0"/>
              <a:t>PRESENTATION 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949257"/>
            <a:ext cx="9144000" cy="601840"/>
          </a:xfrm>
        </p:spPr>
        <p:txBody>
          <a:bodyPr>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B3903798-9F8A-4555-A128-691FDFB38DA9}" type="datetime1">
              <a:rPr lang="en-US" noProof="0" smtClean="0"/>
              <a:t>5/18/2022</a:t>
            </a:fld>
            <a:endParaRPr lang="en-US" noProof="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noProof="0" smtClean="0"/>
              <a:t>‹#›</a:t>
            </a:fld>
            <a:endParaRPr lang="en-US" noProof="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4878000"/>
            <a:ext cx="144000" cy="19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579420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F632EEF-732A-4DE7-BC5A-A86C31DB6F5A}"/>
              </a:ext>
            </a:extLst>
          </p:cNvPr>
          <p:cNvCxnSpPr>
            <a:cxnSpLocks/>
          </p:cNvCxnSpPr>
          <p:nvPr userDrawn="1"/>
        </p:nvCxnSpPr>
        <p:spPr>
          <a:xfrm rot="16200000">
            <a:off x="10391274" y="685801"/>
            <a:ext cx="1371600"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C54CE062-7CDB-4AB7-B86E-461B22E7F450}"/>
              </a:ext>
            </a:extLst>
          </p:cNvPr>
          <p:cNvSpPr>
            <a:spLocks noGrp="1"/>
          </p:cNvSpPr>
          <p:nvPr>
            <p:ph type="body" sz="quarter" idx="14" hasCustomPrompt="1"/>
          </p:nvPr>
        </p:nvSpPr>
        <p:spPr>
          <a:xfrm>
            <a:off x="9416048" y="1013969"/>
            <a:ext cx="1460500" cy="481013"/>
          </a:xfrm>
        </p:spPr>
        <p:txBody>
          <a:bodyPr/>
          <a:lstStyle>
            <a:lvl1pPr marL="0" indent="0" algn="r">
              <a:buNone/>
              <a:defRPr lang="en-US" sz="3000" b="1" i="0" kern="1200" dirty="0">
                <a:solidFill>
                  <a:schemeClr val="bg2"/>
                </a:solidFill>
                <a:latin typeface="+mn-lt"/>
                <a:ea typeface="+mn-ea"/>
                <a:cs typeface="+mn-cs"/>
              </a:defRPr>
            </a:lvl1pPr>
          </a:lstStyle>
          <a:p>
            <a:pPr lvl="0"/>
            <a:r>
              <a:rPr lang="en-US" noProof="0"/>
              <a:t>20XX</a:t>
            </a:r>
          </a:p>
        </p:txBody>
      </p:sp>
    </p:spTree>
    <p:extLst>
      <p:ext uri="{BB962C8B-B14F-4D97-AF65-F5344CB8AC3E}">
        <p14:creationId xmlns:p14="http://schemas.microsoft.com/office/powerpoint/2010/main" val="2012447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2413986"/>
            <a:ext cx="7107331" cy="1838643"/>
          </a:xfrm>
        </p:spPr>
        <p:txBody>
          <a:bodyPr anchor="b">
            <a:normAutofit/>
          </a:bodyPr>
          <a:lstStyle>
            <a:lvl1pPr algn="l">
              <a:defRPr sz="5500" b="1">
                <a:solidFill>
                  <a:schemeClr val="bg1"/>
                </a:solidFill>
              </a:defRPr>
            </a:lvl1pPr>
          </a:lstStyle>
          <a:p>
            <a:r>
              <a:rPr lang="en-US" noProof="0"/>
              <a:t>PRESENTATION 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4599498"/>
            <a:ext cx="7107331" cy="966857"/>
          </a:xfrm>
        </p:spPr>
        <p:txBody>
          <a:bodyPr>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Lorem Ipsum</a:t>
            </a:r>
            <a:br>
              <a:rPr lang="en-US" noProof="0"/>
            </a:br>
            <a:r>
              <a:rPr lang="en-US" noProof="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D229C6A1-E569-4FC9-9D93-90A846C9C5BB}" type="datetime1">
              <a:rPr lang="en-US" noProof="0" smtClean="0"/>
              <a:t>5/18/2022</a:t>
            </a:fld>
            <a:endParaRPr lang="en-US" noProof="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noProof="0" smtClean="0"/>
              <a:t>‹#›</a:t>
            </a:fld>
            <a:endParaRPr lang="en-US" noProof="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2740862"/>
            <a:ext cx="144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4444451"/>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6E88EDA-C5A5-4C22-8CE4-5C7FDCF2E859}"/>
              </a:ext>
            </a:extLst>
          </p:cNvPr>
          <p:cNvCxnSpPr>
            <a:cxnSpLocks/>
          </p:cNvCxnSpPr>
          <p:nvPr userDrawn="1"/>
        </p:nvCxnSpPr>
        <p:spPr>
          <a:xfrm flipV="1">
            <a:off x="11077074" y="5622756"/>
            <a:ext cx="0" cy="984222"/>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1B98974C-AC7A-4E66-AE1A-DBA5F1A1D054}"/>
              </a:ext>
            </a:extLst>
          </p:cNvPr>
          <p:cNvSpPr>
            <a:spLocks noGrp="1"/>
          </p:cNvSpPr>
          <p:nvPr>
            <p:ph type="body" sz="quarter" idx="13" hasCustomPrompt="1"/>
          </p:nvPr>
        </p:nvSpPr>
        <p:spPr>
          <a:xfrm>
            <a:off x="9416048" y="5532986"/>
            <a:ext cx="1460500" cy="481013"/>
          </a:xfrm>
        </p:spPr>
        <p:txBody>
          <a:bodyPr/>
          <a:lstStyle>
            <a:lvl1pPr marL="0" indent="0" algn="r">
              <a:buNone/>
              <a:defRPr lang="en-US" sz="3000" b="1" i="0" kern="1200" dirty="0">
                <a:solidFill>
                  <a:schemeClr val="tx2"/>
                </a:solidFill>
                <a:latin typeface="+mn-lt"/>
                <a:ea typeface="+mn-ea"/>
                <a:cs typeface="+mn-cs"/>
              </a:defRPr>
            </a:lvl1pPr>
          </a:lstStyle>
          <a:p>
            <a:pPr lvl="0"/>
            <a:r>
              <a:rPr lang="en-US" noProof="0"/>
              <a:t>20XX</a:t>
            </a:r>
          </a:p>
        </p:txBody>
      </p:sp>
    </p:spTree>
    <p:extLst>
      <p:ext uri="{BB962C8B-B14F-4D97-AF65-F5344CB8AC3E}">
        <p14:creationId xmlns:p14="http://schemas.microsoft.com/office/powerpoint/2010/main" val="1625174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userDrawn="1"/>
        </p:nvSpPr>
        <p:spPr>
          <a:xfrm>
            <a:off x="0" y="-1"/>
            <a:ext cx="12192000" cy="4464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85756"/>
            <a:ext cx="8807116" cy="915873"/>
          </a:xfrm>
        </p:spPr>
        <p:txBody>
          <a:bodyPr anchor="b">
            <a:normAutofit/>
          </a:bodyPr>
          <a:lstStyle>
            <a:lvl1pPr algn="l">
              <a:defRPr sz="5500" b="1">
                <a:gradFill>
                  <a:gsLst>
                    <a:gs pos="0">
                      <a:schemeClr val="bg2"/>
                    </a:gs>
                    <a:gs pos="100000">
                      <a:schemeClr val="accent1"/>
                    </a:gs>
                  </a:gsLst>
                  <a:lin ang="0" scaled="1"/>
                </a:gradFill>
              </a:defRPr>
            </a:lvl1pPr>
          </a:lstStyle>
          <a:p>
            <a:r>
              <a:rPr lang="en-US" noProof="0"/>
              <a:t>PRESENTATION TITLE</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6050473"/>
            <a:ext cx="9144000" cy="601840"/>
          </a:xfrm>
        </p:spPr>
        <p:txBody>
          <a:bodyPr>
            <a:normAutofit/>
          </a:bodyPr>
          <a:lstStyle>
            <a:lvl1pPr marL="0" indent="0" algn="l">
              <a:buNone/>
              <a:defRPr sz="3000" b="1" i="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EB7FBC92-456B-42A9-BBF5-ADCA2050DDCF}" type="datetime1">
              <a:rPr lang="en-US" noProof="0" smtClean="0"/>
              <a:t>5/18/2022</a:t>
            </a:fld>
            <a:endParaRPr lang="en-US" noProof="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noProof="0" smtClean="0"/>
              <a:t>‹#›</a:t>
            </a:fld>
            <a:endParaRPr lang="en-US" noProof="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4950000"/>
            <a:ext cx="144000" cy="190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5882423"/>
            <a:ext cx="930442"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4AF3E3-F20C-4D84-A158-6DFC09B69A91}"/>
              </a:ext>
            </a:extLst>
          </p:cNvPr>
          <p:cNvCxnSpPr>
            <a:cxnSpLocks/>
          </p:cNvCxnSpPr>
          <p:nvPr userDrawn="1"/>
        </p:nvCxnSpPr>
        <p:spPr>
          <a:xfrm rot="10800000">
            <a:off x="10820400" y="870003"/>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10668000" y="1005185"/>
            <a:ext cx="1460500" cy="481013"/>
          </a:xfrm>
        </p:spPr>
        <p:txBody>
          <a:bodyPr/>
          <a:lstStyle>
            <a:lvl1pPr marL="0" indent="0" algn="l">
              <a:buNone/>
              <a:defRPr lang="en-US" sz="3000" b="1" i="0" kern="1200" dirty="0">
                <a:solidFill>
                  <a:schemeClr val="tx2"/>
                </a:solidFill>
                <a:latin typeface="+mn-lt"/>
                <a:ea typeface="+mn-ea"/>
                <a:cs typeface="+mn-cs"/>
              </a:defRPr>
            </a:lvl1pPr>
          </a:lstStyle>
          <a:p>
            <a:pPr lvl="0"/>
            <a:r>
              <a:rPr lang="en-US" noProof="0"/>
              <a:t>20XX</a:t>
            </a:r>
          </a:p>
        </p:txBody>
      </p:sp>
    </p:spTree>
    <p:extLst>
      <p:ext uri="{BB962C8B-B14F-4D97-AF65-F5344CB8AC3E}">
        <p14:creationId xmlns:p14="http://schemas.microsoft.com/office/powerpoint/2010/main" val="986155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929641" y="458919"/>
            <a:ext cx="9971159" cy="1325563"/>
          </a:xfrm>
        </p:spPr>
        <p:txBody>
          <a:bodyPr/>
          <a:lstStyle>
            <a:lvl1pPr>
              <a:defRPr/>
            </a:lvl1pPr>
          </a:lstStyle>
          <a:p>
            <a:r>
              <a:rPr lang="en-US" dirty="0"/>
              <a:t>CONTENT 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929641" y="3775165"/>
            <a:ext cx="9971158" cy="2427923"/>
          </a:xfrm>
        </p:spPr>
        <p:txBody>
          <a:bodyPr>
            <a:normAutofit/>
          </a:bodyPr>
          <a:lstStyle>
            <a:lvl1pPr marL="0" indent="0">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B40F99D1-A115-46CA-B10A-279193A83BBC}"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687289" y="0"/>
            <a:ext cx="72000" cy="1271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068863" y="1528464"/>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929641" y="1669110"/>
            <a:ext cx="9971158" cy="692595"/>
          </a:xfrm>
        </p:spPr>
        <p:txBody>
          <a:bodyPr>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9810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929641" y="458919"/>
            <a:ext cx="9971159" cy="1325563"/>
          </a:xfrm>
        </p:spPr>
        <p:txBody>
          <a:bodyPr/>
          <a:lstStyle>
            <a:lvl1pPr>
              <a:defRPr>
                <a:gradFill>
                  <a:gsLst>
                    <a:gs pos="0">
                      <a:schemeClr val="bg2"/>
                    </a:gs>
                    <a:gs pos="100000">
                      <a:schemeClr val="accent1"/>
                    </a:gs>
                  </a:gsLst>
                  <a:lin ang="0" scaled="1"/>
                </a:gradFill>
              </a:defRPr>
            </a:lvl1pPr>
          </a:lstStyle>
          <a:p>
            <a:r>
              <a:rPr lang="en-US" dirty="0"/>
              <a:t>CONTENT 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929641" y="3133484"/>
            <a:ext cx="10515600" cy="2427923"/>
          </a:xfrm>
        </p:spPr>
        <p:txBody>
          <a:bodyPr>
            <a:normAutofit/>
          </a:bodyPr>
          <a:lstStyle>
            <a:lvl1pPr marL="0" indent="0">
              <a:lnSpc>
                <a:spcPct val="100000"/>
              </a:lnSpc>
              <a:spcBef>
                <a:spcPts val="600"/>
              </a:spcBef>
              <a:buNone/>
              <a:defRPr sz="1600" i="0">
                <a:solidFill>
                  <a:schemeClr val="tx1">
                    <a:lumMod val="75000"/>
                    <a:lumOff val="25000"/>
                  </a:schemeClr>
                </a:solidFill>
              </a:defRPr>
            </a:lvl1pPr>
            <a:lvl2pPr marL="457200" indent="0">
              <a:buNone/>
              <a:defRPr sz="1800" i="1">
                <a:solidFill>
                  <a:schemeClr val="tx1">
                    <a:lumMod val="75000"/>
                    <a:lumOff val="25000"/>
                  </a:schemeClr>
                </a:solidFill>
              </a:defRPr>
            </a:lvl2pPr>
            <a:lvl3pPr marL="914400" indent="0">
              <a:buNone/>
              <a:defRPr sz="1600" i="1">
                <a:solidFill>
                  <a:schemeClr val="tx1">
                    <a:lumMod val="75000"/>
                    <a:lumOff val="25000"/>
                  </a:schemeClr>
                </a:solidFill>
              </a:defRPr>
            </a:lvl3pPr>
            <a:lvl4pPr marL="1371600" indent="0">
              <a:buNone/>
              <a:defRPr sz="1400" i="1">
                <a:solidFill>
                  <a:schemeClr val="tx1">
                    <a:lumMod val="75000"/>
                    <a:lumOff val="25000"/>
                  </a:schemeClr>
                </a:solidFill>
              </a:defRPr>
            </a:lvl4pPr>
            <a:lvl5pPr marL="1828800" indent="0">
              <a:buNone/>
              <a:defRPr sz="1400" i="1">
                <a:solidFill>
                  <a:schemeClr val="tx1">
                    <a:lumMod val="75000"/>
                    <a:lumOff val="25000"/>
                  </a:schemeClr>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B00E1783-EEF8-44D1-A300-8D20A32BB2D3}"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687289" y="0"/>
            <a:ext cx="72000" cy="127101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068863" y="1528464"/>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929641" y="1669110"/>
            <a:ext cx="9971158" cy="692595"/>
          </a:xfrm>
        </p:spPr>
        <p:txBody>
          <a:bodyPr>
            <a:normAutofit/>
          </a:bodyPr>
          <a:lstStyle>
            <a:lvl1pPr marL="0" indent="0" algn="l">
              <a:buNone/>
              <a:defRPr sz="2500" b="1" i="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accent1"/>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3333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1CF94AF4-4F78-4DA5-8571-FD66FFA6313D}"/>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21" y="546844"/>
            <a:ext cx="8997738" cy="1325563"/>
          </a:xfrm>
        </p:spPr>
        <p:txBody>
          <a:bodyPr/>
          <a:lstStyle>
            <a:lvl1pPr>
              <a:defRPr/>
            </a:lvl1pPr>
          </a:lstStyle>
          <a:p>
            <a:r>
              <a:rPr lang="en-US" dirty="0"/>
              <a:t>CONTENT 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1527520" y="3581731"/>
            <a:ext cx="8997737" cy="2230464"/>
          </a:xfrm>
        </p:spPr>
        <p:txBody>
          <a:bodyPr>
            <a:normAutofit/>
          </a:bodyPr>
          <a:lstStyle>
            <a:lvl1pPr marL="0" indent="0">
              <a:lnSpc>
                <a:spcPct val="100000"/>
              </a:lnSpc>
              <a:spcBef>
                <a:spcPts val="600"/>
              </a:spcBef>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38E8C37E-76B3-4A0D-BCD1-C5A52A858D66}"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a:xfrm>
            <a:off x="590400" y="6159402"/>
            <a:ext cx="2788169" cy="365125"/>
          </a:xfrm>
        </p:spPr>
        <p:txBody>
          <a:body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8" y="244717"/>
            <a:ext cx="72000" cy="10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666742" y="161638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20" y="1757035"/>
            <a:ext cx="8997737" cy="692595"/>
          </a:xfrm>
        </p:spPr>
        <p:txBody>
          <a:bodyPr>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0938200" y="1341281"/>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0831016" y="1377655"/>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80265F1-E793-484F-ADC9-31450ADF8B0E}"/>
              </a:ext>
            </a:extLst>
          </p:cNvPr>
          <p:cNvCxnSpPr>
            <a:cxnSpLocks/>
          </p:cNvCxnSpPr>
          <p:nvPr userDrawn="1"/>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6688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443655"/>
            <a:ext cx="4143555" cy="1536580"/>
          </a:xfrm>
        </p:spPr>
        <p:txBody>
          <a:bodyPr/>
          <a:lstStyle>
            <a:lvl1pPr>
              <a:defRPr/>
            </a:lvl1pPr>
          </a:lstStyle>
          <a:p>
            <a:r>
              <a:rPr lang="en-US" dirty="0"/>
              <a:t>CONTENT</a:t>
            </a:r>
            <a:br>
              <a:rPr lang="en-US" dirty="0"/>
            </a:br>
            <a:r>
              <a:rPr lang="en-US" dirty="0"/>
              <a:t>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5871409" y="2588054"/>
            <a:ext cx="5228216" cy="3122935"/>
          </a:xfrm>
        </p:spPr>
        <p:txBody>
          <a:bodyPr>
            <a:normAutofit/>
          </a:bodyPr>
          <a:lstStyle>
            <a:lvl1pPr marL="0" indent="0">
              <a:lnSpc>
                <a:spcPct val="100000"/>
              </a:lnSpc>
              <a:spcBef>
                <a:spcPts val="600"/>
              </a:spcBef>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76D2C234-967A-4CF5-82BF-1AF9EBDCBA35}"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1684524"/>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666741" y="2882481"/>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023127"/>
            <a:ext cx="4143555" cy="692595"/>
          </a:xfrm>
        </p:spPr>
        <p:txBody>
          <a:bodyPr>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638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700327"/>
            <a:ext cx="4143555" cy="1536580"/>
          </a:xfrm>
        </p:spPr>
        <p:txBody>
          <a:bodyPr/>
          <a:lstStyle>
            <a:lvl1pPr>
              <a:defRPr>
                <a:gradFill flip="none" rotWithShape="1">
                  <a:gsLst>
                    <a:gs pos="0">
                      <a:schemeClr val="bg2"/>
                    </a:gs>
                    <a:gs pos="100000">
                      <a:schemeClr val="accent1"/>
                    </a:gs>
                  </a:gsLst>
                  <a:lin ang="0" scaled="1"/>
                  <a:tileRect/>
                </a:gradFill>
              </a:defRPr>
            </a:lvl1pPr>
          </a:lstStyle>
          <a:p>
            <a:r>
              <a:rPr lang="en-US" dirty="0"/>
              <a:t>CONTENT</a:t>
            </a:r>
            <a:br>
              <a:rPr lang="en-US" dirty="0"/>
            </a:br>
            <a:r>
              <a:rPr lang="en-US" dirty="0"/>
              <a:t>SLIDE</a:t>
            </a:r>
          </a:p>
        </p:txBody>
      </p:sp>
      <p:sp>
        <p:nvSpPr>
          <p:cNvPr id="3" name="Content Placeholder 2">
            <a:extLst>
              <a:ext uri="{FF2B5EF4-FFF2-40B4-BE49-F238E27FC236}">
                <a16:creationId xmlns:a16="http://schemas.microsoft.com/office/drawing/2014/main" id="{CA18B931-E896-4471-A71A-819D3B682920}"/>
              </a:ext>
            </a:extLst>
          </p:cNvPr>
          <p:cNvSpPr>
            <a:spLocks noGrp="1"/>
          </p:cNvSpPr>
          <p:nvPr>
            <p:ph idx="1"/>
          </p:nvPr>
        </p:nvSpPr>
        <p:spPr>
          <a:xfrm>
            <a:off x="6914145" y="2138878"/>
            <a:ext cx="4361941" cy="3122935"/>
          </a:xfrm>
        </p:spPr>
        <p:txBody>
          <a:bodyPr>
            <a:normAutofit/>
          </a:bodyPr>
          <a:lstStyle>
            <a:lvl1pPr marL="0" indent="0">
              <a:lnSpc>
                <a:spcPct val="100000"/>
              </a:lnSpc>
              <a:spcBef>
                <a:spcPts val="600"/>
              </a:spcBef>
              <a:buNone/>
              <a:defRPr sz="1600" i="0">
                <a:solidFill>
                  <a:schemeClr val="bg1"/>
                </a:solidFill>
              </a:defRPr>
            </a:lvl1pPr>
            <a:lvl2pPr marL="457200" indent="0">
              <a:buNone/>
              <a:defRPr sz="1800" i="1">
                <a:solidFill>
                  <a:schemeClr val="bg1"/>
                </a:solidFill>
              </a:defRPr>
            </a:lvl2pPr>
            <a:lvl3pPr marL="914400" indent="0">
              <a:buNone/>
              <a:defRPr sz="1600" i="1">
                <a:solidFill>
                  <a:schemeClr val="bg1"/>
                </a:solidFill>
              </a:defRPr>
            </a:lvl3pPr>
            <a:lvl4pPr marL="1371600" indent="0">
              <a:buNone/>
              <a:defRPr sz="1400" i="1">
                <a:solidFill>
                  <a:schemeClr val="bg1"/>
                </a:solidFill>
              </a:defRPr>
            </a:lvl4pPr>
            <a:lvl5pPr marL="1828800" indent="0">
              <a:buNone/>
              <a:defRPr sz="1400" i="1">
                <a:solidFill>
                  <a:schemeClr val="bg1"/>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A19865D4-BE98-46E3-A6B7-4F34A5E5D254}"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1941196"/>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666741" y="313915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279799"/>
            <a:ext cx="4143555" cy="692595"/>
          </a:xfrm>
        </p:spPr>
        <p:txBody>
          <a:bodyPr>
            <a:normAutofit/>
          </a:bodyPr>
          <a:lstStyle>
            <a:lvl1pPr marL="0" indent="0" algn="l">
              <a:buNone/>
              <a:defRPr sz="2500" b="1" i="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3056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2864D1B-05AA-49BC-BA1A-52FAC02DA923}"/>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928800" y="2316701"/>
            <a:ext cx="10515600" cy="1500187"/>
          </a:xfrm>
        </p:spPr>
        <p:txBody>
          <a:bodyPr anchor="b">
            <a:normAutofit/>
          </a:bodyPr>
          <a:lstStyle>
            <a:lvl1pPr>
              <a:defRPr sz="4000"/>
            </a:lvl1pPr>
          </a:lstStyle>
          <a:p>
            <a:r>
              <a:rPr lang="en-US" dirty="0"/>
              <a:t>SECTION</a:t>
            </a:r>
            <a:br>
              <a:rPr lang="en-US" dirty="0"/>
            </a:br>
            <a:r>
              <a:rPr lang="en-US" dirty="0"/>
              <a:t>DIVIDER SLIDE</a:t>
            </a:r>
          </a:p>
        </p:txBody>
      </p:sp>
      <p:sp>
        <p:nvSpPr>
          <p:cNvPr id="3" name="Text Placeholder 2">
            <a:extLst>
              <a:ext uri="{FF2B5EF4-FFF2-40B4-BE49-F238E27FC236}">
                <a16:creationId xmlns:a16="http://schemas.microsoft.com/office/drawing/2014/main" id="{692DD7E2-5C7F-4027-B814-C7CC0E8D95A4}"/>
              </a:ext>
            </a:extLst>
          </p:cNvPr>
          <p:cNvSpPr>
            <a:spLocks noGrp="1"/>
          </p:cNvSpPr>
          <p:nvPr>
            <p:ph type="body" idx="1" hasCustomPrompt="1"/>
          </p:nvPr>
        </p:nvSpPr>
        <p:spPr>
          <a:xfrm>
            <a:off x="928800" y="4083026"/>
            <a:ext cx="10515600" cy="770328"/>
          </a:xfr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Section Subtitle</a:t>
            </a:r>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a:lstStyle/>
          <a:p>
            <a:fld id="{055060C0-AC53-4D64-ABD7-4A55C0A77859}" type="datetime1">
              <a:rPr lang="en-US" smtClean="0"/>
              <a:t>5/18/2022</a:t>
            </a:fld>
            <a:endParaRPr lang="en-US" dirty="0"/>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a:lstStyle/>
          <a:p>
            <a:fld id="{95CBEC59-7FF9-4688-98DF-89832A0C9025}" type="slidenum">
              <a:rPr lang="en-US" smtClean="0"/>
              <a:t>‹#›</a:t>
            </a:fld>
            <a:endParaRPr lang="en-US" dirty="0"/>
          </a:p>
        </p:txBody>
      </p:sp>
      <p:cxnSp>
        <p:nvCxnSpPr>
          <p:cNvPr id="7" name="Straight Connector 6">
            <a:extLst>
              <a:ext uri="{FF2B5EF4-FFF2-40B4-BE49-F238E27FC236}">
                <a16:creationId xmlns:a16="http://schemas.microsoft.com/office/drawing/2014/main" id="{7900A71E-3FCF-4E9F-9CE1-574118517636}"/>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FACAE552-11D7-45BF-8B66-071AE054F7B4}"/>
              </a:ext>
            </a:extLst>
          </p:cNvPr>
          <p:cNvSpPr/>
          <p:nvPr userDrawn="1"/>
        </p:nvSpPr>
        <p:spPr>
          <a:xfrm>
            <a:off x="687289" y="0"/>
            <a:ext cx="72000" cy="367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14F7723-8043-4A0B-B2AB-BCF5A44ED246}"/>
              </a:ext>
            </a:extLst>
          </p:cNvPr>
          <p:cNvCxnSpPr/>
          <p:nvPr userDrawn="1"/>
        </p:nvCxnSpPr>
        <p:spPr>
          <a:xfrm>
            <a:off x="1068863" y="3940727"/>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5E0C289-2BC1-4B83-96F5-C1B9E010D027}"/>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4" name="Straight Connector 13">
            <a:extLst>
              <a:ext uri="{FF2B5EF4-FFF2-40B4-BE49-F238E27FC236}">
                <a16:creationId xmlns:a16="http://schemas.microsoft.com/office/drawing/2014/main" id="{5CB5B0FB-5693-42A3-BD99-CA01387F8DFE}"/>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36540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2864D1B-05AA-49BC-BA1A-52FAC02DA923}"/>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928800" y="2781919"/>
            <a:ext cx="10515600" cy="1500187"/>
          </a:xfrm>
        </p:spPr>
        <p:txBody>
          <a:bodyPr anchor="b">
            <a:normAutofit/>
          </a:bodyPr>
          <a:lstStyle>
            <a:lvl1pPr>
              <a:defRPr sz="4000"/>
            </a:lvl1pPr>
          </a:lstStyle>
          <a:p>
            <a:r>
              <a:rPr lang="en-US" dirty="0"/>
              <a:t>SECTION</a:t>
            </a:r>
            <a:br>
              <a:rPr lang="en-US" dirty="0"/>
            </a:br>
            <a:r>
              <a:rPr lang="en-US" dirty="0"/>
              <a:t>DIVIDER SLIDE</a:t>
            </a:r>
          </a:p>
        </p:txBody>
      </p:sp>
      <p:sp>
        <p:nvSpPr>
          <p:cNvPr id="3" name="Text Placeholder 2">
            <a:extLst>
              <a:ext uri="{FF2B5EF4-FFF2-40B4-BE49-F238E27FC236}">
                <a16:creationId xmlns:a16="http://schemas.microsoft.com/office/drawing/2014/main" id="{692DD7E2-5C7F-4027-B814-C7CC0E8D95A4}"/>
              </a:ext>
            </a:extLst>
          </p:cNvPr>
          <p:cNvSpPr>
            <a:spLocks noGrp="1"/>
          </p:cNvSpPr>
          <p:nvPr>
            <p:ph type="body" idx="1" hasCustomPrompt="1"/>
          </p:nvPr>
        </p:nvSpPr>
        <p:spPr>
          <a:xfrm>
            <a:off x="928800" y="4548244"/>
            <a:ext cx="10515600" cy="770328"/>
          </a:xfr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Section Subtitle</a:t>
            </a:r>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a:lstStyle/>
          <a:p>
            <a:fld id="{DD6BC66F-F4C2-4254-902A-540C5FFDD766}" type="datetime1">
              <a:rPr lang="en-US" smtClean="0"/>
              <a:t>5/18/2022</a:t>
            </a:fld>
            <a:endParaRPr lang="en-US" dirty="0"/>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a:xfrm>
            <a:off x="928800" y="6159402"/>
            <a:ext cx="2919886" cy="365125"/>
          </a:xfrm>
        </p:spPr>
        <p:txBody>
          <a:bodyPr/>
          <a:lstStyle/>
          <a:p>
            <a:r>
              <a:rPr lang="en-US" dirty="0"/>
              <a:t>Presentation Title</a:t>
            </a:r>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8" name="Rectangle 7">
            <a:extLst>
              <a:ext uri="{FF2B5EF4-FFF2-40B4-BE49-F238E27FC236}">
                <a16:creationId xmlns:a16="http://schemas.microsoft.com/office/drawing/2014/main" id="{FACAE552-11D7-45BF-8B66-071AE054F7B4}"/>
              </a:ext>
            </a:extLst>
          </p:cNvPr>
          <p:cNvSpPr/>
          <p:nvPr userDrawn="1"/>
        </p:nvSpPr>
        <p:spPr>
          <a:xfrm>
            <a:off x="687289" y="3186000"/>
            <a:ext cx="72000" cy="367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14F7723-8043-4A0B-B2AB-BCF5A44ED246}"/>
              </a:ext>
            </a:extLst>
          </p:cNvPr>
          <p:cNvCxnSpPr/>
          <p:nvPr userDrawn="1"/>
        </p:nvCxnSpPr>
        <p:spPr>
          <a:xfrm>
            <a:off x="1068863" y="4405945"/>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5E0C289-2BC1-4B83-96F5-C1B9E010D027}"/>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4" name="Straight Connector 13">
            <a:extLst>
              <a:ext uri="{FF2B5EF4-FFF2-40B4-BE49-F238E27FC236}">
                <a16:creationId xmlns:a16="http://schemas.microsoft.com/office/drawing/2014/main" id="{5CB5B0FB-5693-42A3-BD99-CA01387F8DFE}"/>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19562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1698820" y="4537309"/>
            <a:ext cx="9384760" cy="915873"/>
          </a:xfrm>
        </p:spPr>
        <p:txBody>
          <a:bodyPr anchor="b">
            <a:normAutofit/>
          </a:bodyPr>
          <a:lstStyle>
            <a:lvl1pPr>
              <a:defRPr sz="4000">
                <a:gradFill>
                  <a:gsLst>
                    <a:gs pos="0">
                      <a:schemeClr val="bg2"/>
                    </a:gs>
                    <a:gs pos="100000">
                      <a:schemeClr val="accent1"/>
                    </a:gs>
                  </a:gsLst>
                  <a:lin ang="0" scaled="1"/>
                </a:gradFill>
              </a:defRPr>
            </a:lvl1pPr>
          </a:lstStyle>
          <a:p>
            <a:r>
              <a:rPr lang="en-US" dirty="0"/>
              <a:t>SECTION DIVIDER SLIDE</a:t>
            </a:r>
          </a:p>
        </p:txBody>
      </p:sp>
      <p:sp>
        <p:nvSpPr>
          <p:cNvPr id="19" name="Rectangle 18">
            <a:extLst>
              <a:ext uri="{FF2B5EF4-FFF2-40B4-BE49-F238E27FC236}">
                <a16:creationId xmlns:a16="http://schemas.microsoft.com/office/drawing/2014/main" id="{2ABAA4CC-3D2B-49F9-B077-001CA4738B89}"/>
              </a:ext>
            </a:extLst>
          </p:cNvPr>
          <p:cNvSpPr/>
          <p:nvPr userDrawn="1"/>
        </p:nvSpPr>
        <p:spPr>
          <a:xfrm>
            <a:off x="0" y="0"/>
            <a:ext cx="12192000" cy="4446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a:lstStyle/>
          <a:p>
            <a:fld id="{734453F6-9CD2-44E4-BBC5-2899F0ED8F61}" type="datetime1">
              <a:rPr lang="en-US" smtClean="0"/>
              <a:t>5/18/2022</a:t>
            </a:fld>
            <a:endParaRPr lang="en-US" dirty="0"/>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a:xfrm>
            <a:off x="1698819" y="6159402"/>
            <a:ext cx="2616158" cy="384202"/>
          </a:xfrm>
        </p:spPr>
        <p:txBody>
          <a:bodyPr/>
          <a:lstStyle>
            <a:lvl1pPr>
              <a:defRPr>
                <a:solidFill>
                  <a:schemeClr val="accent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a:lstStyle>
            <a:lvl1pPr>
              <a:defRPr>
                <a:solidFill>
                  <a:schemeClr val="accent1"/>
                </a:solidFill>
              </a:defRPr>
            </a:lvl1pPr>
          </a:lstStyle>
          <a:p>
            <a:fld id="{95CBEC59-7FF9-4688-98DF-89832A0C9025}" type="slidenum">
              <a:rPr lang="en-US" smtClean="0"/>
              <a:pPr/>
              <a:t>‹#›</a:t>
            </a:fld>
            <a:endParaRPr lang="en-US" dirty="0"/>
          </a:p>
        </p:txBody>
      </p:sp>
      <p:cxnSp>
        <p:nvCxnSpPr>
          <p:cNvPr id="12" name="Straight Connector 11">
            <a:extLst>
              <a:ext uri="{FF2B5EF4-FFF2-40B4-BE49-F238E27FC236}">
                <a16:creationId xmlns:a16="http://schemas.microsoft.com/office/drawing/2014/main" id="{75E0C289-2BC1-4B83-96F5-C1B9E010D027}"/>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4" name="Straight Connector 13">
            <a:extLst>
              <a:ext uri="{FF2B5EF4-FFF2-40B4-BE49-F238E27FC236}">
                <a16:creationId xmlns:a16="http://schemas.microsoft.com/office/drawing/2014/main" id="{5CB5B0FB-5693-42A3-BD99-CA01387F8DFE}"/>
              </a:ext>
            </a:extLst>
          </p:cNvPr>
          <p:cNvCxnSpPr>
            <a:cxnSpLocks/>
          </p:cNvCxnSpPr>
          <p:nvPr userDrawn="1"/>
        </p:nvCxnSpPr>
        <p:spPr>
          <a:xfrm rot="16200000">
            <a:off x="11384397" y="6579108"/>
            <a:ext cx="55778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E2523DB2-F162-4E92-B6E1-B5E87D5D8ACF}"/>
              </a:ext>
            </a:extLst>
          </p:cNvPr>
          <p:cNvSpPr/>
          <p:nvPr userDrawn="1"/>
        </p:nvSpPr>
        <p:spPr>
          <a:xfrm>
            <a:off x="1283369" y="4914000"/>
            <a:ext cx="72000" cy="1944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 Placeholder 2">
            <a:extLst>
              <a:ext uri="{FF2B5EF4-FFF2-40B4-BE49-F238E27FC236}">
                <a16:creationId xmlns:a16="http://schemas.microsoft.com/office/drawing/2014/main" id="{316CC9B7-E806-4C95-96A5-EEEEBB4E99A0}"/>
              </a:ext>
            </a:extLst>
          </p:cNvPr>
          <p:cNvSpPr>
            <a:spLocks noGrp="1"/>
          </p:cNvSpPr>
          <p:nvPr>
            <p:ph type="body" idx="1" hasCustomPrompt="1"/>
          </p:nvPr>
        </p:nvSpPr>
        <p:spPr>
          <a:xfrm>
            <a:off x="1698820" y="5702936"/>
            <a:ext cx="9384760" cy="526936"/>
          </a:xfr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accent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Section Subtitle</a:t>
            </a:r>
          </a:p>
        </p:txBody>
      </p:sp>
      <p:cxnSp>
        <p:nvCxnSpPr>
          <p:cNvPr id="21" name="Straight Connector 20">
            <a:extLst>
              <a:ext uri="{FF2B5EF4-FFF2-40B4-BE49-F238E27FC236}">
                <a16:creationId xmlns:a16="http://schemas.microsoft.com/office/drawing/2014/main" id="{595F7760-B839-4F89-B618-3371C8B08414}"/>
              </a:ext>
            </a:extLst>
          </p:cNvPr>
          <p:cNvCxnSpPr/>
          <p:nvPr userDrawn="1"/>
        </p:nvCxnSpPr>
        <p:spPr>
          <a:xfrm>
            <a:off x="1838883" y="5560637"/>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0207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B37245BE-F984-498B-9CBB-C4DDD775060D}"/>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1527520" y="2316701"/>
            <a:ext cx="9556063" cy="1500187"/>
          </a:xfrm>
        </p:spPr>
        <p:txBody>
          <a:bodyPr anchor="b">
            <a:normAutofit/>
          </a:bodyPr>
          <a:lstStyle>
            <a:lvl1pPr>
              <a:defRPr sz="4000"/>
            </a:lvl1pPr>
          </a:lstStyle>
          <a:p>
            <a:r>
              <a:rPr lang="en-US" dirty="0"/>
              <a:t>SECTION</a:t>
            </a:r>
            <a:br>
              <a:rPr lang="en-US" dirty="0"/>
            </a:br>
            <a:r>
              <a:rPr lang="en-US" dirty="0"/>
              <a:t>DIVIDER SLIDE</a:t>
            </a:r>
          </a:p>
        </p:txBody>
      </p:sp>
      <p:sp>
        <p:nvSpPr>
          <p:cNvPr id="3" name="Text Placeholder 2">
            <a:extLst>
              <a:ext uri="{FF2B5EF4-FFF2-40B4-BE49-F238E27FC236}">
                <a16:creationId xmlns:a16="http://schemas.microsoft.com/office/drawing/2014/main" id="{692DD7E2-5C7F-4027-B814-C7CC0E8D95A4}"/>
              </a:ext>
            </a:extLst>
          </p:cNvPr>
          <p:cNvSpPr>
            <a:spLocks noGrp="1"/>
          </p:cNvSpPr>
          <p:nvPr>
            <p:ph type="body" idx="1" hasCustomPrompt="1"/>
          </p:nvPr>
        </p:nvSpPr>
        <p:spPr>
          <a:xfrm>
            <a:off x="1527520" y="4083026"/>
            <a:ext cx="9556064" cy="770328"/>
          </a:xfr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Section Subtitle</a:t>
            </a:r>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a:lstStyle/>
          <a:p>
            <a:fld id="{C0C19AD0-5F22-4AC8-A079-4E7FF62CE0BA}" type="datetime1">
              <a:rPr lang="en-US" smtClean="0"/>
              <a:t>5/18/2022</a:t>
            </a:fld>
            <a:endParaRPr lang="en-US" dirty="0"/>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8" name="Rectangle 7">
            <a:extLst>
              <a:ext uri="{FF2B5EF4-FFF2-40B4-BE49-F238E27FC236}">
                <a16:creationId xmlns:a16="http://schemas.microsoft.com/office/drawing/2014/main" id="{FACAE552-11D7-45BF-8B66-071AE054F7B4}"/>
              </a:ext>
            </a:extLst>
          </p:cNvPr>
          <p:cNvSpPr/>
          <p:nvPr userDrawn="1"/>
        </p:nvSpPr>
        <p:spPr>
          <a:xfrm>
            <a:off x="1285167" y="255684"/>
            <a:ext cx="72000" cy="3411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14F7723-8043-4A0B-B2AB-BCF5A44ED246}"/>
              </a:ext>
            </a:extLst>
          </p:cNvPr>
          <p:cNvCxnSpPr/>
          <p:nvPr userDrawn="1"/>
        </p:nvCxnSpPr>
        <p:spPr>
          <a:xfrm>
            <a:off x="1666742" y="3940727"/>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5E0C289-2BC1-4B83-96F5-C1B9E010D027}"/>
              </a:ext>
            </a:extLst>
          </p:cNvPr>
          <p:cNvCxnSpPr>
            <a:cxnSpLocks/>
          </p:cNvCxnSpPr>
          <p:nvPr userDrawn="1"/>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0832539"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21" name="Straight Connector 20">
            <a:extLst>
              <a:ext uri="{FF2B5EF4-FFF2-40B4-BE49-F238E27FC236}">
                <a16:creationId xmlns:a16="http://schemas.microsoft.com/office/drawing/2014/main" id="{BA8760C4-08C1-4929-A6AE-568F67883880}"/>
              </a:ext>
            </a:extLst>
          </p:cNvPr>
          <p:cNvCxnSpPr>
            <a:cxnSpLocks/>
          </p:cNvCxnSpPr>
          <p:nvPr userDrawn="1"/>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69AE345-7CB6-4F86-99E6-C8B881714A2B}"/>
              </a:ext>
            </a:extLst>
          </p:cNvPr>
          <p:cNvCxnSpPr>
            <a:cxnSpLocks/>
          </p:cNvCxnSpPr>
          <p:nvPr userDrawn="1"/>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77401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443655"/>
            <a:ext cx="4143555" cy="1536580"/>
          </a:xfrm>
        </p:spPr>
        <p:txBody>
          <a:bodyPr/>
          <a:lstStyle>
            <a:lvl1pPr>
              <a:defRPr/>
            </a:lvl1pPr>
          </a:lstStyle>
          <a:p>
            <a:r>
              <a:rPr lang="en-US" dirty="0"/>
              <a:t>SECTION</a:t>
            </a:r>
            <a:br>
              <a:rPr lang="en-US" dirty="0"/>
            </a:br>
            <a:r>
              <a:rPr lang="en-US" dirty="0"/>
              <a:t>DIVIDER 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256FFA05-2726-422B-A595-CD6EE4C03A22}"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1684524"/>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666741" y="2882481"/>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023127"/>
            <a:ext cx="4143555" cy="692595"/>
          </a:xfrm>
        </p:spPr>
        <p:txBody>
          <a:bodyPr>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990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700327"/>
            <a:ext cx="4143555" cy="1536580"/>
          </a:xfrm>
        </p:spPr>
        <p:txBody>
          <a:bodyPr/>
          <a:lstStyle>
            <a:lvl1pPr>
              <a:defRPr>
                <a:gradFill flip="none" rotWithShape="1">
                  <a:gsLst>
                    <a:gs pos="0">
                      <a:schemeClr val="bg2"/>
                    </a:gs>
                    <a:gs pos="100000">
                      <a:schemeClr val="accent1"/>
                    </a:gs>
                  </a:gsLst>
                  <a:lin ang="0" scaled="1"/>
                  <a:tileRect/>
                </a:gradFill>
              </a:defRPr>
            </a:lvl1pPr>
          </a:lstStyle>
          <a:p>
            <a:r>
              <a:rPr lang="en-US" dirty="0"/>
              <a:t>SECTION</a:t>
            </a:r>
            <a:br>
              <a:rPr lang="en-US" dirty="0"/>
            </a:br>
            <a:r>
              <a:rPr lang="en-US" dirty="0"/>
              <a:t>DIVIDER 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57DDC830-91D4-4D76-B486-41F29E6EE30C}"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1941196"/>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666741" y="313915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279799"/>
            <a:ext cx="4143555" cy="692595"/>
          </a:xfrm>
        </p:spPr>
        <p:txBody>
          <a:bodyPr>
            <a:normAutofit/>
          </a:bodyPr>
          <a:lstStyle>
            <a:lvl1pPr marL="0" indent="0" algn="l">
              <a:buNone/>
              <a:defRPr sz="2500" b="1" i="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59291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7A75830-97F6-4D74-A47F-8CD50EFD373D}"/>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3195AFA-7DE7-4BBC-AE6C-B5FAE8A371C2}"/>
              </a:ext>
            </a:extLst>
          </p:cNvPr>
          <p:cNvSpPr>
            <a:spLocks noGrp="1"/>
          </p:cNvSpPr>
          <p:nvPr>
            <p:ph type="title" hasCustomPrompt="1"/>
          </p:nvPr>
        </p:nvSpPr>
        <p:spPr>
          <a:xfrm>
            <a:off x="928800" y="724195"/>
            <a:ext cx="10515600" cy="1325563"/>
          </a:xfrm>
        </p:spPr>
        <p:txBody>
          <a:bodyPr/>
          <a:lstStyle>
            <a:lvl1pPr>
              <a:defRPr/>
            </a:lvl1pPr>
          </a:lstStyle>
          <a:p>
            <a:r>
              <a:rPr lang="en-US" dirty="0"/>
              <a:t>TWO CONTENT</a:t>
            </a:r>
            <a:br>
              <a:rPr lang="en-US" dirty="0"/>
            </a:br>
            <a:r>
              <a:rPr lang="en-US" dirty="0"/>
              <a:t>SLIDE</a:t>
            </a:r>
          </a:p>
        </p:txBody>
      </p:sp>
      <p:sp>
        <p:nvSpPr>
          <p:cNvPr id="3" name="Text Placeholder 2">
            <a:extLst>
              <a:ext uri="{FF2B5EF4-FFF2-40B4-BE49-F238E27FC236}">
                <a16:creationId xmlns:a16="http://schemas.microsoft.com/office/drawing/2014/main" id="{A98AFDAC-3A23-4F5B-B2BE-CDF8D1AFCF86}"/>
              </a:ext>
            </a:extLst>
          </p:cNvPr>
          <p:cNvSpPr>
            <a:spLocks noGrp="1"/>
          </p:cNvSpPr>
          <p:nvPr>
            <p:ph type="body" idx="1"/>
          </p:nvPr>
        </p:nvSpPr>
        <p:spPr>
          <a:xfrm>
            <a:off x="928800" y="2272009"/>
            <a:ext cx="5157787" cy="823912"/>
          </a:xfrm>
        </p:spPr>
        <p:txBody>
          <a:bodyPr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BD9244-253B-4F61-9F15-81C783E03B05}"/>
              </a:ext>
            </a:extLst>
          </p:cNvPr>
          <p:cNvSpPr>
            <a:spLocks noGrp="1"/>
          </p:cNvSpPr>
          <p:nvPr>
            <p:ph sz="half" idx="2"/>
          </p:nvPr>
        </p:nvSpPr>
        <p:spPr>
          <a:xfrm>
            <a:off x="928800" y="3386142"/>
            <a:ext cx="5157787" cy="2773258"/>
          </a:xfrm>
        </p:spPr>
        <p:txBody>
          <a:bodyPr>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5" name="Text Placeholder 4">
            <a:extLst>
              <a:ext uri="{FF2B5EF4-FFF2-40B4-BE49-F238E27FC236}">
                <a16:creationId xmlns:a16="http://schemas.microsoft.com/office/drawing/2014/main" id="{EBA65450-4B24-4A6B-9987-1F3CF67B414D}"/>
              </a:ext>
            </a:extLst>
          </p:cNvPr>
          <p:cNvSpPr>
            <a:spLocks noGrp="1"/>
          </p:cNvSpPr>
          <p:nvPr>
            <p:ph type="body" sz="quarter" idx="3"/>
          </p:nvPr>
        </p:nvSpPr>
        <p:spPr>
          <a:xfrm>
            <a:off x="6284744" y="2272009"/>
            <a:ext cx="5183188" cy="823912"/>
          </a:xfrm>
        </p:spPr>
        <p:txBody>
          <a:bodyPr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a:extLst>
              <a:ext uri="{FF2B5EF4-FFF2-40B4-BE49-F238E27FC236}">
                <a16:creationId xmlns:a16="http://schemas.microsoft.com/office/drawing/2014/main" id="{753D5824-9ACF-4E5F-AC80-9ACD7B67FFDE}"/>
              </a:ext>
            </a:extLst>
          </p:cNvPr>
          <p:cNvSpPr>
            <a:spLocks noGrp="1"/>
          </p:cNvSpPr>
          <p:nvPr>
            <p:ph type="dt" sz="half" idx="10"/>
          </p:nvPr>
        </p:nvSpPr>
        <p:spPr/>
        <p:txBody>
          <a:bodyPr/>
          <a:lstStyle/>
          <a:p>
            <a:fld id="{4B855260-6F71-4500-AA56-E197C8A5E92E}" type="datetime1">
              <a:rPr lang="en-US" smtClean="0"/>
              <a:t>5/18/2022</a:t>
            </a:fld>
            <a:endParaRPr lang="en-US" dirty="0"/>
          </a:p>
        </p:txBody>
      </p:sp>
      <p:sp>
        <p:nvSpPr>
          <p:cNvPr id="8" name="Footer Placeholder 7">
            <a:extLst>
              <a:ext uri="{FF2B5EF4-FFF2-40B4-BE49-F238E27FC236}">
                <a16:creationId xmlns:a16="http://schemas.microsoft.com/office/drawing/2014/main" id="{02F28EAD-9FFC-4EDD-96C6-CDAF179BAF01}"/>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96D156D5-5DCA-446B-8C31-2251F7ECE67C}"/>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454CE474-0060-44FE-B47E-DA6AF06C369C}"/>
              </a:ext>
            </a:extLst>
          </p:cNvPr>
          <p:cNvSpPr/>
          <p:nvPr userDrawn="1"/>
        </p:nvSpPr>
        <p:spPr>
          <a:xfrm>
            <a:off x="687289" y="0"/>
            <a:ext cx="72000" cy="182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D50FF488-85D0-4162-BF82-7F9DAA427094}"/>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726B73F3-1DAC-413E-B204-D9A6E14725E4}"/>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3" name="Straight Connector 12">
            <a:extLst>
              <a:ext uri="{FF2B5EF4-FFF2-40B4-BE49-F238E27FC236}">
                <a16:creationId xmlns:a16="http://schemas.microsoft.com/office/drawing/2014/main" id="{F78574EA-1B80-4D53-A1C5-929097CBD6A1}"/>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2DDB37A-C70A-4701-A519-6A882408133A}"/>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DEED813-3D7D-4166-A729-7E883823CD5E}"/>
              </a:ext>
            </a:extLst>
          </p:cNvPr>
          <p:cNvCxnSpPr/>
          <p:nvPr userDrawn="1"/>
        </p:nvCxnSpPr>
        <p:spPr>
          <a:xfrm>
            <a:off x="1068863"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CC230C-5438-4284-8FAA-05E533A44A5C}"/>
              </a:ext>
            </a:extLst>
          </p:cNvPr>
          <p:cNvCxnSpPr/>
          <p:nvPr userDrawn="1"/>
        </p:nvCxnSpPr>
        <p:spPr>
          <a:xfrm>
            <a:off x="6412241"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Content Placeholder 3">
            <a:extLst>
              <a:ext uri="{FF2B5EF4-FFF2-40B4-BE49-F238E27FC236}">
                <a16:creationId xmlns:a16="http://schemas.microsoft.com/office/drawing/2014/main" id="{ED988384-E3A4-482D-94EF-A8F8894AA508}"/>
              </a:ext>
            </a:extLst>
          </p:cNvPr>
          <p:cNvSpPr>
            <a:spLocks noGrp="1"/>
          </p:cNvSpPr>
          <p:nvPr>
            <p:ph sz="half" idx="15"/>
          </p:nvPr>
        </p:nvSpPr>
        <p:spPr>
          <a:xfrm>
            <a:off x="6310145" y="3386142"/>
            <a:ext cx="5157787" cy="2773258"/>
          </a:xfrm>
        </p:spPr>
        <p:txBody>
          <a:bodyPr>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Tree>
    <p:extLst>
      <p:ext uri="{BB962C8B-B14F-4D97-AF65-F5344CB8AC3E}">
        <p14:creationId xmlns:p14="http://schemas.microsoft.com/office/powerpoint/2010/main" val="3110590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wo Content">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A30FC14-A5B3-4B00-8DE8-B6E28CF32743}"/>
              </a:ext>
            </a:extLst>
          </p:cNvPr>
          <p:cNvSpPr/>
          <p:nvPr userDrawn="1"/>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3195AFA-7DE7-4BBC-AE6C-B5FAE8A371C2}"/>
              </a:ext>
            </a:extLst>
          </p:cNvPr>
          <p:cNvSpPr>
            <a:spLocks noGrp="1"/>
          </p:cNvSpPr>
          <p:nvPr>
            <p:ph type="title" hasCustomPrompt="1"/>
          </p:nvPr>
        </p:nvSpPr>
        <p:spPr>
          <a:xfrm>
            <a:off x="928800" y="724195"/>
            <a:ext cx="10515600" cy="1325563"/>
          </a:xfrm>
        </p:spPr>
        <p:txBody>
          <a:bodyPr/>
          <a:lstStyle>
            <a:lvl1pPr>
              <a:defRPr>
                <a:gradFill>
                  <a:gsLst>
                    <a:gs pos="0">
                      <a:schemeClr val="bg2"/>
                    </a:gs>
                    <a:gs pos="100000">
                      <a:schemeClr val="accent1"/>
                    </a:gs>
                  </a:gsLst>
                  <a:lin ang="0" scaled="1"/>
                </a:gradFill>
              </a:defRPr>
            </a:lvl1pPr>
          </a:lstStyle>
          <a:p>
            <a:r>
              <a:rPr lang="en-US" dirty="0"/>
              <a:t>TWO CONTENT</a:t>
            </a:r>
            <a:br>
              <a:rPr lang="en-US" dirty="0"/>
            </a:br>
            <a:r>
              <a:rPr lang="en-US" dirty="0"/>
              <a:t>SLIDE</a:t>
            </a:r>
          </a:p>
        </p:txBody>
      </p:sp>
      <p:sp>
        <p:nvSpPr>
          <p:cNvPr id="3" name="Text Placeholder 2">
            <a:extLst>
              <a:ext uri="{FF2B5EF4-FFF2-40B4-BE49-F238E27FC236}">
                <a16:creationId xmlns:a16="http://schemas.microsoft.com/office/drawing/2014/main" id="{A98AFDAC-3A23-4F5B-B2BE-CDF8D1AFCF86}"/>
              </a:ext>
            </a:extLst>
          </p:cNvPr>
          <p:cNvSpPr>
            <a:spLocks noGrp="1"/>
          </p:cNvSpPr>
          <p:nvPr>
            <p:ph type="body" idx="1"/>
          </p:nvPr>
        </p:nvSpPr>
        <p:spPr>
          <a:xfrm>
            <a:off x="928800" y="2272009"/>
            <a:ext cx="5157787" cy="823912"/>
          </a:xfrm>
        </p:spPr>
        <p:txBody>
          <a:bodyPr anchor="b"/>
          <a:lstStyle>
            <a:lvl1pPr marL="0" indent="0">
              <a:buNone/>
              <a:defRPr lang="en-US" sz="2500" b="1" i="0" kern="1200" dirty="0" smtClean="0">
                <a:solidFill>
                  <a:schemeClr val="bg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BD9244-253B-4F61-9F15-81C783E03B05}"/>
              </a:ext>
            </a:extLst>
          </p:cNvPr>
          <p:cNvSpPr>
            <a:spLocks noGrp="1"/>
          </p:cNvSpPr>
          <p:nvPr>
            <p:ph sz="half" idx="2"/>
          </p:nvPr>
        </p:nvSpPr>
        <p:spPr>
          <a:xfrm>
            <a:off x="928800" y="3386142"/>
            <a:ext cx="5157787" cy="2015247"/>
          </a:xfrm>
        </p:spPr>
        <p:txBody>
          <a:bodyPr>
            <a:normAutofit/>
          </a:bodyPr>
          <a:lstStyle>
            <a:lvl1pPr marL="180000" indent="-180000" algn="l" defTabSz="914400" rtl="0" eaLnBrk="1" latinLnBrk="0" hangingPunct="1">
              <a:lnSpc>
                <a:spcPct val="100000"/>
              </a:lnSpc>
              <a:spcBef>
                <a:spcPts val="600"/>
              </a:spcBef>
              <a:buClr>
                <a:schemeClr val="bg2"/>
              </a:buClr>
              <a:buFont typeface="Arial" panose="020B0604020202020204" pitchFamily="34" charset="0"/>
              <a:buChar char="•"/>
              <a:defRPr lang="en-US" sz="1600" i="0" kern="1200" dirty="0" smtClean="0">
                <a:solidFill>
                  <a:schemeClr val="tx1">
                    <a:lumMod val="75000"/>
                    <a:lumOff val="25000"/>
                  </a:schemeClr>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5" name="Text Placeholder 4">
            <a:extLst>
              <a:ext uri="{FF2B5EF4-FFF2-40B4-BE49-F238E27FC236}">
                <a16:creationId xmlns:a16="http://schemas.microsoft.com/office/drawing/2014/main" id="{EBA65450-4B24-4A6B-9987-1F3CF67B414D}"/>
              </a:ext>
            </a:extLst>
          </p:cNvPr>
          <p:cNvSpPr>
            <a:spLocks noGrp="1"/>
          </p:cNvSpPr>
          <p:nvPr>
            <p:ph type="body" sz="quarter" idx="3"/>
          </p:nvPr>
        </p:nvSpPr>
        <p:spPr>
          <a:xfrm>
            <a:off x="6284744" y="2272009"/>
            <a:ext cx="5183188" cy="823912"/>
          </a:xfrm>
        </p:spPr>
        <p:txBody>
          <a:bodyPr anchor="b">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9DAC08-B52B-4DCC-9D22-E4E54E711637}"/>
              </a:ext>
            </a:extLst>
          </p:cNvPr>
          <p:cNvSpPr>
            <a:spLocks noGrp="1"/>
          </p:cNvSpPr>
          <p:nvPr>
            <p:ph sz="quarter" idx="4"/>
          </p:nvPr>
        </p:nvSpPr>
        <p:spPr>
          <a:xfrm>
            <a:off x="6284744" y="3386142"/>
            <a:ext cx="5183188" cy="2015247"/>
          </a:xfrm>
        </p:spPr>
        <p:txBody>
          <a:bodyPr>
            <a:normAutofit/>
          </a:bodyPr>
          <a:lstStyle>
            <a:lvl1pPr marL="180000" indent="-180000">
              <a:lnSpc>
                <a:spcPct val="100000"/>
              </a:lnSpc>
              <a:spcBef>
                <a:spcPts val="600"/>
              </a:spcBef>
              <a:buClr>
                <a:schemeClr val="accent1"/>
              </a:buClr>
              <a:buFont typeface="Arial" panose="020B0604020202020204" pitchFamily="34" charset="0"/>
              <a:buChar char="•"/>
              <a:defRPr lang="en-US" sz="1600" i="0" kern="1200" dirty="0" smtClean="0">
                <a:solidFill>
                  <a:schemeClr val="tx1">
                    <a:lumMod val="75000"/>
                    <a:lumOff val="25000"/>
                  </a:schemeClr>
                </a:solidFill>
                <a:latin typeface="+mn-lt"/>
                <a:ea typeface="+mn-ea"/>
                <a:cs typeface="+mn-cs"/>
              </a:defRPr>
            </a:lvl1pPr>
            <a:lvl2pPr>
              <a:defRPr/>
            </a:lvl2pPr>
            <a:lvl3pPr>
              <a:defRPr/>
            </a:lvl3pPr>
            <a:lvl4pPr>
              <a:defRPr/>
            </a:lvl4pPr>
            <a:lvl5pPr>
              <a:defRPr/>
            </a:lvl5pPr>
          </a:lstStyle>
          <a:p>
            <a:pPr marL="228600" lvl="0" indent="-228600" algn="l" defTabSz="914400" rtl="0" eaLnBrk="1" latinLnBrk="0" hangingPunct="1">
              <a:lnSpc>
                <a:spcPct val="100000"/>
              </a:lnSpc>
              <a:spcBef>
                <a:spcPts val="600"/>
              </a:spcBef>
            </a:pPr>
            <a:r>
              <a:rPr lang="en-US"/>
              <a:t>Click to edit Master text styles</a:t>
            </a:r>
          </a:p>
        </p:txBody>
      </p:sp>
      <p:sp>
        <p:nvSpPr>
          <p:cNvPr id="7" name="Date Placeholder 6">
            <a:extLst>
              <a:ext uri="{FF2B5EF4-FFF2-40B4-BE49-F238E27FC236}">
                <a16:creationId xmlns:a16="http://schemas.microsoft.com/office/drawing/2014/main" id="{753D5824-9ACF-4E5F-AC80-9ACD7B67FFDE}"/>
              </a:ext>
            </a:extLst>
          </p:cNvPr>
          <p:cNvSpPr>
            <a:spLocks noGrp="1"/>
          </p:cNvSpPr>
          <p:nvPr>
            <p:ph type="dt" sz="half" idx="10"/>
          </p:nvPr>
        </p:nvSpPr>
        <p:spPr/>
        <p:txBody>
          <a:bodyPr/>
          <a:lstStyle/>
          <a:p>
            <a:fld id="{32401007-55FE-4B9E-99B0-5FCA5C63BEEE}" type="datetime1">
              <a:rPr lang="en-US" smtClean="0"/>
              <a:t>5/18/2022</a:t>
            </a:fld>
            <a:endParaRPr lang="en-US" dirty="0"/>
          </a:p>
        </p:txBody>
      </p:sp>
      <p:sp>
        <p:nvSpPr>
          <p:cNvPr id="8" name="Footer Placeholder 7">
            <a:extLst>
              <a:ext uri="{FF2B5EF4-FFF2-40B4-BE49-F238E27FC236}">
                <a16:creationId xmlns:a16="http://schemas.microsoft.com/office/drawing/2014/main" id="{02F28EAD-9FFC-4EDD-96C6-CDAF179BAF01}"/>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96D156D5-5DCA-446B-8C31-2251F7ECE67C}"/>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454CE474-0060-44FE-B47E-DA6AF06C369C}"/>
              </a:ext>
            </a:extLst>
          </p:cNvPr>
          <p:cNvSpPr/>
          <p:nvPr userDrawn="1"/>
        </p:nvSpPr>
        <p:spPr>
          <a:xfrm>
            <a:off x="687289" y="0"/>
            <a:ext cx="72000" cy="18288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D50FF488-85D0-4162-BF82-7F9DAA427094}"/>
              </a:ext>
            </a:extLst>
          </p:cNvPr>
          <p:cNvCxnSpPr>
            <a:cxnSpLocks/>
          </p:cNvCxnSpPr>
          <p:nvPr userDrawn="1"/>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726B73F3-1DAC-413E-B204-D9A6E14725E4}"/>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accent1"/>
                </a:solidFill>
              </a:defRPr>
            </a:lvl1pPr>
          </a:lstStyle>
          <a:p>
            <a:pPr lvl="0"/>
            <a:r>
              <a:rPr lang="en-US" dirty="0"/>
              <a:t>20XX</a:t>
            </a:r>
          </a:p>
        </p:txBody>
      </p:sp>
      <p:cxnSp>
        <p:nvCxnSpPr>
          <p:cNvPr id="13" name="Straight Connector 12">
            <a:extLst>
              <a:ext uri="{FF2B5EF4-FFF2-40B4-BE49-F238E27FC236}">
                <a16:creationId xmlns:a16="http://schemas.microsoft.com/office/drawing/2014/main" id="{F78574EA-1B80-4D53-A1C5-929097CBD6A1}"/>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2DDB37A-C70A-4701-A519-6A882408133A}"/>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DEED813-3D7D-4166-A729-7E883823CD5E}"/>
              </a:ext>
            </a:extLst>
          </p:cNvPr>
          <p:cNvCxnSpPr/>
          <p:nvPr userDrawn="1"/>
        </p:nvCxnSpPr>
        <p:spPr>
          <a:xfrm>
            <a:off x="1068863" y="322696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CC230C-5438-4284-8FAA-05E533A44A5C}"/>
              </a:ext>
            </a:extLst>
          </p:cNvPr>
          <p:cNvCxnSpPr/>
          <p:nvPr userDrawn="1"/>
        </p:nvCxnSpPr>
        <p:spPr>
          <a:xfrm>
            <a:off x="6412241" y="3226963"/>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02774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BBFDD45-3FE7-46CA-9142-8DBABF181C24}"/>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3195AFA-7DE7-4BBC-AE6C-B5FAE8A371C2}"/>
              </a:ext>
            </a:extLst>
          </p:cNvPr>
          <p:cNvSpPr>
            <a:spLocks noGrp="1"/>
          </p:cNvSpPr>
          <p:nvPr>
            <p:ph type="title" hasCustomPrompt="1"/>
          </p:nvPr>
        </p:nvSpPr>
        <p:spPr>
          <a:xfrm>
            <a:off x="928800" y="724195"/>
            <a:ext cx="10515600" cy="1325563"/>
          </a:xfrm>
        </p:spPr>
        <p:txBody>
          <a:bodyPr/>
          <a:lstStyle>
            <a:lvl1pPr>
              <a:defRPr/>
            </a:lvl1pPr>
          </a:lstStyle>
          <a:p>
            <a:r>
              <a:rPr lang="en-US" dirty="0"/>
              <a:t>TWO CONTENT</a:t>
            </a:r>
            <a:br>
              <a:rPr lang="en-US" dirty="0"/>
            </a:br>
            <a:r>
              <a:rPr lang="en-US" dirty="0"/>
              <a:t>SLIDE</a:t>
            </a:r>
          </a:p>
        </p:txBody>
      </p:sp>
      <p:sp>
        <p:nvSpPr>
          <p:cNvPr id="3" name="Text Placeholder 2">
            <a:extLst>
              <a:ext uri="{FF2B5EF4-FFF2-40B4-BE49-F238E27FC236}">
                <a16:creationId xmlns:a16="http://schemas.microsoft.com/office/drawing/2014/main" id="{A98AFDAC-3A23-4F5B-B2BE-CDF8D1AFCF86}"/>
              </a:ext>
            </a:extLst>
          </p:cNvPr>
          <p:cNvSpPr>
            <a:spLocks noGrp="1"/>
          </p:cNvSpPr>
          <p:nvPr>
            <p:ph type="body" idx="1"/>
          </p:nvPr>
        </p:nvSpPr>
        <p:spPr>
          <a:xfrm>
            <a:off x="928800" y="2272009"/>
            <a:ext cx="5157787" cy="823912"/>
          </a:xfrm>
        </p:spPr>
        <p:txBody>
          <a:bodyPr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EBA65450-4B24-4A6B-9987-1F3CF67B414D}"/>
              </a:ext>
            </a:extLst>
          </p:cNvPr>
          <p:cNvSpPr>
            <a:spLocks noGrp="1"/>
          </p:cNvSpPr>
          <p:nvPr>
            <p:ph type="body" sz="quarter" idx="3"/>
          </p:nvPr>
        </p:nvSpPr>
        <p:spPr>
          <a:xfrm>
            <a:off x="6284744" y="2272009"/>
            <a:ext cx="5183188" cy="823912"/>
          </a:xfrm>
        </p:spPr>
        <p:txBody>
          <a:bodyPr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a:extLst>
              <a:ext uri="{FF2B5EF4-FFF2-40B4-BE49-F238E27FC236}">
                <a16:creationId xmlns:a16="http://schemas.microsoft.com/office/drawing/2014/main" id="{753D5824-9ACF-4E5F-AC80-9ACD7B67FFDE}"/>
              </a:ext>
            </a:extLst>
          </p:cNvPr>
          <p:cNvSpPr>
            <a:spLocks noGrp="1"/>
          </p:cNvSpPr>
          <p:nvPr>
            <p:ph type="dt" sz="half" idx="10"/>
          </p:nvPr>
        </p:nvSpPr>
        <p:spPr/>
        <p:txBody>
          <a:bodyPr/>
          <a:lstStyle/>
          <a:p>
            <a:fld id="{76871A2B-ADE3-40A2-A02A-09FC8B80F731}" type="datetime1">
              <a:rPr lang="en-US" smtClean="0"/>
              <a:t>5/18/2022</a:t>
            </a:fld>
            <a:endParaRPr lang="en-US" dirty="0"/>
          </a:p>
        </p:txBody>
      </p:sp>
      <p:sp>
        <p:nvSpPr>
          <p:cNvPr id="8" name="Footer Placeholder 7">
            <a:extLst>
              <a:ext uri="{FF2B5EF4-FFF2-40B4-BE49-F238E27FC236}">
                <a16:creationId xmlns:a16="http://schemas.microsoft.com/office/drawing/2014/main" id="{02F28EAD-9FFC-4EDD-96C6-CDAF179BAF01}"/>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96D156D5-5DCA-446B-8C31-2251F7ECE67C}"/>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454CE474-0060-44FE-B47E-DA6AF06C369C}"/>
              </a:ext>
            </a:extLst>
          </p:cNvPr>
          <p:cNvSpPr/>
          <p:nvPr userDrawn="1"/>
        </p:nvSpPr>
        <p:spPr>
          <a:xfrm>
            <a:off x="687288" y="255684"/>
            <a:ext cx="72000" cy="1573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0DEED813-3D7D-4166-A729-7E883823CD5E}"/>
              </a:ext>
            </a:extLst>
          </p:cNvPr>
          <p:cNvCxnSpPr/>
          <p:nvPr userDrawn="1"/>
        </p:nvCxnSpPr>
        <p:spPr>
          <a:xfrm>
            <a:off x="1068863"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CC230C-5438-4284-8FAA-05E533A44A5C}"/>
              </a:ext>
            </a:extLst>
          </p:cNvPr>
          <p:cNvCxnSpPr/>
          <p:nvPr userDrawn="1"/>
        </p:nvCxnSpPr>
        <p:spPr>
          <a:xfrm>
            <a:off x="6412241"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28791ED-1F60-48B9-B73C-7835714E670D}"/>
              </a:ext>
            </a:extLst>
          </p:cNvPr>
          <p:cNvCxnSpPr>
            <a:cxnSpLocks/>
          </p:cNvCxnSpPr>
          <p:nvPr userDrawn="1"/>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F968FAF7-548C-4383-BE8C-5A194EC21F17}"/>
              </a:ext>
            </a:extLst>
          </p:cNvPr>
          <p:cNvSpPr>
            <a:spLocks noGrp="1"/>
          </p:cNvSpPr>
          <p:nvPr>
            <p:ph type="body" sz="quarter" idx="14" hasCustomPrompt="1"/>
          </p:nvPr>
        </p:nvSpPr>
        <p:spPr>
          <a:xfrm>
            <a:off x="10832539"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23" name="Straight Connector 22">
            <a:extLst>
              <a:ext uri="{FF2B5EF4-FFF2-40B4-BE49-F238E27FC236}">
                <a16:creationId xmlns:a16="http://schemas.microsoft.com/office/drawing/2014/main" id="{DBEDEE03-9903-44CE-8EB8-22B19F5E8DD7}"/>
              </a:ext>
            </a:extLst>
          </p:cNvPr>
          <p:cNvCxnSpPr>
            <a:cxnSpLocks/>
          </p:cNvCxnSpPr>
          <p:nvPr userDrawn="1"/>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FE8DF3E-FD5B-4215-B847-DFFB761C21A4}"/>
              </a:ext>
            </a:extLst>
          </p:cNvPr>
          <p:cNvCxnSpPr>
            <a:cxnSpLocks/>
          </p:cNvCxnSpPr>
          <p:nvPr userDrawn="1"/>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Content Placeholder 3">
            <a:extLst>
              <a:ext uri="{FF2B5EF4-FFF2-40B4-BE49-F238E27FC236}">
                <a16:creationId xmlns:a16="http://schemas.microsoft.com/office/drawing/2014/main" id="{C2B73E5D-AD65-4FEE-89DE-2E2643A3456B}"/>
              </a:ext>
            </a:extLst>
          </p:cNvPr>
          <p:cNvSpPr>
            <a:spLocks noGrp="1"/>
          </p:cNvSpPr>
          <p:nvPr>
            <p:ph sz="half" idx="2"/>
          </p:nvPr>
        </p:nvSpPr>
        <p:spPr>
          <a:xfrm>
            <a:off x="928800" y="3386142"/>
            <a:ext cx="5157787" cy="2773258"/>
          </a:xfrm>
        </p:spPr>
        <p:txBody>
          <a:bodyPr>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25" name="Content Placeholder 3">
            <a:extLst>
              <a:ext uri="{FF2B5EF4-FFF2-40B4-BE49-F238E27FC236}">
                <a16:creationId xmlns:a16="http://schemas.microsoft.com/office/drawing/2014/main" id="{E10D0906-57D4-410E-823B-3BAD416949E1}"/>
              </a:ext>
            </a:extLst>
          </p:cNvPr>
          <p:cNvSpPr>
            <a:spLocks noGrp="1"/>
          </p:cNvSpPr>
          <p:nvPr>
            <p:ph sz="half" idx="15"/>
          </p:nvPr>
        </p:nvSpPr>
        <p:spPr>
          <a:xfrm>
            <a:off x="6310145" y="3386142"/>
            <a:ext cx="5157787" cy="2773258"/>
          </a:xfrm>
        </p:spPr>
        <p:txBody>
          <a:bodyPr>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Tree>
    <p:extLst>
      <p:ext uri="{BB962C8B-B14F-4D97-AF65-F5344CB8AC3E}">
        <p14:creationId xmlns:p14="http://schemas.microsoft.com/office/powerpoint/2010/main" val="12973930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2">
            <a:extLst>
              <a:ext uri="{FF2B5EF4-FFF2-40B4-BE49-F238E27FC236}">
                <a16:creationId xmlns:a16="http://schemas.microsoft.com/office/drawing/2014/main" id="{4D589D6B-831D-4563-A99C-EBE2564083ED}"/>
              </a:ext>
            </a:extLst>
          </p:cNvPr>
          <p:cNvSpPr>
            <a:spLocks noGrp="1"/>
          </p:cNvSpPr>
          <p:nvPr>
            <p:ph type="body" idx="1"/>
          </p:nvPr>
        </p:nvSpPr>
        <p:spPr>
          <a:xfrm>
            <a:off x="1555328" y="2272009"/>
            <a:ext cx="4759643" cy="823912"/>
          </a:xfrm>
        </p:spPr>
        <p:txBody>
          <a:bodyPr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a:lstStyle>
            <a:lvl1pPr>
              <a:defRPr/>
            </a:lvl1pPr>
          </a:lstStyle>
          <a:p>
            <a:r>
              <a:rPr lang="en-US" dirty="0"/>
              <a:t>TWO CONTENT</a:t>
            </a:r>
            <a:br>
              <a:rPr lang="en-US" dirty="0"/>
            </a:br>
            <a:r>
              <a:rPr lang="en-US" dirty="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85B3913D-DE21-4303-8F9D-A21ACDBC3B69}"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871728"/>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Text Placeholder 4">
            <a:extLst>
              <a:ext uri="{FF2B5EF4-FFF2-40B4-BE49-F238E27FC236}">
                <a16:creationId xmlns:a16="http://schemas.microsoft.com/office/drawing/2014/main" id="{73B77664-6718-4048-AA03-DCFB4D6D880C}"/>
              </a:ext>
            </a:extLst>
          </p:cNvPr>
          <p:cNvSpPr>
            <a:spLocks noGrp="1"/>
          </p:cNvSpPr>
          <p:nvPr>
            <p:ph type="body" sz="quarter" idx="3"/>
          </p:nvPr>
        </p:nvSpPr>
        <p:spPr>
          <a:xfrm>
            <a:off x="6911272" y="2272009"/>
            <a:ext cx="4783083" cy="823912"/>
          </a:xfrm>
        </p:spPr>
        <p:txBody>
          <a:bodyPr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cxnSp>
        <p:nvCxnSpPr>
          <p:cNvPr id="22" name="Straight Connector 21">
            <a:extLst>
              <a:ext uri="{FF2B5EF4-FFF2-40B4-BE49-F238E27FC236}">
                <a16:creationId xmlns:a16="http://schemas.microsoft.com/office/drawing/2014/main" id="{D6ECB7AA-A238-4E2E-8A06-0B7C8B62A61D}"/>
              </a:ext>
            </a:extLst>
          </p:cNvPr>
          <p:cNvCxnSpPr>
            <a:cxnSpLocks/>
          </p:cNvCxnSpPr>
          <p:nvPr userDrawn="1"/>
        </p:nvCxnSpPr>
        <p:spPr>
          <a:xfrm>
            <a:off x="1695391"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34F3080-CEDC-41FB-BA9C-9C93575A8C71}"/>
              </a:ext>
            </a:extLst>
          </p:cNvPr>
          <p:cNvCxnSpPr>
            <a:cxnSpLocks/>
          </p:cNvCxnSpPr>
          <p:nvPr userDrawn="1"/>
        </p:nvCxnSpPr>
        <p:spPr>
          <a:xfrm>
            <a:off x="7038769"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Content Placeholder 3">
            <a:extLst>
              <a:ext uri="{FF2B5EF4-FFF2-40B4-BE49-F238E27FC236}">
                <a16:creationId xmlns:a16="http://schemas.microsoft.com/office/drawing/2014/main" id="{757A12BA-9C40-44B2-BB42-FE7A1F89A090}"/>
              </a:ext>
            </a:extLst>
          </p:cNvPr>
          <p:cNvSpPr>
            <a:spLocks noGrp="1"/>
          </p:cNvSpPr>
          <p:nvPr>
            <p:ph sz="half" idx="15"/>
          </p:nvPr>
        </p:nvSpPr>
        <p:spPr>
          <a:xfrm>
            <a:off x="1527519" y="3386142"/>
            <a:ext cx="4783074" cy="2773258"/>
          </a:xfrm>
        </p:spPr>
        <p:txBody>
          <a:bodyPr>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27" name="Content Placeholder 3">
            <a:extLst>
              <a:ext uri="{FF2B5EF4-FFF2-40B4-BE49-F238E27FC236}">
                <a16:creationId xmlns:a16="http://schemas.microsoft.com/office/drawing/2014/main" id="{16A390F6-1520-488F-97A9-78F0B2119006}"/>
              </a:ext>
            </a:extLst>
          </p:cNvPr>
          <p:cNvSpPr>
            <a:spLocks noGrp="1"/>
          </p:cNvSpPr>
          <p:nvPr>
            <p:ph sz="half" idx="16"/>
          </p:nvPr>
        </p:nvSpPr>
        <p:spPr>
          <a:xfrm>
            <a:off x="6911271" y="3386142"/>
            <a:ext cx="4783075" cy="2773258"/>
          </a:xfrm>
        </p:spPr>
        <p:txBody>
          <a:bodyPr>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Tree>
    <p:extLst>
      <p:ext uri="{BB962C8B-B14F-4D97-AF65-F5344CB8AC3E}">
        <p14:creationId xmlns:p14="http://schemas.microsoft.com/office/powerpoint/2010/main" val="3590267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2">
            <a:extLst>
              <a:ext uri="{FF2B5EF4-FFF2-40B4-BE49-F238E27FC236}">
                <a16:creationId xmlns:a16="http://schemas.microsoft.com/office/drawing/2014/main" id="{4D589D6B-831D-4563-A99C-EBE2564083ED}"/>
              </a:ext>
            </a:extLst>
          </p:cNvPr>
          <p:cNvSpPr>
            <a:spLocks noGrp="1"/>
          </p:cNvSpPr>
          <p:nvPr>
            <p:ph type="body" idx="1"/>
          </p:nvPr>
        </p:nvSpPr>
        <p:spPr>
          <a:xfrm>
            <a:off x="1555329" y="2272009"/>
            <a:ext cx="4540672" cy="823912"/>
          </a:xfrm>
        </p:spPr>
        <p:txBody>
          <a:bodyPr anchor="b"/>
          <a:lstStyle>
            <a:lvl1pPr marL="0" indent="0">
              <a:buNone/>
              <a:defRPr lang="en-US" sz="2500" b="1" i="0" kern="1200" dirty="0" smtClean="0">
                <a:solidFill>
                  <a:schemeClr val="bg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a:lstStyle>
            <a:lvl1pPr>
              <a:defRPr>
                <a:gradFill>
                  <a:gsLst>
                    <a:gs pos="0">
                      <a:schemeClr val="bg2"/>
                    </a:gs>
                    <a:gs pos="100000">
                      <a:schemeClr val="accent1"/>
                    </a:gs>
                  </a:gsLst>
                  <a:lin ang="0" scaled="1"/>
                </a:gradFill>
              </a:defRPr>
            </a:lvl1pPr>
          </a:lstStyle>
          <a:p>
            <a:r>
              <a:rPr lang="en-US" dirty="0"/>
              <a:t>TWO CONTENT</a:t>
            </a:r>
            <a:br>
              <a:rPr lang="en-US" dirty="0"/>
            </a:br>
            <a:r>
              <a:rPr lang="en-US" dirty="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3C51E45D-B5D1-4EF4-9967-78E83BC898CC}"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871728"/>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Text Placeholder 4">
            <a:extLst>
              <a:ext uri="{FF2B5EF4-FFF2-40B4-BE49-F238E27FC236}">
                <a16:creationId xmlns:a16="http://schemas.microsoft.com/office/drawing/2014/main" id="{73B77664-6718-4048-AA03-DCFB4D6D880C}"/>
              </a:ext>
            </a:extLst>
          </p:cNvPr>
          <p:cNvSpPr>
            <a:spLocks noGrp="1"/>
          </p:cNvSpPr>
          <p:nvPr>
            <p:ph type="body" sz="quarter" idx="3"/>
          </p:nvPr>
        </p:nvSpPr>
        <p:spPr>
          <a:xfrm>
            <a:off x="6911272" y="2272009"/>
            <a:ext cx="4783083" cy="823912"/>
          </a:xfrm>
        </p:spPr>
        <p:txBody>
          <a:bodyPr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cxnSp>
        <p:nvCxnSpPr>
          <p:cNvPr id="22" name="Straight Connector 21">
            <a:extLst>
              <a:ext uri="{FF2B5EF4-FFF2-40B4-BE49-F238E27FC236}">
                <a16:creationId xmlns:a16="http://schemas.microsoft.com/office/drawing/2014/main" id="{D6ECB7AA-A238-4E2E-8A06-0B7C8B62A61D}"/>
              </a:ext>
            </a:extLst>
          </p:cNvPr>
          <p:cNvCxnSpPr>
            <a:cxnSpLocks/>
          </p:cNvCxnSpPr>
          <p:nvPr userDrawn="1"/>
        </p:nvCxnSpPr>
        <p:spPr>
          <a:xfrm>
            <a:off x="1695391" y="322696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34F3080-CEDC-41FB-BA9C-9C93575A8C71}"/>
              </a:ext>
            </a:extLst>
          </p:cNvPr>
          <p:cNvCxnSpPr>
            <a:cxnSpLocks/>
          </p:cNvCxnSpPr>
          <p:nvPr userDrawn="1"/>
        </p:nvCxnSpPr>
        <p:spPr>
          <a:xfrm>
            <a:off x="7038769"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8" name="Content Placeholder 3">
            <a:extLst>
              <a:ext uri="{FF2B5EF4-FFF2-40B4-BE49-F238E27FC236}">
                <a16:creationId xmlns:a16="http://schemas.microsoft.com/office/drawing/2014/main" id="{80E9747C-D5E4-4606-9D3D-103BF578726B}"/>
              </a:ext>
            </a:extLst>
          </p:cNvPr>
          <p:cNvSpPr>
            <a:spLocks noGrp="1"/>
          </p:cNvSpPr>
          <p:nvPr>
            <p:ph sz="half" idx="17"/>
          </p:nvPr>
        </p:nvSpPr>
        <p:spPr>
          <a:xfrm>
            <a:off x="1527519" y="3386142"/>
            <a:ext cx="4559068" cy="2773258"/>
          </a:xfrm>
        </p:spPr>
        <p:txBody>
          <a:bodyPr>
            <a:normAutofit/>
          </a:bodyPr>
          <a:lstStyle>
            <a:lvl1pPr marL="180000" indent="-180000" algn="l" defTabSz="914400" rtl="0" eaLnBrk="1" latinLnBrk="0" hangingPunct="1">
              <a:lnSpc>
                <a:spcPct val="100000"/>
              </a:lnSpc>
              <a:spcBef>
                <a:spcPts val="600"/>
              </a:spcBef>
              <a:buClr>
                <a:schemeClr val="bg2"/>
              </a:buClr>
              <a:buFont typeface="Arial" panose="020B0604020202020204" pitchFamily="34" charset="0"/>
              <a:buChar char="•"/>
              <a:defRPr lang="en-US" sz="1600" i="0" kern="1200" dirty="0" smtClean="0">
                <a:solidFill>
                  <a:schemeClr val="tx1">
                    <a:lumMod val="75000"/>
                    <a:lumOff val="25000"/>
                  </a:schemeClr>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29" name="Content Placeholder 3">
            <a:extLst>
              <a:ext uri="{FF2B5EF4-FFF2-40B4-BE49-F238E27FC236}">
                <a16:creationId xmlns:a16="http://schemas.microsoft.com/office/drawing/2014/main" id="{C45F91F2-CC9B-43AA-A5DF-A0BCEB342754}"/>
              </a:ext>
            </a:extLst>
          </p:cNvPr>
          <p:cNvSpPr>
            <a:spLocks noGrp="1"/>
          </p:cNvSpPr>
          <p:nvPr>
            <p:ph sz="half" idx="18"/>
          </p:nvPr>
        </p:nvSpPr>
        <p:spPr>
          <a:xfrm>
            <a:off x="6911271" y="3386142"/>
            <a:ext cx="4783069" cy="2773258"/>
          </a:xfrm>
        </p:spPr>
        <p:txBody>
          <a:bodyPr>
            <a:normAutofit/>
          </a:bodyPr>
          <a:lstStyle>
            <a:lvl1pPr marL="180000" indent="-180000" algn="l" defTabSz="914400" rtl="0" eaLnBrk="1" latinLnBrk="0" hangingPunct="1">
              <a:lnSpc>
                <a:spcPct val="100000"/>
              </a:lnSpc>
              <a:spcBef>
                <a:spcPts val="600"/>
              </a:spcBef>
              <a:buClr>
                <a:schemeClr val="tx2"/>
              </a:buClr>
              <a:buFont typeface="Arial" panose="020B0604020202020204" pitchFamily="34" charset="0"/>
              <a:buChar char="•"/>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Tree>
    <p:extLst>
      <p:ext uri="{BB962C8B-B14F-4D97-AF65-F5344CB8AC3E}">
        <p14:creationId xmlns:p14="http://schemas.microsoft.com/office/powerpoint/2010/main" val="611792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icture and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7FDF157-A493-4A5F-9B08-356A30F203CD}"/>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3B0ED56-F1B1-4DBE-9DF3-13C23A2BEF6D}"/>
              </a:ext>
            </a:extLst>
          </p:cNvPr>
          <p:cNvSpPr>
            <a:spLocks noGrp="1"/>
          </p:cNvSpPr>
          <p:nvPr>
            <p:ph type="title" hasCustomPrompt="1"/>
          </p:nvPr>
        </p:nvSpPr>
        <p:spPr>
          <a:xfrm>
            <a:off x="928800" y="472822"/>
            <a:ext cx="10515600" cy="1325563"/>
          </a:xfrm>
        </p:spPr>
        <p:txBody>
          <a:bodyPr/>
          <a:lstStyle>
            <a:lvl1pPr>
              <a:defRPr/>
            </a:lvl1pPr>
          </a:lstStyle>
          <a:p>
            <a:r>
              <a:rPr lang="en-US" dirty="0"/>
              <a:t>PICTURE SLIDE</a:t>
            </a:r>
          </a:p>
        </p:txBody>
      </p:sp>
      <p:sp>
        <p:nvSpPr>
          <p:cNvPr id="5" name="Date Placeholder 4">
            <a:extLst>
              <a:ext uri="{FF2B5EF4-FFF2-40B4-BE49-F238E27FC236}">
                <a16:creationId xmlns:a16="http://schemas.microsoft.com/office/drawing/2014/main" id="{E5D93C86-ABD2-4554-A6DC-88EB255699E1}"/>
              </a:ext>
            </a:extLst>
          </p:cNvPr>
          <p:cNvSpPr>
            <a:spLocks noGrp="1"/>
          </p:cNvSpPr>
          <p:nvPr>
            <p:ph type="dt" sz="half" idx="10"/>
          </p:nvPr>
        </p:nvSpPr>
        <p:spPr/>
        <p:txBody>
          <a:bodyPr/>
          <a:lstStyle/>
          <a:p>
            <a:fld id="{C5BAB17F-C031-4630-8FA3-EE6012C20DEF}" type="datetime1">
              <a:rPr lang="en-US" smtClean="0"/>
              <a:t>5/18/2022</a:t>
            </a:fld>
            <a:endParaRPr lang="en-US" dirty="0"/>
          </a:p>
        </p:txBody>
      </p:sp>
      <p:sp>
        <p:nvSpPr>
          <p:cNvPr id="6" name="Footer Placeholder 5">
            <a:extLst>
              <a:ext uri="{FF2B5EF4-FFF2-40B4-BE49-F238E27FC236}">
                <a16:creationId xmlns:a16="http://schemas.microsoft.com/office/drawing/2014/main" id="{54E45015-FD92-48FC-8C28-ACCBC8BAB980}"/>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1AC07E4C-515F-4DA3-9B83-5C6CE5B980C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8" name="Rectangle 7">
            <a:extLst>
              <a:ext uri="{FF2B5EF4-FFF2-40B4-BE49-F238E27FC236}">
                <a16:creationId xmlns:a16="http://schemas.microsoft.com/office/drawing/2014/main" id="{BD1F59C3-73BF-4D90-B580-4014C2B27C2C}"/>
              </a:ext>
            </a:extLst>
          </p:cNvPr>
          <p:cNvSpPr/>
          <p:nvPr userDrawn="1"/>
        </p:nvSpPr>
        <p:spPr>
          <a:xfrm>
            <a:off x="687289" y="0"/>
            <a:ext cx="72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2891E214-8AE6-4CA6-B994-7A8BDD0B394C}"/>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C95F487E-1B8C-4FBA-95B3-043C11DA1E65}"/>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4" name="Straight Connector 13">
            <a:extLst>
              <a:ext uri="{FF2B5EF4-FFF2-40B4-BE49-F238E27FC236}">
                <a16:creationId xmlns:a16="http://schemas.microsoft.com/office/drawing/2014/main" id="{AB912DCD-5EAD-419F-BF95-02B45172EDB0}"/>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Picture Placeholder 19">
            <a:extLst>
              <a:ext uri="{FF2B5EF4-FFF2-40B4-BE49-F238E27FC236}">
                <a16:creationId xmlns:a16="http://schemas.microsoft.com/office/drawing/2014/main" id="{E570BBF0-DF30-4898-89DD-8E929C0AD0B3}"/>
              </a:ext>
            </a:extLst>
          </p:cNvPr>
          <p:cNvSpPr>
            <a:spLocks noGrp="1"/>
          </p:cNvSpPr>
          <p:nvPr>
            <p:ph type="pic" sz="quarter" idx="15"/>
          </p:nvPr>
        </p:nvSpPr>
        <p:spPr>
          <a:xfrm>
            <a:off x="0" y="1659525"/>
            <a:ext cx="12192000" cy="4517136"/>
          </a:xfrm>
          <a:solidFill>
            <a:schemeClr val="bg1">
              <a:alpha val="50000"/>
            </a:schemeClr>
          </a:solidFill>
        </p:spPr>
        <p:txBody>
          <a:bodyPr anchor="ctr" anchorCtr="0">
            <a:normAutofit/>
          </a:bodyPr>
          <a:lstStyle>
            <a:lvl1pPr marL="0" indent="0" algn="ctr">
              <a:buNone/>
              <a:defRPr sz="1500"/>
            </a:lvl1pPr>
          </a:lstStyle>
          <a:p>
            <a:r>
              <a:rPr lang="en-US"/>
              <a:t>Click icon to add picture</a:t>
            </a:r>
            <a:endParaRPr lang="en-US" dirty="0"/>
          </a:p>
        </p:txBody>
      </p:sp>
    </p:spTree>
    <p:extLst>
      <p:ext uri="{BB962C8B-B14F-4D97-AF65-F5344CB8AC3E}">
        <p14:creationId xmlns:p14="http://schemas.microsoft.com/office/powerpoint/2010/main" val="28043271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Picture and Title">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0DB8CD8-F2C6-48F5-8A73-E5FB643BC475}"/>
              </a:ext>
            </a:extLst>
          </p:cNvPr>
          <p:cNvSpPr/>
          <p:nvPr userDrawn="1"/>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3B0ED56-F1B1-4DBE-9DF3-13C23A2BEF6D}"/>
              </a:ext>
            </a:extLst>
          </p:cNvPr>
          <p:cNvSpPr>
            <a:spLocks noGrp="1"/>
          </p:cNvSpPr>
          <p:nvPr>
            <p:ph type="title" hasCustomPrompt="1"/>
          </p:nvPr>
        </p:nvSpPr>
        <p:spPr>
          <a:xfrm>
            <a:off x="928800" y="472822"/>
            <a:ext cx="10515600" cy="1325563"/>
          </a:xfrm>
        </p:spPr>
        <p:txBody>
          <a:bodyPr/>
          <a:lstStyle>
            <a:lvl1pPr>
              <a:defRPr>
                <a:gradFill>
                  <a:gsLst>
                    <a:gs pos="0">
                      <a:schemeClr val="bg2"/>
                    </a:gs>
                    <a:gs pos="100000">
                      <a:schemeClr val="accent1"/>
                    </a:gs>
                  </a:gsLst>
                  <a:lin ang="0" scaled="1"/>
                </a:gradFill>
              </a:defRPr>
            </a:lvl1pPr>
          </a:lstStyle>
          <a:p>
            <a:r>
              <a:rPr lang="en-US" dirty="0"/>
              <a:t>PICTURE SLIDE</a:t>
            </a:r>
          </a:p>
        </p:txBody>
      </p:sp>
      <p:sp>
        <p:nvSpPr>
          <p:cNvPr id="5" name="Date Placeholder 4">
            <a:extLst>
              <a:ext uri="{FF2B5EF4-FFF2-40B4-BE49-F238E27FC236}">
                <a16:creationId xmlns:a16="http://schemas.microsoft.com/office/drawing/2014/main" id="{E5D93C86-ABD2-4554-A6DC-88EB255699E1}"/>
              </a:ext>
            </a:extLst>
          </p:cNvPr>
          <p:cNvSpPr>
            <a:spLocks noGrp="1"/>
          </p:cNvSpPr>
          <p:nvPr>
            <p:ph type="dt" sz="half" idx="10"/>
          </p:nvPr>
        </p:nvSpPr>
        <p:spPr/>
        <p:txBody>
          <a:bodyPr/>
          <a:lstStyle/>
          <a:p>
            <a:fld id="{5406CC0F-AE50-44ED-8007-5467636E4C42}" type="datetime1">
              <a:rPr lang="en-US" smtClean="0"/>
              <a:t>5/18/2022</a:t>
            </a:fld>
            <a:endParaRPr lang="en-US" dirty="0"/>
          </a:p>
        </p:txBody>
      </p:sp>
      <p:sp>
        <p:nvSpPr>
          <p:cNvPr id="6" name="Footer Placeholder 5">
            <a:extLst>
              <a:ext uri="{FF2B5EF4-FFF2-40B4-BE49-F238E27FC236}">
                <a16:creationId xmlns:a16="http://schemas.microsoft.com/office/drawing/2014/main" id="{54E45015-FD92-48FC-8C28-ACCBC8BAB980}"/>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1AC07E4C-515F-4DA3-9B83-5C6CE5B980C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8" name="Rectangle 7">
            <a:extLst>
              <a:ext uri="{FF2B5EF4-FFF2-40B4-BE49-F238E27FC236}">
                <a16:creationId xmlns:a16="http://schemas.microsoft.com/office/drawing/2014/main" id="{BD1F59C3-73BF-4D90-B580-4014C2B27C2C}"/>
              </a:ext>
            </a:extLst>
          </p:cNvPr>
          <p:cNvSpPr/>
          <p:nvPr userDrawn="1"/>
        </p:nvSpPr>
        <p:spPr>
          <a:xfrm>
            <a:off x="687289" y="0"/>
            <a:ext cx="72000" cy="128930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2891E214-8AE6-4CA6-B994-7A8BDD0B394C}"/>
              </a:ext>
            </a:extLst>
          </p:cNvPr>
          <p:cNvCxnSpPr>
            <a:cxnSpLocks/>
          </p:cNvCxnSpPr>
          <p:nvPr userDrawn="1"/>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C95F487E-1B8C-4FBA-95B3-043C11DA1E65}"/>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accent1"/>
                </a:solidFill>
              </a:defRPr>
            </a:lvl1pPr>
          </a:lstStyle>
          <a:p>
            <a:pPr lvl="0"/>
            <a:r>
              <a:rPr lang="en-US" dirty="0"/>
              <a:t>20XX</a:t>
            </a:r>
          </a:p>
        </p:txBody>
      </p:sp>
      <p:cxnSp>
        <p:nvCxnSpPr>
          <p:cNvPr id="14" name="Straight Connector 13">
            <a:extLst>
              <a:ext uri="{FF2B5EF4-FFF2-40B4-BE49-F238E27FC236}">
                <a16:creationId xmlns:a16="http://schemas.microsoft.com/office/drawing/2014/main" id="{AB912DCD-5EAD-419F-BF95-02B45172EDB0}"/>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Picture Placeholder 19">
            <a:extLst>
              <a:ext uri="{FF2B5EF4-FFF2-40B4-BE49-F238E27FC236}">
                <a16:creationId xmlns:a16="http://schemas.microsoft.com/office/drawing/2014/main" id="{E570BBF0-DF30-4898-89DD-8E929C0AD0B3}"/>
              </a:ext>
            </a:extLst>
          </p:cNvPr>
          <p:cNvSpPr>
            <a:spLocks noGrp="1"/>
          </p:cNvSpPr>
          <p:nvPr>
            <p:ph type="pic" sz="quarter" idx="15"/>
          </p:nvPr>
        </p:nvSpPr>
        <p:spPr>
          <a:xfrm>
            <a:off x="0" y="1659525"/>
            <a:ext cx="12192000" cy="3872910"/>
          </a:xfrm>
          <a:solidFill>
            <a:schemeClr val="bg1">
              <a:alpha val="50000"/>
            </a:schemeClr>
          </a:solidFill>
        </p:spPr>
        <p:txBody>
          <a:bodyPr anchor="ctr" anchorCtr="0">
            <a:normAutofit/>
          </a:bodyPr>
          <a:lstStyle>
            <a:lvl1pPr marL="0" indent="0" algn="ctr">
              <a:buNone/>
              <a:defRPr sz="1500"/>
            </a:lvl1pPr>
          </a:lstStyle>
          <a:p>
            <a:r>
              <a:rPr lang="en-US"/>
              <a:t>Click icon to add picture</a:t>
            </a:r>
            <a:endParaRPr lang="en-US" dirty="0"/>
          </a:p>
        </p:txBody>
      </p:sp>
      <p:cxnSp>
        <p:nvCxnSpPr>
          <p:cNvPr id="15" name="Straight Connector 14">
            <a:extLst>
              <a:ext uri="{FF2B5EF4-FFF2-40B4-BE49-F238E27FC236}">
                <a16:creationId xmlns:a16="http://schemas.microsoft.com/office/drawing/2014/main" id="{E25C7F29-6151-4F91-80D1-C96C51C06795}"/>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3410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Picture and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50F2065-1E46-45F4-8B82-40AFF3B380E4}"/>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3B0ED56-F1B1-4DBE-9DF3-13C23A2BEF6D}"/>
              </a:ext>
            </a:extLst>
          </p:cNvPr>
          <p:cNvSpPr>
            <a:spLocks noGrp="1"/>
          </p:cNvSpPr>
          <p:nvPr>
            <p:ph type="title" hasCustomPrompt="1"/>
          </p:nvPr>
        </p:nvSpPr>
        <p:spPr>
          <a:xfrm>
            <a:off x="928800" y="472822"/>
            <a:ext cx="10515600" cy="1325563"/>
          </a:xfrm>
        </p:spPr>
        <p:txBody>
          <a:bodyPr/>
          <a:lstStyle>
            <a:lvl1pPr>
              <a:defRPr/>
            </a:lvl1pPr>
          </a:lstStyle>
          <a:p>
            <a:r>
              <a:rPr lang="en-US" dirty="0"/>
              <a:t>PICTURE SLIDE</a:t>
            </a:r>
          </a:p>
        </p:txBody>
      </p:sp>
      <p:sp>
        <p:nvSpPr>
          <p:cNvPr id="5" name="Date Placeholder 4">
            <a:extLst>
              <a:ext uri="{FF2B5EF4-FFF2-40B4-BE49-F238E27FC236}">
                <a16:creationId xmlns:a16="http://schemas.microsoft.com/office/drawing/2014/main" id="{E5D93C86-ABD2-4554-A6DC-88EB255699E1}"/>
              </a:ext>
            </a:extLst>
          </p:cNvPr>
          <p:cNvSpPr>
            <a:spLocks noGrp="1"/>
          </p:cNvSpPr>
          <p:nvPr>
            <p:ph type="dt" sz="half" idx="10"/>
          </p:nvPr>
        </p:nvSpPr>
        <p:spPr/>
        <p:txBody>
          <a:bodyPr/>
          <a:lstStyle/>
          <a:p>
            <a:fld id="{8F5BCE4A-56A6-49EC-A673-D7F2D2D770DB}" type="datetime1">
              <a:rPr lang="en-US" smtClean="0"/>
              <a:t>5/18/2022</a:t>
            </a:fld>
            <a:endParaRPr lang="en-US" dirty="0"/>
          </a:p>
        </p:txBody>
      </p:sp>
      <p:sp>
        <p:nvSpPr>
          <p:cNvPr id="6" name="Footer Placeholder 5">
            <a:extLst>
              <a:ext uri="{FF2B5EF4-FFF2-40B4-BE49-F238E27FC236}">
                <a16:creationId xmlns:a16="http://schemas.microsoft.com/office/drawing/2014/main" id="{54E45015-FD92-48FC-8C28-ACCBC8BAB980}"/>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1AC07E4C-515F-4DA3-9B83-5C6CE5B980C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8" name="Rectangle 7">
            <a:extLst>
              <a:ext uri="{FF2B5EF4-FFF2-40B4-BE49-F238E27FC236}">
                <a16:creationId xmlns:a16="http://schemas.microsoft.com/office/drawing/2014/main" id="{BD1F59C3-73BF-4D90-B580-4014C2B27C2C}"/>
              </a:ext>
            </a:extLst>
          </p:cNvPr>
          <p:cNvSpPr/>
          <p:nvPr userDrawn="1"/>
        </p:nvSpPr>
        <p:spPr>
          <a:xfrm>
            <a:off x="687289" y="0"/>
            <a:ext cx="72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Picture Placeholder 19">
            <a:extLst>
              <a:ext uri="{FF2B5EF4-FFF2-40B4-BE49-F238E27FC236}">
                <a16:creationId xmlns:a16="http://schemas.microsoft.com/office/drawing/2014/main" id="{E570BBF0-DF30-4898-89DD-8E929C0AD0B3}"/>
              </a:ext>
            </a:extLst>
          </p:cNvPr>
          <p:cNvSpPr>
            <a:spLocks noGrp="1"/>
          </p:cNvSpPr>
          <p:nvPr>
            <p:ph type="pic" sz="quarter" idx="15"/>
          </p:nvPr>
        </p:nvSpPr>
        <p:spPr>
          <a:xfrm>
            <a:off x="246000" y="1659525"/>
            <a:ext cx="11700000" cy="4517136"/>
          </a:xfrm>
          <a:solidFill>
            <a:schemeClr val="bg1">
              <a:alpha val="50000"/>
            </a:schemeClr>
          </a:solidFill>
        </p:spPr>
        <p:txBody>
          <a:bodyPr anchor="ctr" anchorCtr="0">
            <a:normAutofit/>
          </a:bodyPr>
          <a:lstStyle>
            <a:lvl1pPr marL="0" indent="0" algn="ctr">
              <a:buNone/>
              <a:defRPr sz="1500"/>
            </a:lvl1pPr>
          </a:lstStyle>
          <a:p>
            <a:r>
              <a:rPr lang="en-US"/>
              <a:t>Click icon to add picture</a:t>
            </a:r>
            <a:endParaRPr lang="en-US" dirty="0"/>
          </a:p>
        </p:txBody>
      </p:sp>
      <p:cxnSp>
        <p:nvCxnSpPr>
          <p:cNvPr id="15" name="Straight Connector 14">
            <a:extLst>
              <a:ext uri="{FF2B5EF4-FFF2-40B4-BE49-F238E27FC236}">
                <a16:creationId xmlns:a16="http://schemas.microsoft.com/office/drawing/2014/main" id="{2A58BD2B-1B9B-49E6-8C1A-77F7A60420D7}"/>
              </a:ext>
            </a:extLst>
          </p:cNvPr>
          <p:cNvCxnSpPr>
            <a:cxnSpLocks/>
          </p:cNvCxnSpPr>
          <p:nvPr userDrawn="1"/>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Text Placeholder 15">
            <a:extLst>
              <a:ext uri="{FF2B5EF4-FFF2-40B4-BE49-F238E27FC236}">
                <a16:creationId xmlns:a16="http://schemas.microsoft.com/office/drawing/2014/main" id="{A17DA84B-7C7B-413F-9A4E-88B7975E1CBB}"/>
              </a:ext>
            </a:extLst>
          </p:cNvPr>
          <p:cNvSpPr>
            <a:spLocks noGrp="1"/>
          </p:cNvSpPr>
          <p:nvPr>
            <p:ph type="body" sz="quarter" idx="14" hasCustomPrompt="1"/>
          </p:nvPr>
        </p:nvSpPr>
        <p:spPr>
          <a:xfrm>
            <a:off x="10832539"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453C73EB-9DF5-425B-B9EA-BADEC3467080}"/>
              </a:ext>
            </a:extLst>
          </p:cNvPr>
          <p:cNvCxnSpPr>
            <a:cxnSpLocks/>
          </p:cNvCxnSpPr>
          <p:nvPr userDrawn="1"/>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70991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Picture and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Picture Placeholder 19">
            <a:extLst>
              <a:ext uri="{FF2B5EF4-FFF2-40B4-BE49-F238E27FC236}">
                <a16:creationId xmlns:a16="http://schemas.microsoft.com/office/drawing/2014/main" id="{90DA0444-D1E1-48F5-9158-243679F7B638}"/>
              </a:ext>
            </a:extLst>
          </p:cNvPr>
          <p:cNvSpPr>
            <a:spLocks noGrp="1"/>
          </p:cNvSpPr>
          <p:nvPr>
            <p:ph type="pic" sz="quarter" idx="15"/>
          </p:nvPr>
        </p:nvSpPr>
        <p:spPr>
          <a:xfrm>
            <a:off x="0" y="2167439"/>
            <a:ext cx="12192000" cy="4009222"/>
          </a:xfrm>
          <a:solidFill>
            <a:schemeClr val="bg1">
              <a:alpha val="50000"/>
            </a:schemeClr>
          </a:solidFill>
        </p:spPr>
        <p:txBody>
          <a:bodyPr anchor="ctr" anchorCtr="0">
            <a:normAutofit/>
          </a:bodyPr>
          <a:lstStyle>
            <a:lvl1pPr marL="0" indent="0" algn="ctr">
              <a:buNone/>
              <a:defRPr sz="1500"/>
            </a:lvl1pPr>
          </a:lstStyle>
          <a:p>
            <a:r>
              <a:rPr lang="en-US"/>
              <a:t>Click icon to add picture</a:t>
            </a:r>
            <a:endParaRPr lang="en-US" dirty="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a:lstStyle>
            <a:lvl1pPr>
              <a:defRPr/>
            </a:lvl1pPr>
          </a:lstStyle>
          <a:p>
            <a:r>
              <a:rPr lang="en-US" dirty="0"/>
              <a:t>PICTURE</a:t>
            </a:r>
            <a:br>
              <a:rPr lang="en-US" dirty="0"/>
            </a:br>
            <a:r>
              <a:rPr lang="en-US" dirty="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F6EF2B0D-49A2-441C-B800-8DA3FF9758CE}"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871728"/>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91391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5_Picture and Title">
    <p:bg>
      <p:bgPr>
        <a:solidFill>
          <a:schemeClr val="bg1"/>
        </a:solidFill>
        <a:effectLst/>
      </p:bgPr>
    </p:bg>
    <p:spTree>
      <p:nvGrpSpPr>
        <p:cNvPr id="1" name=""/>
        <p:cNvGrpSpPr/>
        <p:nvPr/>
      </p:nvGrpSpPr>
      <p:grpSpPr>
        <a:xfrm>
          <a:off x="0" y="0"/>
          <a:ext cx="0" cy="0"/>
          <a:chOff x="0" y="0"/>
          <a:chExt cx="0" cy="0"/>
        </a:xfrm>
      </p:grpSpPr>
      <p:sp>
        <p:nvSpPr>
          <p:cNvPr id="25" name="Picture Placeholder 24">
            <a:extLst>
              <a:ext uri="{FF2B5EF4-FFF2-40B4-BE49-F238E27FC236}">
                <a16:creationId xmlns:a16="http://schemas.microsoft.com/office/drawing/2014/main" id="{4FC6DCA8-CFF5-4F20-A410-C3EA0873DEFA}"/>
              </a:ext>
            </a:extLst>
          </p:cNvPr>
          <p:cNvSpPr>
            <a:spLocks noGrp="1"/>
          </p:cNvSpPr>
          <p:nvPr>
            <p:ph type="pic" sz="quarter" idx="15"/>
          </p:nvPr>
        </p:nvSpPr>
        <p:spPr>
          <a:xfrm>
            <a:off x="0" y="0"/>
            <a:ext cx="12191999" cy="4251153"/>
          </a:xfrm>
          <a:custGeom>
            <a:avLst/>
            <a:gdLst>
              <a:gd name="connsiteX0" fmla="*/ 0 w 12191999"/>
              <a:gd name="connsiteY0" fmla="*/ 0 h 4251153"/>
              <a:gd name="connsiteX1" fmla="*/ 12191999 w 12191999"/>
              <a:gd name="connsiteY1" fmla="*/ 0 h 4251153"/>
              <a:gd name="connsiteX2" fmla="*/ 12191999 w 12191999"/>
              <a:gd name="connsiteY2" fmla="*/ 795243 h 4251153"/>
              <a:gd name="connsiteX3" fmla="*/ 11190767 w 12191999"/>
              <a:gd name="connsiteY3" fmla="*/ 795243 h 4251153"/>
              <a:gd name="connsiteX4" fmla="*/ 11190767 w 12191999"/>
              <a:gd name="connsiteY4" fmla="*/ 802443 h 4251153"/>
              <a:gd name="connsiteX5" fmla="*/ 12191999 w 12191999"/>
              <a:gd name="connsiteY5" fmla="*/ 802443 h 4251153"/>
              <a:gd name="connsiteX6" fmla="*/ 12191999 w 12191999"/>
              <a:gd name="connsiteY6" fmla="*/ 4251153 h 4251153"/>
              <a:gd name="connsiteX7" fmla="*/ 0 w 12191999"/>
              <a:gd name="connsiteY7" fmla="*/ 4251153 h 4251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1999" h="4251153">
                <a:moveTo>
                  <a:pt x="0" y="0"/>
                </a:moveTo>
                <a:lnTo>
                  <a:pt x="12191999" y="0"/>
                </a:lnTo>
                <a:lnTo>
                  <a:pt x="12191999" y="795243"/>
                </a:lnTo>
                <a:lnTo>
                  <a:pt x="11190767" y="795243"/>
                </a:lnTo>
                <a:lnTo>
                  <a:pt x="11190767" y="802443"/>
                </a:lnTo>
                <a:lnTo>
                  <a:pt x="12191999" y="802443"/>
                </a:lnTo>
                <a:lnTo>
                  <a:pt x="12191999" y="4251153"/>
                </a:lnTo>
                <a:lnTo>
                  <a:pt x="0" y="4251153"/>
                </a:lnTo>
                <a:close/>
              </a:path>
            </a:pathLst>
          </a:custGeom>
          <a:solidFill>
            <a:schemeClr val="bg1">
              <a:alpha val="50000"/>
            </a:schemeClr>
          </a:solidFill>
        </p:spPr>
        <p:txBody>
          <a:bodyPr wrap="square" anchor="ctr" anchorCtr="0">
            <a:noAutofit/>
          </a:bodyPr>
          <a:lstStyle>
            <a:lvl1pPr marL="0" indent="0" algn="ctr">
              <a:buNone/>
              <a:defRPr sz="1500"/>
            </a:lvl1pPr>
          </a:lstStyle>
          <a:p>
            <a:r>
              <a:rPr lang="en-US"/>
              <a:t>Click icon to add picture</a:t>
            </a:r>
            <a:endParaRPr lang="en-US" dirty="0"/>
          </a:p>
        </p:txBody>
      </p:sp>
      <p:sp>
        <p:nvSpPr>
          <p:cNvPr id="11" name="Rectangle 10">
            <a:extLst>
              <a:ext uri="{FF2B5EF4-FFF2-40B4-BE49-F238E27FC236}">
                <a16:creationId xmlns:a16="http://schemas.microsoft.com/office/drawing/2014/main" id="{7E6F6CA0-765E-484B-B9C2-16E6A4F4986D}"/>
              </a:ext>
            </a:extLst>
          </p:cNvPr>
          <p:cNvSpPr/>
          <p:nvPr userDrawn="1"/>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694227" y="4435638"/>
            <a:ext cx="8807116" cy="1571359"/>
          </a:xfrm>
        </p:spPr>
        <p:txBody>
          <a:bodyPr anchor="b">
            <a:normAutofit/>
          </a:bodyPr>
          <a:lstStyle>
            <a:lvl1pPr algn="l">
              <a:defRPr sz="4000" b="1">
                <a:solidFill>
                  <a:schemeClr val="bg1"/>
                </a:solidFill>
              </a:defRPr>
            </a:lvl1pPr>
          </a:lstStyle>
          <a:p>
            <a:r>
              <a:rPr lang="en-US" dirty="0"/>
              <a:t>PICTURE</a:t>
            </a:r>
            <a:br>
              <a:rPr lang="en-US" dirty="0"/>
            </a:br>
            <a:r>
              <a:rPr lang="en-US" dirty="0"/>
              <a:t>SLIDE</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2F5D5FDB-2FE7-44AD-B9BD-8BEF95F41952}" type="datetime1">
              <a:rPr lang="en-US" smtClean="0"/>
              <a:t>5/18/2022</a:t>
            </a:fld>
            <a:endParaRPr lang="en-US" dirty="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a:xfrm>
            <a:off x="1694226" y="6159402"/>
            <a:ext cx="2154460" cy="365125"/>
          </a:xfrm>
        </p:spPr>
        <p:txBody>
          <a:bodyPr/>
          <a:lstStyle/>
          <a:p>
            <a:r>
              <a:rPr lang="en-US" dirty="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smtClean="0"/>
              <a:t>‹#›</a:t>
            </a:fld>
            <a:endParaRPr lang="en-US" dirty="0"/>
          </a:p>
        </p:txBody>
      </p:sp>
      <p:cxnSp>
        <p:nvCxnSpPr>
          <p:cNvPr id="17" name="Straight Connector 16">
            <a:extLst>
              <a:ext uri="{FF2B5EF4-FFF2-40B4-BE49-F238E27FC236}">
                <a16:creationId xmlns:a16="http://schemas.microsoft.com/office/drawing/2014/main" id="{3AE6B4C8-5DC5-48CB-A4AB-540F064C26CA}"/>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CBA6E06C-D6DA-4EDA-9A87-02C42E3144CB}"/>
              </a:ext>
            </a:extLst>
          </p:cNvPr>
          <p:cNvSpPr/>
          <p:nvPr userDrawn="1"/>
        </p:nvSpPr>
        <p:spPr>
          <a:xfrm>
            <a:off x="1283369" y="4914000"/>
            <a:ext cx="72000" cy="19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15">
            <a:extLst>
              <a:ext uri="{FF2B5EF4-FFF2-40B4-BE49-F238E27FC236}">
                <a16:creationId xmlns:a16="http://schemas.microsoft.com/office/drawing/2014/main" id="{D9DE605B-C51B-41B7-9FCB-86CE13FFB5F6}"/>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accent1"/>
                </a:solidFill>
              </a:defRPr>
            </a:lvl1pPr>
          </a:lstStyle>
          <a:p>
            <a:pPr lvl="0"/>
            <a:r>
              <a:rPr lang="en-US" dirty="0"/>
              <a:t>20XX</a:t>
            </a:r>
          </a:p>
        </p:txBody>
      </p:sp>
      <p:cxnSp>
        <p:nvCxnSpPr>
          <p:cNvPr id="12" name="Straight Connector 11">
            <a:extLst>
              <a:ext uri="{FF2B5EF4-FFF2-40B4-BE49-F238E27FC236}">
                <a16:creationId xmlns:a16="http://schemas.microsoft.com/office/drawing/2014/main" id="{E2311598-88E6-4CCA-AFD4-E5D87D3AAF1D}"/>
              </a:ext>
            </a:extLst>
          </p:cNvPr>
          <p:cNvCxnSpPr>
            <a:cxnSpLocks/>
          </p:cNvCxnSpPr>
          <p:nvPr userDrawn="1"/>
        </p:nvCxnSpPr>
        <p:spPr>
          <a:xfrm>
            <a:off x="11184000" y="805368"/>
            <a:ext cx="1008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6897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9B2A5FC-034D-4F4C-833F-A3DDC66E3E64}"/>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A2C5870-C68D-4A7D-82BB-410BAD394DF1}"/>
              </a:ext>
            </a:extLst>
          </p:cNvPr>
          <p:cNvSpPr>
            <a:spLocks noGrp="1"/>
          </p:cNvSpPr>
          <p:nvPr>
            <p:ph type="title" hasCustomPrompt="1"/>
          </p:nvPr>
        </p:nvSpPr>
        <p:spPr>
          <a:xfrm>
            <a:off x="928800" y="470055"/>
            <a:ext cx="10515600" cy="1325563"/>
          </a:xfrm>
        </p:spPr>
        <p:txBody>
          <a:bodyPr/>
          <a:lstStyle>
            <a:lvl1pPr>
              <a:defRPr/>
            </a:lvl1pPr>
          </a:lstStyle>
          <a:p>
            <a:r>
              <a:rPr lang="en-US" dirty="0"/>
              <a:t>CHART SLIDE</a:t>
            </a:r>
          </a:p>
        </p:txBody>
      </p:sp>
      <p:sp>
        <p:nvSpPr>
          <p:cNvPr id="3" name="Date Placeholder 2">
            <a:extLst>
              <a:ext uri="{FF2B5EF4-FFF2-40B4-BE49-F238E27FC236}">
                <a16:creationId xmlns:a16="http://schemas.microsoft.com/office/drawing/2014/main" id="{6236F3ED-82D9-4642-A435-86170B8919AF}"/>
              </a:ext>
            </a:extLst>
          </p:cNvPr>
          <p:cNvSpPr>
            <a:spLocks noGrp="1"/>
          </p:cNvSpPr>
          <p:nvPr>
            <p:ph type="dt" sz="half" idx="10"/>
          </p:nvPr>
        </p:nvSpPr>
        <p:spPr/>
        <p:txBody>
          <a:bodyPr/>
          <a:lstStyle/>
          <a:p>
            <a:fld id="{9753FB07-8F96-4A12-BC7E-21F8E0954886}" type="datetime1">
              <a:rPr lang="en-US" smtClean="0"/>
              <a:t>5/18/2022</a:t>
            </a:fld>
            <a:endParaRPr lang="en-US" dirty="0"/>
          </a:p>
        </p:txBody>
      </p:sp>
      <p:sp>
        <p:nvSpPr>
          <p:cNvPr id="4" name="Footer Placeholder 3">
            <a:extLst>
              <a:ext uri="{FF2B5EF4-FFF2-40B4-BE49-F238E27FC236}">
                <a16:creationId xmlns:a16="http://schemas.microsoft.com/office/drawing/2014/main" id="{B172C020-7618-45BB-AF25-CD2F3A57D922}"/>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AFAFB5F8-C1DD-4F45-9C62-6669B34800E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8" name="Rectangle 7">
            <a:extLst>
              <a:ext uri="{FF2B5EF4-FFF2-40B4-BE49-F238E27FC236}">
                <a16:creationId xmlns:a16="http://schemas.microsoft.com/office/drawing/2014/main" id="{6D28A3A2-B6A3-4735-BBC9-E721BA710C9B}"/>
              </a:ext>
            </a:extLst>
          </p:cNvPr>
          <p:cNvSpPr/>
          <p:nvPr userDrawn="1"/>
        </p:nvSpPr>
        <p:spPr>
          <a:xfrm>
            <a:off x="687289" y="0"/>
            <a:ext cx="72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2">
            <a:extLst>
              <a:ext uri="{FF2B5EF4-FFF2-40B4-BE49-F238E27FC236}">
                <a16:creationId xmlns:a16="http://schemas.microsoft.com/office/drawing/2014/main" id="{BADDF5A7-229B-4731-9A6F-9DE095F66600}"/>
              </a:ext>
            </a:extLst>
          </p:cNvPr>
          <p:cNvSpPr>
            <a:spLocks noGrp="1"/>
          </p:cNvSpPr>
          <p:nvPr>
            <p:ph type="body" idx="1"/>
          </p:nvPr>
        </p:nvSpPr>
        <p:spPr>
          <a:xfrm>
            <a:off x="928800" y="2316979"/>
            <a:ext cx="5157787" cy="823912"/>
          </a:xfrm>
        </p:spPr>
        <p:txBody>
          <a:bodyPr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Content Placeholder 3">
            <a:extLst>
              <a:ext uri="{FF2B5EF4-FFF2-40B4-BE49-F238E27FC236}">
                <a16:creationId xmlns:a16="http://schemas.microsoft.com/office/drawing/2014/main" id="{131A72C0-870A-4F64-AE16-6B1FA2C61A94}"/>
              </a:ext>
            </a:extLst>
          </p:cNvPr>
          <p:cNvSpPr>
            <a:spLocks noGrp="1"/>
          </p:cNvSpPr>
          <p:nvPr>
            <p:ph sz="half" idx="2"/>
          </p:nvPr>
        </p:nvSpPr>
        <p:spPr>
          <a:xfrm>
            <a:off x="928800" y="3431112"/>
            <a:ext cx="5157787" cy="2773258"/>
          </a:xfrm>
        </p:spPr>
        <p:txBody>
          <a:bodyPr>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11" name="Text Placeholder 4">
            <a:extLst>
              <a:ext uri="{FF2B5EF4-FFF2-40B4-BE49-F238E27FC236}">
                <a16:creationId xmlns:a16="http://schemas.microsoft.com/office/drawing/2014/main" id="{9962AFC0-1C35-4CF7-B15A-469738360002}"/>
              </a:ext>
            </a:extLst>
          </p:cNvPr>
          <p:cNvSpPr>
            <a:spLocks noGrp="1"/>
          </p:cNvSpPr>
          <p:nvPr>
            <p:ph type="body" sz="quarter" idx="3"/>
          </p:nvPr>
        </p:nvSpPr>
        <p:spPr>
          <a:xfrm>
            <a:off x="6224784" y="1402584"/>
            <a:ext cx="5183188" cy="823912"/>
          </a:xfrm>
        </p:spPr>
        <p:txBody>
          <a:bodyPr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5">
            <a:extLst>
              <a:ext uri="{FF2B5EF4-FFF2-40B4-BE49-F238E27FC236}">
                <a16:creationId xmlns:a16="http://schemas.microsoft.com/office/drawing/2014/main" id="{2A1EF39B-44B4-41E9-B813-11A664255B46}"/>
              </a:ext>
            </a:extLst>
          </p:cNvPr>
          <p:cNvSpPr>
            <a:spLocks noGrp="1"/>
          </p:cNvSpPr>
          <p:nvPr>
            <p:ph sz="quarter" idx="4"/>
          </p:nvPr>
        </p:nvSpPr>
        <p:spPr>
          <a:xfrm>
            <a:off x="6224784" y="2516716"/>
            <a:ext cx="5183188" cy="3687653"/>
          </a:xfrm>
        </p:spPr>
        <p:txBody>
          <a:bodyPr>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cxnSp>
        <p:nvCxnSpPr>
          <p:cNvPr id="13" name="Straight Connector 12">
            <a:extLst>
              <a:ext uri="{FF2B5EF4-FFF2-40B4-BE49-F238E27FC236}">
                <a16:creationId xmlns:a16="http://schemas.microsoft.com/office/drawing/2014/main" id="{0E13CA67-E267-486C-8B01-B07C27F7D30A}"/>
              </a:ext>
            </a:extLst>
          </p:cNvPr>
          <p:cNvCxnSpPr/>
          <p:nvPr userDrawn="1"/>
        </p:nvCxnSpPr>
        <p:spPr>
          <a:xfrm>
            <a:off x="1068863" y="327193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551A0EC-216D-492E-A209-7CD61B5343CC}"/>
              </a:ext>
            </a:extLst>
          </p:cNvPr>
          <p:cNvCxnSpPr/>
          <p:nvPr userDrawn="1"/>
        </p:nvCxnSpPr>
        <p:spPr>
          <a:xfrm>
            <a:off x="6352281" y="2357538"/>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BE7B492-C944-422B-9779-A95207B000CF}"/>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B7A18CA1-13F1-4B77-BA9C-71FAF3AEE43C}"/>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7" name="Straight Connector 16">
            <a:extLst>
              <a:ext uri="{FF2B5EF4-FFF2-40B4-BE49-F238E27FC236}">
                <a16:creationId xmlns:a16="http://schemas.microsoft.com/office/drawing/2014/main" id="{166915A3-52A7-4C8C-B8EC-41071CB1A90B}"/>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48B84D4-EC6A-481E-87B5-0AA6E59A5C12}"/>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17409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ontent with Caption">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A48C424-A3E8-45D9-A344-780A64F65F99}"/>
              </a:ext>
            </a:extLst>
          </p:cNvPr>
          <p:cNvSpPr/>
          <p:nvPr userDrawn="1"/>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A2C5870-C68D-4A7D-82BB-410BAD394DF1}"/>
              </a:ext>
            </a:extLst>
          </p:cNvPr>
          <p:cNvSpPr>
            <a:spLocks noGrp="1"/>
          </p:cNvSpPr>
          <p:nvPr>
            <p:ph type="title" hasCustomPrompt="1"/>
          </p:nvPr>
        </p:nvSpPr>
        <p:spPr>
          <a:xfrm>
            <a:off x="928800" y="470055"/>
            <a:ext cx="10515600" cy="1325563"/>
          </a:xfrm>
        </p:spPr>
        <p:txBody>
          <a:bodyPr/>
          <a:lstStyle>
            <a:lvl1pPr>
              <a:defRPr>
                <a:gradFill>
                  <a:gsLst>
                    <a:gs pos="0">
                      <a:schemeClr val="bg2"/>
                    </a:gs>
                    <a:gs pos="100000">
                      <a:schemeClr val="accent1"/>
                    </a:gs>
                  </a:gsLst>
                  <a:lin ang="0" scaled="1"/>
                </a:gradFill>
              </a:defRPr>
            </a:lvl1pPr>
          </a:lstStyle>
          <a:p>
            <a:r>
              <a:rPr lang="en-US" dirty="0"/>
              <a:t>CHART SLIDE</a:t>
            </a:r>
          </a:p>
        </p:txBody>
      </p:sp>
      <p:sp>
        <p:nvSpPr>
          <p:cNvPr id="3" name="Date Placeholder 2">
            <a:extLst>
              <a:ext uri="{FF2B5EF4-FFF2-40B4-BE49-F238E27FC236}">
                <a16:creationId xmlns:a16="http://schemas.microsoft.com/office/drawing/2014/main" id="{6236F3ED-82D9-4642-A435-86170B8919AF}"/>
              </a:ext>
            </a:extLst>
          </p:cNvPr>
          <p:cNvSpPr>
            <a:spLocks noGrp="1"/>
          </p:cNvSpPr>
          <p:nvPr>
            <p:ph type="dt" sz="half" idx="10"/>
          </p:nvPr>
        </p:nvSpPr>
        <p:spPr/>
        <p:txBody>
          <a:bodyPr/>
          <a:lstStyle/>
          <a:p>
            <a:fld id="{C8790E14-8D81-41DD-8E4A-1160D6D337E4}" type="datetime1">
              <a:rPr lang="en-US" smtClean="0"/>
              <a:t>5/18/2022</a:t>
            </a:fld>
            <a:endParaRPr lang="en-US" dirty="0"/>
          </a:p>
        </p:txBody>
      </p:sp>
      <p:sp>
        <p:nvSpPr>
          <p:cNvPr id="4" name="Footer Placeholder 3">
            <a:extLst>
              <a:ext uri="{FF2B5EF4-FFF2-40B4-BE49-F238E27FC236}">
                <a16:creationId xmlns:a16="http://schemas.microsoft.com/office/drawing/2014/main" id="{B172C020-7618-45BB-AF25-CD2F3A57D922}"/>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AFAFB5F8-C1DD-4F45-9C62-6669B34800E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8" name="Rectangle 7">
            <a:extLst>
              <a:ext uri="{FF2B5EF4-FFF2-40B4-BE49-F238E27FC236}">
                <a16:creationId xmlns:a16="http://schemas.microsoft.com/office/drawing/2014/main" id="{6D28A3A2-B6A3-4735-BBC9-E721BA710C9B}"/>
              </a:ext>
            </a:extLst>
          </p:cNvPr>
          <p:cNvSpPr/>
          <p:nvPr userDrawn="1"/>
        </p:nvSpPr>
        <p:spPr>
          <a:xfrm>
            <a:off x="687289" y="0"/>
            <a:ext cx="72000" cy="128930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2">
            <a:extLst>
              <a:ext uri="{FF2B5EF4-FFF2-40B4-BE49-F238E27FC236}">
                <a16:creationId xmlns:a16="http://schemas.microsoft.com/office/drawing/2014/main" id="{BADDF5A7-229B-4731-9A6F-9DE095F66600}"/>
              </a:ext>
            </a:extLst>
          </p:cNvPr>
          <p:cNvSpPr>
            <a:spLocks noGrp="1"/>
          </p:cNvSpPr>
          <p:nvPr>
            <p:ph type="body" idx="1"/>
          </p:nvPr>
        </p:nvSpPr>
        <p:spPr>
          <a:xfrm>
            <a:off x="928800" y="2316979"/>
            <a:ext cx="5157787" cy="823912"/>
          </a:xfrm>
        </p:spPr>
        <p:txBody>
          <a:bodyPr anchor="b"/>
          <a:lstStyle>
            <a:lvl1pPr marL="0" indent="0">
              <a:buNone/>
              <a:defRPr lang="en-US" sz="2500" b="1" i="0" kern="1200" dirty="0" smtClean="0">
                <a:solidFill>
                  <a:schemeClr val="bg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Content Placeholder 3">
            <a:extLst>
              <a:ext uri="{FF2B5EF4-FFF2-40B4-BE49-F238E27FC236}">
                <a16:creationId xmlns:a16="http://schemas.microsoft.com/office/drawing/2014/main" id="{131A72C0-870A-4F64-AE16-6B1FA2C61A94}"/>
              </a:ext>
            </a:extLst>
          </p:cNvPr>
          <p:cNvSpPr>
            <a:spLocks noGrp="1"/>
          </p:cNvSpPr>
          <p:nvPr>
            <p:ph sz="half" idx="2"/>
          </p:nvPr>
        </p:nvSpPr>
        <p:spPr>
          <a:xfrm>
            <a:off x="928800" y="3431112"/>
            <a:ext cx="5157787" cy="2017154"/>
          </a:xfrm>
        </p:spPr>
        <p:txBody>
          <a:bodyPr>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tx1">
                    <a:lumMod val="75000"/>
                    <a:lumOff val="25000"/>
                  </a:schemeClr>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11" name="Text Placeholder 4">
            <a:extLst>
              <a:ext uri="{FF2B5EF4-FFF2-40B4-BE49-F238E27FC236}">
                <a16:creationId xmlns:a16="http://schemas.microsoft.com/office/drawing/2014/main" id="{9962AFC0-1C35-4CF7-B15A-469738360002}"/>
              </a:ext>
            </a:extLst>
          </p:cNvPr>
          <p:cNvSpPr>
            <a:spLocks noGrp="1"/>
          </p:cNvSpPr>
          <p:nvPr>
            <p:ph type="body" sz="quarter" idx="3"/>
          </p:nvPr>
        </p:nvSpPr>
        <p:spPr>
          <a:xfrm>
            <a:off x="6224784" y="1402584"/>
            <a:ext cx="5183188" cy="823912"/>
          </a:xfrm>
        </p:spPr>
        <p:txBody>
          <a:bodyPr anchor="b">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5">
            <a:extLst>
              <a:ext uri="{FF2B5EF4-FFF2-40B4-BE49-F238E27FC236}">
                <a16:creationId xmlns:a16="http://schemas.microsoft.com/office/drawing/2014/main" id="{2A1EF39B-44B4-41E9-B813-11A664255B46}"/>
              </a:ext>
            </a:extLst>
          </p:cNvPr>
          <p:cNvSpPr>
            <a:spLocks noGrp="1"/>
          </p:cNvSpPr>
          <p:nvPr>
            <p:ph sz="quarter" idx="4"/>
          </p:nvPr>
        </p:nvSpPr>
        <p:spPr>
          <a:xfrm>
            <a:off x="6224784" y="2516716"/>
            <a:ext cx="5183188" cy="2931545"/>
          </a:xfrm>
        </p:spPr>
        <p:txBody>
          <a:bodyPr>
            <a:normAutofit/>
          </a:bodyPr>
          <a:lstStyle>
            <a:lvl1pPr>
              <a:defRPr lang="en-US" sz="1600" i="0" kern="1200" dirty="0" smtClean="0">
                <a:solidFill>
                  <a:schemeClr val="tx1">
                    <a:lumMod val="75000"/>
                    <a:lumOff val="25000"/>
                  </a:schemeClr>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cxnSp>
        <p:nvCxnSpPr>
          <p:cNvPr id="13" name="Straight Connector 12">
            <a:extLst>
              <a:ext uri="{FF2B5EF4-FFF2-40B4-BE49-F238E27FC236}">
                <a16:creationId xmlns:a16="http://schemas.microsoft.com/office/drawing/2014/main" id="{0E13CA67-E267-486C-8B01-B07C27F7D30A}"/>
              </a:ext>
            </a:extLst>
          </p:cNvPr>
          <p:cNvCxnSpPr/>
          <p:nvPr userDrawn="1"/>
        </p:nvCxnSpPr>
        <p:spPr>
          <a:xfrm>
            <a:off x="1068863" y="327193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551A0EC-216D-492E-A209-7CD61B5343CC}"/>
              </a:ext>
            </a:extLst>
          </p:cNvPr>
          <p:cNvCxnSpPr/>
          <p:nvPr userDrawn="1"/>
        </p:nvCxnSpPr>
        <p:spPr>
          <a:xfrm>
            <a:off x="6352281" y="2357538"/>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BE7B492-C944-422B-9779-A95207B000CF}"/>
              </a:ext>
            </a:extLst>
          </p:cNvPr>
          <p:cNvCxnSpPr>
            <a:cxnSpLocks/>
          </p:cNvCxnSpPr>
          <p:nvPr userDrawn="1"/>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B7A18CA1-13F1-4B77-BA9C-71FAF3AEE43C}"/>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accent1"/>
                </a:solidFill>
              </a:defRPr>
            </a:lvl1pPr>
          </a:lstStyle>
          <a:p>
            <a:pPr lvl="0"/>
            <a:r>
              <a:rPr lang="en-US" dirty="0"/>
              <a:t>20XX</a:t>
            </a:r>
          </a:p>
        </p:txBody>
      </p:sp>
      <p:cxnSp>
        <p:nvCxnSpPr>
          <p:cNvPr id="17" name="Straight Connector 16">
            <a:extLst>
              <a:ext uri="{FF2B5EF4-FFF2-40B4-BE49-F238E27FC236}">
                <a16:creationId xmlns:a16="http://schemas.microsoft.com/office/drawing/2014/main" id="{166915A3-52A7-4C8C-B8EC-41071CB1A90B}"/>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48B84D4-EC6A-481E-87B5-0AA6E59A5C12}"/>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75611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10540321-6794-45E5-A403-F840A499D670}"/>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6" name="Straight Connector 25">
            <a:extLst>
              <a:ext uri="{FF2B5EF4-FFF2-40B4-BE49-F238E27FC236}">
                <a16:creationId xmlns:a16="http://schemas.microsoft.com/office/drawing/2014/main" id="{FA226BC7-E49E-4871-8B90-93766E659C8E}"/>
              </a:ext>
            </a:extLst>
          </p:cNvPr>
          <p:cNvCxnSpPr>
            <a:cxnSpLocks/>
          </p:cNvCxnSpPr>
          <p:nvPr userDrawn="1"/>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27" name="Text Placeholder 15">
            <a:extLst>
              <a:ext uri="{FF2B5EF4-FFF2-40B4-BE49-F238E27FC236}">
                <a16:creationId xmlns:a16="http://schemas.microsoft.com/office/drawing/2014/main" id="{7FD1F1BF-3901-435E-A225-44921D709763}"/>
              </a:ext>
            </a:extLst>
          </p:cNvPr>
          <p:cNvSpPr>
            <a:spLocks noGrp="1"/>
          </p:cNvSpPr>
          <p:nvPr>
            <p:ph type="body" sz="quarter" idx="15" hasCustomPrompt="1"/>
          </p:nvPr>
        </p:nvSpPr>
        <p:spPr>
          <a:xfrm>
            <a:off x="10832539"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29" name="Straight Connector 28">
            <a:extLst>
              <a:ext uri="{FF2B5EF4-FFF2-40B4-BE49-F238E27FC236}">
                <a16:creationId xmlns:a16="http://schemas.microsoft.com/office/drawing/2014/main" id="{3A349A95-A047-4A05-83FB-F32C38181430}"/>
              </a:ext>
            </a:extLst>
          </p:cNvPr>
          <p:cNvCxnSpPr>
            <a:cxnSpLocks/>
          </p:cNvCxnSpPr>
          <p:nvPr userDrawn="1"/>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0A2C5870-C68D-4A7D-82BB-410BAD394DF1}"/>
              </a:ext>
            </a:extLst>
          </p:cNvPr>
          <p:cNvSpPr>
            <a:spLocks noGrp="1"/>
          </p:cNvSpPr>
          <p:nvPr>
            <p:ph type="title" hasCustomPrompt="1"/>
          </p:nvPr>
        </p:nvSpPr>
        <p:spPr>
          <a:xfrm>
            <a:off x="928800" y="470055"/>
            <a:ext cx="10515600" cy="1325563"/>
          </a:xfrm>
        </p:spPr>
        <p:txBody>
          <a:bodyPr/>
          <a:lstStyle>
            <a:lvl1pPr>
              <a:defRPr/>
            </a:lvl1pPr>
          </a:lstStyle>
          <a:p>
            <a:r>
              <a:rPr lang="en-US" dirty="0"/>
              <a:t>CHART SLIDE</a:t>
            </a:r>
          </a:p>
        </p:txBody>
      </p:sp>
      <p:sp>
        <p:nvSpPr>
          <p:cNvPr id="3" name="Date Placeholder 2">
            <a:extLst>
              <a:ext uri="{FF2B5EF4-FFF2-40B4-BE49-F238E27FC236}">
                <a16:creationId xmlns:a16="http://schemas.microsoft.com/office/drawing/2014/main" id="{6236F3ED-82D9-4642-A435-86170B8919AF}"/>
              </a:ext>
            </a:extLst>
          </p:cNvPr>
          <p:cNvSpPr>
            <a:spLocks noGrp="1"/>
          </p:cNvSpPr>
          <p:nvPr>
            <p:ph type="dt" sz="half" idx="10"/>
          </p:nvPr>
        </p:nvSpPr>
        <p:spPr/>
        <p:txBody>
          <a:bodyPr/>
          <a:lstStyle/>
          <a:p>
            <a:fld id="{2F825738-C96E-44D6-94FE-78EC73B11312}" type="datetime1">
              <a:rPr lang="en-US" smtClean="0"/>
              <a:t>5/18/2022</a:t>
            </a:fld>
            <a:endParaRPr lang="en-US" dirty="0"/>
          </a:p>
        </p:txBody>
      </p:sp>
      <p:sp>
        <p:nvSpPr>
          <p:cNvPr id="4" name="Footer Placeholder 3">
            <a:extLst>
              <a:ext uri="{FF2B5EF4-FFF2-40B4-BE49-F238E27FC236}">
                <a16:creationId xmlns:a16="http://schemas.microsoft.com/office/drawing/2014/main" id="{B172C020-7618-45BB-AF25-CD2F3A57D922}"/>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AFAFB5F8-C1DD-4F45-9C62-6669B34800E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8" name="Rectangle 7">
            <a:extLst>
              <a:ext uri="{FF2B5EF4-FFF2-40B4-BE49-F238E27FC236}">
                <a16:creationId xmlns:a16="http://schemas.microsoft.com/office/drawing/2014/main" id="{6D28A3A2-B6A3-4735-BBC9-E721BA710C9B}"/>
              </a:ext>
            </a:extLst>
          </p:cNvPr>
          <p:cNvSpPr/>
          <p:nvPr userDrawn="1"/>
        </p:nvSpPr>
        <p:spPr>
          <a:xfrm>
            <a:off x="687288" y="255842"/>
            <a:ext cx="72000" cy="1033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2">
            <a:extLst>
              <a:ext uri="{FF2B5EF4-FFF2-40B4-BE49-F238E27FC236}">
                <a16:creationId xmlns:a16="http://schemas.microsoft.com/office/drawing/2014/main" id="{BADDF5A7-229B-4731-9A6F-9DE095F66600}"/>
              </a:ext>
            </a:extLst>
          </p:cNvPr>
          <p:cNvSpPr>
            <a:spLocks noGrp="1"/>
          </p:cNvSpPr>
          <p:nvPr>
            <p:ph type="body" idx="1"/>
          </p:nvPr>
        </p:nvSpPr>
        <p:spPr>
          <a:xfrm>
            <a:off x="928800" y="2316979"/>
            <a:ext cx="5157787" cy="823912"/>
          </a:xfrm>
        </p:spPr>
        <p:txBody>
          <a:bodyPr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Content Placeholder 3">
            <a:extLst>
              <a:ext uri="{FF2B5EF4-FFF2-40B4-BE49-F238E27FC236}">
                <a16:creationId xmlns:a16="http://schemas.microsoft.com/office/drawing/2014/main" id="{131A72C0-870A-4F64-AE16-6B1FA2C61A94}"/>
              </a:ext>
            </a:extLst>
          </p:cNvPr>
          <p:cNvSpPr>
            <a:spLocks noGrp="1"/>
          </p:cNvSpPr>
          <p:nvPr>
            <p:ph sz="half" idx="2"/>
          </p:nvPr>
        </p:nvSpPr>
        <p:spPr>
          <a:xfrm>
            <a:off x="928800" y="3431112"/>
            <a:ext cx="5157787" cy="2773258"/>
          </a:xfrm>
        </p:spPr>
        <p:txBody>
          <a:bodyPr>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11" name="Text Placeholder 4">
            <a:extLst>
              <a:ext uri="{FF2B5EF4-FFF2-40B4-BE49-F238E27FC236}">
                <a16:creationId xmlns:a16="http://schemas.microsoft.com/office/drawing/2014/main" id="{9962AFC0-1C35-4CF7-B15A-469738360002}"/>
              </a:ext>
            </a:extLst>
          </p:cNvPr>
          <p:cNvSpPr>
            <a:spLocks noGrp="1"/>
          </p:cNvSpPr>
          <p:nvPr>
            <p:ph type="body" sz="quarter" idx="3"/>
          </p:nvPr>
        </p:nvSpPr>
        <p:spPr>
          <a:xfrm>
            <a:off x="6224784" y="1402584"/>
            <a:ext cx="5183188" cy="823912"/>
          </a:xfrm>
        </p:spPr>
        <p:txBody>
          <a:bodyPr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5">
            <a:extLst>
              <a:ext uri="{FF2B5EF4-FFF2-40B4-BE49-F238E27FC236}">
                <a16:creationId xmlns:a16="http://schemas.microsoft.com/office/drawing/2014/main" id="{2A1EF39B-44B4-41E9-B813-11A664255B46}"/>
              </a:ext>
            </a:extLst>
          </p:cNvPr>
          <p:cNvSpPr>
            <a:spLocks noGrp="1"/>
          </p:cNvSpPr>
          <p:nvPr>
            <p:ph sz="quarter" idx="4"/>
          </p:nvPr>
        </p:nvSpPr>
        <p:spPr>
          <a:xfrm>
            <a:off x="6224784" y="2516716"/>
            <a:ext cx="5183188" cy="3687653"/>
          </a:xfrm>
        </p:spPr>
        <p:txBody>
          <a:bodyPr>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cxnSp>
        <p:nvCxnSpPr>
          <p:cNvPr id="13" name="Straight Connector 12">
            <a:extLst>
              <a:ext uri="{FF2B5EF4-FFF2-40B4-BE49-F238E27FC236}">
                <a16:creationId xmlns:a16="http://schemas.microsoft.com/office/drawing/2014/main" id="{0E13CA67-E267-486C-8B01-B07C27F7D30A}"/>
              </a:ext>
            </a:extLst>
          </p:cNvPr>
          <p:cNvCxnSpPr/>
          <p:nvPr userDrawn="1"/>
        </p:nvCxnSpPr>
        <p:spPr>
          <a:xfrm>
            <a:off x="1068863" y="327193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551A0EC-216D-492E-A209-7CD61B5343CC}"/>
              </a:ext>
            </a:extLst>
          </p:cNvPr>
          <p:cNvCxnSpPr/>
          <p:nvPr userDrawn="1"/>
        </p:nvCxnSpPr>
        <p:spPr>
          <a:xfrm>
            <a:off x="6352281" y="2357538"/>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DF95BF2-B52F-4059-BC20-4B61F5F92FC3}"/>
              </a:ext>
            </a:extLst>
          </p:cNvPr>
          <p:cNvCxnSpPr>
            <a:cxnSpLocks/>
          </p:cNvCxnSpPr>
          <p:nvPr userDrawn="1"/>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29852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_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2">
            <a:extLst>
              <a:ext uri="{FF2B5EF4-FFF2-40B4-BE49-F238E27FC236}">
                <a16:creationId xmlns:a16="http://schemas.microsoft.com/office/drawing/2014/main" id="{4D589D6B-831D-4563-A99C-EBE2564083ED}"/>
              </a:ext>
            </a:extLst>
          </p:cNvPr>
          <p:cNvSpPr>
            <a:spLocks noGrp="1"/>
          </p:cNvSpPr>
          <p:nvPr>
            <p:ph type="body" idx="1"/>
          </p:nvPr>
        </p:nvSpPr>
        <p:spPr>
          <a:xfrm>
            <a:off x="1555328" y="2272009"/>
            <a:ext cx="4759643" cy="823912"/>
          </a:xfrm>
        </p:spPr>
        <p:txBody>
          <a:bodyPr anchor="b"/>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a:lstStyle>
            <a:lvl1pPr>
              <a:defRPr/>
            </a:lvl1pPr>
          </a:lstStyle>
          <a:p>
            <a:r>
              <a:rPr lang="en-US" dirty="0"/>
              <a:t>CHART</a:t>
            </a:r>
            <a:br>
              <a:rPr lang="en-US" dirty="0"/>
            </a:br>
            <a:r>
              <a:rPr lang="en-US" dirty="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5989398F-A7F5-4300-AD8D-F2211496F365}"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871728"/>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Content Placeholder 3">
            <a:extLst>
              <a:ext uri="{FF2B5EF4-FFF2-40B4-BE49-F238E27FC236}">
                <a16:creationId xmlns:a16="http://schemas.microsoft.com/office/drawing/2014/main" id="{3B530EAF-CF53-49F1-B6C8-C2B60A5F633E}"/>
              </a:ext>
            </a:extLst>
          </p:cNvPr>
          <p:cNvSpPr>
            <a:spLocks noGrp="1"/>
          </p:cNvSpPr>
          <p:nvPr>
            <p:ph sz="half" idx="2"/>
          </p:nvPr>
        </p:nvSpPr>
        <p:spPr>
          <a:xfrm>
            <a:off x="1555328" y="3386142"/>
            <a:ext cx="4759643" cy="2773258"/>
          </a:xfrm>
        </p:spPr>
        <p:txBody>
          <a:bodyPr>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bg1"/>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20" name="Text Placeholder 4">
            <a:extLst>
              <a:ext uri="{FF2B5EF4-FFF2-40B4-BE49-F238E27FC236}">
                <a16:creationId xmlns:a16="http://schemas.microsoft.com/office/drawing/2014/main" id="{73B77664-6718-4048-AA03-DCFB4D6D880C}"/>
              </a:ext>
            </a:extLst>
          </p:cNvPr>
          <p:cNvSpPr>
            <a:spLocks noGrp="1"/>
          </p:cNvSpPr>
          <p:nvPr>
            <p:ph type="body" sz="quarter" idx="3"/>
          </p:nvPr>
        </p:nvSpPr>
        <p:spPr>
          <a:xfrm>
            <a:off x="6911272" y="1414759"/>
            <a:ext cx="4783083" cy="823912"/>
          </a:xfrm>
        </p:spPr>
        <p:txBody>
          <a:bodyPr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Content Placeholder 5">
            <a:extLst>
              <a:ext uri="{FF2B5EF4-FFF2-40B4-BE49-F238E27FC236}">
                <a16:creationId xmlns:a16="http://schemas.microsoft.com/office/drawing/2014/main" id="{17E62B55-2C81-4D0C-82F0-D765EFB74575}"/>
              </a:ext>
            </a:extLst>
          </p:cNvPr>
          <p:cNvSpPr>
            <a:spLocks noGrp="1"/>
          </p:cNvSpPr>
          <p:nvPr>
            <p:ph sz="quarter" idx="4"/>
          </p:nvPr>
        </p:nvSpPr>
        <p:spPr>
          <a:xfrm>
            <a:off x="6911272" y="2528891"/>
            <a:ext cx="4783083" cy="3630507"/>
          </a:xfrm>
        </p:spPr>
        <p:txBody>
          <a:bodyPr>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cxnSp>
        <p:nvCxnSpPr>
          <p:cNvPr id="22" name="Straight Connector 21">
            <a:extLst>
              <a:ext uri="{FF2B5EF4-FFF2-40B4-BE49-F238E27FC236}">
                <a16:creationId xmlns:a16="http://schemas.microsoft.com/office/drawing/2014/main" id="{D6ECB7AA-A238-4E2E-8A06-0B7C8B62A61D}"/>
              </a:ext>
            </a:extLst>
          </p:cNvPr>
          <p:cNvCxnSpPr>
            <a:cxnSpLocks/>
          </p:cNvCxnSpPr>
          <p:nvPr userDrawn="1"/>
        </p:nvCxnSpPr>
        <p:spPr>
          <a:xfrm>
            <a:off x="1695391" y="322696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34F3080-CEDC-41FB-BA9C-9C93575A8C71}"/>
              </a:ext>
            </a:extLst>
          </p:cNvPr>
          <p:cNvCxnSpPr>
            <a:cxnSpLocks/>
          </p:cNvCxnSpPr>
          <p:nvPr userDrawn="1"/>
        </p:nvCxnSpPr>
        <p:spPr>
          <a:xfrm>
            <a:off x="7038769" y="236971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00670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4_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00CD2376-834B-4EE0-BA14-A9AEA2135615}"/>
              </a:ext>
            </a:extLst>
          </p:cNvPr>
          <p:cNvSpPr/>
          <p:nvPr userDrawn="1"/>
        </p:nvSpPr>
        <p:spPr>
          <a:xfrm>
            <a:off x="6096000" y="0"/>
            <a:ext cx="6096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2">
            <a:extLst>
              <a:ext uri="{FF2B5EF4-FFF2-40B4-BE49-F238E27FC236}">
                <a16:creationId xmlns:a16="http://schemas.microsoft.com/office/drawing/2014/main" id="{4D589D6B-831D-4563-A99C-EBE2564083ED}"/>
              </a:ext>
            </a:extLst>
          </p:cNvPr>
          <p:cNvSpPr>
            <a:spLocks noGrp="1"/>
          </p:cNvSpPr>
          <p:nvPr>
            <p:ph type="body" idx="1"/>
          </p:nvPr>
        </p:nvSpPr>
        <p:spPr>
          <a:xfrm>
            <a:off x="1555329" y="2272009"/>
            <a:ext cx="4540672" cy="823912"/>
          </a:xfrm>
        </p:spPr>
        <p:txBody>
          <a:bodyPr anchor="b"/>
          <a:lstStyle>
            <a:lvl1pPr marL="0" indent="0">
              <a:buNone/>
              <a:defRPr lang="en-US" sz="2500" b="1" i="0" kern="1200" dirty="0" smtClean="0">
                <a:solidFill>
                  <a:schemeClr val="bg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630859"/>
            <a:ext cx="4143555" cy="1536580"/>
          </a:xfrm>
        </p:spPr>
        <p:txBody>
          <a:bodyPr/>
          <a:lstStyle>
            <a:lvl1pPr>
              <a:defRPr>
                <a:gradFill>
                  <a:gsLst>
                    <a:gs pos="0">
                      <a:schemeClr val="bg2"/>
                    </a:gs>
                    <a:gs pos="100000">
                      <a:schemeClr val="accent1"/>
                    </a:gs>
                  </a:gsLst>
                  <a:lin ang="0" scaled="1"/>
                </a:gradFill>
              </a:defRPr>
            </a:lvl1pPr>
          </a:lstStyle>
          <a:p>
            <a:r>
              <a:rPr lang="en-US" dirty="0"/>
              <a:t>CHART</a:t>
            </a:r>
            <a:br>
              <a:rPr lang="en-US" dirty="0"/>
            </a:br>
            <a:r>
              <a:rPr lang="en-US" dirty="0"/>
              <a:t>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a:lstStyle/>
          <a:p>
            <a:fld id="{1F1D69A2-DE74-4722-929F-847049DD6A45}" type="datetime1">
              <a:rPr lang="en-US" smtClean="0"/>
              <a:t>5/18/2022</a:t>
            </a:fld>
            <a:endParaRPr lang="en-US" dirty="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871728"/>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Content Placeholder 3">
            <a:extLst>
              <a:ext uri="{FF2B5EF4-FFF2-40B4-BE49-F238E27FC236}">
                <a16:creationId xmlns:a16="http://schemas.microsoft.com/office/drawing/2014/main" id="{3B530EAF-CF53-49F1-B6C8-C2B60A5F633E}"/>
              </a:ext>
            </a:extLst>
          </p:cNvPr>
          <p:cNvSpPr>
            <a:spLocks noGrp="1"/>
          </p:cNvSpPr>
          <p:nvPr>
            <p:ph sz="half" idx="2"/>
          </p:nvPr>
        </p:nvSpPr>
        <p:spPr>
          <a:xfrm>
            <a:off x="1555329" y="3386142"/>
            <a:ext cx="4540672" cy="2773258"/>
          </a:xfrm>
        </p:spPr>
        <p:txBody>
          <a:bodyPr>
            <a:normAutofit/>
          </a:bodyPr>
          <a:lstStyle>
            <a:lvl1pPr marL="0" indent="0" algn="l" defTabSz="914400" rtl="0" eaLnBrk="1" latinLnBrk="0" hangingPunct="1">
              <a:lnSpc>
                <a:spcPct val="100000"/>
              </a:lnSpc>
              <a:spcBef>
                <a:spcPts val="600"/>
              </a:spcBef>
              <a:buFont typeface="Arial" panose="020B0604020202020204" pitchFamily="34" charset="0"/>
              <a:buNone/>
              <a:defRPr lang="en-US" sz="1600" i="0" kern="1200" dirty="0" smtClean="0">
                <a:solidFill>
                  <a:schemeClr val="tx1">
                    <a:lumMod val="75000"/>
                    <a:lumOff val="25000"/>
                  </a:schemeClr>
                </a:solidFill>
                <a:latin typeface="+mn-lt"/>
                <a:ea typeface="+mn-ea"/>
                <a:cs typeface="+mn-cs"/>
              </a:defRPr>
            </a:lvl1pPr>
            <a:lvl2pPr marL="6858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2pPr>
            <a:lvl3pPr marL="11430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3pPr>
            <a:lvl4pPr marL="1600200" indent="0" algn="l" defTabSz="914400" rtl="0" eaLnBrk="1" latinLnBrk="0" hangingPunct="1">
              <a:lnSpc>
                <a:spcPct val="90000"/>
              </a:lnSpc>
              <a:buFont typeface="Arial" panose="020B0604020202020204" pitchFamily="34" charset="0"/>
              <a:buNone/>
              <a:defRPr lang="en-US" sz="1400" kern="1200" dirty="0" smtClean="0">
                <a:solidFill>
                  <a:schemeClr val="bg1"/>
                </a:solidFill>
                <a:latin typeface="+mn-lt"/>
                <a:ea typeface="+mn-ea"/>
                <a:cs typeface="+mn-cs"/>
              </a:defRPr>
            </a:lvl4pPr>
            <a:lvl5pPr marL="2057400" indent="0" algn="l" defTabSz="914400" rtl="0" eaLnBrk="1" latinLnBrk="0" hangingPunct="1">
              <a:lnSpc>
                <a:spcPct val="90000"/>
              </a:lnSpc>
              <a:buFont typeface="Arial" panose="020B0604020202020204" pitchFamily="34" charset="0"/>
              <a:buNone/>
              <a:defRPr lang="en-US" sz="1400" kern="1200" dirty="0">
                <a:solidFill>
                  <a:schemeClr val="bg1"/>
                </a:solidFill>
                <a:latin typeface="+mn-lt"/>
                <a:ea typeface="+mn-ea"/>
                <a:cs typeface="+mn-cs"/>
              </a:defRPr>
            </a:lvl5pPr>
          </a:lstStyle>
          <a:p>
            <a:pPr lvl="0"/>
            <a:r>
              <a:rPr lang="en-US"/>
              <a:t>Click to edit Master text styles</a:t>
            </a:r>
          </a:p>
        </p:txBody>
      </p:sp>
      <p:sp>
        <p:nvSpPr>
          <p:cNvPr id="20" name="Text Placeholder 4">
            <a:extLst>
              <a:ext uri="{FF2B5EF4-FFF2-40B4-BE49-F238E27FC236}">
                <a16:creationId xmlns:a16="http://schemas.microsoft.com/office/drawing/2014/main" id="{73B77664-6718-4048-AA03-DCFB4D6D880C}"/>
              </a:ext>
            </a:extLst>
          </p:cNvPr>
          <p:cNvSpPr>
            <a:spLocks noGrp="1"/>
          </p:cNvSpPr>
          <p:nvPr>
            <p:ph type="body" sz="quarter" idx="3"/>
          </p:nvPr>
        </p:nvSpPr>
        <p:spPr>
          <a:xfrm>
            <a:off x="6911272" y="1414759"/>
            <a:ext cx="4783083" cy="823912"/>
          </a:xfrm>
        </p:spPr>
        <p:txBody>
          <a:bodyPr anchor="b">
            <a:normAutofit/>
          </a:bodyPr>
          <a:lstStyle>
            <a:lvl1pPr marL="0" indent="0">
              <a:buNone/>
              <a:defRPr lang="en-US" sz="2500" b="1" i="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Content Placeholder 5">
            <a:extLst>
              <a:ext uri="{FF2B5EF4-FFF2-40B4-BE49-F238E27FC236}">
                <a16:creationId xmlns:a16="http://schemas.microsoft.com/office/drawing/2014/main" id="{17E62B55-2C81-4D0C-82F0-D765EFB74575}"/>
              </a:ext>
            </a:extLst>
          </p:cNvPr>
          <p:cNvSpPr>
            <a:spLocks noGrp="1"/>
          </p:cNvSpPr>
          <p:nvPr>
            <p:ph sz="quarter" idx="4"/>
          </p:nvPr>
        </p:nvSpPr>
        <p:spPr>
          <a:xfrm>
            <a:off x="6911272" y="2528891"/>
            <a:ext cx="4783083" cy="3630507"/>
          </a:xfrm>
        </p:spPr>
        <p:txBody>
          <a:bodyPr>
            <a:normAutofit/>
          </a:bodyPr>
          <a:lstStyle>
            <a:lvl1pPr>
              <a:defRPr lang="en-US" sz="1600" i="0" kern="1200" dirty="0" smtClean="0">
                <a:solidFill>
                  <a:schemeClr val="bg1"/>
                </a:solidFill>
                <a:latin typeface="+mn-lt"/>
                <a:ea typeface="+mn-ea"/>
                <a:cs typeface="+mn-cs"/>
              </a:defRPr>
            </a:lvl1pPr>
            <a:lvl2pPr>
              <a:defRPr/>
            </a:lvl2pPr>
            <a:lvl3pPr>
              <a:defRPr/>
            </a:lvl3pPr>
            <a:lvl4pPr>
              <a:defRPr/>
            </a:lvl4pPr>
            <a:lvl5pPr>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cxnSp>
        <p:nvCxnSpPr>
          <p:cNvPr id="22" name="Straight Connector 21">
            <a:extLst>
              <a:ext uri="{FF2B5EF4-FFF2-40B4-BE49-F238E27FC236}">
                <a16:creationId xmlns:a16="http://schemas.microsoft.com/office/drawing/2014/main" id="{D6ECB7AA-A238-4E2E-8A06-0B7C8B62A61D}"/>
              </a:ext>
            </a:extLst>
          </p:cNvPr>
          <p:cNvCxnSpPr>
            <a:cxnSpLocks/>
          </p:cNvCxnSpPr>
          <p:nvPr userDrawn="1"/>
        </p:nvCxnSpPr>
        <p:spPr>
          <a:xfrm>
            <a:off x="1695391" y="3226963"/>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34F3080-CEDC-41FB-BA9C-9C93575A8C71}"/>
              </a:ext>
            </a:extLst>
          </p:cNvPr>
          <p:cNvCxnSpPr>
            <a:cxnSpLocks/>
          </p:cNvCxnSpPr>
          <p:nvPr userDrawn="1"/>
        </p:nvCxnSpPr>
        <p:spPr>
          <a:xfrm>
            <a:off x="7038769" y="2369713"/>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03516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FC33DF7-D0A2-49E4-BF1D-6DC097E62DC5}"/>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928800" y="652069"/>
            <a:ext cx="3932237" cy="2390931"/>
          </a:xfrm>
        </p:spPr>
        <p:txBody>
          <a:bodyPr anchor="b">
            <a:noAutofit/>
          </a:bodyPr>
          <a:lstStyle>
            <a:lvl1pPr>
              <a:defRPr sz="4000"/>
            </a:lvl1pPr>
          </a:lstStyle>
          <a:p>
            <a:r>
              <a:rPr lang="en-US" dirty="0"/>
              <a:t>PICTURE</a:t>
            </a:r>
            <a:br>
              <a:rPr lang="en-US" dirty="0"/>
            </a:br>
            <a:r>
              <a:rPr lang="en-US" dirty="0"/>
              <a:t>WITH</a:t>
            </a:r>
            <a:br>
              <a:rPr lang="en-US" dirty="0"/>
            </a:br>
            <a:r>
              <a:rPr lang="en-US" dirty="0"/>
              <a:t>CAPTION</a:t>
            </a:r>
            <a:br>
              <a:rPr lang="en-US" dirty="0"/>
            </a:br>
            <a:r>
              <a:rPr lang="en-US" dirty="0"/>
              <a:t>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5231566" y="0"/>
            <a:ext cx="5231567" cy="6857999"/>
          </a:xfrm>
          <a:solidFill>
            <a:schemeClr val="bg1">
              <a:alpha val="35000"/>
            </a:schemeClr>
          </a:solidFill>
        </p:spPr>
        <p:txBody>
          <a:bodyPr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928800" y="3283710"/>
            <a:ext cx="3932237" cy="2439988"/>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a:lstStyle/>
          <a:p>
            <a:fld id="{B4FDD192-6800-47D0-90F1-7D91FE57976D}" type="datetime1">
              <a:rPr lang="en-US" smtClean="0"/>
              <a:t>5/18/2022</a:t>
            </a:fld>
            <a:endParaRPr lang="en-US" dirty="0"/>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841F678A-2BA4-4866-BA2B-804BAFA272E6}"/>
              </a:ext>
            </a:extLst>
          </p:cNvPr>
          <p:cNvSpPr/>
          <p:nvPr userDrawn="1"/>
        </p:nvSpPr>
        <p:spPr>
          <a:xfrm>
            <a:off x="687289" y="0"/>
            <a:ext cx="72000" cy="28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B37F503C-8741-4170-AB97-2F028D895E60}"/>
              </a:ext>
            </a:extLst>
          </p:cNvPr>
          <p:cNvCxnSpPr/>
          <p:nvPr userDrawn="1"/>
        </p:nvCxnSpPr>
        <p:spPr>
          <a:xfrm>
            <a:off x="1068863" y="316976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339F42-187E-423E-888A-A223C1B2E02E}"/>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3156C8BB-DCB4-4A6F-9463-81442ECFAE6D}"/>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3" name="Straight Connector 12">
            <a:extLst>
              <a:ext uri="{FF2B5EF4-FFF2-40B4-BE49-F238E27FC236}">
                <a16:creationId xmlns:a16="http://schemas.microsoft.com/office/drawing/2014/main" id="{943ED311-FC15-4C06-8B1C-5C57F3F9A786}"/>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46941A3-2F65-4CFA-8EEF-AB50FBB6660E}"/>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2895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Picture with Caption">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ED1F5F9-2E42-493E-906D-AA9F7D5F0880}"/>
              </a:ext>
            </a:extLst>
          </p:cNvPr>
          <p:cNvSpPr/>
          <p:nvPr userDrawn="1"/>
        </p:nvSpPr>
        <p:spPr>
          <a:xfrm>
            <a:off x="0" y="5532437"/>
            <a:ext cx="12192000" cy="1325563"/>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928800" y="647703"/>
            <a:ext cx="6291150" cy="1328497"/>
          </a:xfrm>
        </p:spPr>
        <p:txBody>
          <a:bodyPr anchor="b">
            <a:noAutofit/>
          </a:bodyPr>
          <a:lstStyle>
            <a:lvl1pPr>
              <a:defRPr sz="4000">
                <a:gradFill>
                  <a:gsLst>
                    <a:gs pos="0">
                      <a:schemeClr val="bg2"/>
                    </a:gs>
                    <a:gs pos="100000">
                      <a:schemeClr val="accent1"/>
                    </a:gs>
                  </a:gsLst>
                  <a:lin ang="0" scaled="1"/>
                </a:gradFill>
              </a:defRPr>
            </a:lvl1pPr>
          </a:lstStyle>
          <a:p>
            <a:r>
              <a:rPr lang="en-US" dirty="0"/>
              <a:t>PICTURE WITH</a:t>
            </a:r>
            <a:br>
              <a:rPr lang="en-US" dirty="0"/>
            </a:br>
            <a:r>
              <a:rPr lang="en-US" dirty="0"/>
              <a:t>CAPTION 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0" y="2950934"/>
            <a:ext cx="12192000" cy="2581498"/>
          </a:xfrm>
          <a:solidFill>
            <a:schemeClr val="bg1">
              <a:alpha val="35000"/>
            </a:schemeClr>
          </a:solidFill>
        </p:spPr>
        <p:txBody>
          <a:bodyPr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928800" y="2216910"/>
            <a:ext cx="6291150" cy="654726"/>
          </a:xfrm>
        </p:spPr>
        <p:txBody>
          <a:bodyPr>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a:lstStyle/>
          <a:p>
            <a:fld id="{CABEC1E2-BCC4-44B2-A3D7-036C18CBFA1C}" type="datetime1">
              <a:rPr lang="en-US" smtClean="0"/>
              <a:t>5/18/2022</a:t>
            </a:fld>
            <a:endParaRPr lang="en-US" dirty="0"/>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841F678A-2BA4-4866-BA2B-804BAFA272E6}"/>
              </a:ext>
            </a:extLst>
          </p:cNvPr>
          <p:cNvSpPr/>
          <p:nvPr userDrawn="1"/>
        </p:nvSpPr>
        <p:spPr>
          <a:xfrm>
            <a:off x="687289" y="0"/>
            <a:ext cx="71723" cy="18132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B37F503C-8741-4170-AB97-2F028D895E60}"/>
              </a:ext>
            </a:extLst>
          </p:cNvPr>
          <p:cNvCxnSpPr/>
          <p:nvPr userDrawn="1"/>
        </p:nvCxnSpPr>
        <p:spPr>
          <a:xfrm>
            <a:off x="1068863" y="2102969"/>
            <a:ext cx="630936"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339F42-187E-423E-888A-A223C1B2E02E}"/>
              </a:ext>
            </a:extLst>
          </p:cNvPr>
          <p:cNvCxnSpPr>
            <a:cxnSpLocks/>
          </p:cNvCxnSpPr>
          <p:nvPr userDrawn="1"/>
        </p:nvCxnSpPr>
        <p:spPr>
          <a:xfrm>
            <a:off x="11190767" y="800959"/>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3156C8BB-DCB4-4A6F-9463-81442ECFAE6D}"/>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accent1"/>
                </a:solidFill>
              </a:defRPr>
            </a:lvl1pPr>
          </a:lstStyle>
          <a:p>
            <a:pPr lvl="0"/>
            <a:r>
              <a:rPr lang="en-US" dirty="0"/>
              <a:t>20XX</a:t>
            </a:r>
          </a:p>
        </p:txBody>
      </p:sp>
      <p:cxnSp>
        <p:nvCxnSpPr>
          <p:cNvPr id="14" name="Straight Connector 13">
            <a:extLst>
              <a:ext uri="{FF2B5EF4-FFF2-40B4-BE49-F238E27FC236}">
                <a16:creationId xmlns:a16="http://schemas.microsoft.com/office/drawing/2014/main" id="{046941A3-2F65-4CFA-8EEF-AB50FBB6660E}"/>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8707FDA-D4BE-43FA-91CD-CBA55EB8CA17}"/>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67538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01289E2-E0FB-4100-99AE-FC48AB519EE0}"/>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928800" y="652069"/>
            <a:ext cx="3932237" cy="2390931"/>
          </a:xfrm>
        </p:spPr>
        <p:txBody>
          <a:bodyPr anchor="b">
            <a:noAutofit/>
          </a:bodyPr>
          <a:lstStyle>
            <a:lvl1pPr>
              <a:defRPr sz="4000"/>
            </a:lvl1pPr>
          </a:lstStyle>
          <a:p>
            <a:r>
              <a:rPr lang="en-US" dirty="0"/>
              <a:t>PICTURE</a:t>
            </a:r>
            <a:br>
              <a:rPr lang="en-US" dirty="0"/>
            </a:br>
            <a:r>
              <a:rPr lang="en-US" dirty="0"/>
              <a:t>WITH</a:t>
            </a:r>
            <a:br>
              <a:rPr lang="en-US" dirty="0"/>
            </a:br>
            <a:r>
              <a:rPr lang="en-US" dirty="0"/>
              <a:t>CAPTION</a:t>
            </a:r>
            <a:br>
              <a:rPr lang="en-US" dirty="0"/>
            </a:br>
            <a:r>
              <a:rPr lang="en-US" dirty="0"/>
              <a:t>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5231566" y="255600"/>
            <a:ext cx="5231567" cy="6346800"/>
          </a:xfrm>
          <a:solidFill>
            <a:schemeClr val="bg1">
              <a:alpha val="35000"/>
            </a:schemeClr>
          </a:solidFill>
        </p:spPr>
        <p:txBody>
          <a:bodyPr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928800" y="3283710"/>
            <a:ext cx="3932237" cy="2439988"/>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a:lstStyle/>
          <a:p>
            <a:fld id="{7D989723-4BF4-48A4-B5CD-B482435A8942}" type="datetime1">
              <a:rPr lang="en-US" smtClean="0"/>
              <a:t>5/18/2022</a:t>
            </a:fld>
            <a:endParaRPr lang="en-US" dirty="0"/>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841F678A-2BA4-4866-BA2B-804BAFA272E6}"/>
              </a:ext>
            </a:extLst>
          </p:cNvPr>
          <p:cNvSpPr/>
          <p:nvPr userDrawn="1"/>
        </p:nvSpPr>
        <p:spPr>
          <a:xfrm>
            <a:off x="687289" y="0"/>
            <a:ext cx="72000" cy="28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B37F503C-8741-4170-AB97-2F028D895E60}"/>
              </a:ext>
            </a:extLst>
          </p:cNvPr>
          <p:cNvCxnSpPr/>
          <p:nvPr userDrawn="1"/>
        </p:nvCxnSpPr>
        <p:spPr>
          <a:xfrm>
            <a:off x="1068863" y="316976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BF50E9D-E2D8-41FB-816D-829494C06AD8}"/>
              </a:ext>
            </a:extLst>
          </p:cNvPr>
          <p:cNvCxnSpPr>
            <a:cxnSpLocks/>
          </p:cNvCxnSpPr>
          <p:nvPr userDrawn="1"/>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Text Placeholder 15">
            <a:extLst>
              <a:ext uri="{FF2B5EF4-FFF2-40B4-BE49-F238E27FC236}">
                <a16:creationId xmlns:a16="http://schemas.microsoft.com/office/drawing/2014/main" id="{0C17ED7B-D5EA-4FB8-8E1B-F04BFE982E63}"/>
              </a:ext>
            </a:extLst>
          </p:cNvPr>
          <p:cNvSpPr>
            <a:spLocks noGrp="1"/>
          </p:cNvSpPr>
          <p:nvPr>
            <p:ph type="body" sz="quarter" idx="15" hasCustomPrompt="1"/>
          </p:nvPr>
        </p:nvSpPr>
        <p:spPr>
          <a:xfrm>
            <a:off x="10832539"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20" name="Straight Connector 19">
            <a:extLst>
              <a:ext uri="{FF2B5EF4-FFF2-40B4-BE49-F238E27FC236}">
                <a16:creationId xmlns:a16="http://schemas.microsoft.com/office/drawing/2014/main" id="{4A992C28-7C5F-479C-A649-564EFD0EEABF}"/>
              </a:ext>
            </a:extLst>
          </p:cNvPr>
          <p:cNvCxnSpPr>
            <a:cxnSpLocks/>
          </p:cNvCxnSpPr>
          <p:nvPr userDrawn="1"/>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D1F0C21-A9B5-47E2-93F8-6226D37312FC}"/>
              </a:ext>
            </a:extLst>
          </p:cNvPr>
          <p:cNvCxnSpPr>
            <a:cxnSpLocks/>
          </p:cNvCxnSpPr>
          <p:nvPr userDrawn="1"/>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04376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_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FC33DF7-D0A2-49E4-BF1D-6DC097E62DC5}"/>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1519351" y="652069"/>
            <a:ext cx="3490800" cy="2390931"/>
          </a:xfrm>
        </p:spPr>
        <p:txBody>
          <a:bodyPr anchor="b">
            <a:noAutofit/>
          </a:bodyPr>
          <a:lstStyle>
            <a:lvl1pPr>
              <a:defRPr sz="4000"/>
            </a:lvl1pPr>
          </a:lstStyle>
          <a:p>
            <a:r>
              <a:rPr lang="en-US" dirty="0"/>
              <a:t>PICTURE</a:t>
            </a:r>
            <a:br>
              <a:rPr lang="en-US" dirty="0"/>
            </a:br>
            <a:r>
              <a:rPr lang="en-US" dirty="0"/>
              <a:t>WITH</a:t>
            </a:r>
            <a:br>
              <a:rPr lang="en-US" dirty="0"/>
            </a:br>
            <a:r>
              <a:rPr lang="en-US" dirty="0"/>
              <a:t>CAPTION</a:t>
            </a:r>
            <a:br>
              <a:rPr lang="en-US" dirty="0"/>
            </a:br>
            <a:r>
              <a:rPr lang="en-US" dirty="0"/>
              <a:t>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5231566" y="0"/>
            <a:ext cx="5231567" cy="6857999"/>
          </a:xfrm>
          <a:solidFill>
            <a:schemeClr val="bg1">
              <a:alpha val="35000"/>
            </a:schemeClr>
          </a:solidFill>
        </p:spPr>
        <p:txBody>
          <a:bodyPr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1519351" y="3283710"/>
            <a:ext cx="3490800" cy="2439988"/>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a:lstStyle/>
          <a:p>
            <a:fld id="{934AF4EC-7DDE-4C95-9956-59513BFBB065}" type="datetime1">
              <a:rPr lang="en-US" smtClean="0"/>
              <a:t>5/18/2022</a:t>
            </a:fld>
            <a:endParaRPr lang="en-US" dirty="0"/>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841F678A-2BA4-4866-BA2B-804BAFA272E6}"/>
              </a:ext>
            </a:extLst>
          </p:cNvPr>
          <p:cNvSpPr/>
          <p:nvPr userDrawn="1"/>
        </p:nvSpPr>
        <p:spPr>
          <a:xfrm>
            <a:off x="1277838" y="837332"/>
            <a:ext cx="72843" cy="20426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B37F503C-8741-4170-AB97-2F028D895E60}"/>
              </a:ext>
            </a:extLst>
          </p:cNvPr>
          <p:cNvCxnSpPr/>
          <p:nvPr userDrawn="1"/>
        </p:nvCxnSpPr>
        <p:spPr>
          <a:xfrm>
            <a:off x="1659413" y="316976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339F42-187E-423E-888A-A223C1B2E02E}"/>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3156C8BB-DCB4-4A6F-9463-81442ECFAE6D}"/>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3" name="Straight Connector 12">
            <a:extLst>
              <a:ext uri="{FF2B5EF4-FFF2-40B4-BE49-F238E27FC236}">
                <a16:creationId xmlns:a16="http://schemas.microsoft.com/office/drawing/2014/main" id="{943ED311-FC15-4C06-8B1C-5C57F3F9A786}"/>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46941A3-2F65-4CFA-8EEF-AB50FBB6660E}"/>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70207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Picture with Caption">
    <p:bg>
      <p:bgPr>
        <a:solidFill>
          <a:schemeClr val="bg1"/>
        </a:solidFill>
        <a:effectLst/>
      </p:bgPr>
    </p:bg>
    <p:spTree>
      <p:nvGrpSpPr>
        <p:cNvPr id="1" name=""/>
        <p:cNvGrpSpPr/>
        <p:nvPr/>
      </p:nvGrpSpPr>
      <p:grpSpPr>
        <a:xfrm>
          <a:off x="0" y="0"/>
          <a:ext cx="0" cy="0"/>
          <a:chOff x="0" y="0"/>
          <a:chExt cx="0" cy="0"/>
        </a:xfrm>
      </p:grpSpPr>
      <p:sp>
        <p:nvSpPr>
          <p:cNvPr id="25" name="Picture Placeholder 24">
            <a:extLst>
              <a:ext uri="{FF2B5EF4-FFF2-40B4-BE49-F238E27FC236}">
                <a16:creationId xmlns:a16="http://schemas.microsoft.com/office/drawing/2014/main" id="{4FC6DCA8-CFF5-4F20-A410-C3EA0873DEFA}"/>
              </a:ext>
            </a:extLst>
          </p:cNvPr>
          <p:cNvSpPr>
            <a:spLocks noGrp="1"/>
          </p:cNvSpPr>
          <p:nvPr>
            <p:ph type="pic" sz="quarter" idx="15"/>
          </p:nvPr>
        </p:nvSpPr>
        <p:spPr>
          <a:xfrm>
            <a:off x="0" y="0"/>
            <a:ext cx="12191999" cy="4251153"/>
          </a:xfrm>
          <a:custGeom>
            <a:avLst/>
            <a:gdLst>
              <a:gd name="connsiteX0" fmla="*/ 0 w 12191999"/>
              <a:gd name="connsiteY0" fmla="*/ 0 h 4251153"/>
              <a:gd name="connsiteX1" fmla="*/ 12191999 w 12191999"/>
              <a:gd name="connsiteY1" fmla="*/ 0 h 4251153"/>
              <a:gd name="connsiteX2" fmla="*/ 12191999 w 12191999"/>
              <a:gd name="connsiteY2" fmla="*/ 795243 h 4251153"/>
              <a:gd name="connsiteX3" fmla="*/ 11190767 w 12191999"/>
              <a:gd name="connsiteY3" fmla="*/ 795243 h 4251153"/>
              <a:gd name="connsiteX4" fmla="*/ 11190767 w 12191999"/>
              <a:gd name="connsiteY4" fmla="*/ 802443 h 4251153"/>
              <a:gd name="connsiteX5" fmla="*/ 12191999 w 12191999"/>
              <a:gd name="connsiteY5" fmla="*/ 802443 h 4251153"/>
              <a:gd name="connsiteX6" fmla="*/ 12191999 w 12191999"/>
              <a:gd name="connsiteY6" fmla="*/ 4251153 h 4251153"/>
              <a:gd name="connsiteX7" fmla="*/ 0 w 12191999"/>
              <a:gd name="connsiteY7" fmla="*/ 4251153 h 4251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1999" h="4251153">
                <a:moveTo>
                  <a:pt x="0" y="0"/>
                </a:moveTo>
                <a:lnTo>
                  <a:pt x="12191999" y="0"/>
                </a:lnTo>
                <a:lnTo>
                  <a:pt x="12191999" y="795243"/>
                </a:lnTo>
                <a:lnTo>
                  <a:pt x="11190767" y="795243"/>
                </a:lnTo>
                <a:lnTo>
                  <a:pt x="11190767" y="802443"/>
                </a:lnTo>
                <a:lnTo>
                  <a:pt x="12191999" y="802443"/>
                </a:lnTo>
                <a:lnTo>
                  <a:pt x="12191999" y="4251153"/>
                </a:lnTo>
                <a:lnTo>
                  <a:pt x="0" y="4251153"/>
                </a:lnTo>
                <a:close/>
              </a:path>
            </a:pathLst>
          </a:custGeom>
          <a:solidFill>
            <a:schemeClr val="bg1">
              <a:alpha val="50000"/>
            </a:schemeClr>
          </a:solidFill>
        </p:spPr>
        <p:txBody>
          <a:bodyPr wrap="square" anchor="ctr" anchorCtr="0">
            <a:noAutofit/>
          </a:bodyPr>
          <a:lstStyle>
            <a:lvl1pPr marL="0" indent="0" algn="ctr">
              <a:buNone/>
              <a:defRPr sz="1500"/>
            </a:lvl1pPr>
          </a:lstStyle>
          <a:p>
            <a:r>
              <a:rPr lang="en-US" noProof="0"/>
              <a:t>Click icon to add picture</a:t>
            </a:r>
          </a:p>
        </p:txBody>
      </p:sp>
      <p:sp>
        <p:nvSpPr>
          <p:cNvPr id="11" name="Rectangle 10">
            <a:extLst>
              <a:ext uri="{FF2B5EF4-FFF2-40B4-BE49-F238E27FC236}">
                <a16:creationId xmlns:a16="http://schemas.microsoft.com/office/drawing/2014/main" id="{7E6F6CA0-765E-484B-B9C2-16E6A4F4986D}"/>
              </a:ext>
            </a:extLst>
          </p:cNvPr>
          <p:cNvSpPr/>
          <p:nvPr userDrawn="1"/>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6320892" y="5027253"/>
            <a:ext cx="5373461" cy="1132143"/>
          </a:xfrm>
        </p:spPr>
        <p:txBody>
          <a:bodyPr>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Lorem Ipsum Dolor</a:t>
            </a:r>
          </a:p>
        </p:txBody>
      </p:sp>
      <p:cxnSp>
        <p:nvCxnSpPr>
          <p:cNvPr id="20" name="Straight Connector 19">
            <a:extLst>
              <a:ext uri="{FF2B5EF4-FFF2-40B4-BE49-F238E27FC236}">
                <a16:creationId xmlns:a16="http://schemas.microsoft.com/office/drawing/2014/main" id="{4B6A7686-9AC4-4F00-9096-A661393BEBDC}"/>
              </a:ext>
            </a:extLst>
          </p:cNvPr>
          <p:cNvCxnSpPr/>
          <p:nvPr userDrawn="1"/>
        </p:nvCxnSpPr>
        <p:spPr>
          <a:xfrm>
            <a:off x="1838883" y="6072701"/>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694226" y="4626870"/>
            <a:ext cx="4626665" cy="1389106"/>
          </a:xfrm>
        </p:spPr>
        <p:txBody>
          <a:bodyPr anchor="b">
            <a:normAutofit/>
          </a:bodyPr>
          <a:lstStyle>
            <a:lvl1pPr algn="l">
              <a:defRPr sz="4000" b="1">
                <a:solidFill>
                  <a:schemeClr val="bg1"/>
                </a:solidFill>
              </a:defRPr>
            </a:lvl1pPr>
          </a:lstStyle>
          <a:p>
            <a:r>
              <a:rPr lang="en-US" noProof="0"/>
              <a:t>PICTURE</a:t>
            </a:r>
            <a:br>
              <a:rPr lang="en-US" noProof="0"/>
            </a:br>
            <a:r>
              <a:rPr lang="en-US" noProof="0"/>
              <a:t>SLIDE</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E11F7C77-DBB5-4D0F-9120-27BDB5B99C32}" type="datetime1">
              <a:rPr lang="en-US" noProof="0" smtClean="0"/>
              <a:t>5/18/2022</a:t>
            </a:fld>
            <a:endParaRPr lang="en-US" noProof="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a:xfrm>
            <a:off x="1694226" y="6159402"/>
            <a:ext cx="2154460" cy="365125"/>
          </a:xfrm>
        </p:spPr>
        <p:txBody>
          <a:bodyPr/>
          <a:lstStyle/>
          <a:p>
            <a:r>
              <a:rPr lang="en-US" noProof="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noProof="0" smtClean="0"/>
              <a:t>‹#›</a:t>
            </a:fld>
            <a:endParaRPr lang="en-US" noProof="0"/>
          </a:p>
        </p:txBody>
      </p:sp>
      <p:cxnSp>
        <p:nvCxnSpPr>
          <p:cNvPr id="17" name="Straight Connector 16">
            <a:extLst>
              <a:ext uri="{FF2B5EF4-FFF2-40B4-BE49-F238E27FC236}">
                <a16:creationId xmlns:a16="http://schemas.microsoft.com/office/drawing/2014/main" id="{3AE6B4C8-5DC5-48CB-A4AB-540F064C26CA}"/>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CBA6E06C-D6DA-4EDA-9A87-02C42E3144CB}"/>
              </a:ext>
            </a:extLst>
          </p:cNvPr>
          <p:cNvSpPr/>
          <p:nvPr userDrawn="1"/>
        </p:nvSpPr>
        <p:spPr>
          <a:xfrm>
            <a:off x="1283369" y="4914000"/>
            <a:ext cx="72000" cy="19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22" name="Straight Connector 21">
            <a:extLst>
              <a:ext uri="{FF2B5EF4-FFF2-40B4-BE49-F238E27FC236}">
                <a16:creationId xmlns:a16="http://schemas.microsoft.com/office/drawing/2014/main" id="{E088D115-EF5A-444B-AD3E-D2EE18401B4A}"/>
              </a:ext>
            </a:extLst>
          </p:cNvPr>
          <p:cNvCxnSpPr>
            <a:cxnSpLocks/>
          </p:cNvCxnSpPr>
          <p:nvPr userDrawn="1"/>
        </p:nvCxnSpPr>
        <p:spPr>
          <a:xfrm>
            <a:off x="11184000" y="805368"/>
            <a:ext cx="1008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Text Placeholder 15">
            <a:extLst>
              <a:ext uri="{FF2B5EF4-FFF2-40B4-BE49-F238E27FC236}">
                <a16:creationId xmlns:a16="http://schemas.microsoft.com/office/drawing/2014/main" id="{D9DE605B-C51B-41B7-9FCB-86CE13FFB5F6}"/>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accent1"/>
                </a:solidFill>
              </a:defRPr>
            </a:lvl1pPr>
          </a:lstStyle>
          <a:p>
            <a:pPr lvl="0"/>
            <a:r>
              <a:rPr lang="en-US" noProof="0"/>
              <a:t>20XX</a:t>
            </a:r>
          </a:p>
        </p:txBody>
      </p:sp>
    </p:spTree>
    <p:extLst>
      <p:ext uri="{BB962C8B-B14F-4D97-AF65-F5344CB8AC3E}">
        <p14:creationId xmlns:p14="http://schemas.microsoft.com/office/powerpoint/2010/main" val="1462494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Overvie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68D5CEF0-7838-4E94-B0E2-6286757235DA}"/>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928800" y="607100"/>
            <a:ext cx="4737482" cy="697044"/>
          </a:xfrm>
        </p:spPr>
        <p:txBody>
          <a:bodyPr anchor="b">
            <a:noAutofit/>
          </a:bodyPr>
          <a:lstStyle>
            <a:lvl1pPr>
              <a:defRPr lang="en-US" sz="4000" b="1" kern="1200" dirty="0">
                <a:solidFill>
                  <a:schemeClr val="bg1"/>
                </a:solidFill>
                <a:latin typeface="+mj-lt"/>
                <a:ea typeface="+mj-ea"/>
                <a:cs typeface="+mj-cs"/>
              </a:defRPr>
            </a:lvl1pPr>
          </a:lstStyle>
          <a:p>
            <a:r>
              <a:rPr lang="en-US" dirty="0"/>
              <a:t>OVERVIEW 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928801" y="26355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a:lstStyle/>
          <a:p>
            <a:fld id="{0DA57DDE-1A3D-4921-8DA7-F028633C78C6}" type="datetime1">
              <a:rPr lang="en-US" smtClean="0"/>
              <a:t>5/18/2022</a:t>
            </a:fld>
            <a:endParaRPr lang="en-US" dirty="0"/>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663C2BC3-19D8-497A-B742-E2E5155DEA2E}"/>
              </a:ext>
            </a:extLst>
          </p:cNvPr>
          <p:cNvSpPr/>
          <p:nvPr userDrawn="1"/>
        </p:nvSpPr>
        <p:spPr>
          <a:xfrm>
            <a:off x="687289" y="0"/>
            <a:ext cx="72000" cy="115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78AD1AF6-056E-449E-ABB4-F42FCFF2154D}"/>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B49EFE94-C72E-4FA8-9AE2-70BFB09FB2C1}"/>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4" name="Straight Connector 13">
            <a:extLst>
              <a:ext uri="{FF2B5EF4-FFF2-40B4-BE49-F238E27FC236}">
                <a16:creationId xmlns:a16="http://schemas.microsoft.com/office/drawing/2014/main" id="{897F17BC-9B89-4B33-A693-1583A7EAEED0}"/>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2FBCB0-43B1-4129-B190-2F32EAB36A71}"/>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F92140-8242-4A51-9463-35E60CF48BE9}"/>
              </a:ext>
            </a:extLst>
          </p:cNvPr>
          <p:cNvCxnSpPr>
            <a:cxnSpLocks/>
          </p:cNvCxnSpPr>
          <p:nvPr userDrawn="1"/>
        </p:nvCxnSpPr>
        <p:spPr>
          <a:xfrm>
            <a:off x="11192400" y="802800"/>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D84BA3-D783-472E-AB10-C96A8DE8D0DD}"/>
              </a:ext>
            </a:extLst>
          </p:cNvPr>
          <p:cNvCxnSpPr>
            <a:cxnSpLocks/>
          </p:cNvCxnSpPr>
          <p:nvPr userDrawn="1"/>
        </p:nvCxnSpPr>
        <p:spPr>
          <a:xfrm rot="16200000">
            <a:off x="11383200" y="6580800"/>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467663" y="26355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006525" y="26355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928801" y="47467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467663" y="47467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006525" y="47467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928801" y="3059153"/>
            <a:ext cx="3256674" cy="499493"/>
          </a:xfrm>
        </p:spPr>
        <p:txBody>
          <a:bodyPr>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467663" y="3059153"/>
            <a:ext cx="3256674" cy="499493"/>
          </a:xfrm>
        </p:spPr>
        <p:txBody>
          <a:bodyPr>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006525" y="3059153"/>
            <a:ext cx="3256674" cy="499493"/>
          </a:xfrm>
        </p:spPr>
        <p:txBody>
          <a:bodyPr>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928801" y="5170358"/>
            <a:ext cx="3256674" cy="499493"/>
          </a:xfrm>
        </p:spPr>
        <p:txBody>
          <a:bodyPr>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467663" y="5170358"/>
            <a:ext cx="3256674" cy="499493"/>
          </a:xfrm>
        </p:spPr>
        <p:txBody>
          <a:bodyPr>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006525" y="5170358"/>
            <a:ext cx="3256674" cy="499493"/>
          </a:xfrm>
        </p:spPr>
        <p:txBody>
          <a:bodyPr>
            <a:normAutofit/>
          </a:bodyPr>
          <a:lstStyle>
            <a:lvl1pPr marL="0" indent="0">
              <a:lnSpc>
                <a:spcPct val="100000"/>
              </a:lnSpc>
              <a:spcBef>
                <a:spcPts val="600"/>
              </a:spcBef>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977066" y="1757980"/>
            <a:ext cx="867600" cy="868680"/>
          </a:xfrm>
          <a:prstGeom prst="ellipse">
            <a:avLst/>
          </a:prstGeom>
          <a:noFill/>
          <a:ln w="19050">
            <a:no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4512376" y="1757980"/>
            <a:ext cx="867600" cy="868680"/>
          </a:xfrm>
          <a:prstGeom prst="ellipse">
            <a:avLst/>
          </a:prstGeom>
          <a:noFill/>
          <a:ln w="19050">
            <a:no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047686" y="1757980"/>
            <a:ext cx="867600" cy="868680"/>
          </a:xfrm>
          <a:prstGeom prst="ellipse">
            <a:avLst/>
          </a:prstGeom>
          <a:noFill/>
          <a:ln w="19050">
            <a:no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977066" y="3890091"/>
            <a:ext cx="867600" cy="868680"/>
          </a:xfrm>
          <a:prstGeom prst="ellipse">
            <a:avLst/>
          </a:prstGeom>
          <a:noFill/>
          <a:ln w="19050">
            <a:no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4512376" y="3890091"/>
            <a:ext cx="867600" cy="868680"/>
          </a:xfrm>
          <a:prstGeom prst="ellipse">
            <a:avLst/>
          </a:prstGeom>
          <a:noFill/>
          <a:ln w="19050">
            <a:no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047686" y="3890091"/>
            <a:ext cx="867600" cy="868680"/>
          </a:xfrm>
          <a:prstGeom prst="ellipse">
            <a:avLst/>
          </a:prstGeom>
          <a:noFill/>
          <a:ln w="19050">
            <a:no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22366014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Overview">
    <p:bg>
      <p:bgPr>
        <a:solidFill>
          <a:schemeClr val="bg1"/>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7427B840-CC27-4923-A00E-7899AF7A4460}"/>
              </a:ext>
            </a:extLst>
          </p:cNvPr>
          <p:cNvSpPr/>
          <p:nvPr userDrawn="1"/>
        </p:nvSpPr>
        <p:spPr>
          <a:xfrm>
            <a:off x="0" y="5764039"/>
            <a:ext cx="12192000" cy="1093961"/>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928800" y="607100"/>
            <a:ext cx="4737482" cy="697044"/>
          </a:xfrm>
        </p:spPr>
        <p:txBody>
          <a:bodyPr anchor="b">
            <a:noAutofit/>
          </a:bodyPr>
          <a:lstStyle>
            <a:lvl1pPr>
              <a:defRPr lang="en-US" sz="4000" b="1" kern="1200" dirty="0">
                <a:gradFill>
                  <a:gsLst>
                    <a:gs pos="0">
                      <a:schemeClr val="bg2"/>
                    </a:gs>
                    <a:gs pos="100000">
                      <a:schemeClr val="accent1"/>
                    </a:gs>
                  </a:gsLst>
                  <a:lin ang="0" scaled="1"/>
                </a:gradFill>
                <a:latin typeface="+mj-lt"/>
                <a:ea typeface="+mj-ea"/>
                <a:cs typeface="+mj-cs"/>
              </a:defRPr>
            </a:lvl1pPr>
          </a:lstStyle>
          <a:p>
            <a:r>
              <a:rPr lang="en-US" dirty="0"/>
              <a:t>OVERVIEW 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928801" y="2452709"/>
            <a:ext cx="3256674" cy="499493"/>
          </a:xfrm>
        </p:spPr>
        <p:txBody>
          <a:bodyPr>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a:lstStyle/>
          <a:p>
            <a:fld id="{7B3A6B8C-51E0-4512-9EB9-DD1BB2387348}" type="datetime1">
              <a:rPr lang="en-US" smtClean="0"/>
              <a:t>5/18/2022</a:t>
            </a:fld>
            <a:endParaRPr lang="en-US" dirty="0"/>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663C2BC3-19D8-497A-B742-E2E5155DEA2E}"/>
              </a:ext>
            </a:extLst>
          </p:cNvPr>
          <p:cNvSpPr/>
          <p:nvPr userDrawn="1"/>
        </p:nvSpPr>
        <p:spPr>
          <a:xfrm>
            <a:off x="687289" y="0"/>
            <a:ext cx="72000" cy="1152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2"/>
              </a:solidFill>
            </a:endParaRPr>
          </a:p>
        </p:txBody>
      </p:sp>
      <p:cxnSp>
        <p:nvCxnSpPr>
          <p:cNvPr id="12" name="Straight Connector 11">
            <a:extLst>
              <a:ext uri="{FF2B5EF4-FFF2-40B4-BE49-F238E27FC236}">
                <a16:creationId xmlns:a16="http://schemas.microsoft.com/office/drawing/2014/main" id="{78AD1AF6-056E-449E-ABB4-F42FCFF2154D}"/>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B49EFE94-C72E-4FA8-9AE2-70BFB09FB2C1}"/>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accent1"/>
                </a:solidFill>
              </a:defRPr>
            </a:lvl1pPr>
          </a:lstStyle>
          <a:p>
            <a:pPr lvl="0"/>
            <a:r>
              <a:rPr lang="en-US" dirty="0"/>
              <a:t>20XX</a:t>
            </a:r>
          </a:p>
        </p:txBody>
      </p:sp>
      <p:cxnSp>
        <p:nvCxnSpPr>
          <p:cNvPr id="14" name="Straight Connector 13">
            <a:extLst>
              <a:ext uri="{FF2B5EF4-FFF2-40B4-BE49-F238E27FC236}">
                <a16:creationId xmlns:a16="http://schemas.microsoft.com/office/drawing/2014/main" id="{897F17BC-9B89-4B33-A693-1583A7EAEED0}"/>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2FBCB0-43B1-4129-B190-2F32EAB36A71}"/>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F92140-8242-4A51-9463-35E60CF48BE9}"/>
              </a:ext>
            </a:extLst>
          </p:cNvPr>
          <p:cNvCxnSpPr>
            <a:cxnSpLocks/>
          </p:cNvCxnSpPr>
          <p:nvPr userDrawn="1"/>
        </p:nvCxnSpPr>
        <p:spPr>
          <a:xfrm>
            <a:off x="11192400" y="802800"/>
            <a:ext cx="100123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D84BA3-D783-472E-AB10-C96A8DE8D0DD}"/>
              </a:ext>
            </a:extLst>
          </p:cNvPr>
          <p:cNvCxnSpPr>
            <a:cxnSpLocks/>
          </p:cNvCxnSpPr>
          <p:nvPr userDrawn="1"/>
        </p:nvCxnSpPr>
        <p:spPr>
          <a:xfrm rot="16200000">
            <a:off x="11383200" y="6580800"/>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467663" y="2452709"/>
            <a:ext cx="3256674" cy="499493"/>
          </a:xfrm>
        </p:spPr>
        <p:txBody>
          <a:bodyPr>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006525" y="2452709"/>
            <a:ext cx="3256674" cy="499493"/>
          </a:xfrm>
        </p:spPr>
        <p:txBody>
          <a:bodyPr>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928801" y="4563914"/>
            <a:ext cx="3256674" cy="499493"/>
          </a:xfrm>
        </p:spPr>
        <p:txBody>
          <a:bodyPr>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467663" y="4563914"/>
            <a:ext cx="3256674" cy="499493"/>
          </a:xfrm>
        </p:spPr>
        <p:txBody>
          <a:bodyPr>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006525" y="4563914"/>
            <a:ext cx="3256674" cy="499493"/>
          </a:xfrm>
        </p:spPr>
        <p:txBody>
          <a:bodyPr>
            <a:normAutofit/>
          </a:bodyPr>
          <a:lstStyle>
            <a:lvl1pPr marL="0" indent="0">
              <a:buNone/>
              <a:defRPr lang="en-US" sz="2500" b="1" i="0" kern="1200" dirty="0" smtClean="0">
                <a:solidFill>
                  <a:schemeClr val="accent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928801" y="2876273"/>
            <a:ext cx="3256674" cy="499493"/>
          </a:xfrm>
        </p:spPr>
        <p:txBody>
          <a:bodyPr>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467663" y="2876273"/>
            <a:ext cx="3256674" cy="499493"/>
          </a:xfrm>
        </p:spPr>
        <p:txBody>
          <a:bodyPr>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006525" y="2876273"/>
            <a:ext cx="3256674" cy="499493"/>
          </a:xfrm>
        </p:spPr>
        <p:txBody>
          <a:bodyPr>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928801" y="4987478"/>
            <a:ext cx="3256674" cy="499493"/>
          </a:xfrm>
        </p:spPr>
        <p:txBody>
          <a:bodyPr>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467663" y="4987478"/>
            <a:ext cx="3256674" cy="499493"/>
          </a:xfrm>
        </p:spPr>
        <p:txBody>
          <a:bodyPr>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006525" y="4987478"/>
            <a:ext cx="3256674" cy="499493"/>
          </a:xfrm>
        </p:spPr>
        <p:txBody>
          <a:bodyPr>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1041234" y="1575100"/>
            <a:ext cx="867600" cy="868680"/>
          </a:xfrm>
          <a:prstGeom prst="ellipse">
            <a:avLst/>
          </a:prstGeom>
          <a:ln w="19050">
            <a:gradFill flip="none" rotWithShape="1">
              <a:gsLst>
                <a:gs pos="0">
                  <a:schemeClr val="bg2"/>
                </a:gs>
                <a:gs pos="100000">
                  <a:schemeClr val="accent1"/>
                </a:gs>
              </a:gsLst>
              <a:lin ang="0" scaled="1"/>
              <a:tileRect/>
            </a:gradFill>
          </a:ln>
        </p:spPr>
        <p:txBody>
          <a:bodyPr anchor="ctr" anchorCtr="0">
            <a:norm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4576544" y="1575100"/>
            <a:ext cx="867600" cy="868680"/>
          </a:xfrm>
          <a:prstGeom prst="ellipse">
            <a:avLst/>
          </a:prstGeom>
          <a:ln w="19050">
            <a:gradFill flip="none" rotWithShape="1">
              <a:gsLst>
                <a:gs pos="0">
                  <a:schemeClr val="bg2"/>
                </a:gs>
                <a:gs pos="100000">
                  <a:schemeClr val="accent1"/>
                </a:gs>
              </a:gsLst>
              <a:lin ang="0" scaled="1"/>
              <a:tileRect/>
            </a:gradFill>
          </a:ln>
        </p:spPr>
        <p:txBody>
          <a:bodyPr anchor="ctr" anchorCtr="0">
            <a:norm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111854" y="1575100"/>
            <a:ext cx="867600" cy="868680"/>
          </a:xfrm>
          <a:prstGeom prst="ellipse">
            <a:avLst/>
          </a:prstGeom>
          <a:ln w="19050">
            <a:gradFill flip="none" rotWithShape="1">
              <a:gsLst>
                <a:gs pos="0">
                  <a:schemeClr val="bg2"/>
                </a:gs>
                <a:gs pos="100000">
                  <a:schemeClr val="accent1"/>
                </a:gs>
              </a:gsLst>
              <a:lin ang="0" scaled="1"/>
              <a:tileRect/>
            </a:gradFill>
          </a:ln>
        </p:spPr>
        <p:txBody>
          <a:bodyPr anchor="ctr" anchorCtr="0">
            <a:norm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1041234" y="3707211"/>
            <a:ext cx="867600" cy="868680"/>
          </a:xfrm>
          <a:prstGeom prst="ellipse">
            <a:avLst/>
          </a:prstGeom>
          <a:ln w="19050">
            <a:gradFill flip="none" rotWithShape="1">
              <a:gsLst>
                <a:gs pos="0">
                  <a:schemeClr val="bg2"/>
                </a:gs>
                <a:gs pos="100000">
                  <a:schemeClr val="accent1"/>
                </a:gs>
              </a:gsLst>
              <a:lin ang="0" scaled="1"/>
              <a:tileRect/>
            </a:gradFill>
          </a:ln>
        </p:spPr>
        <p:txBody>
          <a:bodyPr anchor="ctr" anchorCtr="0">
            <a:norm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4576544" y="3707211"/>
            <a:ext cx="867600" cy="868680"/>
          </a:xfrm>
          <a:prstGeom prst="ellipse">
            <a:avLst/>
          </a:prstGeom>
          <a:ln w="19050">
            <a:gradFill flip="none" rotWithShape="1">
              <a:gsLst>
                <a:gs pos="0">
                  <a:schemeClr val="bg2"/>
                </a:gs>
                <a:gs pos="100000">
                  <a:schemeClr val="accent1"/>
                </a:gs>
              </a:gsLst>
              <a:lin ang="0" scaled="1"/>
              <a:tileRect/>
            </a:gradFill>
          </a:ln>
        </p:spPr>
        <p:txBody>
          <a:bodyPr anchor="ctr" anchorCtr="0">
            <a:norm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111854" y="3707211"/>
            <a:ext cx="867600" cy="868680"/>
          </a:xfrm>
          <a:prstGeom prst="ellipse">
            <a:avLst/>
          </a:prstGeom>
          <a:ln w="19050">
            <a:gradFill flip="none" rotWithShape="1">
              <a:gsLst>
                <a:gs pos="0">
                  <a:schemeClr val="bg2"/>
                </a:gs>
                <a:gs pos="100000">
                  <a:schemeClr val="accent1"/>
                </a:gs>
              </a:gsLst>
              <a:lin ang="0" scaled="1"/>
              <a:tileRect/>
            </a:gradFill>
          </a:ln>
        </p:spPr>
        <p:txBody>
          <a:bodyPr anchor="ctr" anchorCtr="0">
            <a:norm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3260961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_Overvie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70994831-EE46-4DEA-9077-4FEBBCD60EB3}"/>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928800" y="607100"/>
            <a:ext cx="4737482" cy="697044"/>
          </a:xfrm>
        </p:spPr>
        <p:txBody>
          <a:bodyPr anchor="b">
            <a:noAutofit/>
          </a:bodyPr>
          <a:lstStyle>
            <a:lvl1pPr>
              <a:defRPr lang="en-US" sz="4000" b="1" kern="1200" dirty="0">
                <a:solidFill>
                  <a:schemeClr val="bg1"/>
                </a:solidFill>
                <a:latin typeface="+mj-lt"/>
                <a:ea typeface="+mj-ea"/>
                <a:cs typeface="+mj-cs"/>
              </a:defRPr>
            </a:lvl1pPr>
          </a:lstStyle>
          <a:p>
            <a:r>
              <a:rPr lang="en-US" dirty="0"/>
              <a:t>OVERVIEW 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928801" y="26355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a:lstStyle/>
          <a:p>
            <a:fld id="{E15065FF-3A74-4B0F-9624-362545A943D5}" type="datetime1">
              <a:rPr lang="en-US" smtClean="0"/>
              <a:t>5/18/2022</a:t>
            </a:fld>
            <a:endParaRPr lang="en-US" dirty="0"/>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663C2BC3-19D8-497A-B742-E2E5155DEA2E}"/>
              </a:ext>
            </a:extLst>
          </p:cNvPr>
          <p:cNvSpPr/>
          <p:nvPr userDrawn="1"/>
        </p:nvSpPr>
        <p:spPr>
          <a:xfrm>
            <a:off x="687289" y="244444"/>
            <a:ext cx="72000" cy="907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467663" y="26355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006525" y="26355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928801" y="47467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467663" y="47467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006525" y="47467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928801" y="3059153"/>
            <a:ext cx="3256674" cy="499493"/>
          </a:xfrm>
        </p:spPr>
        <p:txBody>
          <a:bodyPr>
            <a:normAutofit/>
          </a:bodyPr>
          <a:lstStyle>
            <a:lvl1pPr marL="0" indent="0">
              <a:buNone/>
              <a:defRPr lang="en-US" sz="16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467663" y="3059153"/>
            <a:ext cx="3256674" cy="499493"/>
          </a:xfrm>
        </p:spPr>
        <p:txBody>
          <a:bodyPr>
            <a:normAutofit/>
          </a:bodyPr>
          <a:lstStyle>
            <a:lvl1pPr marL="0" indent="0">
              <a:buNone/>
              <a:defRPr lang="en-US" sz="16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006525" y="3059153"/>
            <a:ext cx="3256674" cy="499493"/>
          </a:xfrm>
        </p:spPr>
        <p:txBody>
          <a:bodyPr>
            <a:normAutofit/>
          </a:bodyPr>
          <a:lstStyle>
            <a:lvl1pPr marL="0" indent="0">
              <a:buNone/>
              <a:defRPr lang="en-US" sz="16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928801" y="5170358"/>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467663" y="5170358"/>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006525" y="5170358"/>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1041234" y="1757980"/>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4576544" y="1757980"/>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111854" y="1757980"/>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1041234" y="3890091"/>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4576544" y="3890091"/>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111854" y="3890091"/>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cxnSp>
        <p:nvCxnSpPr>
          <p:cNvPr id="57" name="Straight Connector 56">
            <a:extLst>
              <a:ext uri="{FF2B5EF4-FFF2-40B4-BE49-F238E27FC236}">
                <a16:creationId xmlns:a16="http://schemas.microsoft.com/office/drawing/2014/main" id="{6EC8F712-6C02-43F3-8A0A-5DCA975E7C38}"/>
              </a:ext>
            </a:extLst>
          </p:cNvPr>
          <p:cNvCxnSpPr>
            <a:cxnSpLocks/>
          </p:cNvCxnSpPr>
          <p:nvPr userDrawn="1"/>
        </p:nvCxnSpPr>
        <p:spPr>
          <a:xfrm flipV="1">
            <a:off x="11663289" y="6300217"/>
            <a:ext cx="0" cy="31022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8B62D71-4318-4C96-828A-D19FFBFA7BDA}"/>
              </a:ext>
            </a:extLst>
          </p:cNvPr>
          <p:cNvCxnSpPr>
            <a:cxnSpLocks/>
          </p:cNvCxnSpPr>
          <p:nvPr userDrawn="1"/>
        </p:nvCxnSpPr>
        <p:spPr>
          <a:xfrm>
            <a:off x="10939723"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2" name="Text Placeholder 15">
            <a:extLst>
              <a:ext uri="{FF2B5EF4-FFF2-40B4-BE49-F238E27FC236}">
                <a16:creationId xmlns:a16="http://schemas.microsoft.com/office/drawing/2014/main" id="{12E8DD1E-B3CA-4756-A792-B476AFA9AE24}"/>
              </a:ext>
            </a:extLst>
          </p:cNvPr>
          <p:cNvSpPr>
            <a:spLocks noGrp="1"/>
          </p:cNvSpPr>
          <p:nvPr>
            <p:ph type="body" sz="quarter" idx="15" hasCustomPrompt="1"/>
          </p:nvPr>
        </p:nvSpPr>
        <p:spPr>
          <a:xfrm>
            <a:off x="10832539"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34" name="Straight Connector 33">
            <a:extLst>
              <a:ext uri="{FF2B5EF4-FFF2-40B4-BE49-F238E27FC236}">
                <a16:creationId xmlns:a16="http://schemas.microsoft.com/office/drawing/2014/main" id="{9603F760-AD2F-4611-99B6-58C4666AEBA1}"/>
              </a:ext>
            </a:extLst>
          </p:cNvPr>
          <p:cNvCxnSpPr>
            <a:cxnSpLocks/>
          </p:cNvCxnSpPr>
          <p:nvPr userDrawn="1"/>
        </p:nvCxnSpPr>
        <p:spPr>
          <a:xfrm>
            <a:off x="256374" y="6168360"/>
            <a:ext cx="1508418"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62182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3_Overvie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68D5CEF0-7838-4E94-B0E2-6286757235DA}"/>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1519350" y="645199"/>
            <a:ext cx="4737482" cy="1338841"/>
          </a:xfrm>
        </p:spPr>
        <p:txBody>
          <a:bodyPr anchor="b">
            <a:noAutofit/>
          </a:bodyPr>
          <a:lstStyle>
            <a:lvl1pPr>
              <a:defRPr lang="en-US" sz="4000" b="1" kern="1200" dirty="0">
                <a:solidFill>
                  <a:schemeClr val="bg1"/>
                </a:solidFill>
                <a:latin typeface="+mj-lt"/>
                <a:ea typeface="+mj-ea"/>
                <a:cs typeface="+mj-cs"/>
              </a:defRPr>
            </a:lvl1pPr>
          </a:lstStyle>
          <a:p>
            <a:r>
              <a:rPr lang="en-US" dirty="0"/>
              <a:t>OVERVIEW</a:t>
            </a:r>
            <a:br>
              <a:rPr lang="en-US" dirty="0"/>
            </a:br>
            <a:r>
              <a:rPr lang="en-US" dirty="0"/>
              <a:t>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1386001" y="30927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a:lstStyle/>
          <a:p>
            <a:fld id="{D578B35B-55DE-4D82-AAED-127142AD1F9F}" type="datetime1">
              <a:rPr lang="en-US" smtClean="0"/>
              <a:t>5/18/2022</a:t>
            </a:fld>
            <a:endParaRPr lang="en-US" dirty="0"/>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a:lstStyle/>
          <a:p>
            <a:fld id="{95CBEC59-7FF9-4688-98DF-89832A0C9025}" type="slidenum">
              <a:rPr lang="en-US" smtClean="0"/>
              <a:t>‹#›</a:t>
            </a:fld>
            <a:endParaRPr lang="en-US" dirty="0"/>
          </a:p>
        </p:txBody>
      </p:sp>
      <p:cxnSp>
        <p:nvCxnSpPr>
          <p:cNvPr id="12" name="Straight Connector 11">
            <a:extLst>
              <a:ext uri="{FF2B5EF4-FFF2-40B4-BE49-F238E27FC236}">
                <a16:creationId xmlns:a16="http://schemas.microsoft.com/office/drawing/2014/main" id="{78AD1AF6-056E-449E-ABB4-F42FCFF2154D}"/>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B49EFE94-C72E-4FA8-9AE2-70BFB09FB2C1}"/>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4" name="Straight Connector 13">
            <a:extLst>
              <a:ext uri="{FF2B5EF4-FFF2-40B4-BE49-F238E27FC236}">
                <a16:creationId xmlns:a16="http://schemas.microsoft.com/office/drawing/2014/main" id="{897F17BC-9B89-4B33-A693-1583A7EAEED0}"/>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2FBCB0-43B1-4129-B190-2F32EAB36A71}"/>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F92140-8242-4A51-9463-35E60CF48BE9}"/>
              </a:ext>
            </a:extLst>
          </p:cNvPr>
          <p:cNvCxnSpPr>
            <a:cxnSpLocks/>
          </p:cNvCxnSpPr>
          <p:nvPr userDrawn="1"/>
        </p:nvCxnSpPr>
        <p:spPr>
          <a:xfrm>
            <a:off x="11192400" y="802800"/>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2" name="Text Placeholder 15">
            <a:extLst>
              <a:ext uri="{FF2B5EF4-FFF2-40B4-BE49-F238E27FC236}">
                <a16:creationId xmlns:a16="http://schemas.microsoft.com/office/drawing/2014/main" id="{AC031692-3E92-4C7E-A067-5F49BD126705}"/>
              </a:ext>
            </a:extLst>
          </p:cNvPr>
          <p:cNvSpPr>
            <a:spLocks noGrp="1"/>
          </p:cNvSpPr>
          <p:nvPr>
            <p:ph type="body" sz="quarter" idx="15" hasCustomPrompt="1"/>
          </p:nvPr>
        </p:nvSpPr>
        <p:spPr>
          <a:xfrm>
            <a:off x="11084400" y="838800"/>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34" name="Straight Connector 33">
            <a:extLst>
              <a:ext uri="{FF2B5EF4-FFF2-40B4-BE49-F238E27FC236}">
                <a16:creationId xmlns:a16="http://schemas.microsoft.com/office/drawing/2014/main" id="{48D84BA3-D783-472E-AB10-C96A8DE8D0DD}"/>
              </a:ext>
            </a:extLst>
          </p:cNvPr>
          <p:cNvCxnSpPr>
            <a:cxnSpLocks/>
          </p:cNvCxnSpPr>
          <p:nvPr userDrawn="1"/>
        </p:nvCxnSpPr>
        <p:spPr>
          <a:xfrm rot="16200000">
            <a:off x="11383200" y="6580800"/>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924863" y="30927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463725" y="30927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1386001" y="52039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924863" y="52039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463725" y="52039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1386001" y="3516353"/>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924863" y="3516353"/>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463725" y="3516353"/>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1386001" y="5627558"/>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924863" y="5627558"/>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463725" y="5627558"/>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1498434" y="2215180"/>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5033744" y="2215180"/>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569054" y="2215180"/>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1498434" y="4347291"/>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5033744" y="4347291"/>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569054" y="4347291"/>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4" name="Rectangle 53">
            <a:extLst>
              <a:ext uri="{FF2B5EF4-FFF2-40B4-BE49-F238E27FC236}">
                <a16:creationId xmlns:a16="http://schemas.microsoft.com/office/drawing/2014/main" id="{1C2768A5-0309-41B3-94FB-AA3A2FCB638E}"/>
              </a:ext>
            </a:extLst>
          </p:cNvPr>
          <p:cNvSpPr/>
          <p:nvPr userDrawn="1"/>
        </p:nvSpPr>
        <p:spPr>
          <a:xfrm>
            <a:off x="1285167" y="871728"/>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35452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_Overvie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68D5CEF0-7838-4E94-B0E2-6286757235DA}"/>
              </a:ext>
            </a:extLst>
          </p:cNvPr>
          <p:cNvSpPr/>
          <p:nvPr userDrawn="1"/>
        </p:nvSpPr>
        <p:spPr>
          <a:xfrm>
            <a:off x="4724400" y="0"/>
            <a:ext cx="74676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45FD86-80D5-4520-8C38-1EDDAB179D77}"/>
              </a:ext>
            </a:extLst>
          </p:cNvPr>
          <p:cNvSpPr>
            <a:spLocks noGrp="1"/>
          </p:cNvSpPr>
          <p:nvPr>
            <p:ph type="title" hasCustomPrompt="1"/>
          </p:nvPr>
        </p:nvSpPr>
        <p:spPr>
          <a:xfrm>
            <a:off x="1519350" y="645199"/>
            <a:ext cx="4737482" cy="1338841"/>
          </a:xfrm>
        </p:spPr>
        <p:txBody>
          <a:bodyPr anchor="b">
            <a:noAutofit/>
          </a:bodyPr>
          <a:lstStyle>
            <a:lvl1pPr>
              <a:defRPr lang="en-US" sz="4000" b="1" kern="1200" dirty="0">
                <a:gradFill>
                  <a:gsLst>
                    <a:gs pos="0">
                      <a:schemeClr val="bg2"/>
                    </a:gs>
                    <a:gs pos="100000">
                      <a:schemeClr val="accent1"/>
                    </a:gs>
                  </a:gsLst>
                  <a:lin ang="0" scaled="1"/>
                </a:gradFill>
                <a:latin typeface="+mj-lt"/>
                <a:ea typeface="+mj-ea"/>
                <a:cs typeface="+mj-cs"/>
              </a:defRPr>
            </a:lvl1pPr>
          </a:lstStyle>
          <a:p>
            <a:r>
              <a:rPr lang="en-US" dirty="0"/>
              <a:t>OVERVIEW</a:t>
            </a:r>
            <a:br>
              <a:rPr lang="en-US" dirty="0"/>
            </a:br>
            <a:r>
              <a:rPr lang="en-US" dirty="0"/>
              <a:t>SLIDE</a:t>
            </a:r>
          </a:p>
        </p:txBody>
      </p:sp>
      <p:sp>
        <p:nvSpPr>
          <p:cNvPr id="4" name="Text Placeholder 3">
            <a:extLst>
              <a:ext uri="{FF2B5EF4-FFF2-40B4-BE49-F238E27FC236}">
                <a16:creationId xmlns:a16="http://schemas.microsoft.com/office/drawing/2014/main" id="{28B7C16C-60B5-44CB-B3D5-09EA7F61FE42}"/>
              </a:ext>
            </a:extLst>
          </p:cNvPr>
          <p:cNvSpPr>
            <a:spLocks noGrp="1"/>
          </p:cNvSpPr>
          <p:nvPr>
            <p:ph type="body" sz="half" idx="2" hasCustomPrompt="1"/>
          </p:nvPr>
        </p:nvSpPr>
        <p:spPr>
          <a:xfrm>
            <a:off x="1386001" y="3092789"/>
            <a:ext cx="3256674" cy="499493"/>
          </a:xfrm>
        </p:spPr>
        <p:txBody>
          <a:bodyPr>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1 Title</a:t>
            </a:r>
          </a:p>
        </p:txBody>
      </p:sp>
      <p:sp>
        <p:nvSpPr>
          <p:cNvPr id="5" name="Date Placeholder 4">
            <a:extLst>
              <a:ext uri="{FF2B5EF4-FFF2-40B4-BE49-F238E27FC236}">
                <a16:creationId xmlns:a16="http://schemas.microsoft.com/office/drawing/2014/main" id="{0B4BC91B-2A3F-445A-9C91-9BF7826133E6}"/>
              </a:ext>
            </a:extLst>
          </p:cNvPr>
          <p:cNvSpPr>
            <a:spLocks noGrp="1"/>
          </p:cNvSpPr>
          <p:nvPr>
            <p:ph type="dt" sz="half" idx="10"/>
          </p:nvPr>
        </p:nvSpPr>
        <p:spPr/>
        <p:txBody>
          <a:bodyPr/>
          <a:lstStyle/>
          <a:p>
            <a:fld id="{EFA441BB-2CCE-42E8-8A4D-47586555D345}" type="datetime1">
              <a:rPr lang="en-US" smtClean="0"/>
              <a:t>5/18/2022</a:t>
            </a:fld>
            <a:endParaRPr lang="en-US" dirty="0"/>
          </a:p>
        </p:txBody>
      </p:sp>
      <p:sp>
        <p:nvSpPr>
          <p:cNvPr id="6" name="Footer Placeholder 5">
            <a:extLst>
              <a:ext uri="{FF2B5EF4-FFF2-40B4-BE49-F238E27FC236}">
                <a16:creationId xmlns:a16="http://schemas.microsoft.com/office/drawing/2014/main" id="{FBF24CAE-7220-4370-B793-B9D4AA1A3A55}"/>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7" name="Slide Number Placeholder 6">
            <a:extLst>
              <a:ext uri="{FF2B5EF4-FFF2-40B4-BE49-F238E27FC236}">
                <a16:creationId xmlns:a16="http://schemas.microsoft.com/office/drawing/2014/main" id="{32DF5915-4FF1-41EB-9C2F-1918DA858BB2}"/>
              </a:ext>
            </a:extLst>
          </p:cNvPr>
          <p:cNvSpPr>
            <a:spLocks noGrp="1"/>
          </p:cNvSpPr>
          <p:nvPr>
            <p:ph type="sldNum" sz="quarter" idx="12"/>
          </p:nvPr>
        </p:nvSpPr>
        <p:spPr/>
        <p:txBody>
          <a:bodyPr/>
          <a:lstStyle/>
          <a:p>
            <a:fld id="{95CBEC59-7FF9-4688-98DF-89832A0C9025}" type="slidenum">
              <a:rPr lang="en-US" smtClean="0"/>
              <a:t>‹#›</a:t>
            </a:fld>
            <a:endParaRPr lang="en-US" dirty="0"/>
          </a:p>
        </p:txBody>
      </p:sp>
      <p:cxnSp>
        <p:nvCxnSpPr>
          <p:cNvPr id="12" name="Straight Connector 11">
            <a:extLst>
              <a:ext uri="{FF2B5EF4-FFF2-40B4-BE49-F238E27FC236}">
                <a16:creationId xmlns:a16="http://schemas.microsoft.com/office/drawing/2014/main" id="{78AD1AF6-056E-449E-ABB4-F42FCFF2154D}"/>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B49EFE94-C72E-4FA8-9AE2-70BFB09FB2C1}"/>
              </a:ext>
            </a:extLst>
          </p:cNvPr>
          <p:cNvSpPr>
            <a:spLocks noGrp="1"/>
          </p:cNvSpPr>
          <p:nvPr>
            <p:ph type="body" sz="quarter" idx="14" hasCustomPrompt="1"/>
          </p:nvPr>
        </p:nvSpPr>
        <p:spPr>
          <a:xfrm>
            <a:off x="11083583" y="837333"/>
            <a:ext cx="610772" cy="328893"/>
          </a:xfrm>
        </p:spPr>
        <p:txBody>
          <a:bodyPr>
            <a:normAutofit/>
          </a:bodyPr>
          <a:lstStyle>
            <a:lvl1pPr marL="0" indent="0" algn="l">
              <a:buNone/>
              <a:defRPr sz="1200" i="1">
                <a:solidFill>
                  <a:schemeClr val="tx2"/>
                </a:solidFill>
              </a:defRPr>
            </a:lvl1pPr>
          </a:lstStyle>
          <a:p>
            <a:pPr lvl="0"/>
            <a:r>
              <a:rPr lang="en-US" dirty="0"/>
              <a:t>20XX</a:t>
            </a:r>
          </a:p>
        </p:txBody>
      </p:sp>
      <p:cxnSp>
        <p:nvCxnSpPr>
          <p:cNvPr id="14" name="Straight Connector 13">
            <a:extLst>
              <a:ext uri="{FF2B5EF4-FFF2-40B4-BE49-F238E27FC236}">
                <a16:creationId xmlns:a16="http://schemas.microsoft.com/office/drawing/2014/main" id="{897F17BC-9B89-4B33-A693-1583A7EAEED0}"/>
              </a:ext>
            </a:extLst>
          </p:cNvPr>
          <p:cNvCxnSpPr>
            <a:cxnSpLocks/>
          </p:cNvCxnSpPr>
          <p:nvPr userDrawn="1"/>
        </p:nvCxnSpPr>
        <p:spPr>
          <a:xfrm>
            <a:off x="0" y="6168360"/>
            <a:ext cx="176479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2FBCB0-43B1-4129-B190-2F32EAB36A71}"/>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F92140-8242-4A51-9463-35E60CF48BE9}"/>
              </a:ext>
            </a:extLst>
          </p:cNvPr>
          <p:cNvCxnSpPr>
            <a:cxnSpLocks/>
          </p:cNvCxnSpPr>
          <p:nvPr userDrawn="1"/>
        </p:nvCxnSpPr>
        <p:spPr>
          <a:xfrm>
            <a:off x="11192400" y="802800"/>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D84BA3-D783-472E-AB10-C96A8DE8D0DD}"/>
              </a:ext>
            </a:extLst>
          </p:cNvPr>
          <p:cNvCxnSpPr>
            <a:cxnSpLocks/>
          </p:cNvCxnSpPr>
          <p:nvPr userDrawn="1"/>
        </p:nvCxnSpPr>
        <p:spPr>
          <a:xfrm rot="16200000">
            <a:off x="11383200" y="6580800"/>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2BBCA2FF-2B83-4966-811C-E9FEEB77CBE4}"/>
              </a:ext>
            </a:extLst>
          </p:cNvPr>
          <p:cNvSpPr>
            <a:spLocks noGrp="1"/>
          </p:cNvSpPr>
          <p:nvPr>
            <p:ph type="body" sz="half" idx="16" hasCustomPrompt="1"/>
          </p:nvPr>
        </p:nvSpPr>
        <p:spPr>
          <a:xfrm>
            <a:off x="4924863" y="30927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2 Title</a:t>
            </a:r>
          </a:p>
        </p:txBody>
      </p:sp>
      <p:sp>
        <p:nvSpPr>
          <p:cNvPr id="36" name="Text Placeholder 3">
            <a:extLst>
              <a:ext uri="{FF2B5EF4-FFF2-40B4-BE49-F238E27FC236}">
                <a16:creationId xmlns:a16="http://schemas.microsoft.com/office/drawing/2014/main" id="{663E6488-61FD-4194-B014-22CF5050C2C7}"/>
              </a:ext>
            </a:extLst>
          </p:cNvPr>
          <p:cNvSpPr>
            <a:spLocks noGrp="1"/>
          </p:cNvSpPr>
          <p:nvPr>
            <p:ph type="body" sz="half" idx="17" hasCustomPrompt="1"/>
          </p:nvPr>
        </p:nvSpPr>
        <p:spPr>
          <a:xfrm>
            <a:off x="8463725" y="3092789"/>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3 Title</a:t>
            </a:r>
          </a:p>
        </p:txBody>
      </p:sp>
      <p:sp>
        <p:nvSpPr>
          <p:cNvPr id="37" name="Text Placeholder 3">
            <a:extLst>
              <a:ext uri="{FF2B5EF4-FFF2-40B4-BE49-F238E27FC236}">
                <a16:creationId xmlns:a16="http://schemas.microsoft.com/office/drawing/2014/main" id="{76A0643E-8E5C-4070-97FD-974351B1D00C}"/>
              </a:ext>
            </a:extLst>
          </p:cNvPr>
          <p:cNvSpPr>
            <a:spLocks noGrp="1"/>
          </p:cNvSpPr>
          <p:nvPr>
            <p:ph type="body" sz="half" idx="18" hasCustomPrompt="1"/>
          </p:nvPr>
        </p:nvSpPr>
        <p:spPr>
          <a:xfrm>
            <a:off x="1386001" y="5203994"/>
            <a:ext cx="3256674" cy="499493"/>
          </a:xfrm>
        </p:spPr>
        <p:txBody>
          <a:bodyPr>
            <a:normAutofit/>
          </a:bodyPr>
          <a:lstStyle>
            <a:lvl1pPr marL="0" indent="0">
              <a:buNone/>
              <a:defRPr lang="en-US" sz="2500" b="1" i="0" kern="1200" dirty="0" smtClean="0">
                <a:solidFill>
                  <a:schemeClr val="bg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4 Title</a:t>
            </a:r>
          </a:p>
        </p:txBody>
      </p:sp>
      <p:sp>
        <p:nvSpPr>
          <p:cNvPr id="38" name="Text Placeholder 3">
            <a:extLst>
              <a:ext uri="{FF2B5EF4-FFF2-40B4-BE49-F238E27FC236}">
                <a16:creationId xmlns:a16="http://schemas.microsoft.com/office/drawing/2014/main" id="{A4ECC130-379C-4A4E-AAC7-D84522D434E2}"/>
              </a:ext>
            </a:extLst>
          </p:cNvPr>
          <p:cNvSpPr>
            <a:spLocks noGrp="1"/>
          </p:cNvSpPr>
          <p:nvPr>
            <p:ph type="body" sz="half" idx="19" hasCustomPrompt="1"/>
          </p:nvPr>
        </p:nvSpPr>
        <p:spPr>
          <a:xfrm>
            <a:off x="4924863" y="52039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5 Title</a:t>
            </a:r>
          </a:p>
        </p:txBody>
      </p:sp>
      <p:sp>
        <p:nvSpPr>
          <p:cNvPr id="39" name="Text Placeholder 3">
            <a:extLst>
              <a:ext uri="{FF2B5EF4-FFF2-40B4-BE49-F238E27FC236}">
                <a16:creationId xmlns:a16="http://schemas.microsoft.com/office/drawing/2014/main" id="{C8C2920A-FB6F-4697-8CDD-0896EC262719}"/>
              </a:ext>
            </a:extLst>
          </p:cNvPr>
          <p:cNvSpPr>
            <a:spLocks noGrp="1"/>
          </p:cNvSpPr>
          <p:nvPr>
            <p:ph type="body" sz="half" idx="20" hasCustomPrompt="1"/>
          </p:nvPr>
        </p:nvSpPr>
        <p:spPr>
          <a:xfrm>
            <a:off x="8463725" y="5203994"/>
            <a:ext cx="3256674" cy="499493"/>
          </a:xfrm>
        </p:spPr>
        <p:txBody>
          <a:bodyPr>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US" dirty="0"/>
              <a:t>Item 6 Title</a:t>
            </a:r>
          </a:p>
        </p:txBody>
      </p:sp>
      <p:sp>
        <p:nvSpPr>
          <p:cNvPr id="40" name="Text Placeholder 3">
            <a:extLst>
              <a:ext uri="{FF2B5EF4-FFF2-40B4-BE49-F238E27FC236}">
                <a16:creationId xmlns:a16="http://schemas.microsoft.com/office/drawing/2014/main" id="{F84CD40D-D65C-419A-B22F-5633C9254F52}"/>
              </a:ext>
            </a:extLst>
          </p:cNvPr>
          <p:cNvSpPr>
            <a:spLocks noGrp="1"/>
          </p:cNvSpPr>
          <p:nvPr>
            <p:ph type="body" sz="half" idx="21"/>
          </p:nvPr>
        </p:nvSpPr>
        <p:spPr>
          <a:xfrm>
            <a:off x="1386001" y="3516353"/>
            <a:ext cx="3256674" cy="499493"/>
          </a:xfrm>
        </p:spPr>
        <p:txBody>
          <a:bodyPr>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1" name="Text Placeholder 3">
            <a:extLst>
              <a:ext uri="{FF2B5EF4-FFF2-40B4-BE49-F238E27FC236}">
                <a16:creationId xmlns:a16="http://schemas.microsoft.com/office/drawing/2014/main" id="{4902ECF4-C668-49EA-AD7B-E0B3332DE48A}"/>
              </a:ext>
            </a:extLst>
          </p:cNvPr>
          <p:cNvSpPr>
            <a:spLocks noGrp="1"/>
          </p:cNvSpPr>
          <p:nvPr>
            <p:ph type="body" sz="half" idx="22"/>
          </p:nvPr>
        </p:nvSpPr>
        <p:spPr>
          <a:xfrm>
            <a:off x="4924863" y="3516353"/>
            <a:ext cx="3256674" cy="499493"/>
          </a:xfrm>
        </p:spPr>
        <p:txBody>
          <a:bodyPr>
            <a:normAutofit/>
          </a:bodyPr>
          <a:lstStyle>
            <a:lvl1pPr marL="0" indent="0">
              <a:buNone/>
              <a:defRPr lang="en-US" sz="16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2" name="Text Placeholder 3">
            <a:extLst>
              <a:ext uri="{FF2B5EF4-FFF2-40B4-BE49-F238E27FC236}">
                <a16:creationId xmlns:a16="http://schemas.microsoft.com/office/drawing/2014/main" id="{648A6F22-3F59-4E0F-BAE5-9B7E0D16D33F}"/>
              </a:ext>
            </a:extLst>
          </p:cNvPr>
          <p:cNvSpPr>
            <a:spLocks noGrp="1"/>
          </p:cNvSpPr>
          <p:nvPr>
            <p:ph type="body" sz="half" idx="23"/>
          </p:nvPr>
        </p:nvSpPr>
        <p:spPr>
          <a:xfrm>
            <a:off x="8463725" y="3516353"/>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3" name="Text Placeholder 3">
            <a:extLst>
              <a:ext uri="{FF2B5EF4-FFF2-40B4-BE49-F238E27FC236}">
                <a16:creationId xmlns:a16="http://schemas.microsoft.com/office/drawing/2014/main" id="{5689CAE6-6963-412E-9DAD-B7B5AFC41DCF}"/>
              </a:ext>
            </a:extLst>
          </p:cNvPr>
          <p:cNvSpPr>
            <a:spLocks noGrp="1"/>
          </p:cNvSpPr>
          <p:nvPr>
            <p:ph type="body" sz="half" idx="24"/>
          </p:nvPr>
        </p:nvSpPr>
        <p:spPr>
          <a:xfrm>
            <a:off x="1386001" y="5627558"/>
            <a:ext cx="3256674" cy="499493"/>
          </a:xfrm>
        </p:spPr>
        <p:txBody>
          <a:bodyPr>
            <a:normAutofit/>
          </a:bodyPr>
          <a:lstStyle>
            <a:lvl1pPr marL="0" indent="0">
              <a:buNone/>
              <a:defRPr lang="en-US" sz="1600" i="0" kern="1200" dirty="0" smtClean="0">
                <a:solidFill>
                  <a:schemeClr val="tx1">
                    <a:lumMod val="75000"/>
                    <a:lumOff val="25000"/>
                  </a:schemeClr>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4" name="Text Placeholder 3">
            <a:extLst>
              <a:ext uri="{FF2B5EF4-FFF2-40B4-BE49-F238E27FC236}">
                <a16:creationId xmlns:a16="http://schemas.microsoft.com/office/drawing/2014/main" id="{98D9757D-1411-42F4-AABD-CC173E4A038B}"/>
              </a:ext>
            </a:extLst>
          </p:cNvPr>
          <p:cNvSpPr>
            <a:spLocks noGrp="1"/>
          </p:cNvSpPr>
          <p:nvPr>
            <p:ph type="body" sz="half" idx="25"/>
          </p:nvPr>
        </p:nvSpPr>
        <p:spPr>
          <a:xfrm>
            <a:off x="4924863" y="5627558"/>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5" name="Text Placeholder 3">
            <a:extLst>
              <a:ext uri="{FF2B5EF4-FFF2-40B4-BE49-F238E27FC236}">
                <a16:creationId xmlns:a16="http://schemas.microsoft.com/office/drawing/2014/main" id="{0590AA6E-50BC-4492-8B87-7D8D4A8A5E76}"/>
              </a:ext>
            </a:extLst>
          </p:cNvPr>
          <p:cNvSpPr>
            <a:spLocks noGrp="1"/>
          </p:cNvSpPr>
          <p:nvPr>
            <p:ph type="body" sz="half" idx="26"/>
          </p:nvPr>
        </p:nvSpPr>
        <p:spPr>
          <a:xfrm>
            <a:off x="8463725" y="5627558"/>
            <a:ext cx="3256674" cy="499493"/>
          </a:xfrm>
        </p:spPr>
        <p:txBody>
          <a:bodyPr>
            <a:normAutofit/>
          </a:bodyPr>
          <a:lstStyle>
            <a:lvl1pPr marL="0" indent="0">
              <a:buNone/>
              <a:defRPr lang="en-US" sz="1600" i="0"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600"/>
              </a:spcBef>
              <a:buFont typeface="Arial" panose="020B0604020202020204" pitchFamily="34" charset="0"/>
              <a:buNone/>
            </a:pPr>
            <a:r>
              <a:rPr lang="en-US"/>
              <a:t>Click to edit Master text styles</a:t>
            </a:r>
          </a:p>
        </p:txBody>
      </p:sp>
      <p:sp>
        <p:nvSpPr>
          <p:cNvPr id="47" name="Picture Placeholder 46">
            <a:extLst>
              <a:ext uri="{FF2B5EF4-FFF2-40B4-BE49-F238E27FC236}">
                <a16:creationId xmlns:a16="http://schemas.microsoft.com/office/drawing/2014/main" id="{64786CCE-CCCC-4B2D-890D-9D719713DB79}"/>
              </a:ext>
            </a:extLst>
          </p:cNvPr>
          <p:cNvSpPr>
            <a:spLocks noGrp="1"/>
          </p:cNvSpPr>
          <p:nvPr>
            <p:ph type="pic" sz="quarter" idx="27"/>
          </p:nvPr>
        </p:nvSpPr>
        <p:spPr>
          <a:xfrm>
            <a:off x="1498434" y="2215180"/>
            <a:ext cx="867600" cy="868680"/>
          </a:xfrm>
          <a:prstGeom prst="ellipse">
            <a:avLst/>
          </a:prstGeom>
          <a:ln w="19050">
            <a:gradFill flip="none" rotWithShape="1">
              <a:gsLst>
                <a:gs pos="0">
                  <a:schemeClr val="bg2"/>
                </a:gs>
                <a:gs pos="100000">
                  <a:schemeClr val="accent1"/>
                </a:gs>
              </a:gsLst>
              <a:lin ang="0" scaled="1"/>
              <a:tileRect/>
            </a:gra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48" name="Picture Placeholder 46">
            <a:extLst>
              <a:ext uri="{FF2B5EF4-FFF2-40B4-BE49-F238E27FC236}">
                <a16:creationId xmlns:a16="http://schemas.microsoft.com/office/drawing/2014/main" id="{EB08972C-68CE-41CC-9351-3DD741E53936}"/>
              </a:ext>
            </a:extLst>
          </p:cNvPr>
          <p:cNvSpPr>
            <a:spLocks noGrp="1"/>
          </p:cNvSpPr>
          <p:nvPr>
            <p:ph type="pic" sz="quarter" idx="28"/>
          </p:nvPr>
        </p:nvSpPr>
        <p:spPr>
          <a:xfrm>
            <a:off x="5033744" y="2215180"/>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49" name="Picture Placeholder 46">
            <a:extLst>
              <a:ext uri="{FF2B5EF4-FFF2-40B4-BE49-F238E27FC236}">
                <a16:creationId xmlns:a16="http://schemas.microsoft.com/office/drawing/2014/main" id="{6347D157-8108-4656-88F3-59B693C47F9B}"/>
              </a:ext>
            </a:extLst>
          </p:cNvPr>
          <p:cNvSpPr>
            <a:spLocks noGrp="1"/>
          </p:cNvSpPr>
          <p:nvPr>
            <p:ph type="pic" sz="quarter" idx="29"/>
          </p:nvPr>
        </p:nvSpPr>
        <p:spPr>
          <a:xfrm>
            <a:off x="8569054" y="2215180"/>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0" name="Picture Placeholder 46">
            <a:extLst>
              <a:ext uri="{FF2B5EF4-FFF2-40B4-BE49-F238E27FC236}">
                <a16:creationId xmlns:a16="http://schemas.microsoft.com/office/drawing/2014/main" id="{B4548244-F89A-4EA8-9DB4-056E45B2FDF5}"/>
              </a:ext>
            </a:extLst>
          </p:cNvPr>
          <p:cNvSpPr>
            <a:spLocks noGrp="1"/>
          </p:cNvSpPr>
          <p:nvPr>
            <p:ph type="pic" sz="quarter" idx="30"/>
          </p:nvPr>
        </p:nvSpPr>
        <p:spPr>
          <a:xfrm>
            <a:off x="1498434" y="4347291"/>
            <a:ext cx="867600" cy="868680"/>
          </a:xfrm>
          <a:prstGeom prst="ellipse">
            <a:avLst/>
          </a:prstGeom>
          <a:ln w="19050">
            <a:gradFill flip="none" rotWithShape="1">
              <a:gsLst>
                <a:gs pos="0">
                  <a:schemeClr val="bg2"/>
                </a:gs>
                <a:gs pos="100000">
                  <a:schemeClr val="accent1"/>
                </a:gs>
              </a:gsLst>
              <a:lin ang="0" scaled="1"/>
              <a:tileRect/>
            </a:gra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1" name="Picture Placeholder 46">
            <a:extLst>
              <a:ext uri="{FF2B5EF4-FFF2-40B4-BE49-F238E27FC236}">
                <a16:creationId xmlns:a16="http://schemas.microsoft.com/office/drawing/2014/main" id="{6B46EEEA-383D-42CD-ABFC-86BD330E07A0}"/>
              </a:ext>
            </a:extLst>
          </p:cNvPr>
          <p:cNvSpPr>
            <a:spLocks noGrp="1"/>
          </p:cNvSpPr>
          <p:nvPr>
            <p:ph type="pic" sz="quarter" idx="31"/>
          </p:nvPr>
        </p:nvSpPr>
        <p:spPr>
          <a:xfrm>
            <a:off x="5033744" y="4347291"/>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2" name="Picture Placeholder 46">
            <a:extLst>
              <a:ext uri="{FF2B5EF4-FFF2-40B4-BE49-F238E27FC236}">
                <a16:creationId xmlns:a16="http://schemas.microsoft.com/office/drawing/2014/main" id="{DF75483C-CE05-4E90-8A93-D04244423927}"/>
              </a:ext>
            </a:extLst>
          </p:cNvPr>
          <p:cNvSpPr>
            <a:spLocks noGrp="1"/>
          </p:cNvSpPr>
          <p:nvPr>
            <p:ph type="pic" sz="quarter" idx="32"/>
          </p:nvPr>
        </p:nvSpPr>
        <p:spPr>
          <a:xfrm>
            <a:off x="8569054" y="4347291"/>
            <a:ext cx="867600" cy="868680"/>
          </a:xfrm>
          <a:prstGeom prst="ellipse">
            <a:avLst/>
          </a:prstGeom>
          <a:ln w="19050">
            <a:solidFill>
              <a:schemeClr val="tx2"/>
            </a:solidFill>
          </a:ln>
        </p:spPr>
        <p:txBody>
          <a:bodyPr anchor="ctr" anchorCtr="0">
            <a:normAutofit/>
          </a:bodyPr>
          <a:lstStyle>
            <a:lvl1pPr marL="0" indent="0" algn="ctr">
              <a:buNone/>
              <a:defRPr sz="1200">
                <a:solidFill>
                  <a:schemeClr val="bg1"/>
                </a:solidFill>
              </a:defRPr>
            </a:lvl1pPr>
          </a:lstStyle>
          <a:p>
            <a:r>
              <a:rPr lang="en-US"/>
              <a:t>Click icon to add picture</a:t>
            </a:r>
            <a:endParaRPr lang="en-US" dirty="0"/>
          </a:p>
        </p:txBody>
      </p:sp>
      <p:sp>
        <p:nvSpPr>
          <p:cNvPr id="54" name="Rectangle 53">
            <a:extLst>
              <a:ext uri="{FF2B5EF4-FFF2-40B4-BE49-F238E27FC236}">
                <a16:creationId xmlns:a16="http://schemas.microsoft.com/office/drawing/2014/main" id="{1C2768A5-0309-41B3-94FB-AA3A2FCB638E}"/>
              </a:ext>
            </a:extLst>
          </p:cNvPr>
          <p:cNvSpPr/>
          <p:nvPr userDrawn="1"/>
        </p:nvSpPr>
        <p:spPr>
          <a:xfrm>
            <a:off x="1285167" y="871728"/>
            <a:ext cx="72000" cy="93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20621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85FB182-4CCC-45D7-A2A4-A593CA00EB54}"/>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8E2AFE-9147-47F3-ADFE-AD251E989D20}"/>
              </a:ext>
            </a:extLst>
          </p:cNvPr>
          <p:cNvSpPr>
            <a:spLocks noGrp="1"/>
          </p:cNvSpPr>
          <p:nvPr>
            <p:ph type="title" hasCustomPrompt="1"/>
          </p:nvPr>
        </p:nvSpPr>
        <p:spPr>
          <a:xfrm>
            <a:off x="1814400" y="1144587"/>
            <a:ext cx="9395400" cy="1483413"/>
          </a:xfrm>
        </p:spPr>
        <p:txBody>
          <a:bodyPr>
            <a:noAutofit/>
          </a:bodyPr>
          <a:lstStyle>
            <a:lvl1pPr>
              <a:defRPr sz="5500"/>
            </a:lvl1pPr>
          </a:lstStyle>
          <a:p>
            <a:r>
              <a:rPr lang="en-US" dirty="0"/>
              <a:t>THANK</a:t>
            </a:r>
            <a:br>
              <a:rPr lang="en-US" dirty="0"/>
            </a:br>
            <a:r>
              <a:rPr lang="en-US" dirty="0"/>
              <a:t>YOU!</a:t>
            </a:r>
          </a:p>
        </p:txBody>
      </p:sp>
      <p:sp>
        <p:nvSpPr>
          <p:cNvPr id="4" name="Date Placeholder 3">
            <a:extLst>
              <a:ext uri="{FF2B5EF4-FFF2-40B4-BE49-F238E27FC236}">
                <a16:creationId xmlns:a16="http://schemas.microsoft.com/office/drawing/2014/main" id="{59B46BDE-7853-435A-80A6-D25940D17A54}"/>
              </a:ext>
            </a:extLst>
          </p:cNvPr>
          <p:cNvSpPr>
            <a:spLocks noGrp="1"/>
          </p:cNvSpPr>
          <p:nvPr>
            <p:ph type="dt" sz="half" idx="10"/>
          </p:nvPr>
        </p:nvSpPr>
        <p:spPr/>
        <p:txBody>
          <a:bodyPr/>
          <a:lstStyle/>
          <a:p>
            <a:fld id="{11D0F1A0-84E6-4AA0-9183-7CA10A278BD9}" type="datetime1">
              <a:rPr lang="en-US" smtClean="0"/>
              <a:t>5/18/2022</a:t>
            </a:fld>
            <a:endParaRPr lang="en-US" dirty="0"/>
          </a:p>
        </p:txBody>
      </p:sp>
      <p:sp>
        <p:nvSpPr>
          <p:cNvPr id="5" name="Footer Placeholder 4">
            <a:extLst>
              <a:ext uri="{FF2B5EF4-FFF2-40B4-BE49-F238E27FC236}">
                <a16:creationId xmlns:a16="http://schemas.microsoft.com/office/drawing/2014/main" id="{B4C83E82-A916-403C-8BE8-252132A9420A}"/>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1C7F2326-238E-4FE6-8842-680DE4A0432D}"/>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9" name="Rectangle 8">
            <a:extLst>
              <a:ext uri="{FF2B5EF4-FFF2-40B4-BE49-F238E27FC236}">
                <a16:creationId xmlns:a16="http://schemas.microsoft.com/office/drawing/2014/main" id="{8B9D0891-2A9E-4F35-82BE-7966AECBB0F1}"/>
              </a:ext>
            </a:extLst>
          </p:cNvPr>
          <p:cNvSpPr/>
          <p:nvPr userDrawn="1"/>
        </p:nvSpPr>
        <p:spPr>
          <a:xfrm>
            <a:off x="1379621" y="0"/>
            <a:ext cx="144000" cy="248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Subtitle 2">
            <a:extLst>
              <a:ext uri="{FF2B5EF4-FFF2-40B4-BE49-F238E27FC236}">
                <a16:creationId xmlns:a16="http://schemas.microsoft.com/office/drawing/2014/main" id="{E52F6420-3AFC-4D7F-A45D-56EA5EFC0D18}"/>
              </a:ext>
            </a:extLst>
          </p:cNvPr>
          <p:cNvSpPr>
            <a:spLocks noGrp="1"/>
          </p:cNvSpPr>
          <p:nvPr>
            <p:ph type="subTitle" idx="13" hasCustomPrompt="1"/>
          </p:nvPr>
        </p:nvSpPr>
        <p:spPr>
          <a:xfrm>
            <a:off x="1812758" y="3038688"/>
            <a:ext cx="9144000" cy="1397991"/>
          </a:xfrm>
        </p:spPr>
        <p:txBody>
          <a:bodyPr>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Lorem Ipsum</a:t>
            </a:r>
            <a:br>
              <a:rPr lang="en-US" dirty="0"/>
            </a:br>
            <a:r>
              <a:rPr lang="en-US" dirty="0"/>
              <a:t>Dolor</a:t>
            </a:r>
          </a:p>
        </p:txBody>
      </p:sp>
      <p:cxnSp>
        <p:nvCxnSpPr>
          <p:cNvPr id="11" name="Straight Connector 10">
            <a:extLst>
              <a:ext uri="{FF2B5EF4-FFF2-40B4-BE49-F238E27FC236}">
                <a16:creationId xmlns:a16="http://schemas.microsoft.com/office/drawing/2014/main" id="{2BC78E93-F6DF-44C7-A9BB-D035C397BFD5}"/>
              </a:ext>
            </a:extLst>
          </p:cNvPr>
          <p:cNvCxnSpPr/>
          <p:nvPr userDrawn="1"/>
        </p:nvCxnSpPr>
        <p:spPr>
          <a:xfrm>
            <a:off x="1957137" y="2883641"/>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87BFFD5-4519-4811-BDD2-3B0318780ACC}"/>
              </a:ext>
            </a:extLst>
          </p:cNvPr>
          <p:cNvCxnSpPr>
            <a:cxnSpLocks/>
          </p:cNvCxnSpPr>
          <p:nvPr userDrawn="1"/>
        </p:nvCxnSpPr>
        <p:spPr>
          <a:xfrm rot="16200000">
            <a:off x="10391274" y="6172200"/>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4">
            <a:extLst>
              <a:ext uri="{FF2B5EF4-FFF2-40B4-BE49-F238E27FC236}">
                <a16:creationId xmlns:a16="http://schemas.microsoft.com/office/drawing/2014/main" id="{A4E36001-6B54-4F6D-9532-965904F3C338}"/>
              </a:ext>
            </a:extLst>
          </p:cNvPr>
          <p:cNvSpPr>
            <a:spLocks noGrp="1"/>
          </p:cNvSpPr>
          <p:nvPr>
            <p:ph type="body" sz="quarter" idx="14" hasCustomPrompt="1"/>
          </p:nvPr>
        </p:nvSpPr>
        <p:spPr>
          <a:xfrm>
            <a:off x="9416048" y="5377580"/>
            <a:ext cx="1460500" cy="481013"/>
          </a:xfrm>
        </p:spPr>
        <p:txBody>
          <a:bodyPr/>
          <a:lstStyle>
            <a:lvl1pPr marL="0" indent="0" algn="r">
              <a:buNone/>
              <a:defRPr lang="en-US" sz="3000" b="1" i="0" kern="1200" dirty="0">
                <a:solidFill>
                  <a:schemeClr val="tx2"/>
                </a:solidFill>
                <a:latin typeface="+mn-lt"/>
                <a:ea typeface="+mn-ea"/>
                <a:cs typeface="+mn-cs"/>
              </a:defRPr>
            </a:lvl1pPr>
          </a:lstStyle>
          <a:p>
            <a:pPr lvl="0"/>
            <a:r>
              <a:rPr lang="en-US" dirty="0"/>
              <a:t>20XX</a:t>
            </a:r>
          </a:p>
        </p:txBody>
      </p:sp>
    </p:spTree>
    <p:extLst>
      <p:ext uri="{BB962C8B-B14F-4D97-AF65-F5344CB8AC3E}">
        <p14:creationId xmlns:p14="http://schemas.microsoft.com/office/powerpoint/2010/main" val="40585837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userDrawn="1"/>
        </p:nvSpPr>
        <p:spPr>
          <a:xfrm>
            <a:off x="-1" y="0"/>
            <a:ext cx="12191989"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2522758"/>
            <a:ext cx="8807116" cy="2387600"/>
          </a:xfrm>
        </p:spPr>
        <p:txBody>
          <a:bodyPr anchor="b">
            <a:normAutofit/>
          </a:bodyPr>
          <a:lstStyle>
            <a:lvl1pPr algn="l">
              <a:defRPr sz="5500" b="1">
                <a:solidFill>
                  <a:schemeClr val="bg1"/>
                </a:solidFill>
              </a:defRPr>
            </a:lvl1pPr>
          </a:lstStyle>
          <a:p>
            <a:r>
              <a:rPr lang="en-US" dirty="0"/>
              <a:t>THANK</a:t>
            </a:r>
            <a:br>
              <a:rPr lang="en-US" dirty="0"/>
            </a:br>
            <a:r>
              <a:rPr lang="en-US" dirty="0"/>
              <a:t>YOU!</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257226"/>
            <a:ext cx="9144000" cy="1397991"/>
          </a:xfrm>
        </p:spPr>
        <p:txBody>
          <a:bodyPr>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Lorem Ipsum</a:t>
            </a:r>
            <a:br>
              <a:rPr lang="en-US" dirty="0"/>
            </a:br>
            <a:r>
              <a:rPr lang="en-US" dirty="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7339F772-C659-4F6E-A95D-21349475745A}" type="datetime1">
              <a:rPr lang="en-US" smtClean="0"/>
              <a:t>5/18/2022</a:t>
            </a:fld>
            <a:endParaRPr lang="en-US" dirty="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3438000"/>
            <a:ext cx="144000" cy="342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5102179"/>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4AF3E3-F20C-4D84-A158-6DFC09B69A91}"/>
              </a:ext>
            </a:extLst>
          </p:cNvPr>
          <p:cNvCxnSpPr>
            <a:cxnSpLocks/>
          </p:cNvCxnSpPr>
          <p:nvPr userDrawn="1"/>
        </p:nvCxnSpPr>
        <p:spPr>
          <a:xfrm rot="16200000">
            <a:off x="10391274" y="685801"/>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9416048" y="1006893"/>
            <a:ext cx="1460500" cy="481013"/>
          </a:xfrm>
        </p:spPr>
        <p:txBody>
          <a:bodyPr/>
          <a:lstStyle>
            <a:lvl1pPr marL="0" indent="0" algn="r">
              <a:buNone/>
              <a:defRPr lang="en-US" sz="3000" b="1" i="0" kern="1200" dirty="0">
                <a:solidFill>
                  <a:schemeClr val="tx2"/>
                </a:solidFill>
                <a:latin typeface="+mn-lt"/>
                <a:ea typeface="+mn-ea"/>
                <a:cs typeface="+mn-cs"/>
              </a:defRPr>
            </a:lvl1pPr>
          </a:lstStyle>
          <a:p>
            <a:pPr lvl="0"/>
            <a:r>
              <a:rPr lang="en-US" dirty="0"/>
              <a:t>20XX</a:t>
            </a:r>
          </a:p>
        </p:txBody>
      </p:sp>
    </p:spTree>
    <p:extLst>
      <p:ext uri="{BB962C8B-B14F-4D97-AF65-F5344CB8AC3E}">
        <p14:creationId xmlns:p14="http://schemas.microsoft.com/office/powerpoint/2010/main" val="53495056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_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userDrawn="1"/>
        </p:nvSpPr>
        <p:spPr>
          <a:xfrm>
            <a:off x="0" y="4251158"/>
            <a:ext cx="12192000" cy="2606842"/>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00332"/>
            <a:ext cx="8807116" cy="915873"/>
          </a:xfrm>
        </p:spPr>
        <p:txBody>
          <a:bodyPr anchor="b">
            <a:normAutofit/>
          </a:bodyPr>
          <a:lstStyle>
            <a:lvl1pPr algn="l">
              <a:defRPr sz="5500" b="1">
                <a:solidFill>
                  <a:schemeClr val="bg1"/>
                </a:solidFill>
              </a:defRPr>
            </a:lvl1pPr>
          </a:lstStyle>
          <a:p>
            <a:r>
              <a:rPr lang="en-US" noProof="0"/>
              <a:t>THANK YOU!</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5963075"/>
            <a:ext cx="9144000" cy="601840"/>
          </a:xfrm>
        </p:spPr>
        <p:txBody>
          <a:bodyPr>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553C389B-1365-4D57-8640-FE32C76A82BF}" type="datetime1">
              <a:rPr lang="en-US" noProof="0" smtClean="0"/>
              <a:t>5/18/2022</a:t>
            </a:fld>
            <a:endParaRPr lang="en-US" noProof="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noProof="0" smtClean="0"/>
              <a:t>‹#›</a:t>
            </a:fld>
            <a:endParaRPr lang="en-US" noProof="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4878000"/>
            <a:ext cx="144000" cy="198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5808027"/>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F632EEF-732A-4DE7-BC5A-A86C31DB6F5A}"/>
              </a:ext>
            </a:extLst>
          </p:cNvPr>
          <p:cNvCxnSpPr>
            <a:cxnSpLocks/>
          </p:cNvCxnSpPr>
          <p:nvPr userDrawn="1"/>
        </p:nvCxnSpPr>
        <p:spPr>
          <a:xfrm rot="16200000">
            <a:off x="10391274" y="685801"/>
            <a:ext cx="1371600"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C54CE062-7CDB-4AB7-B86E-461B22E7F450}"/>
              </a:ext>
            </a:extLst>
          </p:cNvPr>
          <p:cNvSpPr>
            <a:spLocks noGrp="1"/>
          </p:cNvSpPr>
          <p:nvPr>
            <p:ph type="body" sz="quarter" idx="14" hasCustomPrompt="1"/>
          </p:nvPr>
        </p:nvSpPr>
        <p:spPr>
          <a:xfrm>
            <a:off x="9416048" y="1006893"/>
            <a:ext cx="1460500" cy="481013"/>
          </a:xfrm>
        </p:spPr>
        <p:txBody>
          <a:bodyPr/>
          <a:lstStyle>
            <a:lvl1pPr marL="0" indent="0" algn="r">
              <a:buNone/>
              <a:defRPr lang="en-US" sz="3000" b="1" i="0" kern="1200" dirty="0">
                <a:solidFill>
                  <a:schemeClr val="bg2"/>
                </a:solidFill>
                <a:latin typeface="+mn-lt"/>
                <a:ea typeface="+mn-ea"/>
                <a:cs typeface="+mn-cs"/>
              </a:defRPr>
            </a:lvl1pPr>
          </a:lstStyle>
          <a:p>
            <a:pPr lvl="0"/>
            <a:r>
              <a:rPr lang="en-US" noProof="0"/>
              <a:t>20XX</a:t>
            </a:r>
          </a:p>
        </p:txBody>
      </p:sp>
    </p:spTree>
    <p:extLst>
      <p:ext uri="{BB962C8B-B14F-4D97-AF65-F5344CB8AC3E}">
        <p14:creationId xmlns:p14="http://schemas.microsoft.com/office/powerpoint/2010/main" val="40836357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_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D61DF5-2BE6-40B6-97DF-A161EF9520AA}"/>
              </a:ext>
            </a:extLst>
          </p:cNvPr>
          <p:cNvSpPr/>
          <p:nvPr userDrawn="1"/>
        </p:nvSpPr>
        <p:spPr>
          <a:xfrm>
            <a:off x="120000" y="117000"/>
            <a:ext cx="11952000" cy="6624000"/>
          </a:xfrm>
          <a:prstGeom prst="rect">
            <a:avLst/>
          </a:prstGeom>
          <a:gradFill flip="none" rotWithShape="1">
            <a:gsLst>
              <a:gs pos="0">
                <a:schemeClr val="bg2">
                  <a:alpha val="85000"/>
                </a:schemeClr>
              </a:gs>
              <a:gs pos="100000">
                <a:schemeClr val="accent1">
                  <a:alpha val="85000"/>
                </a:schemeClr>
              </a:gs>
            </a:gsLst>
            <a:lin ang="0" scaled="1"/>
            <a:tileRect/>
          </a:gradFill>
          <a:ln w="273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2413986"/>
            <a:ext cx="7107331" cy="1838643"/>
          </a:xfrm>
        </p:spPr>
        <p:txBody>
          <a:bodyPr anchor="b">
            <a:normAutofit/>
          </a:bodyPr>
          <a:lstStyle>
            <a:lvl1pPr algn="l">
              <a:defRPr sz="5500" b="1">
                <a:solidFill>
                  <a:schemeClr val="bg1"/>
                </a:solidFill>
              </a:defRPr>
            </a:lvl1pPr>
          </a:lstStyle>
          <a:p>
            <a:r>
              <a:rPr lang="en-US" dirty="0"/>
              <a:t>THANK</a:t>
            </a:r>
            <a:br>
              <a:rPr lang="en-US" dirty="0"/>
            </a:br>
            <a:r>
              <a:rPr lang="en-US" dirty="0"/>
              <a:t>YOU!</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4599498"/>
            <a:ext cx="7107331" cy="966857"/>
          </a:xfrm>
        </p:spPr>
        <p:txBody>
          <a:bodyPr>
            <a:normAutofit/>
          </a:bodyPr>
          <a:lstStyle>
            <a:lvl1pPr marL="0" indent="0" algn="l">
              <a:buNone/>
              <a:defRPr sz="30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Lorem Ipsum</a:t>
            </a:r>
            <a:br>
              <a:rPr lang="en-US" dirty="0"/>
            </a:br>
            <a:r>
              <a:rPr lang="en-US" dirty="0"/>
              <a:t>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CF1BB306-77B6-40D8-8A71-1A24515FE48B}" type="datetime1">
              <a:rPr lang="en-US" smtClean="0"/>
              <a:t>5/18/2022</a:t>
            </a:fld>
            <a:endParaRPr lang="en-US" dirty="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p>
            <a:fld id="{95CBEC59-7FF9-4688-98DF-89832A0C9025}" type="slidenum">
              <a:rPr lang="en-US" smtClean="0"/>
              <a:t>‹#›</a:t>
            </a:fld>
            <a:endParaRPr lang="en-US" dirty="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2740862"/>
            <a:ext cx="144000" cy="1289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08240730-69E4-4798-8578-D648F7A2C4C9}"/>
              </a:ext>
            </a:extLst>
          </p:cNvPr>
          <p:cNvCxnSpPr/>
          <p:nvPr userDrawn="1"/>
        </p:nvCxnSpPr>
        <p:spPr>
          <a:xfrm>
            <a:off x="1957137" y="4444451"/>
            <a:ext cx="930442"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6E88EDA-C5A5-4C22-8CE4-5C7FDCF2E859}"/>
              </a:ext>
            </a:extLst>
          </p:cNvPr>
          <p:cNvCxnSpPr>
            <a:cxnSpLocks/>
          </p:cNvCxnSpPr>
          <p:nvPr userDrawn="1"/>
        </p:nvCxnSpPr>
        <p:spPr>
          <a:xfrm flipV="1">
            <a:off x="11077074" y="5622756"/>
            <a:ext cx="0" cy="984222"/>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4">
            <a:extLst>
              <a:ext uri="{FF2B5EF4-FFF2-40B4-BE49-F238E27FC236}">
                <a16:creationId xmlns:a16="http://schemas.microsoft.com/office/drawing/2014/main" id="{1B98974C-AC7A-4E66-AE1A-DBA5F1A1D054}"/>
              </a:ext>
            </a:extLst>
          </p:cNvPr>
          <p:cNvSpPr>
            <a:spLocks noGrp="1"/>
          </p:cNvSpPr>
          <p:nvPr>
            <p:ph type="body" sz="quarter" idx="13" hasCustomPrompt="1"/>
          </p:nvPr>
        </p:nvSpPr>
        <p:spPr>
          <a:xfrm>
            <a:off x="9416048" y="5513936"/>
            <a:ext cx="1460500" cy="481013"/>
          </a:xfrm>
        </p:spPr>
        <p:txBody>
          <a:bodyPr/>
          <a:lstStyle>
            <a:lvl1pPr marL="0" indent="0" algn="r">
              <a:buNone/>
              <a:defRPr lang="en-US" sz="3000" b="1" i="0" kern="1200" dirty="0">
                <a:solidFill>
                  <a:schemeClr val="tx2"/>
                </a:solidFill>
                <a:latin typeface="+mn-lt"/>
                <a:ea typeface="+mn-ea"/>
                <a:cs typeface="+mn-cs"/>
              </a:defRPr>
            </a:lvl1pPr>
          </a:lstStyle>
          <a:p>
            <a:pPr lvl="0"/>
            <a:r>
              <a:rPr lang="en-US" dirty="0"/>
              <a:t>20XX</a:t>
            </a:r>
          </a:p>
        </p:txBody>
      </p:sp>
    </p:spTree>
    <p:extLst>
      <p:ext uri="{BB962C8B-B14F-4D97-AF65-F5344CB8AC3E}">
        <p14:creationId xmlns:p14="http://schemas.microsoft.com/office/powerpoint/2010/main" val="420273398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Thank You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6F6CA0-765E-484B-B9C2-16E6A4F4986D}"/>
              </a:ext>
            </a:extLst>
          </p:cNvPr>
          <p:cNvSpPr/>
          <p:nvPr userDrawn="1"/>
        </p:nvSpPr>
        <p:spPr>
          <a:xfrm>
            <a:off x="0" y="0"/>
            <a:ext cx="12192000" cy="4446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A34FC0E2-CB24-439B-B95B-B8EF13A99E39}"/>
              </a:ext>
            </a:extLst>
          </p:cNvPr>
          <p:cNvSpPr>
            <a:spLocks noGrp="1"/>
          </p:cNvSpPr>
          <p:nvPr>
            <p:ph type="ctrTitle" hasCustomPrompt="1"/>
          </p:nvPr>
        </p:nvSpPr>
        <p:spPr>
          <a:xfrm>
            <a:off x="1812758" y="4764500"/>
            <a:ext cx="8807116" cy="915873"/>
          </a:xfrm>
        </p:spPr>
        <p:txBody>
          <a:bodyPr anchor="b">
            <a:normAutofit/>
          </a:bodyPr>
          <a:lstStyle>
            <a:lvl1pPr algn="l">
              <a:defRPr sz="5500" b="1">
                <a:gradFill>
                  <a:gsLst>
                    <a:gs pos="0">
                      <a:schemeClr val="bg2"/>
                    </a:gs>
                    <a:gs pos="100000">
                      <a:schemeClr val="accent1"/>
                    </a:gs>
                  </a:gsLst>
                  <a:lin ang="0" scaled="1"/>
                </a:gradFill>
              </a:defRPr>
            </a:lvl1pPr>
          </a:lstStyle>
          <a:p>
            <a:r>
              <a:rPr lang="en-US" noProof="0"/>
              <a:t>THANK YOU!</a:t>
            </a:r>
          </a:p>
        </p:txBody>
      </p:sp>
      <p:sp>
        <p:nvSpPr>
          <p:cNvPr id="3" name="Subtitle 2">
            <a:extLst>
              <a:ext uri="{FF2B5EF4-FFF2-40B4-BE49-F238E27FC236}">
                <a16:creationId xmlns:a16="http://schemas.microsoft.com/office/drawing/2014/main" id="{5530698B-AFFB-41C1-AFEB-59EFD036622B}"/>
              </a:ext>
            </a:extLst>
          </p:cNvPr>
          <p:cNvSpPr>
            <a:spLocks noGrp="1"/>
          </p:cNvSpPr>
          <p:nvPr>
            <p:ph type="subTitle" idx="1" hasCustomPrompt="1"/>
          </p:nvPr>
        </p:nvSpPr>
        <p:spPr>
          <a:xfrm>
            <a:off x="1812758" y="6043285"/>
            <a:ext cx="9144000" cy="601840"/>
          </a:xfrm>
        </p:spPr>
        <p:txBody>
          <a:bodyPr>
            <a:normAutofit/>
          </a:bodyPr>
          <a:lstStyle>
            <a:lvl1pPr marL="0" indent="0" algn="l">
              <a:buNone/>
              <a:defRPr sz="3000" b="1" i="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Lorem Ipsum Dolor</a:t>
            </a:r>
          </a:p>
        </p:txBody>
      </p:sp>
      <p:sp>
        <p:nvSpPr>
          <p:cNvPr id="4" name="Date Placeholder 3">
            <a:extLst>
              <a:ext uri="{FF2B5EF4-FFF2-40B4-BE49-F238E27FC236}">
                <a16:creationId xmlns:a16="http://schemas.microsoft.com/office/drawing/2014/main" id="{3B887B92-5889-454A-83C8-E0DE513D8F3F}"/>
              </a:ext>
            </a:extLst>
          </p:cNvPr>
          <p:cNvSpPr>
            <a:spLocks noGrp="1"/>
          </p:cNvSpPr>
          <p:nvPr>
            <p:ph type="dt" sz="half" idx="10"/>
          </p:nvPr>
        </p:nvSpPr>
        <p:spPr/>
        <p:txBody>
          <a:bodyPr/>
          <a:lstStyle/>
          <a:p>
            <a:fld id="{646D3CFD-4D7A-41AC-A46D-B09F422513E8}" type="datetime1">
              <a:rPr lang="en-US" noProof="0" smtClean="0"/>
              <a:t>5/18/2022</a:t>
            </a:fld>
            <a:endParaRPr lang="en-US" noProof="0"/>
          </a:p>
        </p:txBody>
      </p:sp>
      <p:sp>
        <p:nvSpPr>
          <p:cNvPr id="5" name="Footer Placeholder 4">
            <a:extLst>
              <a:ext uri="{FF2B5EF4-FFF2-40B4-BE49-F238E27FC236}">
                <a16:creationId xmlns:a16="http://schemas.microsoft.com/office/drawing/2014/main" id="{0C53F66A-C669-4D83-A278-F325DE22EAC3}"/>
              </a:ext>
            </a:extLst>
          </p:cNvPr>
          <p:cNvSpPr>
            <a:spLocks noGrp="1"/>
          </p:cNvSpPr>
          <p:nvPr>
            <p:ph type="ftr" sz="quarter" idx="11"/>
          </p:nvPr>
        </p:nvSpPr>
        <p:spPr/>
        <p:txBody>
          <a:bodyPr/>
          <a:lstStyle>
            <a:lvl1pPr>
              <a:defRPr>
                <a:solidFill>
                  <a:schemeClr val="accent1"/>
                </a:solidFill>
              </a:defRPr>
            </a:lvl1pPr>
          </a:lstStyle>
          <a:p>
            <a:r>
              <a:rPr lang="en-US" noProof="0"/>
              <a:t>Presentation Title</a:t>
            </a:r>
          </a:p>
        </p:txBody>
      </p:sp>
      <p:sp>
        <p:nvSpPr>
          <p:cNvPr id="6" name="Slide Number Placeholder 5">
            <a:extLst>
              <a:ext uri="{FF2B5EF4-FFF2-40B4-BE49-F238E27FC236}">
                <a16:creationId xmlns:a16="http://schemas.microsoft.com/office/drawing/2014/main" id="{690F6560-92FA-4E92-B73B-21E2BA87F6F7}"/>
              </a:ext>
            </a:extLst>
          </p:cNvPr>
          <p:cNvSpPr>
            <a:spLocks noGrp="1"/>
          </p:cNvSpPr>
          <p:nvPr>
            <p:ph type="sldNum" sz="quarter" idx="12"/>
          </p:nvPr>
        </p:nvSpPr>
        <p:spPr/>
        <p:txBody>
          <a:bodyPr/>
          <a:lstStyle>
            <a:lvl1pPr>
              <a:defRPr>
                <a:solidFill>
                  <a:schemeClr val="accent1"/>
                </a:solidFill>
              </a:defRPr>
            </a:lvl1pPr>
          </a:lstStyle>
          <a:p>
            <a:fld id="{95CBEC59-7FF9-4688-98DF-89832A0C9025}" type="slidenum">
              <a:rPr lang="en-US" noProof="0" smtClean="0"/>
              <a:pPr/>
              <a:t>‹#›</a:t>
            </a:fld>
            <a:endParaRPr lang="en-US" noProof="0"/>
          </a:p>
        </p:txBody>
      </p:sp>
      <p:sp>
        <p:nvSpPr>
          <p:cNvPr id="10" name="Rectangle 9">
            <a:extLst>
              <a:ext uri="{FF2B5EF4-FFF2-40B4-BE49-F238E27FC236}">
                <a16:creationId xmlns:a16="http://schemas.microsoft.com/office/drawing/2014/main" id="{A0AFD9A3-66C4-4954-8678-720CFA24D244}"/>
              </a:ext>
            </a:extLst>
          </p:cNvPr>
          <p:cNvSpPr/>
          <p:nvPr userDrawn="1"/>
        </p:nvSpPr>
        <p:spPr>
          <a:xfrm>
            <a:off x="1379621" y="4950000"/>
            <a:ext cx="144000" cy="190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13" name="Straight Connector 12">
            <a:extLst>
              <a:ext uri="{FF2B5EF4-FFF2-40B4-BE49-F238E27FC236}">
                <a16:creationId xmlns:a16="http://schemas.microsoft.com/office/drawing/2014/main" id="{484AF3E3-F20C-4D84-A158-6DFC09B69A91}"/>
              </a:ext>
            </a:extLst>
          </p:cNvPr>
          <p:cNvCxnSpPr>
            <a:cxnSpLocks/>
          </p:cNvCxnSpPr>
          <p:nvPr userDrawn="1"/>
        </p:nvCxnSpPr>
        <p:spPr>
          <a:xfrm rot="10800000">
            <a:off x="10820400" y="870003"/>
            <a:ext cx="137160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C32342D9-9DBE-4809-840C-62844DDC034F}"/>
              </a:ext>
            </a:extLst>
          </p:cNvPr>
          <p:cNvSpPr>
            <a:spLocks noGrp="1"/>
          </p:cNvSpPr>
          <p:nvPr>
            <p:ph type="body" sz="quarter" idx="13" hasCustomPrompt="1"/>
          </p:nvPr>
        </p:nvSpPr>
        <p:spPr>
          <a:xfrm>
            <a:off x="10668000" y="1005185"/>
            <a:ext cx="1460500" cy="481013"/>
          </a:xfrm>
        </p:spPr>
        <p:txBody>
          <a:bodyPr/>
          <a:lstStyle>
            <a:lvl1pPr marL="0" indent="0" algn="l">
              <a:buNone/>
              <a:defRPr lang="en-US" sz="3000" b="1" i="0" kern="1200" dirty="0">
                <a:solidFill>
                  <a:schemeClr val="tx2"/>
                </a:solidFill>
                <a:latin typeface="+mn-lt"/>
                <a:ea typeface="+mn-ea"/>
                <a:cs typeface="+mn-cs"/>
              </a:defRPr>
            </a:lvl1pPr>
          </a:lstStyle>
          <a:p>
            <a:pPr lvl="0"/>
            <a:r>
              <a:rPr lang="en-US" noProof="0"/>
              <a:t>20XX</a:t>
            </a:r>
          </a:p>
        </p:txBody>
      </p:sp>
      <p:cxnSp>
        <p:nvCxnSpPr>
          <p:cNvPr id="14" name="Straight Connector 13">
            <a:extLst>
              <a:ext uri="{FF2B5EF4-FFF2-40B4-BE49-F238E27FC236}">
                <a16:creationId xmlns:a16="http://schemas.microsoft.com/office/drawing/2014/main" id="{5475710E-5533-4BB2-A66B-352BB2B1F9CB}"/>
              </a:ext>
            </a:extLst>
          </p:cNvPr>
          <p:cNvCxnSpPr/>
          <p:nvPr userDrawn="1"/>
        </p:nvCxnSpPr>
        <p:spPr>
          <a:xfrm>
            <a:off x="1957137" y="5823067"/>
            <a:ext cx="930442"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31803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cSld name="5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B2D3E9E-A95C-48F2-B4BF-A71542E0BE9A}" type="datetimeFigureOut">
              <a:rPr lang="en-US" dirty="0"/>
              <a:t>5/18/2022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4746290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cSld name="5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F12952B5-7A2F-4CC8-B7CE-9234E21C2837}" type="datetimeFigureOut">
              <a:rPr lang="en-US" dirty="0"/>
              <a:t>5/18/2022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6428260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FigureOut">
              <a:rPr lang="en-US" dirty="0"/>
              <a:t>5/18/2022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608616403"/>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351E1EAD-812A-4236-9F79-679D72C2B82D}"/>
              </a:ext>
            </a:extLst>
          </p:cNvPr>
          <p:cNvSpPr>
            <a:spLocks noGrp="1"/>
          </p:cNvSpPr>
          <p:nvPr>
            <p:ph type="ftr" sz="quarter" idx="3"/>
          </p:nvPr>
        </p:nvSpPr>
        <p:spPr>
          <a:xfrm>
            <a:off x="614873" y="6187538"/>
            <a:ext cx="3256673" cy="365125"/>
          </a:xfrm>
          <a:prstGeom prst="rect">
            <a:avLst/>
          </a:prstGeom>
        </p:spPr>
        <p:txBody>
          <a:bodyPr vert="horz" lIns="91440" tIns="45720" rIns="91440" bIns="45720" rtlCol="0" anchor="ctr"/>
          <a:lstStyle>
            <a:lvl1pPr algn="l">
              <a:defRPr sz="1200" i="1">
                <a:solidFill>
                  <a:schemeClr val="tx2"/>
                </a:solidFill>
              </a:defRPr>
            </a:lvl1pPr>
          </a:lstStyle>
          <a:p>
            <a:r>
              <a:rPr lang="en-US" dirty="0"/>
              <a:t>Presentation Title</a:t>
            </a:r>
          </a:p>
        </p:txBody>
      </p:sp>
      <p:sp>
        <p:nvSpPr>
          <p:cNvPr id="2" name="Title Placeholder 1">
            <a:extLst>
              <a:ext uri="{FF2B5EF4-FFF2-40B4-BE49-F238E27FC236}">
                <a16:creationId xmlns:a16="http://schemas.microsoft.com/office/drawing/2014/main" id="{65A38A25-0817-41BC-96A5-5012FE15C9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FA28A22-3D06-43EE-BD32-97F90FEA19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DAC635-0473-40DB-A82D-46D5F635BC1B}"/>
              </a:ext>
            </a:extLst>
          </p:cNvPr>
          <p:cNvSpPr>
            <a:spLocks noGrp="1"/>
          </p:cNvSpPr>
          <p:nvPr>
            <p:ph type="dt" sz="half" idx="2"/>
          </p:nvPr>
        </p:nvSpPr>
        <p:spPr>
          <a:xfrm>
            <a:off x="4724400" y="6187538"/>
            <a:ext cx="2743200" cy="365125"/>
          </a:xfrm>
          <a:prstGeom prst="rect">
            <a:avLst/>
          </a:prstGeom>
        </p:spPr>
        <p:txBody>
          <a:bodyPr vert="horz" lIns="91440" tIns="45720" rIns="91440" bIns="45720" rtlCol="0" anchor="ctr"/>
          <a:lstStyle>
            <a:lvl1pPr algn="l">
              <a:defRPr sz="1200" i="1">
                <a:solidFill>
                  <a:schemeClr val="tx2"/>
                </a:solidFill>
              </a:defRPr>
            </a:lvl1pPr>
          </a:lstStyle>
          <a:p>
            <a:fld id="{7E5F88F2-B164-4B6F-A4D1-FF377EA65B7F}" type="datetime1">
              <a:rPr lang="en-US" smtClean="0"/>
              <a:t>5/18/2022</a:t>
            </a:fld>
            <a:endParaRPr lang="en-US" dirty="0"/>
          </a:p>
        </p:txBody>
      </p:sp>
      <p:sp>
        <p:nvSpPr>
          <p:cNvPr id="6" name="Slide Number Placeholder 5">
            <a:extLst>
              <a:ext uri="{FF2B5EF4-FFF2-40B4-BE49-F238E27FC236}">
                <a16:creationId xmlns:a16="http://schemas.microsoft.com/office/drawing/2014/main" id="{2FBD12B9-96FA-4883-88FA-2071321A4391}"/>
              </a:ext>
            </a:extLst>
          </p:cNvPr>
          <p:cNvSpPr>
            <a:spLocks noGrp="1"/>
          </p:cNvSpPr>
          <p:nvPr>
            <p:ph type="sldNum" sz="quarter" idx="4"/>
          </p:nvPr>
        </p:nvSpPr>
        <p:spPr>
          <a:xfrm>
            <a:off x="8849751" y="6187538"/>
            <a:ext cx="2743200" cy="365125"/>
          </a:xfrm>
          <a:prstGeom prst="rect">
            <a:avLst/>
          </a:prstGeom>
        </p:spPr>
        <p:txBody>
          <a:bodyPr vert="horz" lIns="91440" tIns="45720" rIns="91440" bIns="45720" rtlCol="0" anchor="ctr"/>
          <a:lstStyle>
            <a:lvl1pPr algn="r">
              <a:defRPr sz="1200" i="1">
                <a:solidFill>
                  <a:schemeClr val="tx2"/>
                </a:solidFill>
              </a:defRPr>
            </a:lvl1pPr>
          </a:lstStyle>
          <a:p>
            <a:fld id="{95CBEC59-7FF9-4688-98DF-89832A0C9025}" type="slidenum">
              <a:rPr lang="en-US" smtClean="0"/>
              <a:pPr/>
              <a:t>‹#›</a:t>
            </a:fld>
            <a:endParaRPr lang="en-US" dirty="0"/>
          </a:p>
        </p:txBody>
      </p:sp>
    </p:spTree>
    <p:extLst>
      <p:ext uri="{BB962C8B-B14F-4D97-AF65-F5344CB8AC3E}">
        <p14:creationId xmlns:p14="http://schemas.microsoft.com/office/powerpoint/2010/main" val="3435978353"/>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60" r:id="rId3"/>
    <p:sldLayoutId id="2147483661" r:id="rId4"/>
    <p:sldLayoutId id="2147483662" r:id="rId5"/>
    <p:sldLayoutId id="2147483650" r:id="rId6"/>
    <p:sldLayoutId id="2147483663" r:id="rId7"/>
    <p:sldLayoutId id="2147483664" r:id="rId8"/>
    <p:sldLayoutId id="2147483665" r:id="rId9"/>
    <p:sldLayoutId id="2147483666" r:id="rId10"/>
    <p:sldLayoutId id="2147483651" r:id="rId11"/>
    <p:sldLayoutId id="2147483670" r:id="rId12"/>
    <p:sldLayoutId id="2147483667" r:id="rId13"/>
    <p:sldLayoutId id="2147483668" r:id="rId14"/>
    <p:sldLayoutId id="2147483671" r:id="rId15"/>
    <p:sldLayoutId id="2147483669" r:id="rId16"/>
    <p:sldLayoutId id="2147483653" r:id="rId17"/>
    <p:sldLayoutId id="2147483672" r:id="rId18"/>
    <p:sldLayoutId id="2147483673" r:id="rId19"/>
    <p:sldLayoutId id="2147483674" r:id="rId20"/>
    <p:sldLayoutId id="2147483676" r:id="rId21"/>
    <p:sldLayoutId id="2147483652" r:id="rId22"/>
    <p:sldLayoutId id="2147483677" r:id="rId23"/>
    <p:sldLayoutId id="2147483678" r:id="rId24"/>
    <p:sldLayoutId id="2147483679" r:id="rId25"/>
    <p:sldLayoutId id="2147483681" r:id="rId26"/>
    <p:sldLayoutId id="2147483654" r:id="rId27"/>
    <p:sldLayoutId id="2147483682" r:id="rId28"/>
    <p:sldLayoutId id="2147483683" r:id="rId29"/>
    <p:sldLayoutId id="2147483684" r:id="rId30"/>
    <p:sldLayoutId id="2147483685" r:id="rId31"/>
    <p:sldLayoutId id="2147483657" r:id="rId32"/>
    <p:sldLayoutId id="2147483686" r:id="rId33"/>
    <p:sldLayoutId id="2147483687" r:id="rId34"/>
    <p:sldLayoutId id="2147483688" r:id="rId35"/>
    <p:sldLayoutId id="2147483689" r:id="rId36"/>
    <p:sldLayoutId id="2147483656" r:id="rId37"/>
    <p:sldLayoutId id="2147483690" r:id="rId38"/>
    <p:sldLayoutId id="2147483691" r:id="rId39"/>
    <p:sldLayoutId id="2147483692" r:id="rId40"/>
    <p:sldLayoutId id="2147483697" r:id="rId41"/>
    <p:sldLayoutId id="2147483658" r:id="rId42"/>
    <p:sldLayoutId id="2147483693" r:id="rId43"/>
    <p:sldLayoutId id="2147483694" r:id="rId44"/>
    <p:sldLayoutId id="2147483695" r:id="rId45"/>
    <p:sldLayoutId id="2147483696" r:id="rId46"/>
    <p:sldLayoutId id="2147483698" r:id="rId47"/>
    <p:sldLayoutId id="2147483699" r:id="rId48"/>
    <p:sldLayoutId id="2147483700" r:id="rId49"/>
  </p:sldLayoutIdLst>
  <p:hf hdr="0" dt="0"/>
  <p:txStyles>
    <p:title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4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hyperlink" Target="https://wind4change.com/innovation-process-framework-methodology-what/" TargetMode="External"/><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3.xml"/><Relationship Id="rId1" Type="http://schemas.openxmlformats.org/officeDocument/2006/relationships/video" Target="https://www.youtube.com/embed/_r0VX-aU_T8?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3" Type="http://schemas.microsoft.com/office/2011/relationships/webextension" Target="../webextensions/webextension1.xml"/><Relationship Id="rId2" Type="http://schemas.openxmlformats.org/officeDocument/2006/relationships/chart" Target="../charts/chart1.xml"/><Relationship Id="rId1" Type="http://schemas.openxmlformats.org/officeDocument/2006/relationships/slideLayout" Target="../slideLayouts/slideLayout27.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onlinelibrary.wiley.com/doi/full/10.1111/jpim.12163?casa_token=6y7m5q0uF-8AAAAA%3Avt4F4I9-gOP6PsB57uZKcks0Me2X7PV9qartQgU51GNKVldJ54SUaVlvMwsr0V7F5t6lXFtb8gL4NgZk" TargetMode="External"/><Relationship Id="rId2" Type="http://schemas.openxmlformats.org/officeDocument/2006/relationships/hyperlink" Target="https://www.interaction-design.org/literature/article/stage-1-in-the-design-thinking-process-empathise-with-your-users" TargetMode="External"/><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2" Type="http://schemas.openxmlformats.org/officeDocument/2006/relationships/hyperlink" Target="https://www.interaction-design.org/literature/article/stage-2-in-the-design-thinking-process-define-the-problem-and-interpret-the-results" TargetMode="External"/><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2" Type="http://schemas.openxmlformats.org/officeDocument/2006/relationships/hyperlink" Target="https://www.interaction-design.org/literature/article/what-is-ideation-and-how-to-prepare-for-ideation-sessions" TargetMode="Externa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microsoft.com/office/2011/relationships/webextension" Target="../webextensions/webextension2.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hyperlink" Target="https://commons.wikimedia.org/wiki/File:Censored_rubber_stamp.svg" TargetMode="External"/><Relationship Id="rId2" Type="http://schemas.openxmlformats.org/officeDocument/2006/relationships/image" Target="../media/image2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hyperlink" Target="https://www.bbc.com/future/article/20140708-when-crowd-wisdom-goes-wrong" TargetMode="External"/><Relationship Id="rId2" Type="http://schemas.openxmlformats.org/officeDocument/2006/relationships/image" Target="../media/image27.jpe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3" Type="http://schemas.openxmlformats.org/officeDocument/2006/relationships/hyperlink" Target="https://www.interaction-design.org/literature/article/prototyping-learn-eight-common-methods-and-best-practices" TargetMode="External"/><Relationship Id="rId2" Type="http://schemas.openxmlformats.org/officeDocument/2006/relationships/image" Target="../media/image30.jpe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s://www.interaction-design.org/literature/article/stage-2-in-the-design-thinking-process-define-the-problem-and-interpret-the-results" TargetMode="External"/><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FA173-4917-43E5-B91C-3914C1A8D225}"/>
              </a:ext>
            </a:extLst>
          </p:cNvPr>
          <p:cNvSpPr>
            <a:spLocks noGrp="1"/>
          </p:cNvSpPr>
          <p:nvPr>
            <p:ph type="ctrTitle"/>
          </p:nvPr>
        </p:nvSpPr>
        <p:spPr/>
        <p:txBody>
          <a:bodyPr/>
          <a:lstStyle/>
          <a:p>
            <a:r>
              <a:rPr lang="en-US" dirty="0"/>
              <a:t>DESIGN THINKING IN HR</a:t>
            </a:r>
          </a:p>
        </p:txBody>
      </p:sp>
      <p:sp>
        <p:nvSpPr>
          <p:cNvPr id="3" name="Subtitle 2">
            <a:extLst>
              <a:ext uri="{FF2B5EF4-FFF2-40B4-BE49-F238E27FC236}">
                <a16:creationId xmlns:a16="http://schemas.microsoft.com/office/drawing/2014/main" id="{D099D82B-F86A-4C04-9207-B25F53939FB6}"/>
              </a:ext>
            </a:extLst>
          </p:cNvPr>
          <p:cNvSpPr>
            <a:spLocks noGrp="1"/>
          </p:cNvSpPr>
          <p:nvPr>
            <p:ph type="subTitle" idx="1"/>
          </p:nvPr>
        </p:nvSpPr>
        <p:spPr/>
        <p:txBody>
          <a:bodyPr/>
          <a:lstStyle/>
          <a:p>
            <a:r>
              <a:rPr lang="en-US" dirty="0"/>
              <a:t>Julie Hayward</a:t>
            </a:r>
          </a:p>
        </p:txBody>
      </p:sp>
    </p:spTree>
    <p:extLst>
      <p:ext uri="{BB962C8B-B14F-4D97-AF65-F5344CB8AC3E}">
        <p14:creationId xmlns:p14="http://schemas.microsoft.com/office/powerpoint/2010/main" val="3013068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840F93BD-0F7A-B53A-440B-CEBAE6BD3132}"/>
              </a:ext>
            </a:extLst>
          </p:cNvPr>
          <p:cNvSpPr/>
          <p:nvPr/>
        </p:nvSpPr>
        <p:spPr>
          <a:xfrm>
            <a:off x="0" y="6442363"/>
            <a:ext cx="12192000" cy="841663"/>
          </a:xfrm>
          <a:prstGeom prst="rect">
            <a:avLst/>
          </a:prstGeom>
          <a:gradFill>
            <a:gsLst>
              <a:gs pos="0">
                <a:schemeClr val="bg2">
                  <a:alpha val="85000"/>
                </a:schemeClr>
              </a:gs>
              <a:gs pos="100000">
                <a:schemeClr val="accent1">
                  <a:alpha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Content Placeholder 15" descr="Map&#10;&#10;Description automatically generated">
            <a:extLst>
              <a:ext uri="{FF2B5EF4-FFF2-40B4-BE49-F238E27FC236}">
                <a16:creationId xmlns:a16="http://schemas.microsoft.com/office/drawing/2014/main" id="{5E81EC54-3543-9825-609F-FFD646662006}"/>
              </a:ext>
            </a:extLst>
          </p:cNvPr>
          <p:cNvPicPr>
            <a:picLocks noGrp="1" noChangeAspect="1"/>
          </p:cNvPicPr>
          <p:nvPr>
            <p:ph idx="1"/>
          </p:nvPr>
        </p:nvPicPr>
        <p:blipFill>
          <a:blip r:embed="rId2"/>
          <a:stretch>
            <a:fillRect/>
          </a:stretch>
        </p:blipFill>
        <p:spPr>
          <a:xfrm>
            <a:off x="3519131" y="234518"/>
            <a:ext cx="8672869" cy="6721475"/>
          </a:xfrm>
          <a:noFill/>
        </p:spPr>
      </p:pic>
      <p:sp>
        <p:nvSpPr>
          <p:cNvPr id="5" name="Slide Number Placeholder 4" hidden="1">
            <a:extLst>
              <a:ext uri="{FF2B5EF4-FFF2-40B4-BE49-F238E27FC236}">
                <a16:creationId xmlns:a16="http://schemas.microsoft.com/office/drawing/2014/main" id="{6760F664-40BF-5FE6-776A-4FE3904A253B}"/>
              </a:ext>
            </a:extLst>
          </p:cNvPr>
          <p:cNvSpPr>
            <a:spLocks noGrp="1"/>
          </p:cNvSpPr>
          <p:nvPr>
            <p:ph type="sldNum" sz="quarter" idx="12"/>
          </p:nvPr>
        </p:nvSpPr>
        <p:spPr/>
        <p:txBody>
          <a:bodyPr/>
          <a:lstStyle/>
          <a:p>
            <a:pPr>
              <a:spcAft>
                <a:spcPts val="600"/>
              </a:spcAft>
            </a:pPr>
            <a:fld id="{95CBEC59-7FF9-4688-98DF-89832A0C9025}" type="slidenum">
              <a:rPr lang="en-US" smtClean="0"/>
              <a:pPr>
                <a:spcAft>
                  <a:spcPts val="600"/>
                </a:spcAft>
              </a:pPr>
              <a:t>2</a:t>
            </a:fld>
            <a:endParaRPr lang="en-US"/>
          </a:p>
        </p:txBody>
      </p:sp>
      <p:pic>
        <p:nvPicPr>
          <p:cNvPr id="20" name="Picture 19" descr="A picture containing clothing, person, posing&#10;&#10;Description automatically generated">
            <a:extLst>
              <a:ext uri="{FF2B5EF4-FFF2-40B4-BE49-F238E27FC236}">
                <a16:creationId xmlns:a16="http://schemas.microsoft.com/office/drawing/2014/main" id="{49D854CD-91B0-47C1-D4F7-84BBA73AFECD}"/>
              </a:ext>
            </a:extLst>
          </p:cNvPr>
          <p:cNvPicPr>
            <a:picLocks noChangeAspect="1"/>
          </p:cNvPicPr>
          <p:nvPr/>
        </p:nvPicPr>
        <p:blipFill rotWithShape="1">
          <a:blip r:embed="rId3"/>
          <a:srcRect b="23788"/>
          <a:stretch/>
        </p:blipFill>
        <p:spPr>
          <a:xfrm>
            <a:off x="709969" y="1485900"/>
            <a:ext cx="3198071" cy="433301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4" name="TextBox 23">
            <a:extLst>
              <a:ext uri="{FF2B5EF4-FFF2-40B4-BE49-F238E27FC236}">
                <a16:creationId xmlns:a16="http://schemas.microsoft.com/office/drawing/2014/main" id="{CE9D9C60-2035-D5D9-CEC7-26034B0B974D}"/>
              </a:ext>
            </a:extLst>
          </p:cNvPr>
          <p:cNvSpPr txBox="1"/>
          <p:nvPr/>
        </p:nvSpPr>
        <p:spPr>
          <a:xfrm>
            <a:off x="529936" y="234518"/>
            <a:ext cx="3834246" cy="584775"/>
          </a:xfrm>
          <a:prstGeom prst="rect">
            <a:avLst/>
          </a:prstGeom>
          <a:noFill/>
        </p:spPr>
        <p:txBody>
          <a:bodyPr wrap="square" rtlCol="0">
            <a:spAutoFit/>
          </a:bodyPr>
          <a:lstStyle/>
          <a:p>
            <a:r>
              <a:rPr lang="en-GB" sz="3200" b="1" dirty="0">
                <a:latin typeface="+mj-lt"/>
              </a:rPr>
              <a:t>INTRODUCTIONS </a:t>
            </a:r>
          </a:p>
        </p:txBody>
      </p:sp>
    </p:spTree>
    <p:extLst>
      <p:ext uri="{BB962C8B-B14F-4D97-AF65-F5344CB8AC3E}">
        <p14:creationId xmlns:p14="http://schemas.microsoft.com/office/powerpoint/2010/main" val="15244562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7248330-DC67-E42B-A1A4-B2AE238A82A0}"/>
              </a:ext>
            </a:extLst>
          </p:cNvPr>
          <p:cNvSpPr>
            <a:spLocks noGrp="1"/>
          </p:cNvSpPr>
          <p:nvPr>
            <p:ph type="title"/>
          </p:nvPr>
        </p:nvSpPr>
        <p:spPr/>
        <p:txBody>
          <a:bodyPr/>
          <a:lstStyle/>
          <a:p>
            <a:r>
              <a:rPr lang="en-GB" dirty="0"/>
              <a:t>Learning Outcomes</a:t>
            </a:r>
          </a:p>
        </p:txBody>
      </p:sp>
      <p:sp>
        <p:nvSpPr>
          <p:cNvPr id="8" name="Content Placeholder 7">
            <a:extLst>
              <a:ext uri="{FF2B5EF4-FFF2-40B4-BE49-F238E27FC236}">
                <a16:creationId xmlns:a16="http://schemas.microsoft.com/office/drawing/2014/main" id="{2B7A05B8-684E-2F67-564A-6F017BE1D6B0}"/>
              </a:ext>
            </a:extLst>
          </p:cNvPr>
          <p:cNvSpPr>
            <a:spLocks noGrp="1"/>
          </p:cNvSpPr>
          <p:nvPr>
            <p:ph idx="1"/>
          </p:nvPr>
        </p:nvSpPr>
        <p:spPr>
          <a:xfrm>
            <a:off x="929641" y="2376417"/>
            <a:ext cx="10515600" cy="2427923"/>
          </a:xfrm>
        </p:spPr>
        <p:txBody>
          <a:bodyPr>
            <a:normAutofit/>
          </a:bodyPr>
          <a:lstStyle/>
          <a:p>
            <a:pPr marL="342900" indent="-342900">
              <a:buFont typeface="+mj-lt"/>
              <a:buAutoNum type="arabicPeriod"/>
            </a:pPr>
            <a:r>
              <a:rPr lang="en-GB" sz="2000" dirty="0"/>
              <a:t>Recognise the utility of using design thinking to solve HR problems.</a:t>
            </a:r>
          </a:p>
          <a:p>
            <a:pPr marL="342900" indent="-342900">
              <a:buFont typeface="+mj-lt"/>
              <a:buAutoNum type="arabicPeriod"/>
            </a:pPr>
            <a:r>
              <a:rPr lang="en-GB" sz="2000" dirty="0"/>
              <a:t>Describe the different applications of the design thinking process.</a:t>
            </a:r>
          </a:p>
          <a:p>
            <a:pPr marL="342900" indent="-342900">
              <a:buFont typeface="+mj-lt"/>
              <a:buAutoNum type="arabicPeriod"/>
            </a:pPr>
            <a:r>
              <a:rPr lang="en-GB" sz="2000" dirty="0"/>
              <a:t>Name the phases in the process and the activities that take place at each stage.</a:t>
            </a:r>
          </a:p>
          <a:p>
            <a:pPr marL="342900" indent="-342900">
              <a:buFont typeface="+mj-lt"/>
              <a:buAutoNum type="arabicPeriod"/>
            </a:pPr>
            <a:r>
              <a:rPr lang="en-GB" sz="2000" dirty="0"/>
              <a:t>Apply design thinking to HR problems in your organisation. </a:t>
            </a:r>
          </a:p>
        </p:txBody>
      </p:sp>
      <p:sp>
        <p:nvSpPr>
          <p:cNvPr id="4" name="Footer Placeholder 3">
            <a:extLst>
              <a:ext uri="{FF2B5EF4-FFF2-40B4-BE49-F238E27FC236}">
                <a16:creationId xmlns:a16="http://schemas.microsoft.com/office/drawing/2014/main" id="{28D3F7FF-BFBC-CBC3-C4F7-67BCF9D571F5}"/>
              </a:ext>
            </a:extLst>
          </p:cNvPr>
          <p:cNvSpPr>
            <a:spLocks noGrp="1"/>
          </p:cNvSpPr>
          <p:nvPr>
            <p:ph type="ftr" sz="quarter" idx="11"/>
          </p:nvPr>
        </p:nvSpPr>
        <p:spPr/>
        <p:txBody>
          <a:bodyPr/>
          <a:lstStyle/>
          <a:p>
            <a:r>
              <a:rPr lang="en-US" noProof="0" dirty="0"/>
              <a:t>Design Thinking in HR</a:t>
            </a:r>
          </a:p>
        </p:txBody>
      </p:sp>
      <p:sp>
        <p:nvSpPr>
          <p:cNvPr id="5" name="Slide Number Placeholder 4">
            <a:extLst>
              <a:ext uri="{FF2B5EF4-FFF2-40B4-BE49-F238E27FC236}">
                <a16:creationId xmlns:a16="http://schemas.microsoft.com/office/drawing/2014/main" id="{7D85C735-7896-D3CF-E5B4-4BA2C4204D98}"/>
              </a:ext>
            </a:extLst>
          </p:cNvPr>
          <p:cNvSpPr>
            <a:spLocks noGrp="1"/>
          </p:cNvSpPr>
          <p:nvPr>
            <p:ph type="sldNum" sz="quarter" idx="12"/>
          </p:nvPr>
        </p:nvSpPr>
        <p:spPr/>
        <p:txBody>
          <a:bodyPr/>
          <a:lstStyle/>
          <a:p>
            <a:fld id="{95CBEC59-7FF9-4688-98DF-89832A0C9025}" type="slidenum">
              <a:rPr lang="en-US" noProof="0" smtClean="0"/>
              <a:t>3</a:t>
            </a:fld>
            <a:endParaRPr lang="en-US" noProof="0"/>
          </a:p>
        </p:txBody>
      </p:sp>
      <p:sp>
        <p:nvSpPr>
          <p:cNvPr id="9" name="Subtitle 8">
            <a:extLst>
              <a:ext uri="{FF2B5EF4-FFF2-40B4-BE49-F238E27FC236}">
                <a16:creationId xmlns:a16="http://schemas.microsoft.com/office/drawing/2014/main" id="{430B2DB1-678B-1635-9B53-57279CB22AD4}"/>
              </a:ext>
            </a:extLst>
          </p:cNvPr>
          <p:cNvSpPr>
            <a:spLocks noGrp="1"/>
          </p:cNvSpPr>
          <p:nvPr>
            <p:ph type="subTitle" idx="13"/>
          </p:nvPr>
        </p:nvSpPr>
        <p:spPr/>
        <p:txBody>
          <a:bodyPr/>
          <a:lstStyle/>
          <a:p>
            <a:r>
              <a:rPr lang="en-GB" dirty="0"/>
              <a:t>At the end of this session you will be able to:</a:t>
            </a:r>
          </a:p>
        </p:txBody>
      </p:sp>
    </p:spTree>
    <p:extLst>
      <p:ext uri="{BB962C8B-B14F-4D97-AF65-F5344CB8AC3E}">
        <p14:creationId xmlns:p14="http://schemas.microsoft.com/office/powerpoint/2010/main" val="3749578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75E2-C7E9-4CDE-A3E7-DB7E770B97E4}"/>
              </a:ext>
            </a:extLst>
          </p:cNvPr>
          <p:cNvSpPr>
            <a:spLocks noGrp="1"/>
          </p:cNvSpPr>
          <p:nvPr>
            <p:ph type="title"/>
          </p:nvPr>
        </p:nvSpPr>
        <p:spPr/>
        <p:txBody>
          <a:bodyPr/>
          <a:lstStyle/>
          <a:p>
            <a:r>
              <a:rPr lang="en-US" dirty="0"/>
              <a:t>Group Task</a:t>
            </a:r>
          </a:p>
        </p:txBody>
      </p:sp>
      <p:sp>
        <p:nvSpPr>
          <p:cNvPr id="4" name="Footer Placeholder 3">
            <a:extLst>
              <a:ext uri="{FF2B5EF4-FFF2-40B4-BE49-F238E27FC236}">
                <a16:creationId xmlns:a16="http://schemas.microsoft.com/office/drawing/2014/main" id="{16417046-E8D4-4851-862C-0BF84D8D122B}"/>
              </a:ext>
            </a:extLst>
          </p:cNvPr>
          <p:cNvSpPr>
            <a:spLocks noGrp="1"/>
          </p:cNvSpPr>
          <p:nvPr>
            <p:ph type="ftr" sz="quarter" idx="11"/>
          </p:nvPr>
        </p:nvSpPr>
        <p:spPr/>
        <p:txBody>
          <a:bodyPr/>
          <a:lstStyle/>
          <a:p>
            <a:r>
              <a:rPr lang="en-US" dirty="0"/>
              <a:t>Design Thinking in HR</a:t>
            </a:r>
          </a:p>
        </p:txBody>
      </p:sp>
      <p:sp>
        <p:nvSpPr>
          <p:cNvPr id="5" name="Slide Number Placeholder 4">
            <a:extLst>
              <a:ext uri="{FF2B5EF4-FFF2-40B4-BE49-F238E27FC236}">
                <a16:creationId xmlns:a16="http://schemas.microsoft.com/office/drawing/2014/main" id="{37FC0AEA-646D-49DC-8618-CEFD70130E0C}"/>
              </a:ext>
            </a:extLst>
          </p:cNvPr>
          <p:cNvSpPr>
            <a:spLocks noGrp="1"/>
          </p:cNvSpPr>
          <p:nvPr>
            <p:ph type="sldNum" sz="quarter" idx="12"/>
          </p:nvPr>
        </p:nvSpPr>
        <p:spPr/>
        <p:txBody>
          <a:bodyPr/>
          <a:lstStyle/>
          <a:p>
            <a:fld id="{95CBEC59-7FF9-4688-98DF-89832A0C9025}" type="slidenum">
              <a:rPr lang="en-US" smtClean="0"/>
              <a:t>4</a:t>
            </a:fld>
            <a:endParaRPr lang="en-US" dirty="0"/>
          </a:p>
        </p:txBody>
      </p:sp>
      <p:sp>
        <p:nvSpPr>
          <p:cNvPr id="6" name="Subtitle 5">
            <a:extLst>
              <a:ext uri="{FF2B5EF4-FFF2-40B4-BE49-F238E27FC236}">
                <a16:creationId xmlns:a16="http://schemas.microsoft.com/office/drawing/2014/main" id="{09278663-6DFB-48C5-B58E-9F7560421BA7}"/>
              </a:ext>
            </a:extLst>
          </p:cNvPr>
          <p:cNvSpPr>
            <a:spLocks noGrp="1"/>
          </p:cNvSpPr>
          <p:nvPr>
            <p:ph type="subTitle" idx="13"/>
          </p:nvPr>
        </p:nvSpPr>
        <p:spPr>
          <a:xfrm>
            <a:off x="1527519" y="3279799"/>
            <a:ext cx="4143555" cy="1609442"/>
          </a:xfrm>
        </p:spPr>
        <p:txBody>
          <a:bodyPr>
            <a:normAutofit fontScale="77500" lnSpcReduction="20000"/>
          </a:bodyPr>
          <a:lstStyle/>
          <a:p>
            <a:r>
              <a:rPr lang="en-US" b="0" dirty="0"/>
              <a:t>In groups of 4/5 answer the following question: </a:t>
            </a:r>
          </a:p>
          <a:p>
            <a:r>
              <a:rPr lang="en-US" sz="3500" dirty="0"/>
              <a:t>What do you already know about Design Thinking and what it is used for?</a:t>
            </a:r>
          </a:p>
          <a:p>
            <a:endParaRPr lang="en-US" dirty="0"/>
          </a:p>
          <a:p>
            <a:endParaRPr lang="en-US" dirty="0"/>
          </a:p>
        </p:txBody>
      </p:sp>
    </p:spTree>
    <p:extLst>
      <p:ext uri="{BB962C8B-B14F-4D97-AF65-F5344CB8AC3E}">
        <p14:creationId xmlns:p14="http://schemas.microsoft.com/office/powerpoint/2010/main" val="1372925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30569427-3860-7925-68E7-289224258A52}"/>
              </a:ext>
            </a:extLst>
          </p:cNvPr>
          <p:cNvSpPr>
            <a:spLocks noGrp="1"/>
          </p:cNvSpPr>
          <p:nvPr>
            <p:ph type="title"/>
          </p:nvPr>
        </p:nvSpPr>
        <p:spPr>
          <a:xfrm>
            <a:off x="1490196" y="1188098"/>
            <a:ext cx="4143555" cy="1536580"/>
          </a:xfrm>
        </p:spPr>
        <p:txBody>
          <a:bodyPr/>
          <a:lstStyle/>
          <a:p>
            <a:r>
              <a:rPr lang="en-US" dirty="0"/>
              <a:t>What is Design Thinking?</a:t>
            </a:r>
          </a:p>
        </p:txBody>
      </p:sp>
      <p:pic>
        <p:nvPicPr>
          <p:cNvPr id="9" name="Content Placeholder 8" descr="Shape&#10;&#10;Description automatically generated">
            <a:extLst>
              <a:ext uri="{FF2B5EF4-FFF2-40B4-BE49-F238E27FC236}">
                <a16:creationId xmlns:a16="http://schemas.microsoft.com/office/drawing/2014/main" id="{B0F7C2AB-A8BD-E7CD-871C-AA866CA11504}"/>
              </a:ext>
            </a:extLst>
          </p:cNvPr>
          <p:cNvPicPr>
            <a:picLocks noGrp="1" noChangeAspect="1"/>
          </p:cNvPicPr>
          <p:nvPr>
            <p:ph idx="1"/>
          </p:nvPr>
        </p:nvPicPr>
        <p:blipFill rotWithShape="1">
          <a:blip r:embed="rId2">
            <a:extLst>
              <a:ext uri="{837473B0-CC2E-450A-ABE3-18F120FF3D39}">
                <a1611:picAttrSrcUrl xmlns:a1611="http://schemas.microsoft.com/office/drawing/2016/11/main" r:id="rId3"/>
              </a:ext>
            </a:extLst>
          </a:blip>
          <a:srcRect b="11611"/>
          <a:stretch/>
        </p:blipFill>
        <p:spPr>
          <a:xfrm>
            <a:off x="2430333" y="4133322"/>
            <a:ext cx="6667014" cy="2724678"/>
          </a:xfrm>
        </p:spPr>
      </p:pic>
      <p:sp>
        <p:nvSpPr>
          <p:cNvPr id="4" name="Footer Placeholder 3">
            <a:extLst>
              <a:ext uri="{FF2B5EF4-FFF2-40B4-BE49-F238E27FC236}">
                <a16:creationId xmlns:a16="http://schemas.microsoft.com/office/drawing/2014/main" id="{DC1D1913-E199-AE4F-602C-DBC9D4D1EBFD}"/>
              </a:ext>
            </a:extLst>
          </p:cNvPr>
          <p:cNvSpPr>
            <a:spLocks noGrp="1"/>
          </p:cNvSpPr>
          <p:nvPr>
            <p:ph type="ftr" sz="quarter" idx="11"/>
          </p:nvPr>
        </p:nvSpPr>
        <p:spPr>
          <a:xfrm>
            <a:off x="614873" y="6187538"/>
            <a:ext cx="3256673" cy="365125"/>
          </a:xfrm>
        </p:spPr>
        <p:txBody>
          <a:bodyPr anchor="ctr">
            <a:normAutofit/>
          </a:bodyPr>
          <a:lstStyle/>
          <a:p>
            <a:pPr>
              <a:spcAft>
                <a:spcPts val="600"/>
              </a:spcAft>
            </a:pPr>
            <a:r>
              <a:rPr lang="en-US" dirty="0"/>
              <a:t>Design Thinking in HR</a:t>
            </a:r>
          </a:p>
        </p:txBody>
      </p:sp>
      <p:sp>
        <p:nvSpPr>
          <p:cNvPr id="5" name="Slide Number Placeholder 4">
            <a:extLst>
              <a:ext uri="{FF2B5EF4-FFF2-40B4-BE49-F238E27FC236}">
                <a16:creationId xmlns:a16="http://schemas.microsoft.com/office/drawing/2014/main" id="{BFBA7693-CE4B-0701-42B1-B4E3D34C639A}"/>
              </a:ext>
            </a:extLst>
          </p:cNvPr>
          <p:cNvSpPr>
            <a:spLocks noGrp="1"/>
          </p:cNvSpPr>
          <p:nvPr>
            <p:ph type="sldNum" sz="quarter" idx="12"/>
          </p:nvPr>
        </p:nvSpPr>
        <p:spPr>
          <a:xfrm>
            <a:off x="8849751" y="6187538"/>
            <a:ext cx="2743200" cy="365125"/>
          </a:xfrm>
        </p:spPr>
        <p:txBody>
          <a:bodyPr anchor="ctr">
            <a:normAutofit/>
          </a:bodyPr>
          <a:lstStyle/>
          <a:p>
            <a:pPr>
              <a:spcAft>
                <a:spcPts val="600"/>
              </a:spcAft>
            </a:pPr>
            <a:fld id="{95CBEC59-7FF9-4688-98DF-89832A0C9025}" type="slidenum">
              <a:rPr lang="en-US" smtClean="0"/>
              <a:pPr>
                <a:spcAft>
                  <a:spcPts val="600"/>
                </a:spcAft>
              </a:pPr>
              <a:t>5</a:t>
            </a:fld>
            <a:endParaRPr lang="en-US"/>
          </a:p>
        </p:txBody>
      </p:sp>
      <p:sp>
        <p:nvSpPr>
          <p:cNvPr id="17" name="TextBox 16">
            <a:extLst>
              <a:ext uri="{FF2B5EF4-FFF2-40B4-BE49-F238E27FC236}">
                <a16:creationId xmlns:a16="http://schemas.microsoft.com/office/drawing/2014/main" id="{B5A65335-3DF9-29B8-139B-9C986DD4C777}"/>
              </a:ext>
            </a:extLst>
          </p:cNvPr>
          <p:cNvSpPr txBox="1"/>
          <p:nvPr/>
        </p:nvSpPr>
        <p:spPr>
          <a:xfrm>
            <a:off x="5633751" y="1491961"/>
            <a:ext cx="5180429" cy="2336024"/>
          </a:xfrm>
          <a:prstGeom prst="rect">
            <a:avLst/>
          </a:prstGeom>
          <a:noFill/>
        </p:spPr>
        <p:txBody>
          <a:bodyPr wrap="square">
            <a:spAutoFit/>
          </a:bodyPr>
          <a:lstStyle/>
          <a:p>
            <a:pPr>
              <a:lnSpc>
                <a:spcPct val="90000"/>
              </a:lnSpc>
              <a:spcBef>
                <a:spcPts val="1400"/>
              </a:spcBef>
              <a:defRPr/>
            </a:pPr>
            <a:r>
              <a:rPr lang="en-US" sz="1800" kern="1200" dirty="0">
                <a:solidFill>
                  <a:schemeClr val="bg1"/>
                </a:solidFill>
                <a:latin typeface="+mn-lt"/>
                <a:ea typeface="+mn-ea"/>
                <a:cs typeface="+mn-cs"/>
              </a:rPr>
              <a:t>Design Thinking is a useful concept for identifying solutions to problems in a systematic way. Over recent decades, it has become crucial to develop and refine skills which allow us to understand and act on rapid changes in our environment and </a:t>
            </a:r>
            <a:r>
              <a:rPr lang="en-US" sz="1800" kern="1200" dirty="0" err="1">
                <a:solidFill>
                  <a:schemeClr val="bg1"/>
                </a:solidFill>
                <a:latin typeface="+mn-lt"/>
                <a:ea typeface="+mn-ea"/>
                <a:cs typeface="+mn-cs"/>
              </a:rPr>
              <a:t>behaviour</a:t>
            </a:r>
            <a:r>
              <a:rPr lang="en-US" sz="1800" kern="1200" dirty="0">
                <a:solidFill>
                  <a:schemeClr val="bg1"/>
                </a:solidFill>
                <a:latin typeface="+mn-lt"/>
                <a:ea typeface="+mn-ea"/>
                <a:cs typeface="+mn-cs"/>
              </a:rPr>
              <a:t>. The world has become increasingly interconnected and complex, and design thinking offers a means to grapple with all this change in a more human-centric manner (Interaction Design Foundation, 2020)</a:t>
            </a:r>
          </a:p>
        </p:txBody>
      </p:sp>
    </p:spTree>
    <p:extLst>
      <p:ext uri="{BB962C8B-B14F-4D97-AF65-F5344CB8AC3E}">
        <p14:creationId xmlns:p14="http://schemas.microsoft.com/office/powerpoint/2010/main" val="3581296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654A8-4C50-BF99-BDB7-329EFAF3AA70}"/>
              </a:ext>
            </a:extLst>
          </p:cNvPr>
          <p:cNvSpPr>
            <a:spLocks noGrp="1"/>
          </p:cNvSpPr>
          <p:nvPr>
            <p:ph type="title"/>
          </p:nvPr>
        </p:nvSpPr>
        <p:spPr>
          <a:xfrm>
            <a:off x="928800" y="652069"/>
            <a:ext cx="3932237" cy="2390931"/>
          </a:xfrm>
        </p:spPr>
        <p:txBody>
          <a:bodyPr anchor="b">
            <a:normAutofit/>
          </a:bodyPr>
          <a:lstStyle/>
          <a:p>
            <a:r>
              <a:rPr lang="en-GB" dirty="0"/>
              <a:t>How Design Thinking Is Disrupting HR</a:t>
            </a:r>
          </a:p>
        </p:txBody>
      </p:sp>
      <p:pic>
        <p:nvPicPr>
          <p:cNvPr id="8" name="Picture 7">
            <a:extLst>
              <a:ext uri="{FF2B5EF4-FFF2-40B4-BE49-F238E27FC236}">
                <a16:creationId xmlns:a16="http://schemas.microsoft.com/office/drawing/2014/main" id="{D564169A-217F-59AC-BAAF-B1049D04C4C0}"/>
              </a:ext>
            </a:extLst>
          </p:cNvPr>
          <p:cNvPicPr>
            <a:picLocks noChangeAspect="1"/>
          </p:cNvPicPr>
          <p:nvPr/>
        </p:nvPicPr>
        <p:blipFill rotWithShape="1">
          <a:blip r:embed="rId2"/>
          <a:srcRect b="9541"/>
          <a:stretch/>
        </p:blipFill>
        <p:spPr>
          <a:xfrm>
            <a:off x="5231566" y="1183337"/>
            <a:ext cx="6361385" cy="4200745"/>
          </a:xfrm>
          <a:prstGeom prst="rect">
            <a:avLst/>
          </a:prstGeom>
          <a:ln>
            <a:noFill/>
          </a:ln>
          <a:effectLst>
            <a:outerShdw blurRad="292100" dist="139700" dir="2700000" algn="tl" rotWithShape="0">
              <a:srgbClr val="333333">
                <a:alpha val="65000"/>
              </a:srgbClr>
            </a:outerShdw>
          </a:effectLst>
        </p:spPr>
      </p:pic>
      <p:sp>
        <p:nvSpPr>
          <p:cNvPr id="3" name="Content Placeholder 2">
            <a:extLst>
              <a:ext uri="{FF2B5EF4-FFF2-40B4-BE49-F238E27FC236}">
                <a16:creationId xmlns:a16="http://schemas.microsoft.com/office/drawing/2014/main" id="{11517DCB-890E-90B1-FCF9-330D6CC0DCE5}"/>
              </a:ext>
            </a:extLst>
          </p:cNvPr>
          <p:cNvSpPr>
            <a:spLocks noGrp="1"/>
          </p:cNvSpPr>
          <p:nvPr>
            <p:ph type="body" sz="half" idx="2"/>
          </p:nvPr>
        </p:nvSpPr>
        <p:spPr>
          <a:xfrm>
            <a:off x="928800" y="3283710"/>
            <a:ext cx="3932237" cy="2439988"/>
          </a:xfrm>
        </p:spPr>
        <p:txBody>
          <a:bodyPr>
            <a:normAutofit/>
          </a:bodyPr>
          <a:lstStyle/>
          <a:p>
            <a:r>
              <a:rPr lang="en-GB" sz="1600"/>
              <a:t>“Design Thinking casts HR in a new role. It transforms HR from a “process developer” into an “experience architect.” It empowers HR to reimagine every aspect of work: the physical environment; how people meet and interact; how managers spend their time; and how companies select, train, engage, and evaluate people” (Josh Bersin) </a:t>
            </a:r>
          </a:p>
        </p:txBody>
      </p:sp>
      <p:sp>
        <p:nvSpPr>
          <p:cNvPr id="4" name="Footer Placeholder 3">
            <a:extLst>
              <a:ext uri="{FF2B5EF4-FFF2-40B4-BE49-F238E27FC236}">
                <a16:creationId xmlns:a16="http://schemas.microsoft.com/office/drawing/2014/main" id="{0B56CD0A-AACC-2C38-7149-70F2EF747648}"/>
              </a:ext>
            </a:extLst>
          </p:cNvPr>
          <p:cNvSpPr>
            <a:spLocks noGrp="1"/>
          </p:cNvSpPr>
          <p:nvPr>
            <p:ph type="ftr" sz="quarter" idx="11"/>
          </p:nvPr>
        </p:nvSpPr>
        <p:spPr>
          <a:xfrm>
            <a:off x="614873" y="6187538"/>
            <a:ext cx="3256673" cy="365125"/>
          </a:xfrm>
        </p:spPr>
        <p:txBody>
          <a:bodyPr anchor="ctr">
            <a:normAutofit/>
          </a:bodyPr>
          <a:lstStyle/>
          <a:p>
            <a:pPr>
              <a:spcAft>
                <a:spcPts val="600"/>
              </a:spcAft>
            </a:pPr>
            <a:r>
              <a:rPr lang="en-US" dirty="0"/>
              <a:t>Design Thinking in HR</a:t>
            </a:r>
          </a:p>
        </p:txBody>
      </p:sp>
      <p:sp>
        <p:nvSpPr>
          <p:cNvPr id="5" name="Slide Number Placeholder 4">
            <a:extLst>
              <a:ext uri="{FF2B5EF4-FFF2-40B4-BE49-F238E27FC236}">
                <a16:creationId xmlns:a16="http://schemas.microsoft.com/office/drawing/2014/main" id="{66AB8C5A-7494-4679-6A7D-E2CEEBB33A08}"/>
              </a:ext>
            </a:extLst>
          </p:cNvPr>
          <p:cNvSpPr>
            <a:spLocks noGrp="1"/>
          </p:cNvSpPr>
          <p:nvPr>
            <p:ph type="sldNum" sz="quarter" idx="12"/>
          </p:nvPr>
        </p:nvSpPr>
        <p:spPr>
          <a:xfrm>
            <a:off x="8849751" y="6187538"/>
            <a:ext cx="2743200" cy="365125"/>
          </a:xfrm>
        </p:spPr>
        <p:txBody>
          <a:bodyPr anchor="ctr">
            <a:normAutofit/>
          </a:bodyPr>
          <a:lstStyle/>
          <a:p>
            <a:pPr>
              <a:spcAft>
                <a:spcPts val="600"/>
              </a:spcAft>
            </a:pPr>
            <a:fld id="{95CBEC59-7FF9-4688-98DF-89832A0C9025}" type="slidenum">
              <a:rPr lang="en-US" smtClean="0"/>
              <a:pPr>
                <a:spcAft>
                  <a:spcPts val="600"/>
                </a:spcAft>
              </a:pPr>
              <a:t>6</a:t>
            </a:fld>
            <a:endParaRPr lang="en-US"/>
          </a:p>
        </p:txBody>
      </p:sp>
    </p:spTree>
    <p:extLst>
      <p:ext uri="{BB962C8B-B14F-4D97-AF65-F5344CB8AC3E}">
        <p14:creationId xmlns:p14="http://schemas.microsoft.com/office/powerpoint/2010/main" val="2568746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B5D98-1D48-5264-A579-03B50454588B}"/>
              </a:ext>
            </a:extLst>
          </p:cNvPr>
          <p:cNvSpPr>
            <a:spLocks noGrp="1"/>
          </p:cNvSpPr>
          <p:nvPr>
            <p:ph type="title"/>
          </p:nvPr>
        </p:nvSpPr>
        <p:spPr/>
        <p:txBody>
          <a:bodyPr/>
          <a:lstStyle/>
          <a:p>
            <a:r>
              <a:rPr lang="en-GB" dirty="0"/>
              <a:t>VIDEO</a:t>
            </a:r>
          </a:p>
        </p:txBody>
      </p:sp>
      <p:sp>
        <p:nvSpPr>
          <p:cNvPr id="3" name="Footer Placeholder 2">
            <a:extLst>
              <a:ext uri="{FF2B5EF4-FFF2-40B4-BE49-F238E27FC236}">
                <a16:creationId xmlns:a16="http://schemas.microsoft.com/office/drawing/2014/main" id="{D06DEE5C-2745-4D33-A31C-28A4B6F2160B}"/>
              </a:ext>
            </a:extLst>
          </p:cNvPr>
          <p:cNvSpPr>
            <a:spLocks noGrp="1"/>
          </p:cNvSpPr>
          <p:nvPr>
            <p:ph type="ftr" sz="quarter" idx="11"/>
          </p:nvPr>
        </p:nvSpPr>
        <p:spPr/>
        <p:txBody>
          <a:bodyPr/>
          <a:lstStyle/>
          <a:p>
            <a:r>
              <a:rPr lang="en-US" dirty="0"/>
              <a:t>Design Thinking in HR</a:t>
            </a:r>
          </a:p>
        </p:txBody>
      </p:sp>
      <p:sp>
        <p:nvSpPr>
          <p:cNvPr id="4" name="Slide Number Placeholder 3">
            <a:extLst>
              <a:ext uri="{FF2B5EF4-FFF2-40B4-BE49-F238E27FC236}">
                <a16:creationId xmlns:a16="http://schemas.microsoft.com/office/drawing/2014/main" id="{2335E552-8D65-1F16-0D9A-D54F4E1D0950}"/>
              </a:ext>
            </a:extLst>
          </p:cNvPr>
          <p:cNvSpPr>
            <a:spLocks noGrp="1"/>
          </p:cNvSpPr>
          <p:nvPr>
            <p:ph type="sldNum" sz="quarter" idx="12"/>
          </p:nvPr>
        </p:nvSpPr>
        <p:spPr/>
        <p:txBody>
          <a:bodyPr/>
          <a:lstStyle/>
          <a:p>
            <a:fld id="{95CBEC59-7FF9-4688-98DF-89832A0C9025}" type="slidenum">
              <a:rPr lang="en-US" smtClean="0"/>
              <a:t>7</a:t>
            </a:fld>
            <a:endParaRPr lang="en-US" dirty="0"/>
          </a:p>
        </p:txBody>
      </p:sp>
      <p:sp>
        <p:nvSpPr>
          <p:cNvPr id="5" name="Text Placeholder 4">
            <a:extLst>
              <a:ext uri="{FF2B5EF4-FFF2-40B4-BE49-F238E27FC236}">
                <a16:creationId xmlns:a16="http://schemas.microsoft.com/office/drawing/2014/main" id="{F3A95C66-2301-A007-C985-2F5387DFC4E6}"/>
              </a:ext>
            </a:extLst>
          </p:cNvPr>
          <p:cNvSpPr>
            <a:spLocks noGrp="1"/>
          </p:cNvSpPr>
          <p:nvPr>
            <p:ph type="body" sz="quarter" idx="14"/>
          </p:nvPr>
        </p:nvSpPr>
        <p:spPr/>
        <p:txBody>
          <a:bodyPr/>
          <a:lstStyle/>
          <a:p>
            <a:endParaRPr lang="en-GB"/>
          </a:p>
        </p:txBody>
      </p:sp>
      <p:sp>
        <p:nvSpPr>
          <p:cNvPr id="6" name="Picture Placeholder 5">
            <a:extLst>
              <a:ext uri="{FF2B5EF4-FFF2-40B4-BE49-F238E27FC236}">
                <a16:creationId xmlns:a16="http://schemas.microsoft.com/office/drawing/2014/main" id="{22985F31-4E50-32BE-1BD0-4142116A9B02}"/>
              </a:ext>
            </a:extLst>
          </p:cNvPr>
          <p:cNvSpPr>
            <a:spLocks noGrp="1"/>
          </p:cNvSpPr>
          <p:nvPr>
            <p:ph type="pic" sz="quarter" idx="15"/>
          </p:nvPr>
        </p:nvSpPr>
        <p:spPr/>
      </p:sp>
      <p:pic>
        <p:nvPicPr>
          <p:cNvPr id="7" name="Online Media 6" title="The Design Thinking Process">
            <a:hlinkClick r:id="" action="ppaction://media"/>
            <a:extLst>
              <a:ext uri="{FF2B5EF4-FFF2-40B4-BE49-F238E27FC236}">
                <a16:creationId xmlns:a16="http://schemas.microsoft.com/office/drawing/2014/main" id="{D0A14494-C886-8327-80A2-A3847E220099}"/>
              </a:ext>
            </a:extLst>
          </p:cNvPr>
          <p:cNvPicPr>
            <a:picLocks noRot="1" noChangeAspect="1"/>
          </p:cNvPicPr>
          <p:nvPr>
            <a:videoFile r:link="rId1"/>
          </p:nvPr>
        </p:nvPicPr>
        <p:blipFill>
          <a:blip r:embed="rId3"/>
          <a:stretch>
            <a:fillRect/>
          </a:stretch>
        </p:blipFill>
        <p:spPr>
          <a:xfrm>
            <a:off x="0" y="-15240"/>
            <a:ext cx="12192000" cy="6888480"/>
          </a:xfrm>
          <a:prstGeom prst="rect">
            <a:avLst/>
          </a:prstGeom>
        </p:spPr>
      </p:pic>
    </p:spTree>
    <p:extLst>
      <p:ext uri="{BB962C8B-B14F-4D97-AF65-F5344CB8AC3E}">
        <p14:creationId xmlns:p14="http://schemas.microsoft.com/office/powerpoint/2010/main" val="378111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CAC42-AEAC-06CF-602A-EBB97546F5A1}"/>
              </a:ext>
            </a:extLst>
          </p:cNvPr>
          <p:cNvSpPr>
            <a:spLocks noGrp="1"/>
          </p:cNvSpPr>
          <p:nvPr>
            <p:ph type="title"/>
          </p:nvPr>
        </p:nvSpPr>
        <p:spPr/>
        <p:txBody>
          <a:bodyPr/>
          <a:lstStyle/>
          <a:p>
            <a:r>
              <a:rPr lang="en-GB" dirty="0"/>
              <a:t>Group Task</a:t>
            </a:r>
          </a:p>
        </p:txBody>
      </p:sp>
      <p:sp>
        <p:nvSpPr>
          <p:cNvPr id="4" name="Text Placeholder 3">
            <a:extLst>
              <a:ext uri="{FF2B5EF4-FFF2-40B4-BE49-F238E27FC236}">
                <a16:creationId xmlns:a16="http://schemas.microsoft.com/office/drawing/2014/main" id="{16388150-8144-B840-C74C-F3482756833A}"/>
              </a:ext>
            </a:extLst>
          </p:cNvPr>
          <p:cNvSpPr>
            <a:spLocks noGrp="1"/>
          </p:cNvSpPr>
          <p:nvPr>
            <p:ph type="body" sz="half" idx="2"/>
          </p:nvPr>
        </p:nvSpPr>
        <p:spPr>
          <a:xfrm>
            <a:off x="928799" y="3283710"/>
            <a:ext cx="10664151" cy="2439988"/>
          </a:xfrm>
        </p:spPr>
        <p:txBody>
          <a:bodyPr>
            <a:normAutofit/>
          </a:bodyPr>
          <a:lstStyle/>
          <a:p>
            <a:r>
              <a:rPr lang="en-GB" i="1" dirty="0"/>
              <a:t>“Design thinking HR case study”</a:t>
            </a:r>
          </a:p>
          <a:p>
            <a:pPr marL="342900" indent="-342900">
              <a:buFont typeface="Arial" panose="020B0604020202020204" pitchFamily="34" charset="0"/>
              <a:buChar char="•"/>
            </a:pPr>
            <a:r>
              <a:rPr lang="en-GB" dirty="0"/>
              <a:t>Review the allocated case study and capture the key points.</a:t>
            </a:r>
          </a:p>
          <a:p>
            <a:pPr marL="342900" indent="-342900">
              <a:buFont typeface="Arial" panose="020B0604020202020204" pitchFamily="34" charset="0"/>
              <a:buChar char="•"/>
            </a:pPr>
            <a:r>
              <a:rPr lang="en-GB" dirty="0"/>
              <a:t>Make a 5 minute presentation of your findings to share with the rest of the class. </a:t>
            </a:r>
          </a:p>
        </p:txBody>
      </p:sp>
      <p:sp>
        <p:nvSpPr>
          <p:cNvPr id="5" name="Footer Placeholder 4">
            <a:extLst>
              <a:ext uri="{FF2B5EF4-FFF2-40B4-BE49-F238E27FC236}">
                <a16:creationId xmlns:a16="http://schemas.microsoft.com/office/drawing/2014/main" id="{453E5746-F217-0100-3DCB-F36C74A6E840}"/>
              </a:ext>
            </a:extLst>
          </p:cNvPr>
          <p:cNvSpPr>
            <a:spLocks noGrp="1"/>
          </p:cNvSpPr>
          <p:nvPr>
            <p:ph type="ftr" sz="quarter" idx="11"/>
          </p:nvPr>
        </p:nvSpPr>
        <p:spPr/>
        <p:txBody>
          <a:bodyPr/>
          <a:lstStyle/>
          <a:p>
            <a:r>
              <a:rPr lang="en-US" dirty="0"/>
              <a:t>Design Thinking in HR</a:t>
            </a:r>
          </a:p>
        </p:txBody>
      </p:sp>
      <p:sp>
        <p:nvSpPr>
          <p:cNvPr id="6" name="Slide Number Placeholder 5">
            <a:extLst>
              <a:ext uri="{FF2B5EF4-FFF2-40B4-BE49-F238E27FC236}">
                <a16:creationId xmlns:a16="http://schemas.microsoft.com/office/drawing/2014/main" id="{AFB1EC27-8846-0F9D-1800-B9189D490BF2}"/>
              </a:ext>
            </a:extLst>
          </p:cNvPr>
          <p:cNvSpPr>
            <a:spLocks noGrp="1"/>
          </p:cNvSpPr>
          <p:nvPr>
            <p:ph type="sldNum" sz="quarter" idx="12"/>
          </p:nvPr>
        </p:nvSpPr>
        <p:spPr/>
        <p:txBody>
          <a:bodyPr/>
          <a:lstStyle/>
          <a:p>
            <a:fld id="{95CBEC59-7FF9-4688-98DF-89832A0C9025}" type="slidenum">
              <a:rPr lang="en-US" smtClean="0"/>
              <a:t>8</a:t>
            </a:fld>
            <a:endParaRPr lang="en-US" dirty="0"/>
          </a:p>
        </p:txBody>
      </p:sp>
    </p:spTree>
    <p:extLst>
      <p:ext uri="{BB962C8B-B14F-4D97-AF65-F5344CB8AC3E}">
        <p14:creationId xmlns:p14="http://schemas.microsoft.com/office/powerpoint/2010/main" val="390876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9A437-8B14-44F3-9CD4-350A04C1CA8C}"/>
              </a:ext>
            </a:extLst>
          </p:cNvPr>
          <p:cNvSpPr>
            <a:spLocks noGrp="1"/>
          </p:cNvSpPr>
          <p:nvPr>
            <p:ph type="title"/>
          </p:nvPr>
        </p:nvSpPr>
        <p:spPr/>
        <p:txBody>
          <a:bodyPr/>
          <a:lstStyle/>
          <a:p>
            <a:r>
              <a:rPr lang="en-US" dirty="0"/>
              <a:t>CHART SLIDE</a:t>
            </a:r>
          </a:p>
        </p:txBody>
      </p:sp>
      <p:sp>
        <p:nvSpPr>
          <p:cNvPr id="3" name="Footer Placeholder 2">
            <a:extLst>
              <a:ext uri="{FF2B5EF4-FFF2-40B4-BE49-F238E27FC236}">
                <a16:creationId xmlns:a16="http://schemas.microsoft.com/office/drawing/2014/main" id="{585E8062-5491-4788-A35F-8BEF6FC48888}"/>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73488701-5FB3-46AF-AA79-5DFBF04494AD}"/>
              </a:ext>
            </a:extLst>
          </p:cNvPr>
          <p:cNvSpPr>
            <a:spLocks noGrp="1"/>
          </p:cNvSpPr>
          <p:nvPr>
            <p:ph type="sldNum" sz="quarter" idx="12"/>
          </p:nvPr>
        </p:nvSpPr>
        <p:spPr/>
        <p:txBody>
          <a:bodyPr/>
          <a:lstStyle/>
          <a:p>
            <a:fld id="{95CBEC59-7FF9-4688-98DF-89832A0C9025}" type="slidenum">
              <a:rPr lang="en-US" smtClean="0"/>
              <a:t>9</a:t>
            </a:fld>
            <a:endParaRPr lang="en-US" dirty="0"/>
          </a:p>
        </p:txBody>
      </p:sp>
      <p:sp>
        <p:nvSpPr>
          <p:cNvPr id="5" name="Text Placeholder 4">
            <a:extLst>
              <a:ext uri="{FF2B5EF4-FFF2-40B4-BE49-F238E27FC236}">
                <a16:creationId xmlns:a16="http://schemas.microsoft.com/office/drawing/2014/main" id="{A8B52AA4-2DB7-4C7A-99AA-093B615C386A}"/>
              </a:ext>
            </a:extLst>
          </p:cNvPr>
          <p:cNvSpPr>
            <a:spLocks noGrp="1"/>
          </p:cNvSpPr>
          <p:nvPr>
            <p:ph type="body" idx="1"/>
          </p:nvPr>
        </p:nvSpPr>
        <p:spPr/>
        <p:txBody>
          <a:bodyPr/>
          <a:lstStyle/>
          <a:p>
            <a:r>
              <a:rPr lang="en-US" dirty="0"/>
              <a:t>Paragraph Title</a:t>
            </a:r>
          </a:p>
        </p:txBody>
      </p:sp>
      <p:sp>
        <p:nvSpPr>
          <p:cNvPr id="6" name="Content Placeholder 5">
            <a:extLst>
              <a:ext uri="{FF2B5EF4-FFF2-40B4-BE49-F238E27FC236}">
                <a16:creationId xmlns:a16="http://schemas.microsoft.com/office/drawing/2014/main" id="{DC9CBA16-FC20-442F-ADE3-E8D745590243}"/>
              </a:ext>
            </a:extLst>
          </p:cNvPr>
          <p:cNvSpPr>
            <a:spLocks noGrp="1"/>
          </p:cNvSpPr>
          <p:nvPr>
            <p:ph sz="half" idx="2"/>
          </p:nvPr>
        </p:nvSpPr>
        <p:spPr>
          <a:xfrm>
            <a:off x="928801" y="3431112"/>
            <a:ext cx="4894484" cy="2773258"/>
          </a:xfrm>
        </p:spPr>
        <p:txBody>
          <a:bodyPr/>
          <a:lstStyle/>
          <a:p>
            <a:r>
              <a:rPr lang="en-US" dirty="0"/>
              <a:t>Maximincto od essi sime voluptati ipis maximus.</a:t>
            </a:r>
            <a:br>
              <a:rPr lang="en-US" dirty="0"/>
            </a:br>
            <a:r>
              <a:rPr lang="en-US" dirty="0"/>
              <a:t>Liquatem voluptatur, con plabo. Ut que dUm quiae cus sus event velibus.</a:t>
            </a:r>
          </a:p>
          <a:p>
            <a:pPr>
              <a:spcBef>
                <a:spcPts val="600"/>
              </a:spcBef>
            </a:pPr>
            <a:r>
              <a:rPr lang="en-US" dirty="0"/>
              <a:t>Rate conseris ma as dolupta idis aut apicide ruptatio.</a:t>
            </a:r>
          </a:p>
          <a:p>
            <a:pPr>
              <a:spcBef>
                <a:spcPts val="600"/>
              </a:spcBef>
            </a:pPr>
            <a:r>
              <a:rPr lang="en-US" dirty="0"/>
              <a:t>Et expedis eossimpere mod mostinihil mo et.</a:t>
            </a:r>
          </a:p>
          <a:p>
            <a:pPr>
              <a:spcBef>
                <a:spcPts val="600"/>
              </a:spcBef>
            </a:pPr>
            <a:r>
              <a:rPr lang="en-US" dirty="0"/>
              <a:t>Puditecte enimilluptae laboreri odi santotam as seque cor autem con restiistia volo.</a:t>
            </a:r>
          </a:p>
        </p:txBody>
      </p:sp>
      <p:sp>
        <p:nvSpPr>
          <p:cNvPr id="7" name="Text Placeholder 6">
            <a:extLst>
              <a:ext uri="{FF2B5EF4-FFF2-40B4-BE49-F238E27FC236}">
                <a16:creationId xmlns:a16="http://schemas.microsoft.com/office/drawing/2014/main" id="{A0AB54C4-EC05-4411-89AE-C93A257E2449}"/>
              </a:ext>
            </a:extLst>
          </p:cNvPr>
          <p:cNvSpPr>
            <a:spLocks noGrp="1"/>
          </p:cNvSpPr>
          <p:nvPr>
            <p:ph type="body" sz="quarter" idx="3"/>
          </p:nvPr>
        </p:nvSpPr>
        <p:spPr/>
        <p:txBody>
          <a:bodyPr/>
          <a:lstStyle/>
          <a:p>
            <a:r>
              <a:rPr lang="en-US" dirty="0"/>
              <a:t>Chart Title</a:t>
            </a:r>
          </a:p>
        </p:txBody>
      </p:sp>
      <p:graphicFrame>
        <p:nvGraphicFramePr>
          <p:cNvPr id="12" name="Content Placeholder 11" descr="Chart">
            <a:extLst>
              <a:ext uri="{FF2B5EF4-FFF2-40B4-BE49-F238E27FC236}">
                <a16:creationId xmlns:a16="http://schemas.microsoft.com/office/drawing/2014/main" id="{17331FE7-F462-4B22-B38A-2DC8F54AB0BA}"/>
              </a:ext>
            </a:extLst>
          </p:cNvPr>
          <p:cNvGraphicFramePr>
            <a:graphicFrameLocks noGrp="1"/>
          </p:cNvGraphicFramePr>
          <p:nvPr>
            <p:ph sz="quarter" idx="4"/>
            <p:extLst>
              <p:ext uri="{D42A27DB-BD31-4B8C-83A1-F6EECF244321}">
                <p14:modId xmlns:p14="http://schemas.microsoft.com/office/powerpoint/2010/main" val="1539192301"/>
              </p:ext>
            </p:extLst>
          </p:nvPr>
        </p:nvGraphicFramePr>
        <p:xfrm>
          <a:off x="6224784" y="2179306"/>
          <a:ext cx="5157787" cy="3687762"/>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 Placeholder 8">
            <a:extLst>
              <a:ext uri="{FF2B5EF4-FFF2-40B4-BE49-F238E27FC236}">
                <a16:creationId xmlns:a16="http://schemas.microsoft.com/office/drawing/2014/main" id="{2CC79059-C535-4122-AA80-8D550BB43135}"/>
              </a:ext>
            </a:extLst>
          </p:cNvPr>
          <p:cNvSpPr>
            <a:spLocks noGrp="1"/>
          </p:cNvSpPr>
          <p:nvPr>
            <p:ph type="body" sz="quarter" idx="14"/>
          </p:nvPr>
        </p:nvSpPr>
        <p:spPr/>
        <p:txBody>
          <a:bodyPr/>
          <a:lstStyle/>
          <a:p>
            <a:r>
              <a:rPr lang="en-US" dirty="0"/>
              <a:t>20XX</a:t>
            </a:r>
          </a:p>
        </p:txBody>
      </p:sp>
      <mc:AlternateContent xmlns:mc="http://schemas.openxmlformats.org/markup-compatibility/2006">
        <mc:Choice xmlns:we="http://schemas.microsoft.com/office/webextensions/webextension/2010/11" xmlns:pca="http://schemas.microsoft.com/office/powerpoint/2013/contentapp" Requires="we pca">
          <p:graphicFrame>
            <p:nvGraphicFramePr>
              <p:cNvPr id="8" name="Add-in 7" title="Poll Everywhere">
                <a:extLst>
                  <a:ext uri="{FF2B5EF4-FFF2-40B4-BE49-F238E27FC236}">
                    <a16:creationId xmlns:a16="http://schemas.microsoft.com/office/drawing/2014/main" id="{D6338EEC-FE9A-4EA5-4086-954E254E083D}"/>
                  </a:ext>
                </a:extLst>
              </p:cNvPr>
              <p:cNvGraphicFramePr>
                <a:graphicFrameLocks noGrp="1"/>
              </p:cNvGraphicFramePr>
              <p:nvPr>
                <p:extLst>
                  <p:ext uri="{D42A27DB-BD31-4B8C-83A1-F6EECF244321}">
                    <p14:modId xmlns:p14="http://schemas.microsoft.com/office/powerpoint/2010/main" val="3777790969"/>
                  </p:ext>
                </p:extLst>
              </p:nvPr>
            </p:nvGraphicFramePr>
            <p:xfrm>
              <a:off x="0" y="0"/>
              <a:ext cx="12192000" cy="6858000"/>
            </p:xfrm>
            <a:graphic>
              <a:graphicData uri="http://schemas.microsoft.com/office/webextensions/webextension/2010/11">
                <we:webextensionref xmlns:we="http://schemas.microsoft.com/office/webextensions/webextension/2010/11" xmlns:r="http://schemas.openxmlformats.org/officeDocument/2006/relationships" r:id="rId3"/>
              </a:graphicData>
            </a:graphic>
          </p:graphicFrame>
        </mc:Choice>
        <mc:Fallback>
          <p:pic>
            <p:nvPicPr>
              <p:cNvPr id="8" name="Add-in 7" title="Poll Everywhere">
                <a:extLst>
                  <a:ext uri="{FF2B5EF4-FFF2-40B4-BE49-F238E27FC236}">
                    <a16:creationId xmlns:a16="http://schemas.microsoft.com/office/drawing/2014/main" id="{D6338EEC-FE9A-4EA5-4086-954E254E083D}"/>
                  </a:ext>
                </a:extLst>
              </p:cNvPr>
              <p:cNvPicPr>
                <a:picLocks noGrp="1" noRot="1" noChangeAspect="1" noMove="1" noResize="1" noEditPoints="1" noAdjustHandles="1" noChangeArrowheads="1" noChangeShapeType="1"/>
              </p:cNvPicPr>
              <p:nvPr/>
            </p:nvPicPr>
            <p:blipFill>
              <a:blip r:embed="rId4"/>
              <a:stretch>
                <a:fillRect/>
              </a:stretch>
            </p:blipFill>
            <p:spPr>
              <a:xfrm>
                <a:off x="0" y="0"/>
                <a:ext cx="12192000" cy="6858000"/>
              </a:xfrm>
              <a:prstGeom prst="rect">
                <a:avLst/>
              </a:prstGeom>
            </p:spPr>
          </p:pic>
        </mc:Fallback>
      </mc:AlternateContent>
    </p:spTree>
    <p:extLst>
      <p:ext uri="{BB962C8B-B14F-4D97-AF65-F5344CB8AC3E}">
        <p14:creationId xmlns:p14="http://schemas.microsoft.com/office/powerpoint/2010/main" val="3440486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0E9E1CB-C2D1-BD64-5A79-3FBE71C5F073}"/>
              </a:ext>
            </a:extLst>
          </p:cNvPr>
          <p:cNvSpPr>
            <a:spLocks noGrp="1"/>
          </p:cNvSpPr>
          <p:nvPr>
            <p:ph type="title"/>
          </p:nvPr>
        </p:nvSpPr>
        <p:spPr/>
        <p:txBody>
          <a:bodyPr/>
          <a:lstStyle/>
          <a:p>
            <a:r>
              <a:rPr lang="en-GB" dirty="0"/>
              <a:t>How do you solve an HR problem?</a:t>
            </a:r>
          </a:p>
        </p:txBody>
      </p:sp>
      <p:sp>
        <p:nvSpPr>
          <p:cNvPr id="11" name="Content Placeholder 10">
            <a:extLst>
              <a:ext uri="{FF2B5EF4-FFF2-40B4-BE49-F238E27FC236}">
                <a16:creationId xmlns:a16="http://schemas.microsoft.com/office/drawing/2014/main" id="{2E67BDCA-E47B-ACAF-9DEE-81C25C96A814}"/>
              </a:ext>
            </a:extLst>
          </p:cNvPr>
          <p:cNvSpPr>
            <a:spLocks noGrp="1"/>
          </p:cNvSpPr>
          <p:nvPr>
            <p:ph idx="1"/>
          </p:nvPr>
        </p:nvSpPr>
        <p:spPr>
          <a:xfrm>
            <a:off x="1002377" y="2376417"/>
            <a:ext cx="10515600" cy="2427923"/>
          </a:xfrm>
        </p:spPr>
        <p:txBody>
          <a:bodyPr/>
          <a:lstStyle/>
          <a:p>
            <a:pPr marL="285750" indent="-285750">
              <a:buFont typeface="Arial" panose="020B0604020202020204" pitchFamily="34" charset="0"/>
              <a:buChar char="•"/>
            </a:pPr>
            <a:r>
              <a:rPr lang="en-GB" dirty="0"/>
              <a:t>Select one of the problems that HR are typically asked to solve. </a:t>
            </a:r>
          </a:p>
          <a:p>
            <a:pPr marL="285750" indent="-285750">
              <a:buFont typeface="Arial" panose="020B0604020202020204" pitchFamily="34" charset="0"/>
              <a:buChar char="•"/>
            </a:pPr>
            <a:r>
              <a:rPr lang="en-GB" dirty="0"/>
              <a:t>First ask:</a:t>
            </a:r>
          </a:p>
          <a:p>
            <a:pPr marL="742950" lvl="1" indent="-285750">
              <a:buFont typeface="Arial" panose="020B0604020202020204" pitchFamily="34" charset="0"/>
              <a:buChar char="•"/>
            </a:pPr>
            <a:r>
              <a:rPr lang="en-GB" dirty="0"/>
              <a:t>Do we have the right team to solve this problem?</a:t>
            </a:r>
          </a:p>
          <a:p>
            <a:pPr marL="742950" lvl="1" indent="-285750">
              <a:buFont typeface="Arial" panose="020B0604020202020204" pitchFamily="34" charset="0"/>
              <a:buChar char="•"/>
            </a:pPr>
            <a:r>
              <a:rPr lang="en-GB" dirty="0"/>
              <a:t>How could we improve the diversity of the team to get a better perspective on the problem?</a:t>
            </a:r>
          </a:p>
          <a:p>
            <a:pPr marL="742950" lvl="1"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Only once you have the right team in place should you start with the DT process. </a:t>
            </a:r>
          </a:p>
          <a:p>
            <a:pPr marL="285750" indent="-285750">
              <a:buFont typeface="Arial" panose="020B0604020202020204" pitchFamily="34" charset="0"/>
              <a:buChar char="•"/>
            </a:pPr>
            <a:r>
              <a:rPr lang="en-GB" dirty="0"/>
              <a:t>Next we are going to apply each phase to the problem you have selected. </a:t>
            </a:r>
          </a:p>
        </p:txBody>
      </p:sp>
      <p:sp>
        <p:nvSpPr>
          <p:cNvPr id="3" name="Footer Placeholder 2">
            <a:extLst>
              <a:ext uri="{FF2B5EF4-FFF2-40B4-BE49-F238E27FC236}">
                <a16:creationId xmlns:a16="http://schemas.microsoft.com/office/drawing/2014/main" id="{0014945C-2328-0333-DFCE-660D5CF98510}"/>
              </a:ext>
            </a:extLst>
          </p:cNvPr>
          <p:cNvSpPr>
            <a:spLocks noGrp="1"/>
          </p:cNvSpPr>
          <p:nvPr>
            <p:ph type="ftr" sz="quarter" idx="11"/>
          </p:nvPr>
        </p:nvSpPr>
        <p:spPr/>
        <p:txBody>
          <a:bodyPr/>
          <a:lstStyle/>
          <a:p>
            <a:r>
              <a:rPr lang="en-US" dirty="0"/>
              <a:t>Design Thinking in HR</a:t>
            </a:r>
          </a:p>
        </p:txBody>
      </p:sp>
      <p:sp>
        <p:nvSpPr>
          <p:cNvPr id="4" name="Slide Number Placeholder 3">
            <a:extLst>
              <a:ext uri="{FF2B5EF4-FFF2-40B4-BE49-F238E27FC236}">
                <a16:creationId xmlns:a16="http://schemas.microsoft.com/office/drawing/2014/main" id="{3E20F1A1-5E55-4F34-DA91-CF22CD24839D}"/>
              </a:ext>
            </a:extLst>
          </p:cNvPr>
          <p:cNvSpPr>
            <a:spLocks noGrp="1"/>
          </p:cNvSpPr>
          <p:nvPr>
            <p:ph type="sldNum" sz="quarter" idx="12"/>
          </p:nvPr>
        </p:nvSpPr>
        <p:spPr/>
        <p:txBody>
          <a:bodyPr/>
          <a:lstStyle/>
          <a:p>
            <a:fld id="{95CBEC59-7FF9-4688-98DF-89832A0C9025}" type="slidenum">
              <a:rPr lang="en-US" smtClean="0"/>
              <a:t>10</a:t>
            </a:fld>
            <a:endParaRPr lang="en-US" dirty="0"/>
          </a:p>
        </p:txBody>
      </p:sp>
      <p:sp>
        <p:nvSpPr>
          <p:cNvPr id="12" name="Subtitle 11">
            <a:extLst>
              <a:ext uri="{FF2B5EF4-FFF2-40B4-BE49-F238E27FC236}">
                <a16:creationId xmlns:a16="http://schemas.microsoft.com/office/drawing/2014/main" id="{4E91F9E2-AF02-D69E-2C7F-3BA46C1538E8}"/>
              </a:ext>
            </a:extLst>
          </p:cNvPr>
          <p:cNvSpPr>
            <a:spLocks noGrp="1"/>
          </p:cNvSpPr>
          <p:nvPr>
            <p:ph type="subTitle" idx="13"/>
          </p:nvPr>
        </p:nvSpPr>
        <p:spPr/>
        <p:txBody>
          <a:bodyPr/>
          <a:lstStyle/>
          <a:p>
            <a:r>
              <a:rPr lang="en-GB" dirty="0"/>
              <a:t>The application of the design thinking phases.</a:t>
            </a:r>
          </a:p>
        </p:txBody>
      </p:sp>
      <p:sp>
        <p:nvSpPr>
          <p:cNvPr id="13" name="Text Placeholder 12">
            <a:extLst>
              <a:ext uri="{FF2B5EF4-FFF2-40B4-BE49-F238E27FC236}">
                <a16:creationId xmlns:a16="http://schemas.microsoft.com/office/drawing/2014/main" id="{5E21595A-A710-6C0D-4D12-04DB53DBD813}"/>
              </a:ext>
            </a:extLst>
          </p:cNvPr>
          <p:cNvSpPr>
            <a:spLocks noGrp="1"/>
          </p:cNvSpPr>
          <p:nvPr>
            <p:ph type="body" sz="quarter" idx="14"/>
          </p:nvPr>
        </p:nvSpPr>
        <p:spPr/>
        <p:txBody>
          <a:bodyPr/>
          <a:lstStyle/>
          <a:p>
            <a:endParaRPr lang="en-GB"/>
          </a:p>
        </p:txBody>
      </p:sp>
    </p:spTree>
    <p:extLst>
      <p:ext uri="{BB962C8B-B14F-4D97-AF65-F5344CB8AC3E}">
        <p14:creationId xmlns:p14="http://schemas.microsoft.com/office/powerpoint/2010/main" val="973729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2EFE1-C924-41EF-8E52-D9CCD7BBBC33}"/>
              </a:ext>
            </a:extLst>
          </p:cNvPr>
          <p:cNvSpPr>
            <a:spLocks noGrp="1"/>
          </p:cNvSpPr>
          <p:nvPr>
            <p:ph type="title"/>
          </p:nvPr>
        </p:nvSpPr>
        <p:spPr>
          <a:xfrm>
            <a:off x="928800" y="652069"/>
            <a:ext cx="6199364" cy="1540413"/>
          </a:xfrm>
        </p:spPr>
        <p:txBody>
          <a:bodyPr anchor="b">
            <a:normAutofit/>
          </a:bodyPr>
          <a:lstStyle/>
          <a:p>
            <a:r>
              <a:rPr lang="en-GB" dirty="0"/>
              <a:t>Stage 1: Empathise</a:t>
            </a:r>
          </a:p>
        </p:txBody>
      </p:sp>
      <p:sp>
        <p:nvSpPr>
          <p:cNvPr id="14" name="Footer Placeholder 4">
            <a:extLst>
              <a:ext uri="{FF2B5EF4-FFF2-40B4-BE49-F238E27FC236}">
                <a16:creationId xmlns:a16="http://schemas.microsoft.com/office/drawing/2014/main" id="{CDEB4F21-D434-EA91-D1CA-E761C88201F1}"/>
              </a:ext>
            </a:extLst>
          </p:cNvPr>
          <p:cNvSpPr>
            <a:spLocks noGrp="1"/>
          </p:cNvSpPr>
          <p:nvPr>
            <p:ph type="ftr" sz="quarter" idx="11"/>
          </p:nvPr>
        </p:nvSpPr>
        <p:spPr>
          <a:xfrm>
            <a:off x="614873" y="6187538"/>
            <a:ext cx="3256673" cy="365125"/>
          </a:xfrm>
        </p:spPr>
        <p:txBody>
          <a:bodyPr/>
          <a:lstStyle/>
          <a:p>
            <a:pPr>
              <a:spcAft>
                <a:spcPts val="600"/>
              </a:spcAft>
            </a:pPr>
            <a:r>
              <a:rPr lang="en-US" dirty="0"/>
              <a:t>Design Thinking in HR</a:t>
            </a:r>
          </a:p>
        </p:txBody>
      </p:sp>
      <p:sp>
        <p:nvSpPr>
          <p:cNvPr id="16" name="Slide Number Placeholder 5">
            <a:extLst>
              <a:ext uri="{FF2B5EF4-FFF2-40B4-BE49-F238E27FC236}">
                <a16:creationId xmlns:a16="http://schemas.microsoft.com/office/drawing/2014/main" id="{48CCEB82-07AC-66F8-2317-566DBF0F4841}"/>
              </a:ext>
            </a:extLst>
          </p:cNvPr>
          <p:cNvSpPr>
            <a:spLocks noGrp="1"/>
          </p:cNvSpPr>
          <p:nvPr>
            <p:ph type="sldNum" sz="quarter" idx="12"/>
          </p:nvPr>
        </p:nvSpPr>
        <p:spPr>
          <a:xfrm>
            <a:off x="8849751" y="6187538"/>
            <a:ext cx="2743200" cy="365125"/>
          </a:xfrm>
        </p:spPr>
        <p:txBody>
          <a:bodyPr/>
          <a:lstStyle/>
          <a:p>
            <a:pPr>
              <a:spcAft>
                <a:spcPts val="600"/>
              </a:spcAft>
            </a:pPr>
            <a:fld id="{95CBEC59-7FF9-4688-98DF-89832A0C9025}" type="slidenum">
              <a:rPr lang="en-US" smtClean="0"/>
              <a:pPr>
                <a:spcAft>
                  <a:spcPts val="600"/>
                </a:spcAft>
              </a:pPr>
              <a:t>11</a:t>
            </a:fld>
            <a:endParaRPr lang="en-US"/>
          </a:p>
        </p:txBody>
      </p:sp>
      <p:sp>
        <p:nvSpPr>
          <p:cNvPr id="11" name="Content Placeholder 2">
            <a:extLst>
              <a:ext uri="{FF2B5EF4-FFF2-40B4-BE49-F238E27FC236}">
                <a16:creationId xmlns:a16="http://schemas.microsoft.com/office/drawing/2014/main" id="{6E3DA56F-6BC0-3EB6-AA10-D3F45F43B526}"/>
              </a:ext>
            </a:extLst>
          </p:cNvPr>
          <p:cNvSpPr>
            <a:spLocks noGrp="1"/>
          </p:cNvSpPr>
          <p:nvPr>
            <p:ph type="body" sz="half" idx="2"/>
          </p:nvPr>
        </p:nvSpPr>
        <p:spPr>
          <a:xfrm>
            <a:off x="1998952" y="2210875"/>
            <a:ext cx="9462221" cy="3995056"/>
          </a:xfrm>
        </p:spPr>
        <p:txBody>
          <a:bodyPr vert="horz" lIns="91440" tIns="45720" rIns="91440" bIns="45720" rtlCol="0">
            <a:normAutofit/>
          </a:bodyPr>
          <a:lstStyle/>
          <a:p>
            <a:pPr marL="0" indent="0">
              <a:buNone/>
            </a:pPr>
            <a:r>
              <a:rPr lang="en-GB" sz="1600" b="1" i="1" dirty="0">
                <a:ea typeface="+mn-lt"/>
                <a:cs typeface="+mn-lt"/>
              </a:rPr>
              <a:t>Research Your Users' Needs</a:t>
            </a:r>
          </a:p>
          <a:p>
            <a:r>
              <a:rPr lang="en-GB" sz="1600" dirty="0">
                <a:ea typeface="+mn-lt"/>
                <a:cs typeface="+mn-lt"/>
              </a:rPr>
              <a:t>The first stage of the design thinking process allows you to gain an empathetic understanding of the problem you’re trying to solve, typically through user research. </a:t>
            </a:r>
          </a:p>
          <a:p>
            <a:r>
              <a:rPr lang="en-GB" sz="1600" dirty="0">
                <a:ea typeface="+mn-lt"/>
                <a:cs typeface="+mn-lt"/>
              </a:rPr>
              <a:t>Empathy is crucial to a human-centred design process like design thinking because it allows you to set aside your own assumptions about the world and gain real insight into users and their needs.</a:t>
            </a:r>
          </a:p>
          <a:p>
            <a:r>
              <a:rPr lang="en-GB" sz="1600" dirty="0">
                <a:ea typeface="+mn-lt"/>
                <a:cs typeface="+mn-lt"/>
              </a:rPr>
              <a:t>The idea is to gain insights into what they need, what they want, how they behave, feel, and think, and why they demonstrate such behaviours, feelings, and thoughts when interacting with products in a real-world setting. Follow the link to find out more about how to action the empathy phase: </a:t>
            </a:r>
          </a:p>
          <a:p>
            <a:pPr marL="0" indent="0">
              <a:buNone/>
            </a:pPr>
            <a:r>
              <a:rPr lang="en-GB" sz="1600" dirty="0">
                <a:ea typeface="+mn-lt"/>
                <a:cs typeface="+mn-lt"/>
                <a:hlinkClick r:id="rId2">
                  <a:extLst>
                    <a:ext uri="{A12FA001-AC4F-418D-AE19-62706E023703}">
                      <ahyp:hlinkClr xmlns:ahyp="http://schemas.microsoft.com/office/drawing/2018/hyperlinkcolor" val="tx"/>
                    </a:ext>
                  </a:extLst>
                </a:hlinkClick>
              </a:rPr>
              <a:t>https://www.interaction-design.org/literature/article/stage-1-in-the-design-thinking-process-empathise-with-your-users</a:t>
            </a:r>
            <a:r>
              <a:rPr lang="en-GB" sz="1600" dirty="0">
                <a:ea typeface="+mn-lt"/>
                <a:cs typeface="+mn-lt"/>
              </a:rPr>
              <a:t> </a:t>
            </a:r>
          </a:p>
          <a:p>
            <a:r>
              <a:rPr lang="en-GB" sz="1600" dirty="0">
                <a:ea typeface="+mn-lt"/>
                <a:cs typeface="+mn-lt"/>
              </a:rPr>
              <a:t>DT can also help us to overcome bias: </a:t>
            </a:r>
          </a:p>
          <a:p>
            <a:pPr marL="0" indent="0">
              <a:buNone/>
            </a:pPr>
            <a:r>
              <a:rPr lang="en-GB" sz="1600" dirty="0">
                <a:ea typeface="+mn-lt"/>
                <a:cs typeface="+mn-lt"/>
                <a:hlinkClick r:id="rId3">
                  <a:extLst>
                    <a:ext uri="{A12FA001-AC4F-418D-AE19-62706E023703}">
                      <ahyp:hlinkClr xmlns:ahyp="http://schemas.microsoft.com/office/drawing/2018/hyperlinkcolor" val="tx"/>
                    </a:ext>
                  </a:extLst>
                </a:hlinkClick>
              </a:rPr>
              <a:t>onlinelibrary.wiley.com/doi/full/10.1111/jpim.12163?casa_token=6y7m5q0uF-8AAAAA%3Avt4F4I9-gOP6PsB57uZKcks0Me2X7PV9qartQgU51GNKVldJ54SUaVlvMwsr0V7F5t6lXFtb8gL4NgZk</a:t>
            </a:r>
            <a:r>
              <a:rPr lang="en-GB" sz="1600" dirty="0">
                <a:ea typeface="+mn-lt"/>
                <a:cs typeface="+mn-lt"/>
              </a:rPr>
              <a:t> </a:t>
            </a:r>
          </a:p>
          <a:p>
            <a:endParaRPr lang="en-GB" sz="1600" b="1" i="1" dirty="0">
              <a:cs typeface="Calibri Light"/>
            </a:endParaRPr>
          </a:p>
        </p:txBody>
      </p:sp>
    </p:spTree>
    <p:extLst>
      <p:ext uri="{BB962C8B-B14F-4D97-AF65-F5344CB8AC3E}">
        <p14:creationId xmlns:p14="http://schemas.microsoft.com/office/powerpoint/2010/main" val="222726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2EFE1-C924-41EF-8E52-D9CCD7BBBC33}"/>
              </a:ext>
            </a:extLst>
          </p:cNvPr>
          <p:cNvSpPr>
            <a:spLocks noGrp="1"/>
          </p:cNvSpPr>
          <p:nvPr>
            <p:ph type="title"/>
          </p:nvPr>
        </p:nvSpPr>
        <p:spPr>
          <a:xfrm>
            <a:off x="1032708" y="-128850"/>
            <a:ext cx="5284965" cy="2009605"/>
          </a:xfrm>
        </p:spPr>
        <p:txBody>
          <a:bodyPr anchor="b">
            <a:normAutofit/>
          </a:bodyPr>
          <a:lstStyle/>
          <a:p>
            <a:r>
              <a:rPr lang="en-GB" dirty="0"/>
              <a:t>Stage 2: Define</a:t>
            </a:r>
          </a:p>
        </p:txBody>
      </p:sp>
      <p:sp>
        <p:nvSpPr>
          <p:cNvPr id="3" name="Content Placeholder 2">
            <a:extLst>
              <a:ext uri="{FF2B5EF4-FFF2-40B4-BE49-F238E27FC236}">
                <a16:creationId xmlns:a16="http://schemas.microsoft.com/office/drawing/2014/main" id="{BD612E48-14ED-4CD7-BF01-CE565846E86B}"/>
              </a:ext>
            </a:extLst>
          </p:cNvPr>
          <p:cNvSpPr>
            <a:spLocks noGrp="1"/>
          </p:cNvSpPr>
          <p:nvPr>
            <p:ph type="body" sz="half" idx="2"/>
          </p:nvPr>
        </p:nvSpPr>
        <p:spPr>
          <a:xfrm>
            <a:off x="2243209" y="2275610"/>
            <a:ext cx="7897091" cy="3574472"/>
          </a:xfrm>
        </p:spPr>
        <p:txBody>
          <a:bodyPr vert="horz" lIns="91440" tIns="45720" rIns="91440" bIns="45720" rtlCol="0">
            <a:normAutofit/>
          </a:bodyPr>
          <a:lstStyle/>
          <a:p>
            <a:pPr marL="0" indent="0">
              <a:buNone/>
            </a:pPr>
            <a:r>
              <a:rPr lang="en-GB" sz="1800" b="1" i="1" dirty="0"/>
              <a:t>State Your Users' Needs and Problems</a:t>
            </a:r>
            <a:endParaRPr lang="en-GB" sz="1800" dirty="0"/>
          </a:p>
          <a:p>
            <a:r>
              <a:rPr lang="en-GB" sz="1800" dirty="0"/>
              <a:t>In the Define stage, you accumulate the information you created and gathered during the Empathise stage. You analyse your observations and synthesise them to define the core problems you and your team have identified so far. </a:t>
            </a:r>
            <a:endParaRPr lang="en-US" sz="1800" dirty="0"/>
          </a:p>
          <a:p>
            <a:r>
              <a:rPr lang="en-GB" sz="1800" dirty="0"/>
              <a:t>You should always seek to define the problem statement in a human-centred manner as you do this. Follow the link for more on how to write a problem statement. </a:t>
            </a:r>
          </a:p>
          <a:p>
            <a:r>
              <a:rPr lang="en-GB" sz="1800" dirty="0">
                <a:solidFill>
                  <a:schemeClr val="tx1">
                    <a:lumMod val="75000"/>
                    <a:lumOff val="25000"/>
                  </a:schemeClr>
                </a:solidFill>
                <a:latin typeface="Calibri"/>
                <a:cs typeface="Calibri"/>
                <a:hlinkClick r:id="rId2">
                  <a:extLst>
                    <a:ext uri="{A12FA001-AC4F-418D-AE19-62706E023703}">
                      <ahyp:hlinkClr xmlns:ahyp="http://schemas.microsoft.com/office/drawing/2018/hyperlinkcolor" val="tx"/>
                    </a:ext>
                  </a:extLst>
                </a:hlinkClick>
              </a:rPr>
              <a:t>https://www.interaction-design.org/literature/article/stage-2-in-the-design-thinking-process-define-the-problem-and-interpret-the-results</a:t>
            </a:r>
            <a:endParaRPr lang="en-GB" sz="1800" dirty="0">
              <a:solidFill>
                <a:schemeClr val="tx1">
                  <a:lumMod val="75000"/>
                  <a:lumOff val="25000"/>
                </a:schemeClr>
              </a:solidFill>
              <a:cs typeface="Calibri Light"/>
            </a:endParaRPr>
          </a:p>
          <a:p>
            <a:endParaRPr lang="en-US" sz="1800" dirty="0"/>
          </a:p>
          <a:p>
            <a:endParaRPr lang="en-GB" sz="1800" dirty="0"/>
          </a:p>
          <a:p>
            <a:pPr marL="0" indent="0">
              <a:buNone/>
            </a:pPr>
            <a:endParaRPr lang="en-GB" sz="1800" dirty="0"/>
          </a:p>
          <a:p>
            <a:endParaRPr lang="en-GB" sz="1800" dirty="0"/>
          </a:p>
        </p:txBody>
      </p:sp>
      <p:sp>
        <p:nvSpPr>
          <p:cNvPr id="9" name="Footer Placeholder 4">
            <a:extLst>
              <a:ext uri="{FF2B5EF4-FFF2-40B4-BE49-F238E27FC236}">
                <a16:creationId xmlns:a16="http://schemas.microsoft.com/office/drawing/2014/main" id="{50C7C472-E771-0A46-5C35-6325237FAC52}"/>
              </a:ext>
            </a:extLst>
          </p:cNvPr>
          <p:cNvSpPr>
            <a:spLocks noGrp="1"/>
          </p:cNvSpPr>
          <p:nvPr>
            <p:ph type="ftr" sz="quarter" idx="11"/>
          </p:nvPr>
        </p:nvSpPr>
        <p:spPr>
          <a:xfrm>
            <a:off x="614873" y="6187538"/>
            <a:ext cx="3256673" cy="365125"/>
          </a:xfrm>
        </p:spPr>
        <p:txBody>
          <a:bodyPr/>
          <a:lstStyle/>
          <a:p>
            <a:pPr>
              <a:spcAft>
                <a:spcPts val="600"/>
              </a:spcAft>
            </a:pPr>
            <a:r>
              <a:rPr lang="en-US" dirty="0"/>
              <a:t>Design Thinking in HR</a:t>
            </a:r>
          </a:p>
        </p:txBody>
      </p:sp>
      <p:sp>
        <p:nvSpPr>
          <p:cNvPr id="11" name="Slide Number Placeholder 5">
            <a:extLst>
              <a:ext uri="{FF2B5EF4-FFF2-40B4-BE49-F238E27FC236}">
                <a16:creationId xmlns:a16="http://schemas.microsoft.com/office/drawing/2014/main" id="{0C658233-9A3B-BF8E-D97A-279566152F1A}"/>
              </a:ext>
            </a:extLst>
          </p:cNvPr>
          <p:cNvSpPr>
            <a:spLocks noGrp="1"/>
          </p:cNvSpPr>
          <p:nvPr>
            <p:ph type="sldNum" sz="quarter" idx="12"/>
          </p:nvPr>
        </p:nvSpPr>
        <p:spPr>
          <a:xfrm>
            <a:off x="8849751" y="6187538"/>
            <a:ext cx="2743200" cy="365125"/>
          </a:xfrm>
        </p:spPr>
        <p:txBody>
          <a:bodyPr/>
          <a:lstStyle/>
          <a:p>
            <a:pPr>
              <a:spcAft>
                <a:spcPts val="600"/>
              </a:spcAft>
            </a:pPr>
            <a:fld id="{95CBEC59-7FF9-4688-98DF-89832A0C9025}" type="slidenum">
              <a:rPr lang="en-US" smtClean="0"/>
              <a:pPr>
                <a:spcAft>
                  <a:spcPts val="600"/>
                </a:spcAft>
              </a:pPr>
              <a:t>12</a:t>
            </a:fld>
            <a:endParaRPr lang="en-US"/>
          </a:p>
        </p:txBody>
      </p:sp>
    </p:spTree>
    <p:extLst>
      <p:ext uri="{BB962C8B-B14F-4D97-AF65-F5344CB8AC3E}">
        <p14:creationId xmlns:p14="http://schemas.microsoft.com/office/powerpoint/2010/main" val="1164106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C038D-2033-4106-9355-770079D3936A}"/>
              </a:ext>
            </a:extLst>
          </p:cNvPr>
          <p:cNvSpPr>
            <a:spLocks noGrp="1"/>
          </p:cNvSpPr>
          <p:nvPr>
            <p:ph type="title"/>
          </p:nvPr>
        </p:nvSpPr>
        <p:spPr>
          <a:xfrm>
            <a:off x="1527521" y="546844"/>
            <a:ext cx="8997738" cy="1325563"/>
          </a:xfrm>
        </p:spPr>
        <p:txBody>
          <a:bodyPr anchor="ctr">
            <a:normAutofit/>
          </a:bodyPr>
          <a:lstStyle/>
          <a:p>
            <a:r>
              <a:rPr lang="en-GB" dirty="0"/>
              <a:t>Stage 3: Ideate</a:t>
            </a:r>
          </a:p>
        </p:txBody>
      </p:sp>
      <p:sp>
        <p:nvSpPr>
          <p:cNvPr id="3" name="Content Placeholder 2">
            <a:extLst>
              <a:ext uri="{FF2B5EF4-FFF2-40B4-BE49-F238E27FC236}">
                <a16:creationId xmlns:a16="http://schemas.microsoft.com/office/drawing/2014/main" id="{D51E6821-6912-4B50-9472-907C106D72BA}"/>
              </a:ext>
            </a:extLst>
          </p:cNvPr>
          <p:cNvSpPr>
            <a:spLocks noGrp="1"/>
          </p:cNvSpPr>
          <p:nvPr>
            <p:ph idx="1"/>
          </p:nvPr>
        </p:nvSpPr>
        <p:spPr>
          <a:xfrm>
            <a:off x="1527520" y="2026227"/>
            <a:ext cx="8997737" cy="3785968"/>
          </a:xfrm>
        </p:spPr>
        <p:txBody>
          <a:bodyPr vert="horz" lIns="91440" tIns="45720" rIns="91440" bIns="45720" rtlCol="0">
            <a:normAutofit fontScale="92500"/>
          </a:bodyPr>
          <a:lstStyle/>
          <a:p>
            <a:pPr>
              <a:lnSpc>
                <a:spcPct val="90000"/>
              </a:lnSpc>
            </a:pPr>
            <a:r>
              <a:rPr lang="en-GB" sz="2400" b="1" i="1" dirty="0"/>
              <a:t>Challenge Assumptions and Create Ideas</a:t>
            </a:r>
            <a:endParaRPr lang="en-GB" sz="2400" dirty="0"/>
          </a:p>
          <a:p>
            <a:pPr>
              <a:lnSpc>
                <a:spcPct val="90000"/>
              </a:lnSpc>
            </a:pPr>
            <a:r>
              <a:rPr lang="en-GB" sz="2400" dirty="0"/>
              <a:t>Designers are ready to generate ideas as they reach the third stage of design thinking. The solid background of knowledge from the first two phases means you can start to “think outside the box”, look for alternative ways to view the problem and identify innovative solutions to the problem statement you’ve created.</a:t>
            </a:r>
            <a:endParaRPr lang="en-US" sz="2400" dirty="0"/>
          </a:p>
          <a:p>
            <a:pPr>
              <a:lnSpc>
                <a:spcPct val="90000"/>
              </a:lnSpc>
            </a:pPr>
            <a:endParaRPr lang="en-GB" sz="2400" dirty="0"/>
          </a:p>
          <a:p>
            <a:pPr>
              <a:lnSpc>
                <a:spcPct val="90000"/>
              </a:lnSpc>
            </a:pPr>
            <a:r>
              <a:rPr lang="en-GB" sz="2400" dirty="0"/>
              <a:t>Find out more about how to run a successful ideation session: </a:t>
            </a:r>
            <a:r>
              <a:rPr lang="en-GB" sz="2400" dirty="0">
                <a:hlinkClick r:id="rId2">
                  <a:extLst>
                    <a:ext uri="{A12FA001-AC4F-418D-AE19-62706E023703}">
                      <ahyp:hlinkClr xmlns:ahyp="http://schemas.microsoft.com/office/drawing/2018/hyperlinkcolor" val="tx"/>
                    </a:ext>
                  </a:extLst>
                </a:hlinkClick>
              </a:rPr>
              <a:t>https://www.interaction-design.org/literature/article/what-is-ideation-and-how-to-prepare-for-ideation-sessions</a:t>
            </a:r>
          </a:p>
          <a:p>
            <a:pPr>
              <a:lnSpc>
                <a:spcPct val="90000"/>
              </a:lnSpc>
            </a:pPr>
            <a:endParaRPr lang="en-GB" sz="2400" dirty="0"/>
          </a:p>
        </p:txBody>
      </p:sp>
      <p:sp>
        <p:nvSpPr>
          <p:cNvPr id="8" name="Footer Placeholder 3">
            <a:extLst>
              <a:ext uri="{FF2B5EF4-FFF2-40B4-BE49-F238E27FC236}">
                <a16:creationId xmlns:a16="http://schemas.microsoft.com/office/drawing/2014/main" id="{F08E1CCD-11CD-A116-4840-7C7AD0DF8092}"/>
              </a:ext>
            </a:extLst>
          </p:cNvPr>
          <p:cNvSpPr>
            <a:spLocks noGrp="1"/>
          </p:cNvSpPr>
          <p:nvPr>
            <p:ph type="ftr" sz="quarter" idx="11"/>
          </p:nvPr>
        </p:nvSpPr>
        <p:spPr>
          <a:xfrm>
            <a:off x="590400" y="6159402"/>
            <a:ext cx="2788169" cy="365125"/>
          </a:xfrm>
        </p:spPr>
        <p:txBody>
          <a:bodyPr anchor="ctr">
            <a:normAutofit/>
          </a:bodyPr>
          <a:lstStyle/>
          <a:p>
            <a:pPr>
              <a:spcAft>
                <a:spcPts val="600"/>
              </a:spcAft>
            </a:pPr>
            <a:r>
              <a:rPr lang="en-US"/>
              <a:t>Presentation Title</a:t>
            </a:r>
          </a:p>
        </p:txBody>
      </p:sp>
      <p:sp>
        <p:nvSpPr>
          <p:cNvPr id="10" name="Slide Number Placeholder 4">
            <a:extLst>
              <a:ext uri="{FF2B5EF4-FFF2-40B4-BE49-F238E27FC236}">
                <a16:creationId xmlns:a16="http://schemas.microsoft.com/office/drawing/2014/main" id="{C8AFFA20-DED5-9493-B1A1-1E6BD59BF2BF}"/>
              </a:ext>
            </a:extLst>
          </p:cNvPr>
          <p:cNvSpPr>
            <a:spLocks noGrp="1"/>
          </p:cNvSpPr>
          <p:nvPr>
            <p:ph type="sldNum" sz="quarter" idx="12"/>
          </p:nvPr>
        </p:nvSpPr>
        <p:spPr>
          <a:xfrm>
            <a:off x="8849751" y="6187538"/>
            <a:ext cx="2743200" cy="365125"/>
          </a:xfrm>
        </p:spPr>
        <p:txBody>
          <a:bodyPr anchor="ctr">
            <a:normAutofit/>
          </a:bodyPr>
          <a:lstStyle/>
          <a:p>
            <a:pPr>
              <a:spcAft>
                <a:spcPts val="600"/>
              </a:spcAft>
            </a:pPr>
            <a:fld id="{95CBEC59-7FF9-4688-98DF-89832A0C9025}" type="slidenum">
              <a:rPr lang="en-US" smtClean="0"/>
              <a:pPr>
                <a:spcAft>
                  <a:spcPts val="600"/>
                </a:spcAft>
              </a:pPr>
              <a:t>13</a:t>
            </a:fld>
            <a:endParaRPr lang="en-US"/>
          </a:p>
        </p:txBody>
      </p:sp>
    </p:spTree>
    <p:extLst>
      <p:ext uri="{BB962C8B-B14F-4D97-AF65-F5344CB8AC3E}">
        <p14:creationId xmlns:p14="http://schemas.microsoft.com/office/powerpoint/2010/main" val="3054392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F1FA5-C000-3BB5-0D8B-4FDF29369E02}"/>
              </a:ext>
            </a:extLst>
          </p:cNvPr>
          <p:cNvSpPr>
            <a:spLocks noGrp="1"/>
          </p:cNvSpPr>
          <p:nvPr>
            <p:ph type="title"/>
          </p:nvPr>
        </p:nvSpPr>
        <p:spPr/>
        <p:txBody>
          <a:bodyPr/>
          <a:lstStyle/>
          <a:p>
            <a:r>
              <a:rPr lang="en-GB" dirty="0"/>
              <a:t>Poll – what type of mindset is required?</a:t>
            </a:r>
          </a:p>
        </p:txBody>
      </p:sp>
      <mc:AlternateContent xmlns:mc="http://schemas.openxmlformats.org/markup-compatibility/2006">
        <mc:Choice xmlns:we="http://schemas.microsoft.com/office/webextensions/webextension/2010/11" xmlns:pca="http://schemas.microsoft.com/office/powerpoint/2013/contentapp" Requires="we pca">
          <p:graphicFrame>
            <p:nvGraphicFramePr>
              <p:cNvPr id="8" name="Content Placeholder 7" title="Poll Everywhere">
                <a:extLst>
                  <a:ext uri="{FF2B5EF4-FFF2-40B4-BE49-F238E27FC236}">
                    <a16:creationId xmlns:a16="http://schemas.microsoft.com/office/drawing/2014/main" id="{ED40BFE7-4F8F-8C39-BEDC-69F25FF607E2}"/>
                  </a:ext>
                </a:extLst>
              </p:cNvPr>
              <p:cNvGraphicFramePr>
                <a:graphicFrameLocks noGrp="1"/>
              </p:cNvGraphicFramePr>
              <p:nvPr>
                <p:ph idx="1"/>
                <p:extLst>
                  <p:ext uri="{D42A27DB-BD31-4B8C-83A1-F6EECF244321}">
                    <p14:modId xmlns:p14="http://schemas.microsoft.com/office/powerpoint/2010/main" val="4222640005"/>
                  </p:ext>
                </p:extLst>
              </p:nvPr>
            </p:nvGraphicFramePr>
            <p:xfrm>
              <a:off x="332509" y="333473"/>
              <a:ext cx="11544299" cy="621919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p:pic>
            <p:nvPicPr>
              <p:cNvPr id="8" name="Content Placeholder 7" title="Poll Everywhere">
                <a:extLst>
                  <a:ext uri="{FF2B5EF4-FFF2-40B4-BE49-F238E27FC236}">
                    <a16:creationId xmlns:a16="http://schemas.microsoft.com/office/drawing/2014/main" id="{ED40BFE7-4F8F-8C39-BEDC-69F25FF607E2}"/>
                  </a:ext>
                </a:extLst>
              </p:cNvPr>
              <p:cNvPicPr>
                <a:picLocks noGrp="1" noRot="1" noChangeAspect="1" noMove="1" noResize="1" noEditPoints="1" noAdjustHandles="1" noChangeArrowheads="1" noChangeShapeType="1"/>
              </p:cNvPicPr>
              <p:nvPr/>
            </p:nvPicPr>
            <p:blipFill>
              <a:blip r:embed="rId3"/>
              <a:stretch>
                <a:fillRect/>
              </a:stretch>
            </p:blipFill>
            <p:spPr>
              <a:xfrm>
                <a:off x="332509" y="333473"/>
                <a:ext cx="11544299" cy="6219190"/>
              </a:xfrm>
              <a:prstGeom prst="rect">
                <a:avLst/>
              </a:prstGeom>
            </p:spPr>
          </p:pic>
        </mc:Fallback>
      </mc:AlternateContent>
      <p:sp>
        <p:nvSpPr>
          <p:cNvPr id="4" name="Footer Placeholder 3">
            <a:extLst>
              <a:ext uri="{FF2B5EF4-FFF2-40B4-BE49-F238E27FC236}">
                <a16:creationId xmlns:a16="http://schemas.microsoft.com/office/drawing/2014/main" id="{2BE00DB8-CEA0-EA5B-E44E-11C5A08712FC}"/>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7432E7F4-059E-DB2A-16BB-945D9B3E2613}"/>
              </a:ext>
            </a:extLst>
          </p:cNvPr>
          <p:cNvSpPr>
            <a:spLocks noGrp="1"/>
          </p:cNvSpPr>
          <p:nvPr>
            <p:ph type="sldNum" sz="quarter" idx="12"/>
          </p:nvPr>
        </p:nvSpPr>
        <p:spPr/>
        <p:txBody>
          <a:bodyPr/>
          <a:lstStyle/>
          <a:p>
            <a:fld id="{95CBEC59-7FF9-4688-98DF-89832A0C9025}" type="slidenum">
              <a:rPr lang="en-US" smtClean="0"/>
              <a:t>14</a:t>
            </a:fld>
            <a:endParaRPr lang="en-US" dirty="0"/>
          </a:p>
        </p:txBody>
      </p:sp>
      <p:sp>
        <p:nvSpPr>
          <p:cNvPr id="7" name="Text Placeholder 6">
            <a:extLst>
              <a:ext uri="{FF2B5EF4-FFF2-40B4-BE49-F238E27FC236}">
                <a16:creationId xmlns:a16="http://schemas.microsoft.com/office/drawing/2014/main" id="{4BEC16CE-55FC-4138-8658-750A1FEB74A5}"/>
              </a:ext>
            </a:extLst>
          </p:cNvPr>
          <p:cNvSpPr>
            <a:spLocks noGrp="1"/>
          </p:cNvSpPr>
          <p:nvPr>
            <p:ph type="body" sz="quarter" idx="14"/>
          </p:nvPr>
        </p:nvSpPr>
        <p:spPr/>
        <p:txBody>
          <a:bodyPr/>
          <a:lstStyle/>
          <a:p>
            <a:endParaRPr lang="en-GB"/>
          </a:p>
        </p:txBody>
      </p:sp>
    </p:spTree>
    <p:extLst>
      <p:ext uri="{BB962C8B-B14F-4D97-AF65-F5344CB8AC3E}">
        <p14:creationId xmlns:p14="http://schemas.microsoft.com/office/powerpoint/2010/main" val="3975218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picture containing text, sign&#10;&#10;Description automatically generated">
            <a:extLst>
              <a:ext uri="{FF2B5EF4-FFF2-40B4-BE49-F238E27FC236}">
                <a16:creationId xmlns:a16="http://schemas.microsoft.com/office/drawing/2014/main" id="{E9892227-3128-47BC-A57F-FE69B9E8EB4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256206" y="2738364"/>
            <a:ext cx="2743199" cy="2389077"/>
          </a:xfrm>
          <a:prstGeom prst="rect">
            <a:avLst/>
          </a:prstGeom>
        </p:spPr>
      </p:pic>
      <p:sp>
        <p:nvSpPr>
          <p:cNvPr id="2" name="Title 1">
            <a:extLst>
              <a:ext uri="{FF2B5EF4-FFF2-40B4-BE49-F238E27FC236}">
                <a16:creationId xmlns:a16="http://schemas.microsoft.com/office/drawing/2014/main" id="{E0D48850-2D72-4F3D-BF34-B94E8EFCC4B5}"/>
              </a:ext>
            </a:extLst>
          </p:cNvPr>
          <p:cNvSpPr>
            <a:spLocks noGrp="1"/>
          </p:cNvSpPr>
          <p:nvPr>
            <p:ph type="title"/>
          </p:nvPr>
        </p:nvSpPr>
        <p:spPr/>
        <p:txBody>
          <a:bodyPr/>
          <a:lstStyle/>
          <a:p>
            <a:r>
              <a:rPr lang="en-GB" dirty="0"/>
              <a:t>An Ideation Mindset</a:t>
            </a:r>
          </a:p>
        </p:txBody>
      </p:sp>
      <p:sp>
        <p:nvSpPr>
          <p:cNvPr id="6" name="Text Placeholder 5">
            <a:extLst>
              <a:ext uri="{FF2B5EF4-FFF2-40B4-BE49-F238E27FC236}">
                <a16:creationId xmlns:a16="http://schemas.microsoft.com/office/drawing/2014/main" id="{F68E5FE1-EE13-2DC8-2E0F-25B8B8E95039}"/>
              </a:ext>
            </a:extLst>
          </p:cNvPr>
          <p:cNvSpPr>
            <a:spLocks noGrp="1"/>
          </p:cNvSpPr>
          <p:nvPr>
            <p:ph type="body" idx="1"/>
          </p:nvPr>
        </p:nvSpPr>
        <p:spPr/>
        <p:txBody>
          <a:bodyPr/>
          <a:lstStyle/>
          <a:p>
            <a:r>
              <a:rPr lang="en-GB"/>
              <a:t>Did you identify...?</a:t>
            </a:r>
          </a:p>
        </p:txBody>
      </p:sp>
      <p:sp>
        <p:nvSpPr>
          <p:cNvPr id="3" name="Content Placeholder 2">
            <a:extLst>
              <a:ext uri="{FF2B5EF4-FFF2-40B4-BE49-F238E27FC236}">
                <a16:creationId xmlns:a16="http://schemas.microsoft.com/office/drawing/2014/main" id="{69240B2B-4131-4117-B740-2D9DAEA5D4BF}"/>
              </a:ext>
            </a:extLst>
          </p:cNvPr>
          <p:cNvSpPr>
            <a:spLocks noGrp="1"/>
          </p:cNvSpPr>
          <p:nvPr>
            <p:ph sz="half" idx="2"/>
          </p:nvPr>
        </p:nvSpPr>
        <p:spPr/>
        <p:txBody>
          <a:bodyPr vert="horz" lIns="91440" tIns="45720" rIns="91440" bIns="45720" rtlCol="0" anchor="t">
            <a:normAutofit/>
          </a:bodyPr>
          <a:lstStyle/>
          <a:p>
            <a:pPr>
              <a:lnSpc>
                <a:spcPct val="90000"/>
              </a:lnSpc>
            </a:pPr>
            <a:r>
              <a:rPr lang="en-GB" dirty="0">
                <a:ea typeface="+mn-lt"/>
                <a:cs typeface="+mn-lt"/>
              </a:rPr>
              <a:t>Open, divergent-thinking</a:t>
            </a:r>
            <a:endParaRPr lang="en-US" dirty="0">
              <a:ea typeface="+mn-lt"/>
              <a:cs typeface="+mn-lt"/>
            </a:endParaRPr>
          </a:p>
          <a:p>
            <a:pPr>
              <a:lnSpc>
                <a:spcPct val="90000"/>
              </a:lnSpc>
            </a:pPr>
            <a:r>
              <a:rPr lang="en-GB" dirty="0"/>
              <a:t>Non-judgemental</a:t>
            </a:r>
          </a:p>
          <a:p>
            <a:pPr>
              <a:lnSpc>
                <a:spcPct val="90000"/>
              </a:lnSpc>
            </a:pPr>
            <a:r>
              <a:rPr lang="en-GB" dirty="0">
                <a:ea typeface="+mn-lt"/>
                <a:cs typeface="+mn-lt"/>
              </a:rPr>
              <a:t>Trust</a:t>
            </a:r>
          </a:p>
          <a:p>
            <a:pPr>
              <a:lnSpc>
                <a:spcPct val="90000"/>
              </a:lnSpc>
            </a:pPr>
            <a:r>
              <a:rPr lang="en-GB" dirty="0">
                <a:ea typeface="+mn-lt"/>
                <a:cs typeface="+mn-lt"/>
              </a:rPr>
              <a:t>Imagination</a:t>
            </a:r>
          </a:p>
          <a:p>
            <a:pPr>
              <a:lnSpc>
                <a:spcPct val="90000"/>
              </a:lnSpc>
            </a:pPr>
            <a:r>
              <a:rPr lang="en-GB" dirty="0">
                <a:ea typeface="+mn-lt"/>
                <a:cs typeface="+mn-lt"/>
              </a:rPr>
              <a:t>Empathy</a:t>
            </a:r>
          </a:p>
          <a:p>
            <a:pPr>
              <a:lnSpc>
                <a:spcPct val="90000"/>
              </a:lnSpc>
            </a:pPr>
            <a:r>
              <a:rPr lang="en-GB" dirty="0">
                <a:ea typeface="+mn-lt"/>
                <a:cs typeface="+mn-lt"/>
              </a:rPr>
              <a:t>Collaboration</a:t>
            </a:r>
          </a:p>
          <a:p>
            <a:pPr>
              <a:lnSpc>
                <a:spcPct val="90000"/>
              </a:lnSpc>
            </a:pPr>
            <a:r>
              <a:rPr lang="en-GB" dirty="0">
                <a:ea typeface="+mn-lt"/>
                <a:cs typeface="+mn-lt"/>
              </a:rPr>
              <a:t>Freedom</a:t>
            </a:r>
          </a:p>
          <a:p>
            <a:pPr>
              <a:lnSpc>
                <a:spcPct val="90000"/>
              </a:lnSpc>
            </a:pPr>
            <a:r>
              <a:rPr lang="en-GB" dirty="0">
                <a:ea typeface="+mn-lt"/>
                <a:cs typeface="+mn-lt"/>
              </a:rPr>
              <a:t>Courage</a:t>
            </a:r>
          </a:p>
          <a:p>
            <a:pPr>
              <a:lnSpc>
                <a:spcPct val="90000"/>
              </a:lnSpc>
            </a:pPr>
            <a:endParaRPr lang="en-GB" dirty="0">
              <a:ea typeface="+mn-lt"/>
              <a:cs typeface="+mn-lt"/>
            </a:endParaRPr>
          </a:p>
          <a:p>
            <a:endParaRPr lang="en-GB" dirty="0"/>
          </a:p>
        </p:txBody>
      </p:sp>
      <p:sp>
        <p:nvSpPr>
          <p:cNvPr id="8" name="Text Placeholder 7">
            <a:extLst>
              <a:ext uri="{FF2B5EF4-FFF2-40B4-BE49-F238E27FC236}">
                <a16:creationId xmlns:a16="http://schemas.microsoft.com/office/drawing/2014/main" id="{25CBD762-C4CF-01BA-594B-27F19F31EF20}"/>
              </a:ext>
            </a:extLst>
          </p:cNvPr>
          <p:cNvSpPr>
            <a:spLocks noGrp="1"/>
          </p:cNvSpPr>
          <p:nvPr>
            <p:ph type="body" sz="quarter" idx="14"/>
          </p:nvPr>
        </p:nvSpPr>
        <p:spPr/>
        <p:txBody>
          <a:bodyPr/>
          <a:lstStyle/>
          <a:p>
            <a:endParaRPr lang="en-GB"/>
          </a:p>
        </p:txBody>
      </p:sp>
      <p:sp>
        <p:nvSpPr>
          <p:cNvPr id="4" name="Content Placeholder 3">
            <a:extLst>
              <a:ext uri="{FF2B5EF4-FFF2-40B4-BE49-F238E27FC236}">
                <a16:creationId xmlns:a16="http://schemas.microsoft.com/office/drawing/2014/main" id="{C4763B10-2F36-46B8-90AC-A39492DACB02}"/>
              </a:ext>
            </a:extLst>
          </p:cNvPr>
          <p:cNvSpPr>
            <a:spLocks noGrp="1"/>
          </p:cNvSpPr>
          <p:nvPr>
            <p:ph sz="half" idx="15"/>
          </p:nvPr>
        </p:nvSpPr>
        <p:spPr/>
        <p:txBody>
          <a:bodyPr vert="horz" lIns="91440" tIns="45720" rIns="91440" bIns="45720" rtlCol="0" anchor="t">
            <a:normAutofit/>
          </a:bodyPr>
          <a:lstStyle/>
          <a:p>
            <a:pPr marL="0" indent="0">
              <a:buNone/>
            </a:pPr>
            <a:r>
              <a:rPr lang="en-GB" dirty="0">
                <a:ea typeface="+mn-lt"/>
                <a:cs typeface="+mn-lt"/>
              </a:rPr>
              <a:t>Idea generation is often stopped by people self-censoring ideas or judging themselves too harshly too early. You need to be willing to keep bringing ideas forward, rather than hanging on for that one genius moment. </a:t>
            </a:r>
            <a:endParaRPr lang="en-US" dirty="0"/>
          </a:p>
          <a:p>
            <a:endParaRPr lang="en-GB" dirty="0"/>
          </a:p>
        </p:txBody>
      </p:sp>
    </p:spTree>
    <p:extLst>
      <p:ext uri="{BB962C8B-B14F-4D97-AF65-F5344CB8AC3E}">
        <p14:creationId xmlns:p14="http://schemas.microsoft.com/office/powerpoint/2010/main" val="111638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E5B47-D0F5-4E9A-88BF-0094F7D2876D}"/>
              </a:ext>
            </a:extLst>
          </p:cNvPr>
          <p:cNvSpPr>
            <a:spLocks noGrp="1"/>
          </p:cNvSpPr>
          <p:nvPr>
            <p:ph type="title"/>
          </p:nvPr>
        </p:nvSpPr>
        <p:spPr>
          <a:xfrm>
            <a:off x="1527519" y="630859"/>
            <a:ext cx="4143555" cy="1536580"/>
          </a:xfrm>
        </p:spPr>
        <p:txBody>
          <a:bodyPr vert="horz" lIns="91440" tIns="45720" rIns="91440" bIns="45720" rtlCol="0" anchor="ctr">
            <a:normAutofit/>
          </a:bodyPr>
          <a:lstStyle/>
          <a:p>
            <a:r>
              <a:rPr lang="en-US" b="1" kern="1200">
                <a:latin typeface="+mj-lt"/>
                <a:ea typeface="+mj-ea"/>
                <a:cs typeface="+mj-cs"/>
              </a:rPr>
              <a:t>The Wisdom of Crowds</a:t>
            </a:r>
          </a:p>
        </p:txBody>
      </p:sp>
      <p:sp>
        <p:nvSpPr>
          <p:cNvPr id="17" name="Footer Placeholder 3">
            <a:extLst>
              <a:ext uri="{FF2B5EF4-FFF2-40B4-BE49-F238E27FC236}">
                <a16:creationId xmlns:a16="http://schemas.microsoft.com/office/drawing/2014/main" id="{6AD71DB9-37E9-DE0C-6712-A9666B3E2DEC}"/>
              </a:ext>
            </a:extLst>
          </p:cNvPr>
          <p:cNvSpPr>
            <a:spLocks noGrp="1"/>
          </p:cNvSpPr>
          <p:nvPr>
            <p:ph type="ftr" sz="quarter" idx="11"/>
          </p:nvPr>
        </p:nvSpPr>
        <p:spPr>
          <a:xfrm>
            <a:off x="614873" y="6187538"/>
            <a:ext cx="3256673" cy="365125"/>
          </a:xfrm>
        </p:spPr>
        <p:txBody>
          <a:bodyPr/>
          <a:lstStyle/>
          <a:p>
            <a:pPr>
              <a:spcAft>
                <a:spcPts val="600"/>
              </a:spcAft>
            </a:pPr>
            <a:r>
              <a:rPr lang="en-US" dirty="0"/>
              <a:t>Design Thinking in HR</a:t>
            </a:r>
          </a:p>
        </p:txBody>
      </p:sp>
      <p:sp>
        <p:nvSpPr>
          <p:cNvPr id="19" name="Slide Number Placeholder 4">
            <a:extLst>
              <a:ext uri="{FF2B5EF4-FFF2-40B4-BE49-F238E27FC236}">
                <a16:creationId xmlns:a16="http://schemas.microsoft.com/office/drawing/2014/main" id="{84922D41-7A60-19DE-5073-105D8BA507BC}"/>
              </a:ext>
            </a:extLst>
          </p:cNvPr>
          <p:cNvSpPr>
            <a:spLocks noGrp="1"/>
          </p:cNvSpPr>
          <p:nvPr>
            <p:ph type="sldNum" sz="quarter" idx="12"/>
          </p:nvPr>
        </p:nvSpPr>
        <p:spPr>
          <a:xfrm>
            <a:off x="8849751" y="6187538"/>
            <a:ext cx="2743200" cy="365125"/>
          </a:xfrm>
        </p:spPr>
        <p:txBody>
          <a:bodyPr/>
          <a:lstStyle/>
          <a:p>
            <a:pPr>
              <a:spcAft>
                <a:spcPts val="600"/>
              </a:spcAft>
            </a:pPr>
            <a:fld id="{95CBEC59-7FF9-4688-98DF-89832A0C9025}" type="slidenum">
              <a:rPr lang="en-US" smtClean="0"/>
              <a:pPr>
                <a:spcAft>
                  <a:spcPts val="600"/>
                </a:spcAft>
              </a:pPr>
              <a:t>16</a:t>
            </a:fld>
            <a:endParaRPr lang="en-US"/>
          </a:p>
        </p:txBody>
      </p:sp>
      <p:sp>
        <p:nvSpPr>
          <p:cNvPr id="6" name="TextBox 5">
            <a:extLst>
              <a:ext uri="{FF2B5EF4-FFF2-40B4-BE49-F238E27FC236}">
                <a16:creationId xmlns:a16="http://schemas.microsoft.com/office/drawing/2014/main" id="{052F2CBA-1AA9-470D-A5BB-B33EEFD02922}"/>
              </a:ext>
            </a:extLst>
          </p:cNvPr>
          <p:cNvSpPr txBox="1"/>
          <p:nvPr/>
        </p:nvSpPr>
        <p:spPr>
          <a:xfrm>
            <a:off x="6911272" y="2272009"/>
            <a:ext cx="4783083" cy="82391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ts val="1000"/>
              </a:spcBef>
            </a:pPr>
            <a:endParaRPr lang="en-US" sz="1900" b="1" i="0" kern="1200" dirty="0">
              <a:solidFill>
                <a:schemeClr val="tx2"/>
              </a:solidFill>
              <a:latin typeface="+mn-lt"/>
            </a:endParaRPr>
          </a:p>
        </p:txBody>
      </p:sp>
      <p:pic>
        <p:nvPicPr>
          <p:cNvPr id="10" name="Picture 10">
            <a:extLst>
              <a:ext uri="{FF2B5EF4-FFF2-40B4-BE49-F238E27FC236}">
                <a16:creationId xmlns:a16="http://schemas.microsoft.com/office/drawing/2014/main" id="{9050F91B-32F4-85F5-6A15-6D68A126AB1B}"/>
              </a:ext>
            </a:extLst>
          </p:cNvPr>
          <p:cNvPicPr>
            <a:picLocks noGrp="1" noChangeAspect="1"/>
          </p:cNvPicPr>
          <p:nvPr>
            <p:ph sz="half" idx="17"/>
          </p:nvPr>
        </p:nvPicPr>
        <p:blipFill rotWithShape="1">
          <a:blip r:embed="rId2"/>
          <a:srcRect l="18622" r="5920" b="-263"/>
          <a:stretch/>
        </p:blipFill>
        <p:spPr>
          <a:xfrm>
            <a:off x="668656" y="2682247"/>
            <a:ext cx="4531664" cy="2469784"/>
          </a:xfrm>
          <a:noFill/>
        </p:spPr>
      </p:pic>
      <p:sp>
        <p:nvSpPr>
          <p:cNvPr id="4" name="Content Placeholder 3">
            <a:extLst>
              <a:ext uri="{FF2B5EF4-FFF2-40B4-BE49-F238E27FC236}">
                <a16:creationId xmlns:a16="http://schemas.microsoft.com/office/drawing/2014/main" id="{5F92EC1A-45B4-4913-8183-A1F4D42AD876}"/>
              </a:ext>
            </a:extLst>
          </p:cNvPr>
          <p:cNvSpPr>
            <a:spLocks noGrp="1"/>
          </p:cNvSpPr>
          <p:nvPr>
            <p:ph sz="half" idx="18"/>
          </p:nvPr>
        </p:nvSpPr>
        <p:spPr>
          <a:xfrm>
            <a:off x="6840237" y="3411973"/>
            <a:ext cx="4783069" cy="2773258"/>
          </a:xfrm>
        </p:spPr>
        <p:txBody>
          <a:bodyPr vert="horz" lIns="91440" tIns="45720" rIns="91440" bIns="45720" rtlCol="0" anchor="t">
            <a:normAutofit fontScale="92500" lnSpcReduction="10000"/>
          </a:bodyPr>
          <a:lstStyle/>
          <a:p>
            <a:pPr marL="179705" indent="-179705">
              <a:lnSpc>
                <a:spcPct val="90000"/>
              </a:lnSpc>
            </a:pPr>
            <a:r>
              <a:rPr lang="en-US" i="0" kern="1200" dirty="0">
                <a:latin typeface="+mn-lt"/>
                <a:ea typeface="+mn-ea"/>
                <a:cs typeface="+mn-cs"/>
              </a:rPr>
              <a:t>The notion that a group’s judgement can be surprisingly good  is generally traced back to an observation by Charles Darwin’s cousin Francis Galton in 1907.</a:t>
            </a:r>
            <a:endParaRPr lang="en-US">
              <a:ea typeface="+mn-ea"/>
              <a:cs typeface="+mn-cs"/>
            </a:endParaRPr>
          </a:p>
          <a:p>
            <a:pPr marL="179705" indent="-179705">
              <a:lnSpc>
                <a:spcPct val="90000"/>
              </a:lnSpc>
            </a:pPr>
            <a:r>
              <a:rPr lang="en-US" i="0" kern="1200" dirty="0">
                <a:latin typeface="+mn-lt"/>
                <a:ea typeface="+mn-ea"/>
                <a:cs typeface="+mn-cs"/>
              </a:rPr>
              <a:t>Galton pointed out that the average of all the entries in a ‘guess the weight of the ox’ competition at a country fair was amazingly accurate – beating not only most of the individual guesses but also those of alleged cattle experts. This is the essence of the wisdom of crowds: their average judgement converges on the right solution (Ball, 2014).</a:t>
            </a:r>
            <a:endParaRPr lang="en-US" i="0" kern="1200" dirty="0">
              <a:latin typeface="+mn-lt"/>
            </a:endParaRPr>
          </a:p>
          <a:p>
            <a:pPr marL="0" indent="0">
              <a:lnSpc>
                <a:spcPct val="90000"/>
              </a:lnSpc>
              <a:buNone/>
            </a:pPr>
            <a:r>
              <a:rPr lang="en-US" b="1">
                <a:solidFill>
                  <a:schemeClr val="tx2"/>
                </a:solidFill>
                <a:ea typeface="+mn-lt"/>
                <a:cs typeface="+mn-lt"/>
                <a:hlinkClick r:id="rId3">
                  <a:extLst>
                    <a:ext uri="{A12FA001-AC4F-418D-AE19-62706E023703}">
                      <ahyp:hlinkClr xmlns:ahyp="http://schemas.microsoft.com/office/drawing/2018/hyperlinkcolor" val="tx"/>
                    </a:ext>
                  </a:extLst>
                </a:hlinkClick>
              </a:rPr>
              <a:t>https://www.bbc.com/future/article/20140708-when-crowd-wisdom-goes-wrong</a:t>
            </a:r>
            <a:r>
              <a:rPr lang="en-US" b="1">
                <a:solidFill>
                  <a:schemeClr val="tx2"/>
                </a:solidFill>
                <a:ea typeface="+mn-lt"/>
                <a:cs typeface="+mn-lt"/>
              </a:rPr>
              <a:t>  </a:t>
            </a:r>
            <a:endParaRPr lang="en-US" dirty="0">
              <a:solidFill>
                <a:schemeClr val="tx2"/>
              </a:solidFill>
              <a:ea typeface="+mn-lt"/>
              <a:cs typeface="+mn-lt"/>
            </a:endParaRPr>
          </a:p>
        </p:txBody>
      </p:sp>
      <p:sp>
        <p:nvSpPr>
          <p:cNvPr id="11" name="TextBox 10">
            <a:extLst>
              <a:ext uri="{FF2B5EF4-FFF2-40B4-BE49-F238E27FC236}">
                <a16:creationId xmlns:a16="http://schemas.microsoft.com/office/drawing/2014/main" id="{6B6982E3-23F0-522B-E777-44CE5A85175B}"/>
              </a:ext>
            </a:extLst>
          </p:cNvPr>
          <p:cNvSpPr txBox="1"/>
          <p:nvPr/>
        </p:nvSpPr>
        <p:spPr>
          <a:xfrm>
            <a:off x="6913536" y="1986366"/>
            <a:ext cx="446092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tx2"/>
                </a:solidFill>
                <a:latin typeface="arial"/>
                <a:cs typeface="arial"/>
              </a:rPr>
              <a:t>Wisdom of the crowd</a:t>
            </a:r>
            <a:r>
              <a:rPr lang="en-US" dirty="0">
                <a:solidFill>
                  <a:schemeClr val="tx2"/>
                </a:solidFill>
                <a:latin typeface="arial"/>
                <a:cs typeface="arial"/>
              </a:rPr>
              <a:t> is a theory that assumes large crowds are collectively smarter than individual experts.</a:t>
            </a:r>
            <a:endParaRPr lang="en-US">
              <a:solidFill>
                <a:schemeClr val="tx2"/>
              </a:solidFill>
            </a:endParaRPr>
          </a:p>
        </p:txBody>
      </p:sp>
    </p:spTree>
    <p:extLst>
      <p:ext uri="{BB962C8B-B14F-4D97-AF65-F5344CB8AC3E}">
        <p14:creationId xmlns:p14="http://schemas.microsoft.com/office/powerpoint/2010/main" val="3787605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C1E31B38-2C92-4286-A4EC-01531D409977}"/>
              </a:ext>
            </a:extLst>
          </p:cNvPr>
          <p:cNvPicPr>
            <a:picLocks noChangeAspect="1"/>
          </p:cNvPicPr>
          <p:nvPr/>
        </p:nvPicPr>
        <p:blipFill>
          <a:blip r:embed="rId2"/>
          <a:srcRect t="26292" b="26292"/>
          <a:stretch/>
        </p:blipFill>
        <p:spPr>
          <a:xfrm>
            <a:off x="20" y="10"/>
            <a:ext cx="12191979" cy="4251143"/>
          </a:xfrm>
          <a:custGeom>
            <a:avLst/>
            <a:gdLst>
              <a:gd name="connsiteX0" fmla="*/ 0 w 12191999"/>
              <a:gd name="connsiteY0" fmla="*/ 0 h 4251153"/>
              <a:gd name="connsiteX1" fmla="*/ 12191999 w 12191999"/>
              <a:gd name="connsiteY1" fmla="*/ 0 h 4251153"/>
              <a:gd name="connsiteX2" fmla="*/ 12191999 w 12191999"/>
              <a:gd name="connsiteY2" fmla="*/ 795243 h 4251153"/>
              <a:gd name="connsiteX3" fmla="*/ 11190767 w 12191999"/>
              <a:gd name="connsiteY3" fmla="*/ 795243 h 4251153"/>
              <a:gd name="connsiteX4" fmla="*/ 11190767 w 12191999"/>
              <a:gd name="connsiteY4" fmla="*/ 802443 h 4251153"/>
              <a:gd name="connsiteX5" fmla="*/ 12191999 w 12191999"/>
              <a:gd name="connsiteY5" fmla="*/ 802443 h 4251153"/>
              <a:gd name="connsiteX6" fmla="*/ 12191999 w 12191999"/>
              <a:gd name="connsiteY6" fmla="*/ 4251153 h 4251153"/>
              <a:gd name="connsiteX7" fmla="*/ 0 w 12191999"/>
              <a:gd name="connsiteY7" fmla="*/ 4251153 h 4251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1999" h="4251153">
                <a:moveTo>
                  <a:pt x="0" y="0"/>
                </a:moveTo>
                <a:lnTo>
                  <a:pt x="12191999" y="0"/>
                </a:lnTo>
                <a:lnTo>
                  <a:pt x="12191999" y="795243"/>
                </a:lnTo>
                <a:lnTo>
                  <a:pt x="11190767" y="795243"/>
                </a:lnTo>
                <a:lnTo>
                  <a:pt x="11190767" y="802443"/>
                </a:lnTo>
                <a:lnTo>
                  <a:pt x="12191999" y="802443"/>
                </a:lnTo>
                <a:lnTo>
                  <a:pt x="12191999" y="4251153"/>
                </a:lnTo>
                <a:lnTo>
                  <a:pt x="0" y="4251153"/>
                </a:lnTo>
                <a:close/>
              </a:path>
            </a:pathLst>
          </a:custGeom>
          <a:noFill/>
        </p:spPr>
      </p:pic>
      <p:sp>
        <p:nvSpPr>
          <p:cNvPr id="10" name="Title 2">
            <a:extLst>
              <a:ext uri="{FF2B5EF4-FFF2-40B4-BE49-F238E27FC236}">
                <a16:creationId xmlns:a16="http://schemas.microsoft.com/office/drawing/2014/main" id="{1D58A839-8AA6-8986-24F1-CDAB43B8BF2D}"/>
              </a:ext>
            </a:extLst>
          </p:cNvPr>
          <p:cNvSpPr>
            <a:spLocks noGrp="1"/>
          </p:cNvSpPr>
          <p:nvPr>
            <p:ph type="ctrTitle"/>
          </p:nvPr>
        </p:nvSpPr>
        <p:spPr>
          <a:xfrm>
            <a:off x="1694227" y="4435638"/>
            <a:ext cx="8807116" cy="1571359"/>
          </a:xfrm>
        </p:spPr>
        <p:txBody>
          <a:bodyPr/>
          <a:lstStyle/>
          <a:p>
            <a:r>
              <a:rPr lang="en-US" dirty="0"/>
              <a:t>Testing Wisdom of the Crowd </a:t>
            </a:r>
          </a:p>
        </p:txBody>
      </p:sp>
      <p:sp>
        <p:nvSpPr>
          <p:cNvPr id="12" name="Footer Placeholder 3">
            <a:extLst>
              <a:ext uri="{FF2B5EF4-FFF2-40B4-BE49-F238E27FC236}">
                <a16:creationId xmlns:a16="http://schemas.microsoft.com/office/drawing/2014/main" id="{050D0A47-6C4D-6CB0-4907-2541965FC168}"/>
              </a:ext>
            </a:extLst>
          </p:cNvPr>
          <p:cNvSpPr>
            <a:spLocks noGrp="1"/>
          </p:cNvSpPr>
          <p:nvPr>
            <p:ph type="ftr" sz="quarter" idx="11"/>
          </p:nvPr>
        </p:nvSpPr>
        <p:spPr>
          <a:xfrm>
            <a:off x="1694226" y="6159402"/>
            <a:ext cx="2154460" cy="365125"/>
          </a:xfrm>
        </p:spPr>
        <p:txBody>
          <a:bodyPr/>
          <a:lstStyle/>
          <a:p>
            <a:pPr>
              <a:spcAft>
                <a:spcPts val="600"/>
              </a:spcAft>
            </a:pPr>
            <a:r>
              <a:rPr lang="en-US" dirty="0"/>
              <a:t>Design Thinking in HR</a:t>
            </a:r>
          </a:p>
        </p:txBody>
      </p:sp>
      <p:sp>
        <p:nvSpPr>
          <p:cNvPr id="14" name="Slide Number Placeholder 4">
            <a:extLst>
              <a:ext uri="{FF2B5EF4-FFF2-40B4-BE49-F238E27FC236}">
                <a16:creationId xmlns:a16="http://schemas.microsoft.com/office/drawing/2014/main" id="{06230D9E-E0A8-FAFD-E95C-3E67B89CA867}"/>
              </a:ext>
            </a:extLst>
          </p:cNvPr>
          <p:cNvSpPr>
            <a:spLocks noGrp="1"/>
          </p:cNvSpPr>
          <p:nvPr>
            <p:ph type="sldNum" sz="quarter" idx="12"/>
          </p:nvPr>
        </p:nvSpPr>
        <p:spPr>
          <a:xfrm>
            <a:off x="8849751" y="6187538"/>
            <a:ext cx="2743200" cy="365125"/>
          </a:xfrm>
        </p:spPr>
        <p:txBody>
          <a:bodyPr/>
          <a:lstStyle/>
          <a:p>
            <a:pPr>
              <a:spcAft>
                <a:spcPts val="600"/>
              </a:spcAft>
            </a:pPr>
            <a:fld id="{95CBEC59-7FF9-4688-98DF-89832A0C9025}" type="slidenum">
              <a:rPr lang="en-US" smtClean="0"/>
              <a:pPr>
                <a:spcAft>
                  <a:spcPts val="600"/>
                </a:spcAft>
              </a:pPr>
              <a:t>17</a:t>
            </a:fld>
            <a:endParaRPr lang="en-US"/>
          </a:p>
        </p:txBody>
      </p:sp>
      <p:sp>
        <p:nvSpPr>
          <p:cNvPr id="16" name="Text Placeholder 5">
            <a:extLst>
              <a:ext uri="{FF2B5EF4-FFF2-40B4-BE49-F238E27FC236}">
                <a16:creationId xmlns:a16="http://schemas.microsoft.com/office/drawing/2014/main" id="{982DECB6-AEC6-DAF7-6711-BE107E39A5C6}"/>
              </a:ext>
            </a:extLst>
          </p:cNvPr>
          <p:cNvSpPr>
            <a:spLocks noGrp="1"/>
          </p:cNvSpPr>
          <p:nvPr>
            <p:ph type="body" sz="quarter" idx="14"/>
          </p:nvPr>
        </p:nvSpPr>
        <p:spPr>
          <a:xfrm>
            <a:off x="11083583" y="837333"/>
            <a:ext cx="610772" cy="328893"/>
          </a:xfrm>
        </p:spPr>
        <p:txBody>
          <a:bodyPr/>
          <a:lstStyle/>
          <a:p>
            <a:endParaRPr lang="en-US"/>
          </a:p>
        </p:txBody>
      </p:sp>
    </p:spTree>
    <p:extLst>
      <p:ext uri="{BB962C8B-B14F-4D97-AF65-F5344CB8AC3E}">
        <p14:creationId xmlns:p14="http://schemas.microsoft.com/office/powerpoint/2010/main" val="2885547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E3CCC-AFED-4521-BBC0-58D2AB1C7B78}"/>
              </a:ext>
            </a:extLst>
          </p:cNvPr>
          <p:cNvSpPr>
            <a:spLocks noGrp="1"/>
          </p:cNvSpPr>
          <p:nvPr>
            <p:ph type="title"/>
          </p:nvPr>
        </p:nvSpPr>
        <p:spPr>
          <a:xfrm>
            <a:off x="928800" y="652069"/>
            <a:ext cx="3932237" cy="2390931"/>
          </a:xfrm>
        </p:spPr>
        <p:txBody>
          <a:bodyPr anchor="b">
            <a:normAutofit/>
          </a:bodyPr>
          <a:lstStyle/>
          <a:p>
            <a:r>
              <a:rPr lang="en-GB"/>
              <a:t>Vote First, Then Discuss</a:t>
            </a:r>
          </a:p>
        </p:txBody>
      </p:sp>
      <p:pic>
        <p:nvPicPr>
          <p:cNvPr id="5" name="Picture 4" descr="Empty speech bubbles">
            <a:extLst>
              <a:ext uri="{FF2B5EF4-FFF2-40B4-BE49-F238E27FC236}">
                <a16:creationId xmlns:a16="http://schemas.microsoft.com/office/drawing/2014/main" id="{4BA455FA-C14E-4B28-93ED-96DFB87BB205}"/>
              </a:ext>
            </a:extLst>
          </p:cNvPr>
          <p:cNvPicPr>
            <a:picLocks noChangeAspect="1"/>
          </p:cNvPicPr>
          <p:nvPr/>
        </p:nvPicPr>
        <p:blipFill rotWithShape="1">
          <a:blip r:embed="rId2"/>
          <a:srcRect l="26770" r="18210" b="1"/>
          <a:stretch/>
        </p:blipFill>
        <p:spPr>
          <a:xfrm>
            <a:off x="5231566" y="255600"/>
            <a:ext cx="5231567" cy="6346800"/>
          </a:xfrm>
          <a:prstGeom prst="rect">
            <a:avLst/>
          </a:prstGeom>
          <a:noFill/>
          <a:effectLst>
            <a:outerShdw blurRad="50800" dist="38100" dir="10800000" algn="r" rotWithShape="0">
              <a:schemeClr val="bg1">
                <a:lumMod val="85000"/>
                <a:alpha val="30000"/>
              </a:schemeClr>
            </a:outerShdw>
          </a:effectLst>
        </p:spPr>
      </p:pic>
      <p:sp>
        <p:nvSpPr>
          <p:cNvPr id="11" name="Text Placeholder 3">
            <a:extLst>
              <a:ext uri="{FF2B5EF4-FFF2-40B4-BE49-F238E27FC236}">
                <a16:creationId xmlns:a16="http://schemas.microsoft.com/office/drawing/2014/main" id="{6A865A75-8F0B-9E1D-D527-3711A68168E5}"/>
              </a:ext>
            </a:extLst>
          </p:cNvPr>
          <p:cNvSpPr>
            <a:spLocks noGrp="1"/>
          </p:cNvSpPr>
          <p:nvPr>
            <p:ph type="body" sz="half" idx="2"/>
          </p:nvPr>
        </p:nvSpPr>
        <p:spPr>
          <a:xfrm>
            <a:off x="928800" y="3283710"/>
            <a:ext cx="3932237" cy="2439988"/>
          </a:xfrm>
        </p:spPr>
        <p:txBody>
          <a:bodyPr vert="horz" lIns="91440" tIns="45720" rIns="91440" bIns="45720" rtlCol="0" anchor="t">
            <a:normAutofit fontScale="92500"/>
          </a:bodyPr>
          <a:lstStyle/>
          <a:p>
            <a:pPr marL="285750" indent="-285750">
              <a:buFont typeface="Arial"/>
              <a:buChar char="•"/>
            </a:pPr>
            <a:r>
              <a:rPr lang="en-GB" b="0">
                <a:ea typeface="+mn-lt"/>
                <a:cs typeface="+mn-lt"/>
              </a:rPr>
              <a:t>How could this technique be used to facilitate a more effective ideation session?</a:t>
            </a:r>
            <a:endParaRPr lang="en-US" b="0">
              <a:ea typeface="+mn-lt"/>
              <a:cs typeface="+mn-lt"/>
            </a:endParaRPr>
          </a:p>
          <a:p>
            <a:pPr marL="285750" indent="-285750">
              <a:buFont typeface="Arial"/>
              <a:buChar char="•"/>
            </a:pPr>
            <a:r>
              <a:rPr lang="en-GB" b="0">
                <a:ea typeface="+mn-lt"/>
                <a:cs typeface="+mn-lt"/>
              </a:rPr>
              <a:t>What would be the benefits of Vote First, Then Discuss?</a:t>
            </a:r>
            <a:endParaRPr lang="en-US"/>
          </a:p>
        </p:txBody>
      </p:sp>
      <p:sp>
        <p:nvSpPr>
          <p:cNvPr id="13" name="Footer Placeholder 4">
            <a:extLst>
              <a:ext uri="{FF2B5EF4-FFF2-40B4-BE49-F238E27FC236}">
                <a16:creationId xmlns:a16="http://schemas.microsoft.com/office/drawing/2014/main" id="{CB94087D-68FD-97C2-3508-601AEE355193}"/>
              </a:ext>
            </a:extLst>
          </p:cNvPr>
          <p:cNvSpPr>
            <a:spLocks noGrp="1"/>
          </p:cNvSpPr>
          <p:nvPr>
            <p:ph type="ftr" sz="quarter" idx="11"/>
          </p:nvPr>
        </p:nvSpPr>
        <p:spPr>
          <a:xfrm>
            <a:off x="614873" y="6187538"/>
            <a:ext cx="3256673" cy="365125"/>
          </a:xfrm>
        </p:spPr>
        <p:txBody>
          <a:bodyPr/>
          <a:lstStyle/>
          <a:p>
            <a:pPr>
              <a:spcAft>
                <a:spcPts val="600"/>
              </a:spcAft>
            </a:pPr>
            <a:r>
              <a:rPr lang="en-US"/>
              <a:t>Presentation Title</a:t>
            </a:r>
          </a:p>
        </p:txBody>
      </p:sp>
      <p:sp>
        <p:nvSpPr>
          <p:cNvPr id="15" name="Slide Number Placeholder 5">
            <a:extLst>
              <a:ext uri="{FF2B5EF4-FFF2-40B4-BE49-F238E27FC236}">
                <a16:creationId xmlns:a16="http://schemas.microsoft.com/office/drawing/2014/main" id="{3EDA8B0F-A461-6E16-0781-D5718F02B4FE}"/>
              </a:ext>
            </a:extLst>
          </p:cNvPr>
          <p:cNvSpPr>
            <a:spLocks noGrp="1"/>
          </p:cNvSpPr>
          <p:nvPr>
            <p:ph type="sldNum" sz="quarter" idx="12"/>
          </p:nvPr>
        </p:nvSpPr>
        <p:spPr>
          <a:xfrm>
            <a:off x="8849751" y="6187538"/>
            <a:ext cx="2743200" cy="365125"/>
          </a:xfrm>
        </p:spPr>
        <p:txBody>
          <a:bodyPr/>
          <a:lstStyle/>
          <a:p>
            <a:pPr>
              <a:spcAft>
                <a:spcPts val="600"/>
              </a:spcAft>
            </a:pPr>
            <a:fld id="{95CBEC59-7FF9-4688-98DF-89832A0C9025}" type="slidenum">
              <a:rPr lang="en-US" smtClean="0"/>
              <a:pPr>
                <a:spcAft>
                  <a:spcPts val="600"/>
                </a:spcAft>
              </a:pPr>
              <a:t>18</a:t>
            </a:fld>
            <a:endParaRPr lang="en-US"/>
          </a:p>
        </p:txBody>
      </p:sp>
      <p:sp>
        <p:nvSpPr>
          <p:cNvPr id="17" name="Text Placeholder 6">
            <a:extLst>
              <a:ext uri="{FF2B5EF4-FFF2-40B4-BE49-F238E27FC236}">
                <a16:creationId xmlns:a16="http://schemas.microsoft.com/office/drawing/2014/main" id="{6FF194A6-114A-515F-EA9A-E195D284D7CB}"/>
              </a:ext>
            </a:extLst>
          </p:cNvPr>
          <p:cNvSpPr>
            <a:spLocks noGrp="1"/>
          </p:cNvSpPr>
          <p:nvPr>
            <p:ph type="body" sz="quarter" idx="15"/>
          </p:nvPr>
        </p:nvSpPr>
        <p:spPr>
          <a:xfrm>
            <a:off x="10832539" y="837333"/>
            <a:ext cx="610772" cy="328893"/>
          </a:xfrm>
        </p:spPr>
        <p:txBody>
          <a:bodyPr/>
          <a:lstStyle/>
          <a:p>
            <a:endParaRPr lang="en-US"/>
          </a:p>
        </p:txBody>
      </p:sp>
      <p:sp>
        <p:nvSpPr>
          <p:cNvPr id="14" name="Content Placeholder 2">
            <a:extLst>
              <a:ext uri="{FF2B5EF4-FFF2-40B4-BE49-F238E27FC236}">
                <a16:creationId xmlns:a16="http://schemas.microsoft.com/office/drawing/2014/main" id="{0F3C14B8-E885-2B2D-810E-4C4F9EEF3F59}"/>
              </a:ext>
            </a:extLst>
          </p:cNvPr>
          <p:cNvSpPr>
            <a:spLocks noGrp="1"/>
          </p:cNvSpPr>
          <p:nvPr/>
        </p:nvSpPr>
        <p:spPr>
          <a:xfrm>
            <a:off x="554354" y="2831211"/>
            <a:ext cx="4498848" cy="358444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700" dirty="0"/>
          </a:p>
        </p:txBody>
      </p:sp>
    </p:spTree>
    <p:extLst>
      <p:ext uri="{BB962C8B-B14F-4D97-AF65-F5344CB8AC3E}">
        <p14:creationId xmlns:p14="http://schemas.microsoft.com/office/powerpoint/2010/main" val="3818136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00087-626A-458D-8A9E-D028413AB022}"/>
              </a:ext>
            </a:extLst>
          </p:cNvPr>
          <p:cNvSpPr>
            <a:spLocks noGrp="1"/>
          </p:cNvSpPr>
          <p:nvPr>
            <p:ph type="title"/>
          </p:nvPr>
        </p:nvSpPr>
        <p:spPr>
          <a:xfrm>
            <a:off x="1527519" y="630859"/>
            <a:ext cx="4143555" cy="1536580"/>
          </a:xfrm>
        </p:spPr>
        <p:txBody>
          <a:bodyPr anchor="ctr">
            <a:normAutofit/>
          </a:bodyPr>
          <a:lstStyle/>
          <a:p>
            <a:r>
              <a:rPr lang="en-GB"/>
              <a:t>Stage 4: Prototype</a:t>
            </a:r>
          </a:p>
        </p:txBody>
      </p:sp>
      <p:sp>
        <p:nvSpPr>
          <p:cNvPr id="11" name="Footer Placeholder 3">
            <a:extLst>
              <a:ext uri="{FF2B5EF4-FFF2-40B4-BE49-F238E27FC236}">
                <a16:creationId xmlns:a16="http://schemas.microsoft.com/office/drawing/2014/main" id="{3229C02A-003C-0F1E-C87E-9BFC4EAF8FA0}"/>
              </a:ext>
            </a:extLst>
          </p:cNvPr>
          <p:cNvSpPr>
            <a:spLocks noGrp="1"/>
          </p:cNvSpPr>
          <p:nvPr>
            <p:ph type="ftr" sz="quarter" idx="11"/>
          </p:nvPr>
        </p:nvSpPr>
        <p:spPr>
          <a:xfrm>
            <a:off x="614873" y="6187538"/>
            <a:ext cx="3256673" cy="365125"/>
          </a:xfrm>
        </p:spPr>
        <p:txBody>
          <a:bodyPr/>
          <a:lstStyle/>
          <a:p>
            <a:pPr>
              <a:spcAft>
                <a:spcPts val="600"/>
              </a:spcAft>
            </a:pPr>
            <a:r>
              <a:rPr lang="en-US" dirty="0"/>
              <a:t>Design Thinking in HR</a:t>
            </a:r>
          </a:p>
        </p:txBody>
      </p:sp>
      <p:sp>
        <p:nvSpPr>
          <p:cNvPr id="13" name="Slide Number Placeholder 4">
            <a:extLst>
              <a:ext uri="{FF2B5EF4-FFF2-40B4-BE49-F238E27FC236}">
                <a16:creationId xmlns:a16="http://schemas.microsoft.com/office/drawing/2014/main" id="{BFEEC26B-37D2-0D7E-521E-30BD59B60BE4}"/>
              </a:ext>
            </a:extLst>
          </p:cNvPr>
          <p:cNvSpPr>
            <a:spLocks noGrp="1"/>
          </p:cNvSpPr>
          <p:nvPr>
            <p:ph type="sldNum" sz="quarter" idx="12"/>
          </p:nvPr>
        </p:nvSpPr>
        <p:spPr>
          <a:xfrm>
            <a:off x="8849751" y="6187538"/>
            <a:ext cx="2743200" cy="365125"/>
          </a:xfrm>
        </p:spPr>
        <p:txBody>
          <a:bodyPr/>
          <a:lstStyle/>
          <a:p>
            <a:pPr>
              <a:spcAft>
                <a:spcPts val="600"/>
              </a:spcAft>
            </a:pPr>
            <a:fld id="{95CBEC59-7FF9-4688-98DF-89832A0C9025}" type="slidenum">
              <a:rPr lang="en-US" smtClean="0"/>
              <a:pPr>
                <a:spcAft>
                  <a:spcPts val="600"/>
                </a:spcAft>
              </a:pPr>
              <a:t>19</a:t>
            </a:fld>
            <a:endParaRPr lang="en-US"/>
          </a:p>
        </p:txBody>
      </p:sp>
      <p:sp>
        <p:nvSpPr>
          <p:cNvPr id="17" name="Text Placeholder 6">
            <a:extLst>
              <a:ext uri="{FF2B5EF4-FFF2-40B4-BE49-F238E27FC236}">
                <a16:creationId xmlns:a16="http://schemas.microsoft.com/office/drawing/2014/main" id="{C6B1BB2A-1EE8-8969-38DC-F2F8E47E9057}"/>
              </a:ext>
            </a:extLst>
          </p:cNvPr>
          <p:cNvSpPr>
            <a:spLocks noGrp="1"/>
          </p:cNvSpPr>
          <p:nvPr>
            <p:ph type="body" sz="quarter" idx="3"/>
          </p:nvPr>
        </p:nvSpPr>
        <p:spPr>
          <a:xfrm>
            <a:off x="6911272" y="2272009"/>
            <a:ext cx="4783083" cy="823912"/>
          </a:xfrm>
        </p:spPr>
        <p:txBody>
          <a:bodyPr/>
          <a:lstStyle/>
          <a:p>
            <a:r>
              <a:rPr lang="en-GB" i="1">
                <a:ea typeface="+mn-lt"/>
                <a:cs typeface="+mn-lt"/>
              </a:rPr>
              <a:t>Start to Create Solutions</a:t>
            </a:r>
            <a:endParaRPr lang="en-US"/>
          </a:p>
        </p:txBody>
      </p:sp>
      <p:pic>
        <p:nvPicPr>
          <p:cNvPr id="4" name="Picture 4" descr="Free stock photo of boat, folding, origami">
            <a:extLst>
              <a:ext uri="{FF2B5EF4-FFF2-40B4-BE49-F238E27FC236}">
                <a16:creationId xmlns:a16="http://schemas.microsoft.com/office/drawing/2014/main" id="{A95B21B1-8817-4249-82F6-782374A8E4D6}"/>
              </a:ext>
            </a:extLst>
          </p:cNvPr>
          <p:cNvPicPr>
            <a:picLocks noChangeAspect="1"/>
          </p:cNvPicPr>
          <p:nvPr/>
        </p:nvPicPr>
        <p:blipFill rotWithShape="1">
          <a:blip r:embed="rId2"/>
          <a:srcRect t="10454" r="3" b="3"/>
          <a:stretch/>
        </p:blipFill>
        <p:spPr>
          <a:xfrm>
            <a:off x="1262756" y="2630600"/>
            <a:ext cx="4783074" cy="2773258"/>
          </a:xfrm>
          <a:prstGeom prst="rect">
            <a:avLst/>
          </a:prstGeom>
          <a:noFill/>
        </p:spPr>
      </p:pic>
      <p:sp>
        <p:nvSpPr>
          <p:cNvPr id="3" name="Content Placeholder 2">
            <a:extLst>
              <a:ext uri="{FF2B5EF4-FFF2-40B4-BE49-F238E27FC236}">
                <a16:creationId xmlns:a16="http://schemas.microsoft.com/office/drawing/2014/main" id="{764EE023-931A-459F-8A37-86C96E67B7EE}"/>
              </a:ext>
            </a:extLst>
          </p:cNvPr>
          <p:cNvSpPr>
            <a:spLocks noGrp="1"/>
          </p:cNvSpPr>
          <p:nvPr>
            <p:ph sz="half" idx="16"/>
          </p:nvPr>
        </p:nvSpPr>
        <p:spPr>
          <a:xfrm>
            <a:off x="6911271" y="3056803"/>
            <a:ext cx="4783075" cy="2773258"/>
          </a:xfrm>
        </p:spPr>
        <p:txBody>
          <a:bodyPr vert="horz" lIns="91440" tIns="45720" rIns="91440" bIns="45720" rtlCol="0" anchor="t">
            <a:normAutofit/>
          </a:bodyPr>
          <a:lstStyle/>
          <a:p>
            <a:pPr marL="0" indent="0">
              <a:lnSpc>
                <a:spcPct val="90000"/>
              </a:lnSpc>
              <a:buNone/>
            </a:pPr>
            <a:endParaRPr lang="en-GB" sz="1400" b="1" i="1" dirty="0"/>
          </a:p>
          <a:p>
            <a:pPr marL="179705" indent="-179705">
              <a:lnSpc>
                <a:spcPct val="90000"/>
              </a:lnSpc>
            </a:pPr>
            <a:r>
              <a:rPr lang="en-GB" sz="1400" dirty="0"/>
              <a:t>This is an experimental phase, and the aim is to identify the best possible solution for each of the problems identified during the first three stages. Design teams will produce a number of inexpensive, scaled-down versions of the </a:t>
            </a:r>
            <a:r>
              <a:rPr lang="en-GB" sz="1400"/>
              <a:t>product/service (or specific features ) to investigate the problem solutions generated in </a:t>
            </a:r>
            <a:r>
              <a:rPr lang="en-GB" sz="1400" dirty="0"/>
              <a:t>the previous stage. This is sometimes called an MVP (minimum viable product)</a:t>
            </a:r>
            <a:endParaRPr lang="en-US" sz="1400" dirty="0"/>
          </a:p>
          <a:p>
            <a:pPr marL="179705" indent="-179705">
              <a:lnSpc>
                <a:spcPct val="90000"/>
              </a:lnSpc>
            </a:pPr>
            <a:r>
              <a:rPr lang="en-GB" sz="1400" dirty="0"/>
              <a:t>Learn about common prototype methods: </a:t>
            </a:r>
            <a:r>
              <a:rPr lang="en-GB" sz="1400" dirty="0">
                <a:hlinkClick r:id="rId3">
                  <a:extLst>
                    <a:ext uri="{A12FA001-AC4F-418D-AE19-62706E023703}">
                      <ahyp:hlinkClr xmlns:ahyp="http://schemas.microsoft.com/office/drawing/2018/hyperlinkcolor" val="tx"/>
                    </a:ext>
                  </a:extLst>
                </a:hlinkClick>
              </a:rPr>
              <a:t>https://www.interaction-design.org/literature/article/prototyping-learn-eight-common-methods-and-best-practices</a:t>
            </a:r>
            <a:endParaRPr lang="en-GB" sz="1400" dirty="0"/>
          </a:p>
        </p:txBody>
      </p:sp>
    </p:spTree>
    <p:extLst>
      <p:ext uri="{BB962C8B-B14F-4D97-AF65-F5344CB8AC3E}">
        <p14:creationId xmlns:p14="http://schemas.microsoft.com/office/powerpoint/2010/main" val="3093961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EC60CF4-5882-1A0D-1B40-A25D28DF40DA}"/>
              </a:ext>
            </a:extLst>
          </p:cNvPr>
          <p:cNvSpPr/>
          <p:nvPr/>
        </p:nvSpPr>
        <p:spPr>
          <a:xfrm>
            <a:off x="1527519" y="5259056"/>
            <a:ext cx="4537127" cy="914399"/>
          </a:xfrm>
          <a:prstGeom prst="rect">
            <a:avLst/>
          </a:prstGeom>
          <a:gradFill>
            <a:gsLst>
              <a:gs pos="0">
                <a:schemeClr val="bg2">
                  <a:alpha val="85000"/>
                </a:schemeClr>
              </a:gs>
              <a:gs pos="100000">
                <a:schemeClr val="accent1">
                  <a:alpha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 Placeholder 1">
            <a:extLst>
              <a:ext uri="{FF2B5EF4-FFF2-40B4-BE49-F238E27FC236}">
                <a16:creationId xmlns:a16="http://schemas.microsoft.com/office/drawing/2014/main" id="{ADACC4FE-BEE1-0108-7E60-0E2011EC3A89}"/>
              </a:ext>
            </a:extLst>
          </p:cNvPr>
          <p:cNvSpPr>
            <a:spLocks noGrp="1"/>
          </p:cNvSpPr>
          <p:nvPr>
            <p:ph type="body" idx="1"/>
          </p:nvPr>
        </p:nvSpPr>
        <p:spPr>
          <a:xfrm>
            <a:off x="1555329" y="2272009"/>
            <a:ext cx="4540672" cy="823912"/>
          </a:xfrm>
        </p:spPr>
        <p:txBody>
          <a:bodyPr anchor="b">
            <a:normAutofit/>
          </a:bodyPr>
          <a:lstStyle/>
          <a:p>
            <a:r>
              <a:rPr lang="en-GB" i="1" dirty="0"/>
              <a:t>Try Your Solutions Out</a:t>
            </a:r>
            <a:endParaRPr lang="en-US" dirty="0"/>
          </a:p>
        </p:txBody>
      </p:sp>
      <p:sp>
        <p:nvSpPr>
          <p:cNvPr id="2" name="Title 1">
            <a:extLst>
              <a:ext uri="{FF2B5EF4-FFF2-40B4-BE49-F238E27FC236}">
                <a16:creationId xmlns:a16="http://schemas.microsoft.com/office/drawing/2014/main" id="{C09DEA10-81F3-44D2-9D75-C39122CA4255}"/>
              </a:ext>
            </a:extLst>
          </p:cNvPr>
          <p:cNvSpPr>
            <a:spLocks noGrp="1"/>
          </p:cNvSpPr>
          <p:nvPr>
            <p:ph type="title"/>
          </p:nvPr>
        </p:nvSpPr>
        <p:spPr>
          <a:xfrm>
            <a:off x="1527519" y="630859"/>
            <a:ext cx="4143555" cy="1536580"/>
          </a:xfrm>
        </p:spPr>
        <p:txBody>
          <a:bodyPr anchor="ctr">
            <a:normAutofit/>
          </a:bodyPr>
          <a:lstStyle/>
          <a:p>
            <a:r>
              <a:rPr lang="en-GB"/>
              <a:t>Stage 5: Test</a:t>
            </a:r>
          </a:p>
        </p:txBody>
      </p:sp>
      <p:sp>
        <p:nvSpPr>
          <p:cNvPr id="11" name="Footer Placeholder 3">
            <a:extLst>
              <a:ext uri="{FF2B5EF4-FFF2-40B4-BE49-F238E27FC236}">
                <a16:creationId xmlns:a16="http://schemas.microsoft.com/office/drawing/2014/main" id="{A066998E-3333-6723-F864-26C076CAF714}"/>
              </a:ext>
            </a:extLst>
          </p:cNvPr>
          <p:cNvSpPr>
            <a:spLocks noGrp="1"/>
          </p:cNvSpPr>
          <p:nvPr>
            <p:ph type="ftr" sz="quarter" idx="11"/>
          </p:nvPr>
        </p:nvSpPr>
        <p:spPr>
          <a:xfrm>
            <a:off x="614873" y="6187538"/>
            <a:ext cx="3256673" cy="365125"/>
          </a:xfrm>
        </p:spPr>
        <p:txBody>
          <a:bodyPr anchor="ctr">
            <a:normAutofit/>
          </a:bodyPr>
          <a:lstStyle/>
          <a:p>
            <a:pPr>
              <a:spcAft>
                <a:spcPts val="600"/>
              </a:spcAft>
            </a:pPr>
            <a:r>
              <a:rPr lang="en-US" dirty="0"/>
              <a:t>Design Thinking in HR</a:t>
            </a:r>
          </a:p>
        </p:txBody>
      </p:sp>
      <p:sp>
        <p:nvSpPr>
          <p:cNvPr id="13" name="Slide Number Placeholder 4">
            <a:extLst>
              <a:ext uri="{FF2B5EF4-FFF2-40B4-BE49-F238E27FC236}">
                <a16:creationId xmlns:a16="http://schemas.microsoft.com/office/drawing/2014/main" id="{A97BD091-A290-6840-4B9E-B68F608BD804}"/>
              </a:ext>
            </a:extLst>
          </p:cNvPr>
          <p:cNvSpPr>
            <a:spLocks noGrp="1"/>
          </p:cNvSpPr>
          <p:nvPr>
            <p:ph type="sldNum" sz="quarter" idx="12"/>
          </p:nvPr>
        </p:nvSpPr>
        <p:spPr>
          <a:xfrm>
            <a:off x="8849751" y="6187538"/>
            <a:ext cx="2743200" cy="365125"/>
          </a:xfrm>
        </p:spPr>
        <p:txBody>
          <a:bodyPr anchor="ctr">
            <a:normAutofit/>
          </a:bodyPr>
          <a:lstStyle/>
          <a:p>
            <a:pPr>
              <a:spcAft>
                <a:spcPts val="600"/>
              </a:spcAft>
            </a:pPr>
            <a:fld id="{95CBEC59-7FF9-4688-98DF-89832A0C9025}" type="slidenum">
              <a:rPr lang="en-US" smtClean="0"/>
              <a:pPr>
                <a:spcAft>
                  <a:spcPts val="600"/>
                </a:spcAft>
              </a:pPr>
              <a:t>20</a:t>
            </a:fld>
            <a:endParaRPr lang="en-US"/>
          </a:p>
        </p:txBody>
      </p:sp>
      <p:sp>
        <p:nvSpPr>
          <p:cNvPr id="3" name="Content Placeholder 2">
            <a:extLst>
              <a:ext uri="{FF2B5EF4-FFF2-40B4-BE49-F238E27FC236}">
                <a16:creationId xmlns:a16="http://schemas.microsoft.com/office/drawing/2014/main" id="{667CBA70-1DC6-4A83-B5A7-E8447B4EFBD0}"/>
              </a:ext>
            </a:extLst>
          </p:cNvPr>
          <p:cNvSpPr>
            <a:spLocks noGrp="1"/>
          </p:cNvSpPr>
          <p:nvPr>
            <p:ph sz="half" idx="2"/>
          </p:nvPr>
        </p:nvSpPr>
        <p:spPr>
          <a:xfrm>
            <a:off x="1555329" y="3095921"/>
            <a:ext cx="4540672" cy="3630507"/>
          </a:xfrm>
        </p:spPr>
        <p:txBody>
          <a:bodyPr vert="horz" lIns="91440" tIns="45720" rIns="91440" bIns="45720" rtlCol="0" anchor="t">
            <a:normAutofit/>
          </a:bodyPr>
          <a:lstStyle/>
          <a:p>
            <a:pPr>
              <a:lnSpc>
                <a:spcPct val="90000"/>
              </a:lnSpc>
            </a:pPr>
            <a:endParaRPr lang="en-GB" sz="1400" b="1" i="1" dirty="0"/>
          </a:p>
          <a:p>
            <a:pPr>
              <a:lnSpc>
                <a:spcPct val="90000"/>
              </a:lnSpc>
            </a:pPr>
            <a:r>
              <a:rPr lang="en-GB" sz="1400" dirty="0"/>
              <a:t>Designers or evaluators rigorously test the complete product using the best solutions identified in the Prototype phase. This is the final phase of the model but, in an iterative process such as design thinking, the results generated are often used to </a:t>
            </a:r>
            <a:r>
              <a:rPr lang="en-GB" sz="1400" i="1" dirty="0"/>
              <a:t>redefine </a:t>
            </a:r>
            <a:r>
              <a:rPr lang="en-GB" sz="1400" dirty="0"/>
              <a:t>one or more further problems. Designers can then choose to return to previous stages in the process to make further iterations, alterations and refinements to rule out alternative solution.</a:t>
            </a:r>
            <a:endParaRPr lang="en-GB" sz="1400" b="1" i="1" dirty="0"/>
          </a:p>
          <a:p>
            <a:pPr>
              <a:lnSpc>
                <a:spcPct val="90000"/>
              </a:lnSpc>
            </a:pPr>
            <a:endParaRPr lang="en-GB" sz="1400" dirty="0"/>
          </a:p>
          <a:p>
            <a:pPr>
              <a:lnSpc>
                <a:spcPct val="90000"/>
              </a:lnSpc>
            </a:pPr>
            <a:r>
              <a:rPr lang="en-GB" sz="1400" dirty="0">
                <a:solidFill>
                  <a:srgbClr val="7030A0"/>
                </a:solidFill>
                <a:ea typeface="+mn-lt"/>
                <a:cs typeface="+mn-lt"/>
                <a:hlinkClick r:id="rId2"/>
              </a:rPr>
              <a:t>https://www.interaction-design.org/literature/article/stage-2-in-the-design-thinking-process-define-the-problem-and-interpret-the-results</a:t>
            </a:r>
            <a:endParaRPr lang="en-GB" sz="1800" dirty="0"/>
          </a:p>
          <a:p>
            <a:pPr>
              <a:lnSpc>
                <a:spcPct val="90000"/>
              </a:lnSpc>
            </a:pPr>
            <a:endParaRPr lang="en-GB" sz="1400" dirty="0"/>
          </a:p>
        </p:txBody>
      </p:sp>
      <p:sp>
        <p:nvSpPr>
          <p:cNvPr id="24" name="Text Placeholder 7">
            <a:extLst>
              <a:ext uri="{FF2B5EF4-FFF2-40B4-BE49-F238E27FC236}">
                <a16:creationId xmlns:a16="http://schemas.microsoft.com/office/drawing/2014/main" id="{A49C06FF-0216-A472-49D4-EAD4B1748958}"/>
              </a:ext>
            </a:extLst>
          </p:cNvPr>
          <p:cNvSpPr>
            <a:spLocks noGrp="1"/>
          </p:cNvSpPr>
          <p:nvPr>
            <p:ph type="body" sz="quarter" idx="3"/>
          </p:nvPr>
        </p:nvSpPr>
        <p:spPr>
          <a:xfrm>
            <a:off x="6911272" y="1414759"/>
            <a:ext cx="4783083" cy="823912"/>
          </a:xfrm>
        </p:spPr>
        <p:txBody>
          <a:bodyPr>
            <a:normAutofit/>
          </a:bodyPr>
          <a:lstStyle/>
          <a:p>
            <a:pPr>
              <a:spcBef>
                <a:spcPts val="600"/>
              </a:spcBef>
            </a:pPr>
            <a:endParaRPr lang="en-GB" b="0" dirty="0">
              <a:ea typeface="+mn-lt"/>
              <a:cs typeface="+mn-lt"/>
            </a:endParaRPr>
          </a:p>
          <a:p>
            <a:pPr>
              <a:spcBef>
                <a:spcPts val="600"/>
              </a:spcBef>
            </a:pPr>
            <a:endParaRPr lang="en-GB" b="0" dirty="0">
              <a:solidFill>
                <a:srgbClr val="7030A0"/>
              </a:solidFill>
              <a:ea typeface="+mn-lt"/>
              <a:cs typeface="+mn-lt"/>
            </a:endParaRPr>
          </a:p>
          <a:p>
            <a:endParaRPr lang="en-US" dirty="0"/>
          </a:p>
        </p:txBody>
      </p:sp>
      <p:pic>
        <p:nvPicPr>
          <p:cNvPr id="4" name="Picture 4" descr="Free illustration: Test, Testing, Optical, Magnifier ...">
            <a:extLst>
              <a:ext uri="{FF2B5EF4-FFF2-40B4-BE49-F238E27FC236}">
                <a16:creationId xmlns:a16="http://schemas.microsoft.com/office/drawing/2014/main" id="{A912CD7D-EAD1-49C3-938D-512EF9EAFD61}"/>
              </a:ext>
            </a:extLst>
          </p:cNvPr>
          <p:cNvPicPr>
            <a:picLocks noChangeAspect="1"/>
          </p:cNvPicPr>
          <p:nvPr/>
        </p:nvPicPr>
        <p:blipFill rotWithShape="1">
          <a:blip r:embed="rId3"/>
          <a:srcRect t="5121" r="2" b="2"/>
          <a:stretch/>
        </p:blipFill>
        <p:spPr>
          <a:xfrm>
            <a:off x="6911272" y="1695857"/>
            <a:ext cx="4783083" cy="3630507"/>
          </a:xfrm>
          <a:prstGeom prst="rect">
            <a:avLst/>
          </a:prstGeom>
          <a:noFill/>
        </p:spPr>
      </p:pic>
    </p:spTree>
    <p:extLst>
      <p:ext uri="{BB962C8B-B14F-4D97-AF65-F5344CB8AC3E}">
        <p14:creationId xmlns:p14="http://schemas.microsoft.com/office/powerpoint/2010/main" val="12569094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3547D57-E210-1585-0E13-0CE02E4683B0}"/>
              </a:ext>
            </a:extLst>
          </p:cNvPr>
          <p:cNvSpPr>
            <a:spLocks noGrp="1"/>
          </p:cNvSpPr>
          <p:nvPr>
            <p:ph type="title"/>
          </p:nvPr>
        </p:nvSpPr>
        <p:spPr>
          <a:xfrm>
            <a:off x="1519351" y="652069"/>
            <a:ext cx="3490800" cy="2390931"/>
          </a:xfrm>
        </p:spPr>
        <p:txBody>
          <a:bodyPr anchor="b">
            <a:normAutofit/>
          </a:bodyPr>
          <a:lstStyle/>
          <a:p>
            <a:r>
              <a:rPr lang="en-GB" dirty="0"/>
              <a:t>Further Reading </a:t>
            </a:r>
          </a:p>
        </p:txBody>
      </p:sp>
      <p:pic>
        <p:nvPicPr>
          <p:cNvPr id="10" name="Picture 8" descr="Reading a book and drinking coffee on the table">
            <a:extLst>
              <a:ext uri="{FF2B5EF4-FFF2-40B4-BE49-F238E27FC236}">
                <a16:creationId xmlns:a16="http://schemas.microsoft.com/office/drawing/2014/main" id="{AAAC577F-C7EA-075A-B923-C6FE65EBD333}"/>
              </a:ext>
            </a:extLst>
          </p:cNvPr>
          <p:cNvPicPr>
            <a:picLocks noChangeAspect="1"/>
          </p:cNvPicPr>
          <p:nvPr/>
        </p:nvPicPr>
        <p:blipFill rotWithShape="1">
          <a:blip r:embed="rId2"/>
          <a:srcRect l="22667" r="26447" b="-10"/>
          <a:stretch/>
        </p:blipFill>
        <p:spPr>
          <a:xfrm>
            <a:off x="5231566" y="10"/>
            <a:ext cx="5231567" cy="6857989"/>
          </a:xfrm>
          <a:prstGeom prst="rect">
            <a:avLst/>
          </a:prstGeom>
          <a:noFill/>
        </p:spPr>
      </p:pic>
      <p:sp>
        <p:nvSpPr>
          <p:cNvPr id="13" name="Text Placeholder 3">
            <a:extLst>
              <a:ext uri="{FF2B5EF4-FFF2-40B4-BE49-F238E27FC236}">
                <a16:creationId xmlns:a16="http://schemas.microsoft.com/office/drawing/2014/main" id="{ADFA6144-17AE-303C-A414-B3F49172CD6A}"/>
              </a:ext>
            </a:extLst>
          </p:cNvPr>
          <p:cNvSpPr>
            <a:spLocks noGrp="1"/>
          </p:cNvSpPr>
          <p:nvPr>
            <p:ph type="body" sz="half" idx="2"/>
          </p:nvPr>
        </p:nvSpPr>
        <p:spPr>
          <a:xfrm>
            <a:off x="1269515" y="3283710"/>
            <a:ext cx="3740636" cy="2439988"/>
          </a:xfrm>
        </p:spPr>
        <p:txBody>
          <a:bodyPr vert="horz" lIns="91440" tIns="45720" rIns="91440" bIns="45720" rtlCol="0" anchor="t">
            <a:normAutofit/>
          </a:bodyPr>
          <a:lstStyle/>
          <a:p>
            <a:r>
              <a:rPr lang="en-US" sz="1800" dirty="0"/>
              <a:t>Change By Design – Tim Brown</a:t>
            </a:r>
          </a:p>
          <a:p>
            <a:r>
              <a:rPr lang="en-US" sz="1800"/>
              <a:t>The Design Thinking Play Book – Lerwick, Link &amp; Leifer</a:t>
            </a:r>
          </a:p>
          <a:p>
            <a:r>
              <a:rPr lang="en-US" sz="1800"/>
              <a:t>Creative Confidence – David &amp; Tom Kelly</a:t>
            </a:r>
          </a:p>
          <a:p>
            <a:endParaRPr lang="en-US" sz="1800"/>
          </a:p>
          <a:p>
            <a:endParaRPr lang="en-US" sz="1800"/>
          </a:p>
        </p:txBody>
      </p:sp>
      <p:sp>
        <p:nvSpPr>
          <p:cNvPr id="4" name="Footer Placeholder 3">
            <a:extLst>
              <a:ext uri="{FF2B5EF4-FFF2-40B4-BE49-F238E27FC236}">
                <a16:creationId xmlns:a16="http://schemas.microsoft.com/office/drawing/2014/main" id="{563839CD-D6AD-616F-16D4-B3F35A29CA44}"/>
              </a:ext>
            </a:extLst>
          </p:cNvPr>
          <p:cNvSpPr>
            <a:spLocks noGrp="1"/>
          </p:cNvSpPr>
          <p:nvPr>
            <p:ph type="ftr" sz="quarter" idx="11"/>
          </p:nvPr>
        </p:nvSpPr>
        <p:spPr>
          <a:xfrm>
            <a:off x="614873" y="6187538"/>
            <a:ext cx="3256673" cy="365125"/>
          </a:xfrm>
        </p:spPr>
        <p:txBody>
          <a:bodyPr anchor="ctr">
            <a:normAutofit/>
          </a:bodyPr>
          <a:lstStyle/>
          <a:p>
            <a:pPr>
              <a:spcAft>
                <a:spcPts val="600"/>
              </a:spcAft>
            </a:pPr>
            <a:r>
              <a:rPr lang="en-US" dirty="0"/>
              <a:t>Design Thinking in HR</a:t>
            </a:r>
          </a:p>
        </p:txBody>
      </p:sp>
      <p:sp>
        <p:nvSpPr>
          <p:cNvPr id="5" name="Slide Number Placeholder 4">
            <a:extLst>
              <a:ext uri="{FF2B5EF4-FFF2-40B4-BE49-F238E27FC236}">
                <a16:creationId xmlns:a16="http://schemas.microsoft.com/office/drawing/2014/main" id="{9D19232A-3F6D-84AF-5463-A5F83FC7C192}"/>
              </a:ext>
            </a:extLst>
          </p:cNvPr>
          <p:cNvSpPr>
            <a:spLocks noGrp="1"/>
          </p:cNvSpPr>
          <p:nvPr>
            <p:ph type="sldNum" sz="quarter" idx="12"/>
          </p:nvPr>
        </p:nvSpPr>
        <p:spPr>
          <a:xfrm>
            <a:off x="8849751" y="6187538"/>
            <a:ext cx="2743200" cy="365125"/>
          </a:xfrm>
        </p:spPr>
        <p:txBody>
          <a:bodyPr anchor="ctr">
            <a:normAutofit/>
          </a:bodyPr>
          <a:lstStyle/>
          <a:p>
            <a:pPr>
              <a:spcAft>
                <a:spcPts val="600"/>
              </a:spcAft>
            </a:pPr>
            <a:fld id="{95CBEC59-7FF9-4688-98DF-89832A0C9025}" type="slidenum">
              <a:rPr lang="en-US" smtClean="0"/>
              <a:pPr>
                <a:spcAft>
                  <a:spcPts val="600"/>
                </a:spcAft>
              </a:pPr>
              <a:t>21</a:t>
            </a:fld>
            <a:endParaRPr lang="en-US"/>
          </a:p>
        </p:txBody>
      </p:sp>
      <p:sp>
        <p:nvSpPr>
          <p:cNvPr id="15" name="Text Placeholder 6">
            <a:extLst>
              <a:ext uri="{FF2B5EF4-FFF2-40B4-BE49-F238E27FC236}">
                <a16:creationId xmlns:a16="http://schemas.microsoft.com/office/drawing/2014/main" id="{1FEE2A26-BDEC-9CFF-8743-87F923DFA540}"/>
              </a:ext>
            </a:extLst>
          </p:cNvPr>
          <p:cNvSpPr>
            <a:spLocks noGrp="1"/>
          </p:cNvSpPr>
          <p:nvPr>
            <p:ph type="body" sz="quarter" idx="14"/>
          </p:nvPr>
        </p:nvSpPr>
        <p:spPr>
          <a:xfrm>
            <a:off x="11083583" y="837333"/>
            <a:ext cx="610772" cy="328893"/>
          </a:xfrm>
        </p:spPr>
        <p:txBody>
          <a:bodyPr/>
          <a:lstStyle/>
          <a:p>
            <a:endParaRPr lang="en-US"/>
          </a:p>
        </p:txBody>
      </p:sp>
    </p:spTree>
    <p:extLst>
      <p:ext uri="{BB962C8B-B14F-4D97-AF65-F5344CB8AC3E}">
        <p14:creationId xmlns:p14="http://schemas.microsoft.com/office/powerpoint/2010/main" val="1654314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5BCE0-C492-45D1-B14B-D698228DC08F}"/>
              </a:ext>
            </a:extLst>
          </p:cNvPr>
          <p:cNvSpPr>
            <a:spLocks noGrp="1"/>
          </p:cNvSpPr>
          <p:nvPr>
            <p:ph type="ctrTitle"/>
          </p:nvPr>
        </p:nvSpPr>
        <p:spPr>
          <a:xfrm>
            <a:off x="1812758" y="4700582"/>
            <a:ext cx="8807116" cy="915873"/>
          </a:xfrm>
        </p:spPr>
        <p:txBody>
          <a:bodyPr anchor="b">
            <a:normAutofit fontScale="90000"/>
          </a:bodyPr>
          <a:lstStyle/>
          <a:p>
            <a:r>
              <a:rPr lang="en-US" dirty="0"/>
              <a:t>THANK YOU &amp; GOOD LUCK</a:t>
            </a:r>
          </a:p>
        </p:txBody>
      </p:sp>
      <p:sp>
        <p:nvSpPr>
          <p:cNvPr id="13" name="Slide Number Placeholder 4">
            <a:extLst>
              <a:ext uri="{FF2B5EF4-FFF2-40B4-BE49-F238E27FC236}">
                <a16:creationId xmlns:a16="http://schemas.microsoft.com/office/drawing/2014/main" id="{8EFE8F0B-44DB-93F0-BFE7-747CE7D50730}"/>
              </a:ext>
            </a:extLst>
          </p:cNvPr>
          <p:cNvSpPr>
            <a:spLocks noGrp="1"/>
          </p:cNvSpPr>
          <p:nvPr>
            <p:ph type="sldNum" sz="quarter" idx="12"/>
          </p:nvPr>
        </p:nvSpPr>
        <p:spPr>
          <a:xfrm>
            <a:off x="8849751" y="6187538"/>
            <a:ext cx="2743200" cy="365125"/>
          </a:xfrm>
        </p:spPr>
        <p:txBody>
          <a:bodyPr/>
          <a:lstStyle/>
          <a:p>
            <a:pPr>
              <a:spcAft>
                <a:spcPts val="600"/>
              </a:spcAft>
            </a:pPr>
            <a:fld id="{95CBEC59-7FF9-4688-98DF-89832A0C9025}" type="slidenum">
              <a:rPr lang="en-US" noProof="0" smtClean="0"/>
              <a:pPr>
                <a:spcAft>
                  <a:spcPts val="600"/>
                </a:spcAft>
              </a:pPr>
              <a:t>22</a:t>
            </a:fld>
            <a:endParaRPr lang="en-US" noProof="0"/>
          </a:p>
        </p:txBody>
      </p:sp>
      <p:sp>
        <p:nvSpPr>
          <p:cNvPr id="5" name="Text Placeholder 4">
            <a:extLst>
              <a:ext uri="{FF2B5EF4-FFF2-40B4-BE49-F238E27FC236}">
                <a16:creationId xmlns:a16="http://schemas.microsoft.com/office/drawing/2014/main" id="{C32534B6-1733-41E1-CA73-728FC426DDF6}"/>
              </a:ext>
            </a:extLst>
          </p:cNvPr>
          <p:cNvSpPr>
            <a:spLocks noGrp="1"/>
          </p:cNvSpPr>
          <p:nvPr>
            <p:ph type="body" sz="quarter" idx="14"/>
          </p:nvPr>
        </p:nvSpPr>
        <p:spPr/>
        <p:txBody>
          <a:bodyPr>
            <a:normAutofit lnSpcReduction="10000"/>
          </a:bodyPr>
          <a:lstStyle/>
          <a:p>
            <a:endParaRPr lang="en-GB"/>
          </a:p>
        </p:txBody>
      </p:sp>
    </p:spTree>
    <p:extLst>
      <p:ext uri="{BB962C8B-B14F-4D97-AF65-F5344CB8AC3E}">
        <p14:creationId xmlns:p14="http://schemas.microsoft.com/office/powerpoint/2010/main" val="363015877"/>
      </p:ext>
    </p:extLst>
  </p:cSld>
  <p:clrMapOvr>
    <a:masterClrMapping/>
  </p:clrMapOvr>
</p:sld>
</file>

<file path=ppt/theme/theme1.xml><?xml version="1.0" encoding="utf-8"?>
<a:theme xmlns:a="http://schemas.openxmlformats.org/drawingml/2006/main" name="Office Theme">
  <a:themeElements>
    <a:clrScheme name="ELT">
      <a:dk1>
        <a:sysClr val="windowText" lastClr="000000"/>
      </a:dk1>
      <a:lt1>
        <a:sysClr val="window" lastClr="FFFFFF"/>
      </a:lt1>
      <a:dk2>
        <a:srgbClr val="FFCD6B"/>
      </a:dk2>
      <a:lt2>
        <a:srgbClr val="BE005A"/>
      </a:lt2>
      <a:accent1>
        <a:srgbClr val="3B2CAC"/>
      </a:accent1>
      <a:accent2>
        <a:srgbClr val="0062FF"/>
      </a:accent2>
      <a:accent3>
        <a:srgbClr val="007A00"/>
      </a:accent3>
      <a:accent4>
        <a:srgbClr val="DE6600"/>
      </a:accent4>
      <a:accent5>
        <a:srgbClr val="AC0037"/>
      </a:accent5>
      <a:accent6>
        <a:srgbClr val="FFFF00"/>
      </a:accent6>
      <a:hlink>
        <a:srgbClr val="FFFFFF"/>
      </a:hlink>
      <a:folHlink>
        <a:srgbClr val="FFFFFF"/>
      </a:folHlink>
    </a:clrScheme>
    <a:fontScheme name="Custom 2">
      <a:majorFont>
        <a:latin typeface="Avenir Next LT Pro"/>
        <a:ea typeface=""/>
        <a:cs typeface=""/>
      </a:majorFont>
      <a:minorFont>
        <a:latin typeface="Speak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bg2">
                <a:alpha val="85000"/>
              </a:schemeClr>
            </a:gs>
            <a:gs pos="100000">
              <a:schemeClr val="accent1">
                <a:alpha val="85000"/>
              </a:schemeClr>
            </a:gs>
          </a:gsLst>
          <a:lin ang="0" scaled="1"/>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ELT_Template_ModernBoldSophisticated_MO -v5" id="{DF46818F-9661-49C4-BAE8-F3223317B502}" vid="{463BCE77-CCA7-43EE-ABCB-1B1D536A66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24.png"/></Relationships>
</file>

<file path=ppt/webextensions/_rels/webextension2.xml.rels><?xml version="1.0" encoding="UTF-8" standalone="yes"?>
<Relationships xmlns="http://schemas.openxmlformats.org/package/2006/relationships"><Relationship Id="rId1" Type="http://schemas.openxmlformats.org/officeDocument/2006/relationships/image" Target="../media/image25.png"/></Relationships>
</file>

<file path=ppt/webextensions/webextension1.xml><?xml version="1.0" encoding="utf-8"?>
<we:webextension xmlns:we="http://schemas.microsoft.com/office/webextensions/webextension/2010/11" id="{8581250F-950E-4B5A-B010-196441BDEF51}">
  <we:reference id="wa104218073" version="2.1.0.0" store="en-US" storeType="OMEX"/>
  <we:alternateReferences>
    <we:reference id="WA104218073" version="2.1.0.0" store="WA104218073" storeType="OMEX"/>
  </we:alternateReferences>
  <we:properties>
    <we:property name="appSlideData" value="{&quot;slideId&quot;:282,&quot;confidenceLevel&quot;:2}"/>
    <we:property name="url" value="&quot;free_text_poll/XPZPkpKPNoguw5aSjndz3&quot;"/>
  </we:properties>
  <we:bindings/>
  <we:snapshot xmlns:r="http://schemas.openxmlformats.org/officeDocument/2006/relationships" r:embed="rId1"/>
</we:webextension>
</file>

<file path=ppt/webextensions/webextension2.xml><?xml version="1.0" encoding="utf-8"?>
<we:webextension xmlns:we="http://schemas.microsoft.com/office/webextensions/webextension/2010/11" id="{C09EE612-49B2-41F0-BFC9-FA3875C189B8}">
  <we:reference id="wa104218073" version="2.1.0.0" store="en-US" storeType="OMEX"/>
  <we:alternateReferences>
    <we:reference id="wa104218073" version="2.1.0.0" store="wa104218073" storeType="OMEX"/>
  </we:alternateReferences>
  <we:properties>
    <we:property name="appSlideData" value="{&quot;slideId&quot;:309,&quot;confidenceLevel&quot;:2}"/>
    <we:property name="url" value="&quot;free_text_poll/81O1Frk4sLFZPqpzSTgpQ&quot;"/>
  </we:properties>
  <we:bindings/>
  <we:snapshot xmlns:r="http://schemas.openxmlformats.org/officeDocument/2006/relationships" r:embed="rId1"/>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3070e20c-d545-4ced-a967-419e539f97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7994A0BF8A24D439EF69441A13BEDF5" ma:contentTypeVersion="12" ma:contentTypeDescription="Create a new document." ma:contentTypeScope="" ma:versionID="031d301f58b2d490dd74cc04aad225fe">
  <xsd:schema xmlns:xsd="http://www.w3.org/2001/XMLSchema" xmlns:xs="http://www.w3.org/2001/XMLSchema" xmlns:p="http://schemas.microsoft.com/office/2006/metadata/properties" xmlns:ns3="3070e20c-d545-4ced-a967-419e539f9772" xmlns:ns4="8dab1307-fa09-4a57-8446-d4099e07e355" targetNamespace="http://schemas.microsoft.com/office/2006/metadata/properties" ma:root="true" ma:fieldsID="7ffe5d75cab541aa183ce3a74076ff11" ns3:_="" ns4:_="">
    <xsd:import namespace="3070e20c-d545-4ced-a967-419e539f9772"/>
    <xsd:import namespace="8dab1307-fa09-4a57-8446-d4099e07e35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70e20c-d545-4ced-a967-419e539f97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dab1307-fa09-4a57-8446-d4099e07e35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42AFFF-C96F-4C05-9045-3240A5329ECA}">
  <ds:schemaRefs>
    <ds:schemaRef ds:uri="http://schemas.microsoft.com/office/2006/documentManagement/types"/>
    <ds:schemaRef ds:uri="http://www.w3.org/XML/1998/namespace"/>
    <ds:schemaRef ds:uri="8dab1307-fa09-4a57-8446-d4099e07e355"/>
    <ds:schemaRef ds:uri="http://schemas.openxmlformats.org/package/2006/metadata/core-properties"/>
    <ds:schemaRef ds:uri="http://schemas.microsoft.com/office/2006/metadata/properties"/>
    <ds:schemaRef ds:uri="http://purl.org/dc/elements/1.1/"/>
    <ds:schemaRef ds:uri="http://purl.org/dc/dcmitype/"/>
    <ds:schemaRef ds:uri="http://purl.org/dc/terms/"/>
    <ds:schemaRef ds:uri="http://schemas.microsoft.com/office/infopath/2007/PartnerControls"/>
    <ds:schemaRef ds:uri="3070e20c-d545-4ced-a967-419e539f9772"/>
  </ds:schemaRefs>
</ds:datastoreItem>
</file>

<file path=customXml/itemProps2.xml><?xml version="1.0" encoding="utf-8"?>
<ds:datastoreItem xmlns:ds="http://schemas.openxmlformats.org/officeDocument/2006/customXml" ds:itemID="{817F9CC6-F7CA-41EA-81DA-97EFF19429B6}">
  <ds:schemaRefs>
    <ds:schemaRef ds:uri="http://schemas.microsoft.com/sharepoint/v3/contenttype/forms"/>
  </ds:schemaRefs>
</ds:datastoreItem>
</file>

<file path=customXml/itemProps3.xml><?xml version="1.0" encoding="utf-8"?>
<ds:datastoreItem xmlns:ds="http://schemas.openxmlformats.org/officeDocument/2006/customXml" ds:itemID="{B3F7380B-0825-437F-90E0-E6D2E34784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70e20c-d545-4ced-a967-419e539f9772"/>
    <ds:schemaRef ds:uri="8dab1307-fa09-4a57-8446-d4099e07e35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Modern bold sophisticated presentation</Template>
  <TotalTime>1773</TotalTime>
  <Words>1353</Words>
  <Application>Microsoft Office PowerPoint</Application>
  <PresentationFormat>Widescreen</PresentationFormat>
  <Paragraphs>137</Paragraphs>
  <Slides>22</Slides>
  <Notes>1</Notes>
  <HiddenSlides>1</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Speak Pro</vt:lpstr>
      <vt:lpstr>Arial</vt:lpstr>
      <vt:lpstr>Arial</vt:lpstr>
      <vt:lpstr>Calibri</vt:lpstr>
      <vt:lpstr>Avenir Next LT Pro</vt:lpstr>
      <vt:lpstr>Office Theme</vt:lpstr>
      <vt:lpstr>DESIGN THINKING IN HR</vt:lpstr>
      <vt:lpstr>PowerPoint Presentation</vt:lpstr>
      <vt:lpstr>Learning Outcomes</vt:lpstr>
      <vt:lpstr>Group Task</vt:lpstr>
      <vt:lpstr>What is Design Thinking?</vt:lpstr>
      <vt:lpstr>How Design Thinking Is Disrupting HR</vt:lpstr>
      <vt:lpstr>VIDEO</vt:lpstr>
      <vt:lpstr>Group Task</vt:lpstr>
      <vt:lpstr>CHART SLIDE</vt:lpstr>
      <vt:lpstr>How do you solve an HR problem?</vt:lpstr>
      <vt:lpstr>Stage 1: Empathise</vt:lpstr>
      <vt:lpstr>Stage 2: Define</vt:lpstr>
      <vt:lpstr>Stage 3: Ideate</vt:lpstr>
      <vt:lpstr>Poll – what type of mindset is required?</vt:lpstr>
      <vt:lpstr>An Ideation Mindset</vt:lpstr>
      <vt:lpstr>The Wisdom of Crowds</vt:lpstr>
      <vt:lpstr>Testing Wisdom of the Crowd </vt:lpstr>
      <vt:lpstr>Vote First, Then Discuss</vt:lpstr>
      <vt:lpstr>Stage 4: Prototype</vt:lpstr>
      <vt:lpstr>Stage 5: Test</vt:lpstr>
      <vt:lpstr>Further Reading </vt:lpstr>
      <vt:lpstr>THANK YOU &amp; GOOD LUCK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 THINKING IN HR</dc:title>
  <dc:creator>Julie Hayward</dc:creator>
  <cp:lastModifiedBy>Sharon Atkins</cp:lastModifiedBy>
  <cp:revision>154</cp:revision>
  <dcterms:created xsi:type="dcterms:W3CDTF">2022-05-15T11:31:31Z</dcterms:created>
  <dcterms:modified xsi:type="dcterms:W3CDTF">2022-05-18T16:34:31Z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0x010100F7994A0BF8A24D439EF69441A13BEDF5</vt:lpwstr>
  </property>
</Properties>
</file>