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077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088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92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68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23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30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385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766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4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154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2429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713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5325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445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509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90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876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661" y="-160145"/>
            <a:ext cx="8456342" cy="2395811"/>
          </a:xfrm>
        </p:spPr>
        <p:txBody>
          <a:bodyPr>
            <a:normAutofit/>
          </a:bodyPr>
          <a:lstStyle/>
          <a:p>
            <a:r>
              <a:rPr lang="en-GB" sz="2800" b="1" dirty="0"/>
              <a:t>Is there a Need to provide training on how to use technology to collaborate at UWTSD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cs typeface="Calibri"/>
              </a:rPr>
              <a:t>Naomi </a:t>
            </a:r>
            <a:r>
              <a:rPr lang="en-GB" b="1" dirty="0" err="1">
                <a:cs typeface="Calibri"/>
              </a:rPr>
              <a:t>Bilionda</a:t>
            </a:r>
            <a:r>
              <a:rPr lang="en-GB" b="1" dirty="0">
                <a:cs typeface="Calibri"/>
              </a:rPr>
              <a:t> 2215959, Lyly Okita 2211984, Evangeline </a:t>
            </a:r>
            <a:r>
              <a:rPr lang="en-GB" b="1" dirty="0" err="1">
                <a:cs typeface="Calibri"/>
              </a:rPr>
              <a:t>Opoku</a:t>
            </a:r>
            <a:r>
              <a:rPr lang="en-GB" b="1" dirty="0">
                <a:cs typeface="Calibri"/>
              </a:rPr>
              <a:t> 2107270 , Dawn </a:t>
            </a:r>
            <a:r>
              <a:rPr lang="en-GB" b="1" dirty="0" err="1">
                <a:cs typeface="Calibri"/>
              </a:rPr>
              <a:t>Chantiloupe</a:t>
            </a:r>
            <a:r>
              <a:rPr lang="en-GB" b="1" dirty="0">
                <a:cs typeface="Calibri"/>
              </a:rPr>
              <a:t> </a:t>
            </a:r>
            <a:r>
              <a:rPr lang="en-GB" b="1">
                <a:cs typeface="Calibri"/>
              </a:rPr>
              <a:t>–Miller 221399.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3D5425F-02D0-02C8-71A3-A3EFB0C3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36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45A304-7707-6BE5-A685-1BEFC84C6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AED56-5B12-2694-8A50-F3ACD67FF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we joined UWTSD in September we learnt that the modules require the use of digital skills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2019 Collaborative technology has grown rapidly as a result of the pandemic</a:t>
            </a:r>
            <a:r>
              <a:rPr lang="en-GB" b="1">
                <a:cs typeface="Calibri"/>
              </a:rPr>
              <a:t>. 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>
                <a:cs typeface="Calibri"/>
              </a:rPr>
              <a:t>We have realised that there may be a need for technological training to collaborate at UWTSD.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Our aim is to find factual evidence on whether or not this training is needed at UWTSD. 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1483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F27C4-CC39-66BD-6EFC-10D28B331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3884" y="70810"/>
            <a:ext cx="4512989" cy="2227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rgbClr val="FFFFFF"/>
                </a:solidFill>
                <a:cs typeface="Calibri Light"/>
              </a:rPr>
              <a:t>Is there a need to provide training on how to use technology to collaborate at UWTSD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A1D604-D2F0-8428-0951-B47F588EC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190196"/>
            <a:ext cx="3856774" cy="25665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AE1CB-F495-5CE6-1636-F43918E49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cs typeface="Calibri"/>
              </a:rPr>
              <a:t>We chose this research question because:</a:t>
            </a:r>
            <a:endParaRPr lang="en-US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 Students at UWTSD struggle to use technology (age, background and languages.)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Students would benefit from training in order to complete group work and assignments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Study in the future will be a lot more relaxed 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We hope to see an increased level of IT skills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Technology helps with communication example zoom cal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Meeting, online interview, communicate with lectures.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Collaboration.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058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BEE4-B06D-75AE-831A-0C51E406E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Proposed Method 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30ED-CD95-7AC7-8270-40055098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789265"/>
            <a:ext cx="4368601" cy="34043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dirty="0">
                <a:cs typeface="Calibri"/>
              </a:rPr>
              <a:t> </a:t>
            </a:r>
            <a:r>
              <a:rPr lang="en-US" sz="2600" dirty="0">
                <a:cs typeface="Calibri"/>
              </a:rPr>
              <a:t>Questionnaires and surveys distributed between classmates</a:t>
            </a:r>
            <a:r>
              <a:rPr lang="en-GB" sz="2600" dirty="0">
                <a:cs typeface="Calibri"/>
              </a:rPr>
              <a:t> , using google forms.</a:t>
            </a:r>
            <a:endParaRPr lang="en-US" sz="2600" dirty="0"/>
          </a:p>
          <a:p>
            <a:r>
              <a:rPr lang="en-US" sz="2600" dirty="0">
                <a:cs typeface="Calibri"/>
              </a:rPr>
              <a:t> individual conversations with classmates based on their knowledge in regards technology.  </a:t>
            </a:r>
          </a:p>
          <a:p>
            <a:r>
              <a:rPr lang="en-US" sz="2600" dirty="0">
                <a:cs typeface="Calibri"/>
              </a:rPr>
              <a:t>Classroom observation</a:t>
            </a:r>
          </a:p>
          <a:p>
            <a:endParaRPr lang="en-US" sz="2600" dirty="0">
              <a:cs typeface="Calibri"/>
            </a:endParaRPr>
          </a:p>
          <a:p>
            <a:pPr marL="0" indent="0">
              <a:buNone/>
            </a:pPr>
            <a:endParaRPr lang="en-US" sz="2600" dirty="0">
              <a:cs typeface="Calibri"/>
            </a:endParaRPr>
          </a:p>
          <a:p>
            <a:endParaRPr lang="en-US" sz="2200" dirty="0">
              <a:cs typeface="Calibri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475A211-A4A6-9EBF-C159-EE3404F9C6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247553" y="99594"/>
            <a:ext cx="3459068" cy="325243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67A9045-AAA6-0C02-3447-ED5FB34A67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581" y="3429000"/>
            <a:ext cx="4193013" cy="308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8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21F67-54CB-8795-D542-B1DF2F3D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826" y="204193"/>
            <a:ext cx="10515600" cy="1127524"/>
          </a:xfrm>
        </p:spPr>
        <p:txBody>
          <a:bodyPr/>
          <a:lstStyle/>
          <a:p>
            <a:r>
              <a:rPr lang="en-GB" b="1" u="sng" dirty="0"/>
              <a:t>Ethical considerations </a:t>
            </a:r>
            <a:endParaRPr lang="en-US" b="1" u="sng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3CB18D-8B9C-3A17-84A3-1A0770182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54785" y="0"/>
            <a:ext cx="2999016" cy="25781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05BD34-CB45-0DCA-8EA1-74B71A647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078" y="204193"/>
            <a:ext cx="2999017" cy="19920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8FE456-C767-4EA9-802C-9735DE15E4CF}"/>
              </a:ext>
            </a:extLst>
          </p:cNvPr>
          <p:cNvSpPr txBox="1"/>
          <p:nvPr/>
        </p:nvSpPr>
        <p:spPr>
          <a:xfrm>
            <a:off x="148078" y="2791098"/>
            <a:ext cx="485964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Ethical research = </a:t>
            </a:r>
            <a:r>
              <a:rPr lang="en-GB" sz="2400" dirty="0"/>
              <a:t>set of principles guiding research methods  </a:t>
            </a:r>
          </a:p>
          <a:p>
            <a:pPr algn="l"/>
            <a:r>
              <a:rPr lang="en-GB" sz="2400" b="1" dirty="0"/>
              <a:t>These considerations are place to 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Protect those involved rights of research.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Intensify research plausibility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Preserve scientific integrity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548EF7-6880-E309-7E82-1AE7AD36D02B}"/>
              </a:ext>
            </a:extLst>
          </p:cNvPr>
          <p:cNvSpPr txBox="1"/>
          <p:nvPr/>
        </p:nvSpPr>
        <p:spPr>
          <a:xfrm>
            <a:off x="4878659" y="3068097"/>
            <a:ext cx="64751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How will we do this ?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Ensure research does not contain material causing emotional or physical harm to participants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Informed consent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Voluntary participation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Confidentially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4529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E78E-DA4A-9886-CD00-DB191315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Research Timetable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1A5207-C6C2-6515-2A63-7B16B2887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5283289" cy="24435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87F1E-E20B-C33A-DA5F-E9BBF94D1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44361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 dirty="0"/>
              <a:t>Week 3 </a:t>
            </a:r>
            <a:r>
              <a:rPr lang="en-GB" sz="1100" dirty="0"/>
              <a:t>- in this week we all learned how to use power point and which design was best suited to our power point. We made sure that we all knew all the benefits , tips and tricks when creating a power point.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three</a:t>
            </a:r>
            <a:r>
              <a:rPr lang="en-GB" sz="1100" dirty="0"/>
              <a:t> - we went through the assignment brief between ourselves and allocated each section of between ourselves.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4 –</a:t>
            </a:r>
            <a:r>
              <a:rPr lang="en-GB" sz="1100" dirty="0"/>
              <a:t> we put together the slides and information we had already collected for our power point presentation. We also collected our data for our survey in week four.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five</a:t>
            </a:r>
            <a:r>
              <a:rPr lang="en-GB" sz="1100" dirty="0"/>
              <a:t> - we put together the final parts of presentation together , went over who was presenting which part and any necessary fixes.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6 </a:t>
            </a:r>
            <a:r>
              <a:rPr lang="en-GB" sz="1100" dirty="0"/>
              <a:t>– we did a run through if our presentation to ensure everyone was confident in what they were presenting 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15507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FF739-B060-49A9-064E-25F073DCB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2600"/>
            <a:ext cx="8596668" cy="1320800"/>
          </a:xfrm>
        </p:spPr>
        <p:txBody>
          <a:bodyPr/>
          <a:lstStyle/>
          <a:p>
            <a:r>
              <a:rPr lang="en-GB" dirty="0"/>
              <a:t>Group hypothesis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52AE1-1FC8-35DF-8C31-0918C05C7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34" y="1310019"/>
            <a:ext cx="8596668" cy="4237962"/>
          </a:xfrm>
        </p:spPr>
        <p:txBody>
          <a:bodyPr>
            <a:normAutofit/>
          </a:bodyPr>
          <a:lstStyle/>
          <a:p>
            <a:r>
              <a:rPr lang="en-GB" sz="2400" dirty="0"/>
              <a:t>Based on what we have seen through class observations and the research conducted we believe that the results will favour in having training. 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255CFF-E0D9-DB1F-A15C-3F60DD772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315" y="2982452"/>
            <a:ext cx="3918565" cy="293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0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CB460-26D7-ECA1-87A8-9CFF42F9E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71839-F293-0B49-9C72-AFB4BB735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Australian . S (2006) , Ethical Considerations , community health Research unit n.d.c </a:t>
            </a:r>
            <a:r>
              <a:rPr lang="en-GB" dirty="0" err="1"/>
              <a:t>Trochim</a:t>
            </a:r>
            <a:r>
              <a:rPr lang="en-GB" dirty="0"/>
              <a:t>. </a:t>
            </a:r>
          </a:p>
          <a:p>
            <a:r>
              <a:rPr lang="en-GB" dirty="0" err="1"/>
              <a:t>Wiederhold.K.B</a:t>
            </a:r>
            <a:r>
              <a:rPr lang="en-GB" dirty="0"/>
              <a:t> (2019),Connecting through technology During the Coronavirus Disease pandemic : Avoiding “Zoom fatigue” page 437-438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8896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Is there a Need to provide training on how to use technology to collaborate at UWTSD </vt:lpstr>
      <vt:lpstr>Introduction</vt:lpstr>
      <vt:lpstr>Is there a need to provide training on how to use technology to collaborate at UWTSD</vt:lpstr>
      <vt:lpstr>Proposed Method </vt:lpstr>
      <vt:lpstr>Ethical considerations </vt:lpstr>
      <vt:lpstr>Research Timetable </vt:lpstr>
      <vt:lpstr>Group hypothesis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Naomi Bilonda (2215959)</cp:lastModifiedBy>
  <cp:revision>286</cp:revision>
  <dcterms:created xsi:type="dcterms:W3CDTF">2022-10-07T14:08:49Z</dcterms:created>
  <dcterms:modified xsi:type="dcterms:W3CDTF">2022-10-16T22:25:21Z</dcterms:modified>
</cp:coreProperties>
</file>