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0" r:id="rId1"/>
  </p:sldMasterIdLst>
  <p:sldIdLst>
    <p:sldId id="256" r:id="rId2"/>
  </p:sldIdLst>
  <p:sldSz cx="12801600" cy="9601200" type="A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D4D4D4"/>
    <a:srgbClr val="F6C3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>
        <p:scale>
          <a:sx n="86" d="100"/>
          <a:sy n="86" d="100"/>
        </p:scale>
        <p:origin x="365" y="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" name="Group 15"/>
          <p:cNvGrpSpPr/>
          <p:nvPr/>
        </p:nvGrpSpPr>
        <p:grpSpPr>
          <a:xfrm>
            <a:off x="6068907" y="1637903"/>
            <a:ext cx="6740769" cy="6991323"/>
            <a:chOff x="4334933" y="1169931"/>
            <a:chExt cx="4814835" cy="4993802"/>
          </a:xfrm>
        </p:grpSpPr>
        <p:cxnSp>
          <p:nvCxnSpPr>
            <p:cNvPr id="17" name="Straight Connector 16"/>
            <p:cNvCxnSpPr/>
            <p:nvPr/>
          </p:nvCxnSpPr>
          <p:spPr>
            <a:xfrm flipH="1">
              <a:off x="6009259" y="1169931"/>
              <a:ext cx="3134741" cy="3134741"/>
            </a:xfrm>
            <a:prstGeom prst="line">
              <a:avLst/>
            </a:prstGeom>
            <a:ln w="12700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/>
            <p:cNvCxnSpPr/>
            <p:nvPr/>
          </p:nvCxnSpPr>
          <p:spPr>
            <a:xfrm flipH="1">
              <a:off x="4334933" y="1348898"/>
              <a:ext cx="4814835" cy="4814835"/>
            </a:xfrm>
            <a:prstGeom prst="line">
              <a:avLst/>
            </a:prstGeom>
            <a:ln w="12700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5225595" y="1469269"/>
              <a:ext cx="3912054" cy="3912054"/>
            </a:xfrm>
            <a:prstGeom prst="line">
              <a:avLst/>
            </a:prstGeom>
            <a:ln w="12700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21"/>
            <p:cNvCxnSpPr/>
            <p:nvPr/>
          </p:nvCxnSpPr>
          <p:spPr>
            <a:xfrm flipH="1">
              <a:off x="5304588" y="1307856"/>
              <a:ext cx="3839412" cy="3839412"/>
            </a:xfrm>
            <a:prstGeom prst="line">
              <a:avLst/>
            </a:prstGeom>
            <a:ln w="31750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Connector 22"/>
            <p:cNvCxnSpPr/>
            <p:nvPr/>
          </p:nvCxnSpPr>
          <p:spPr>
            <a:xfrm flipH="1">
              <a:off x="5707078" y="1770196"/>
              <a:ext cx="3430571" cy="3430570"/>
            </a:xfrm>
            <a:prstGeom prst="line">
              <a:avLst/>
            </a:prstGeom>
            <a:ln w="31750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46761" y="746761"/>
            <a:ext cx="8616598" cy="4373881"/>
          </a:xfrm>
        </p:spPr>
        <p:txBody>
          <a:bodyPr anchor="b">
            <a:normAutofit/>
          </a:bodyPr>
          <a:lstStyle>
            <a:lvl1pPr algn="l">
              <a:defRPr sz="6160">
                <a:effectLst/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746760" y="5381415"/>
            <a:ext cx="6935950" cy="2678852"/>
          </a:xfrm>
        </p:spPr>
        <p:txBody>
          <a:bodyPr anchor="t">
            <a:normAutofit/>
          </a:bodyPr>
          <a:lstStyle>
            <a:lvl1pPr marL="0" indent="0" algn="l">
              <a:buNone/>
              <a:defRPr sz="2800">
                <a:solidFill>
                  <a:schemeClr val="bg2">
                    <a:lumMod val="75000"/>
                  </a:schemeClr>
                </a:solidFill>
              </a:defRPr>
            </a:lvl1pPr>
            <a:lvl2pPr marL="64008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128016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92024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256032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384048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448056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512064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68CA64-5C32-4C63-98AF-0F70D176A948}" type="datetimeFigureOut">
              <a:rPr lang="en-GB" smtClean="0"/>
              <a:t>07/03/2026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42C01A-CA5C-45A5-9638-9ECE3638C7F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9993573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46761" y="6294120"/>
            <a:ext cx="9176814" cy="213360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46761" y="746760"/>
            <a:ext cx="9176814" cy="5274738"/>
          </a:xfrm>
        </p:spPr>
        <p:txBody>
          <a:bodyPr anchor="ctr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68CA64-5C32-4C63-98AF-0F70D176A948}" type="datetimeFigureOut">
              <a:rPr lang="en-GB" smtClean="0"/>
              <a:t>07/03/2026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42C01A-CA5C-45A5-9638-9ECE3638C7F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986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46760" y="2773679"/>
            <a:ext cx="8963455" cy="3247814"/>
          </a:xfrm>
        </p:spPr>
        <p:txBody>
          <a:bodyPr anchor="b">
            <a:normAutofit/>
          </a:bodyPr>
          <a:lstStyle>
            <a:lvl1pPr algn="l">
              <a:defRPr sz="4480" b="0" cap="all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46761" y="6282267"/>
            <a:ext cx="8963454" cy="2145454"/>
          </a:xfrm>
        </p:spPr>
        <p:txBody>
          <a:bodyPr anchor="t">
            <a:normAutofit/>
          </a:bodyPr>
          <a:lstStyle>
            <a:lvl1pPr marL="0" indent="0" algn="l">
              <a:buNone/>
              <a:defRPr sz="2520">
                <a:solidFill>
                  <a:schemeClr val="bg2">
                    <a:lumMod val="75000"/>
                  </a:schemeClr>
                </a:solidFill>
              </a:defRPr>
            </a:lvl1pPr>
            <a:lvl2pPr marL="640080" indent="0">
              <a:buNone/>
              <a:defRPr sz="2520">
                <a:solidFill>
                  <a:schemeClr val="tx1">
                    <a:tint val="75000"/>
                  </a:schemeClr>
                </a:solidFill>
              </a:defRPr>
            </a:lvl2pPr>
            <a:lvl3pPr marL="1280160" indent="0">
              <a:buNone/>
              <a:defRPr sz="2240">
                <a:solidFill>
                  <a:schemeClr val="tx1">
                    <a:tint val="75000"/>
                  </a:schemeClr>
                </a:solidFill>
              </a:defRPr>
            </a:lvl3pPr>
            <a:lvl4pPr marL="1920240" indent="0">
              <a:buNone/>
              <a:defRPr sz="1960">
                <a:solidFill>
                  <a:schemeClr val="tx1">
                    <a:tint val="75000"/>
                  </a:schemeClr>
                </a:solidFill>
              </a:defRPr>
            </a:lvl4pPr>
            <a:lvl5pPr marL="2560320" indent="0">
              <a:buNone/>
              <a:defRPr sz="1960">
                <a:solidFill>
                  <a:schemeClr val="tx1">
                    <a:tint val="75000"/>
                  </a:schemeClr>
                </a:solidFill>
              </a:defRPr>
            </a:lvl5pPr>
            <a:lvl6pPr marL="3200400" indent="0">
              <a:buNone/>
              <a:defRPr sz="1960">
                <a:solidFill>
                  <a:schemeClr val="tx1">
                    <a:tint val="75000"/>
                  </a:schemeClr>
                </a:solidFill>
              </a:defRPr>
            </a:lvl6pPr>
            <a:lvl7pPr marL="3840480" indent="0">
              <a:buNone/>
              <a:defRPr sz="1960">
                <a:solidFill>
                  <a:schemeClr val="tx1">
                    <a:tint val="75000"/>
                  </a:schemeClr>
                </a:solidFill>
              </a:defRPr>
            </a:lvl7pPr>
            <a:lvl8pPr marL="4480560" indent="0">
              <a:buNone/>
              <a:defRPr sz="1960">
                <a:solidFill>
                  <a:schemeClr val="tx1">
                    <a:tint val="75000"/>
                  </a:schemeClr>
                </a:solidFill>
              </a:defRPr>
            </a:lvl8pPr>
            <a:lvl9pPr marL="5120640" indent="0">
              <a:buNone/>
              <a:defRPr sz="196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68CA64-5C32-4C63-98AF-0F70D176A948}" type="datetimeFigureOut">
              <a:rPr lang="en-GB" smtClean="0"/>
              <a:t>07/03/2026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42C01A-CA5C-45A5-9638-9ECE3638C7F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8861516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46761" y="6294120"/>
            <a:ext cx="9176814" cy="2133600"/>
          </a:xfrm>
        </p:spPr>
        <p:txBody>
          <a:bodyPr>
            <a:normAutofit/>
          </a:bodyPr>
          <a:lstStyle>
            <a:lvl1pPr>
              <a:defRPr sz="448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1" name="Content Placeholder 3"/>
          <p:cNvSpPr>
            <a:spLocks noGrp="1"/>
          </p:cNvSpPr>
          <p:nvPr>
            <p:ph sz="half" idx="13"/>
          </p:nvPr>
        </p:nvSpPr>
        <p:spPr>
          <a:xfrm>
            <a:off x="746761" y="746761"/>
            <a:ext cx="5529954" cy="5274734"/>
          </a:xfrm>
        </p:spPr>
        <p:txBody>
          <a:bodyPr anchor="ctr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12" name="Content Placeholder 5"/>
          <p:cNvSpPr>
            <a:spLocks noGrp="1"/>
          </p:cNvSpPr>
          <p:nvPr>
            <p:ph sz="quarter" idx="4"/>
          </p:nvPr>
        </p:nvSpPr>
        <p:spPr>
          <a:xfrm>
            <a:off x="6527307" y="746760"/>
            <a:ext cx="5527533" cy="5262880"/>
          </a:xfrm>
        </p:spPr>
        <p:txBody>
          <a:bodyPr anchor="ctr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68CA64-5C32-4C63-98AF-0F70D176A948}" type="datetimeFigureOut">
              <a:rPr lang="en-GB" smtClean="0"/>
              <a:t>07/03/2026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42C01A-CA5C-45A5-9638-9ECE3638C7F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0783842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46761" y="6294120"/>
            <a:ext cx="9176814" cy="2133600"/>
          </a:xfrm>
        </p:spPr>
        <p:txBody>
          <a:bodyPr>
            <a:normAutofit/>
          </a:bodyPr>
          <a:lstStyle>
            <a:lvl1pPr>
              <a:defRPr sz="448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6802" y="746760"/>
            <a:ext cx="5203612" cy="853440"/>
          </a:xfrm>
        </p:spPr>
        <p:txBody>
          <a:bodyPr anchor="b">
            <a:noAutofit/>
          </a:bodyPr>
          <a:lstStyle>
            <a:lvl1pPr marL="0" indent="0">
              <a:buNone/>
              <a:defRPr sz="3360" b="0" cap="all">
                <a:solidFill>
                  <a:schemeClr val="tx1"/>
                </a:solidFill>
              </a:defRPr>
            </a:lvl1pPr>
            <a:lvl2pPr marL="640080" indent="0">
              <a:buNone/>
              <a:defRPr sz="2800" b="1"/>
            </a:lvl2pPr>
            <a:lvl3pPr marL="1280160" indent="0">
              <a:buNone/>
              <a:defRPr sz="2520" b="1"/>
            </a:lvl3pPr>
            <a:lvl4pPr marL="1920240" indent="0">
              <a:buNone/>
              <a:defRPr sz="2240" b="1"/>
            </a:lvl4pPr>
            <a:lvl5pPr marL="2560320" indent="0">
              <a:buNone/>
              <a:defRPr sz="2240" b="1"/>
            </a:lvl5pPr>
            <a:lvl6pPr marL="3200400" indent="0">
              <a:buNone/>
              <a:defRPr sz="2240" b="1"/>
            </a:lvl6pPr>
            <a:lvl7pPr marL="3840480" indent="0">
              <a:buNone/>
              <a:defRPr sz="2240" b="1"/>
            </a:lvl7pPr>
            <a:lvl8pPr marL="4480560" indent="0">
              <a:buNone/>
              <a:defRPr sz="2240" b="1"/>
            </a:lvl8pPr>
            <a:lvl9pPr marL="5120640" indent="0">
              <a:buNone/>
              <a:defRPr sz="224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46759" y="1600201"/>
            <a:ext cx="5523654" cy="4421294"/>
          </a:xfrm>
        </p:spPr>
        <p:txBody>
          <a:bodyPr anchor="t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797023" y="793433"/>
            <a:ext cx="5269671" cy="806767"/>
          </a:xfrm>
        </p:spPr>
        <p:txBody>
          <a:bodyPr anchor="b">
            <a:noAutofit/>
          </a:bodyPr>
          <a:lstStyle>
            <a:lvl1pPr marL="0" indent="0">
              <a:buNone/>
              <a:defRPr sz="3360" b="0" cap="all">
                <a:solidFill>
                  <a:schemeClr val="tx1"/>
                </a:solidFill>
              </a:defRPr>
            </a:lvl1pPr>
            <a:lvl2pPr marL="640080" indent="0">
              <a:buNone/>
              <a:defRPr sz="2800" b="1"/>
            </a:lvl2pPr>
            <a:lvl3pPr marL="1280160" indent="0">
              <a:buNone/>
              <a:defRPr sz="2520" b="1"/>
            </a:lvl3pPr>
            <a:lvl4pPr marL="1920240" indent="0">
              <a:buNone/>
              <a:defRPr sz="2240" b="1"/>
            </a:lvl4pPr>
            <a:lvl5pPr marL="2560320" indent="0">
              <a:buNone/>
              <a:defRPr sz="2240" b="1"/>
            </a:lvl5pPr>
            <a:lvl6pPr marL="3200400" indent="0">
              <a:buNone/>
              <a:defRPr sz="2240" b="1"/>
            </a:lvl6pPr>
            <a:lvl7pPr marL="3840480" indent="0">
              <a:buNone/>
              <a:defRPr sz="2240" b="1"/>
            </a:lvl7pPr>
            <a:lvl8pPr marL="4480560" indent="0">
              <a:buNone/>
              <a:defRPr sz="2240" b="1"/>
            </a:lvl8pPr>
            <a:lvl9pPr marL="5120640" indent="0">
              <a:buNone/>
              <a:defRPr sz="224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527308" y="1600200"/>
            <a:ext cx="5539387" cy="4409440"/>
          </a:xfrm>
        </p:spPr>
        <p:txBody>
          <a:bodyPr anchor="t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68CA64-5C32-4C63-98AF-0F70D176A948}" type="datetimeFigureOut">
              <a:rPr lang="en-GB" smtClean="0"/>
              <a:t>07/03/2026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42C01A-CA5C-45A5-9638-9ECE3638C7F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6553265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46761" y="6294120"/>
            <a:ext cx="9176814" cy="2133600"/>
          </a:xfrm>
        </p:spPr>
        <p:txBody>
          <a:bodyPr>
            <a:normAutofit/>
          </a:bodyPr>
          <a:lstStyle>
            <a:lvl1pPr>
              <a:defRPr sz="448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68CA64-5C32-4C63-98AF-0F70D176A948}" type="datetimeFigureOut">
              <a:rPr lang="en-GB" smtClean="0"/>
              <a:t>07/03/2026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42C01A-CA5C-45A5-9638-9ECE3638C7F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1615841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68CA64-5C32-4C63-98AF-0F70D176A948}" type="datetimeFigureOut">
              <a:rPr lang="en-GB" smtClean="0"/>
              <a:t>07/03/2026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42C01A-CA5C-45A5-9638-9ECE3638C7F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0830741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586134" y="746760"/>
            <a:ext cx="4480560" cy="213360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46759" y="746760"/>
            <a:ext cx="6214257" cy="7680960"/>
          </a:xfrm>
        </p:spPr>
        <p:txBody>
          <a:bodyPr anchor="ctr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586134" y="3093723"/>
            <a:ext cx="4480560" cy="2927774"/>
          </a:xfrm>
        </p:spPr>
        <p:txBody>
          <a:bodyPr anchor="t">
            <a:normAutofit/>
          </a:bodyPr>
          <a:lstStyle>
            <a:lvl1pPr marL="0" indent="0">
              <a:buNone/>
              <a:defRPr sz="2240"/>
            </a:lvl1pPr>
            <a:lvl2pPr marL="640080" indent="0">
              <a:buNone/>
              <a:defRPr sz="1680"/>
            </a:lvl2pPr>
            <a:lvl3pPr marL="1280160" indent="0">
              <a:buNone/>
              <a:defRPr sz="1400"/>
            </a:lvl3pPr>
            <a:lvl4pPr marL="1920240" indent="0">
              <a:buNone/>
              <a:defRPr sz="1260"/>
            </a:lvl4pPr>
            <a:lvl5pPr marL="2560320" indent="0">
              <a:buNone/>
              <a:defRPr sz="1260"/>
            </a:lvl5pPr>
            <a:lvl6pPr marL="3200400" indent="0">
              <a:buNone/>
              <a:defRPr sz="1260"/>
            </a:lvl6pPr>
            <a:lvl7pPr marL="3840480" indent="0">
              <a:buNone/>
              <a:defRPr sz="1260"/>
            </a:lvl7pPr>
            <a:lvl8pPr marL="4480560" indent="0">
              <a:buNone/>
              <a:defRPr sz="1260"/>
            </a:lvl8pPr>
            <a:lvl9pPr marL="5120640" indent="0">
              <a:buNone/>
              <a:defRPr sz="126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68CA64-5C32-4C63-98AF-0F70D176A948}" type="datetimeFigureOut">
              <a:rPr lang="en-GB" smtClean="0"/>
              <a:t>07/03/2026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42C01A-CA5C-45A5-9638-9ECE3638C7F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3798282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4120" y="2026920"/>
            <a:ext cx="4988561" cy="1600200"/>
          </a:xfrm>
        </p:spPr>
        <p:txBody>
          <a:bodyPr anchor="b">
            <a:normAutofit/>
          </a:bodyPr>
          <a:lstStyle>
            <a:lvl1pPr algn="l">
              <a:defRPr sz="336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3"/>
          </p:nvPr>
        </p:nvSpPr>
        <p:spPr>
          <a:xfrm>
            <a:off x="1066800" y="1280160"/>
            <a:ext cx="4593364" cy="672084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2240"/>
            </a:lvl1pPr>
            <a:lvl2pPr marL="640080" indent="0">
              <a:buNone/>
              <a:defRPr sz="2240"/>
            </a:lvl2pPr>
            <a:lvl3pPr marL="1280160" indent="0">
              <a:buNone/>
              <a:defRPr sz="2240"/>
            </a:lvl3pPr>
            <a:lvl4pPr marL="1920240" indent="0">
              <a:buNone/>
              <a:defRPr sz="2240"/>
            </a:lvl4pPr>
            <a:lvl5pPr marL="2560320" indent="0">
              <a:buNone/>
              <a:defRPr sz="2240"/>
            </a:lvl5pPr>
            <a:lvl6pPr marL="3200400" indent="0">
              <a:buNone/>
              <a:defRPr sz="2240"/>
            </a:lvl6pPr>
            <a:lvl7pPr marL="3840480" indent="0">
              <a:buNone/>
              <a:defRPr sz="2240"/>
            </a:lvl7pPr>
            <a:lvl8pPr marL="4480560" indent="0">
              <a:buNone/>
              <a:defRPr sz="2240"/>
            </a:lvl8pPr>
            <a:lvl9pPr marL="5120640" indent="0">
              <a:buNone/>
              <a:defRPr sz="224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4439" y="3840480"/>
            <a:ext cx="4989912" cy="2915920"/>
          </a:xfrm>
        </p:spPr>
        <p:txBody>
          <a:bodyPr anchor="t">
            <a:normAutofit/>
          </a:bodyPr>
          <a:lstStyle>
            <a:lvl1pPr marL="0" indent="0">
              <a:buNone/>
              <a:defRPr sz="2520"/>
            </a:lvl1pPr>
            <a:lvl2pPr marL="640080" indent="0">
              <a:buNone/>
              <a:defRPr sz="1680"/>
            </a:lvl2pPr>
            <a:lvl3pPr marL="1280160" indent="0">
              <a:buNone/>
              <a:defRPr sz="1400"/>
            </a:lvl3pPr>
            <a:lvl4pPr marL="1920240" indent="0">
              <a:buNone/>
              <a:defRPr sz="1260"/>
            </a:lvl4pPr>
            <a:lvl5pPr marL="2560320" indent="0">
              <a:buNone/>
              <a:defRPr sz="1260"/>
            </a:lvl5pPr>
            <a:lvl6pPr marL="3200400" indent="0">
              <a:buNone/>
              <a:defRPr sz="1260"/>
            </a:lvl6pPr>
            <a:lvl7pPr marL="3840480" indent="0">
              <a:buNone/>
              <a:defRPr sz="1260"/>
            </a:lvl7pPr>
            <a:lvl8pPr marL="4480560" indent="0">
              <a:buNone/>
              <a:defRPr sz="1260"/>
            </a:lvl8pPr>
            <a:lvl9pPr marL="5120640" indent="0">
              <a:buNone/>
              <a:defRPr sz="126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68CA64-5C32-4C63-98AF-0F70D176A948}" type="datetimeFigureOut">
              <a:rPr lang="en-GB" smtClean="0"/>
              <a:t>07/03/2026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746760" y="8641081"/>
            <a:ext cx="8136414" cy="51117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42C01A-CA5C-45A5-9638-9ECE3638C7F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4821812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46761" y="6294120"/>
            <a:ext cx="9176814" cy="213360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6" name="Picture Placeholder 2"/>
          <p:cNvSpPr>
            <a:spLocks noGrp="1" noChangeAspect="1"/>
          </p:cNvSpPr>
          <p:nvPr>
            <p:ph type="pic" idx="13"/>
          </p:nvPr>
        </p:nvSpPr>
        <p:spPr>
          <a:xfrm>
            <a:off x="746760" y="746760"/>
            <a:ext cx="11308080" cy="437388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2240"/>
            </a:lvl1pPr>
            <a:lvl2pPr marL="640080" indent="0">
              <a:buNone/>
              <a:defRPr sz="2240"/>
            </a:lvl2pPr>
            <a:lvl3pPr marL="1280160" indent="0">
              <a:buNone/>
              <a:defRPr sz="2240"/>
            </a:lvl3pPr>
            <a:lvl4pPr marL="1920240" indent="0">
              <a:buNone/>
              <a:defRPr sz="2240"/>
            </a:lvl4pPr>
            <a:lvl5pPr marL="2560320" indent="0">
              <a:buNone/>
              <a:defRPr sz="2240"/>
            </a:lvl5pPr>
            <a:lvl6pPr marL="3200400" indent="0">
              <a:buNone/>
              <a:defRPr sz="2240"/>
            </a:lvl6pPr>
            <a:lvl7pPr marL="3840480" indent="0">
              <a:buNone/>
              <a:defRPr sz="2240"/>
            </a:lvl7pPr>
            <a:lvl8pPr marL="4480560" indent="0">
              <a:buNone/>
              <a:defRPr sz="2240"/>
            </a:lvl8pPr>
            <a:lvl9pPr marL="5120640" indent="0">
              <a:buNone/>
              <a:defRPr sz="224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9" name="Text Placeholder 9"/>
          <p:cNvSpPr>
            <a:spLocks noGrp="1"/>
          </p:cNvSpPr>
          <p:nvPr>
            <p:ph type="body" sz="quarter" idx="14"/>
          </p:nvPr>
        </p:nvSpPr>
        <p:spPr>
          <a:xfrm>
            <a:off x="1066803" y="5381414"/>
            <a:ext cx="10193865" cy="640080"/>
          </a:xfrm>
        </p:spPr>
        <p:txBody>
          <a:bodyPr anchor="t">
            <a:normAutofit/>
          </a:bodyPr>
          <a:lstStyle>
            <a:lvl1pPr marL="0" indent="0">
              <a:buFontTx/>
              <a:buNone/>
              <a:defRPr sz="2240"/>
            </a:lvl1pPr>
            <a:lvl2pPr marL="640080" indent="0">
              <a:buFontTx/>
              <a:buNone/>
              <a:defRPr/>
            </a:lvl2pPr>
            <a:lvl3pPr marL="1280160" indent="0">
              <a:buFontTx/>
              <a:buNone/>
              <a:defRPr/>
            </a:lvl3pPr>
            <a:lvl4pPr marL="1920240" indent="0">
              <a:buFontTx/>
              <a:buNone/>
              <a:defRPr/>
            </a:lvl4pPr>
            <a:lvl5pPr marL="256032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68CA64-5C32-4C63-98AF-0F70D176A948}" type="datetimeFigureOut">
              <a:rPr lang="en-GB" smtClean="0"/>
              <a:t>07/03/2026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42C01A-CA5C-45A5-9638-9ECE3638C7F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6696617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46760" y="746760"/>
            <a:ext cx="11308080" cy="4053840"/>
          </a:xfrm>
        </p:spPr>
        <p:txBody>
          <a:bodyPr anchor="ctr">
            <a:normAutofit/>
          </a:bodyPr>
          <a:lstStyle>
            <a:lvl1pPr algn="l">
              <a:defRPr sz="3920" b="0" cap="all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46760" y="5760720"/>
            <a:ext cx="8936973" cy="2667000"/>
          </a:xfrm>
        </p:spPr>
        <p:txBody>
          <a:bodyPr anchor="ctr">
            <a:normAutofit/>
          </a:bodyPr>
          <a:lstStyle>
            <a:lvl1pPr marL="0" indent="0" algn="l">
              <a:buNone/>
              <a:defRPr sz="2520">
                <a:solidFill>
                  <a:schemeClr val="bg2">
                    <a:lumMod val="75000"/>
                  </a:schemeClr>
                </a:solidFill>
              </a:defRPr>
            </a:lvl1pPr>
            <a:lvl2pPr marL="640080" indent="0">
              <a:buNone/>
              <a:defRPr sz="2520">
                <a:solidFill>
                  <a:schemeClr val="tx1">
                    <a:tint val="75000"/>
                  </a:schemeClr>
                </a:solidFill>
              </a:defRPr>
            </a:lvl2pPr>
            <a:lvl3pPr marL="1280160" indent="0">
              <a:buNone/>
              <a:defRPr sz="2240">
                <a:solidFill>
                  <a:schemeClr val="tx1">
                    <a:tint val="75000"/>
                  </a:schemeClr>
                </a:solidFill>
              </a:defRPr>
            </a:lvl3pPr>
            <a:lvl4pPr marL="1920240" indent="0">
              <a:buNone/>
              <a:defRPr sz="1960">
                <a:solidFill>
                  <a:schemeClr val="tx1">
                    <a:tint val="75000"/>
                  </a:schemeClr>
                </a:solidFill>
              </a:defRPr>
            </a:lvl4pPr>
            <a:lvl5pPr marL="2560320" indent="0">
              <a:buNone/>
              <a:defRPr sz="1960">
                <a:solidFill>
                  <a:schemeClr val="tx1">
                    <a:tint val="75000"/>
                  </a:schemeClr>
                </a:solidFill>
              </a:defRPr>
            </a:lvl5pPr>
            <a:lvl6pPr marL="3200400" indent="0">
              <a:buNone/>
              <a:defRPr sz="1960">
                <a:solidFill>
                  <a:schemeClr val="tx1">
                    <a:tint val="75000"/>
                  </a:schemeClr>
                </a:solidFill>
              </a:defRPr>
            </a:lvl6pPr>
            <a:lvl7pPr marL="3840480" indent="0">
              <a:buNone/>
              <a:defRPr sz="1960">
                <a:solidFill>
                  <a:schemeClr val="tx1">
                    <a:tint val="75000"/>
                  </a:schemeClr>
                </a:solidFill>
              </a:defRPr>
            </a:lvl7pPr>
            <a:lvl8pPr marL="4480560" indent="0">
              <a:buNone/>
              <a:defRPr sz="1960">
                <a:solidFill>
                  <a:schemeClr val="tx1">
                    <a:tint val="75000"/>
                  </a:schemeClr>
                </a:solidFill>
              </a:defRPr>
            </a:lvl8pPr>
            <a:lvl9pPr marL="5120640" indent="0">
              <a:buNone/>
              <a:defRPr sz="196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68CA64-5C32-4C63-98AF-0F70D176A948}" type="datetimeFigureOut">
              <a:rPr lang="en-GB" smtClean="0"/>
              <a:t>07/03/2026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42C01A-CA5C-45A5-9638-9ECE3638C7F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5257933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98797" y="746760"/>
            <a:ext cx="9603702" cy="4053840"/>
          </a:xfrm>
        </p:spPr>
        <p:txBody>
          <a:bodyPr anchor="ctr">
            <a:normAutofit/>
          </a:bodyPr>
          <a:lstStyle>
            <a:lvl1pPr algn="l">
              <a:defRPr sz="3920" b="0" cap="all"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93521" y="4800600"/>
            <a:ext cx="8963454" cy="675640"/>
          </a:xfrm>
        </p:spPr>
        <p:txBody>
          <a:bodyPr anchor="ctr"/>
          <a:lstStyle>
            <a:lvl1pPr marL="0" indent="0">
              <a:buFontTx/>
              <a:buNone/>
              <a:defRPr/>
            </a:lvl1pPr>
            <a:lvl2pPr marL="640080" indent="0">
              <a:buFontTx/>
              <a:buNone/>
              <a:defRPr/>
            </a:lvl2pPr>
            <a:lvl3pPr marL="1280160" indent="0">
              <a:buFontTx/>
              <a:buNone/>
              <a:defRPr/>
            </a:lvl3pPr>
            <a:lvl4pPr marL="1920240" indent="0">
              <a:buFontTx/>
              <a:buNone/>
              <a:defRPr/>
            </a:lvl4pPr>
            <a:lvl5pPr marL="256032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46761" y="6021498"/>
            <a:ext cx="8935305" cy="2406222"/>
          </a:xfrm>
        </p:spPr>
        <p:txBody>
          <a:bodyPr anchor="ctr">
            <a:normAutofit/>
          </a:bodyPr>
          <a:lstStyle>
            <a:lvl1pPr marL="0" indent="0" algn="l">
              <a:buNone/>
              <a:defRPr sz="2800">
                <a:solidFill>
                  <a:schemeClr val="bg2">
                    <a:lumMod val="75000"/>
                  </a:schemeClr>
                </a:solidFill>
              </a:defRPr>
            </a:lvl1pPr>
            <a:lvl2pPr marL="640080" indent="0">
              <a:buNone/>
              <a:defRPr sz="2520">
                <a:solidFill>
                  <a:schemeClr val="tx1">
                    <a:tint val="75000"/>
                  </a:schemeClr>
                </a:solidFill>
              </a:defRPr>
            </a:lvl2pPr>
            <a:lvl3pPr marL="1280160" indent="0">
              <a:buNone/>
              <a:defRPr sz="2240">
                <a:solidFill>
                  <a:schemeClr val="tx1">
                    <a:tint val="75000"/>
                  </a:schemeClr>
                </a:solidFill>
              </a:defRPr>
            </a:lvl3pPr>
            <a:lvl4pPr marL="1920240" indent="0">
              <a:buNone/>
              <a:defRPr sz="1960">
                <a:solidFill>
                  <a:schemeClr val="tx1">
                    <a:tint val="75000"/>
                  </a:schemeClr>
                </a:solidFill>
              </a:defRPr>
            </a:lvl4pPr>
            <a:lvl5pPr marL="2560320" indent="0">
              <a:buNone/>
              <a:defRPr sz="1960">
                <a:solidFill>
                  <a:schemeClr val="tx1">
                    <a:tint val="75000"/>
                  </a:schemeClr>
                </a:solidFill>
              </a:defRPr>
            </a:lvl5pPr>
            <a:lvl6pPr marL="3200400" indent="0">
              <a:buNone/>
              <a:defRPr sz="1960">
                <a:solidFill>
                  <a:schemeClr val="tx1">
                    <a:tint val="75000"/>
                  </a:schemeClr>
                </a:solidFill>
              </a:defRPr>
            </a:lvl6pPr>
            <a:lvl7pPr marL="3840480" indent="0">
              <a:buNone/>
              <a:defRPr sz="1960">
                <a:solidFill>
                  <a:schemeClr val="tx1">
                    <a:tint val="75000"/>
                  </a:schemeClr>
                </a:solidFill>
              </a:defRPr>
            </a:lvl7pPr>
            <a:lvl8pPr marL="4480560" indent="0">
              <a:buNone/>
              <a:defRPr sz="1960">
                <a:solidFill>
                  <a:schemeClr val="tx1">
                    <a:tint val="75000"/>
                  </a:schemeClr>
                </a:solidFill>
              </a:defRPr>
            </a:lvl8pPr>
            <a:lvl9pPr marL="5120640" indent="0">
              <a:buNone/>
              <a:defRPr sz="196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68CA64-5C32-4C63-98AF-0F70D176A948}" type="datetimeFigureOut">
              <a:rPr lang="en-GB" smtClean="0"/>
              <a:t>07/03/2026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42C01A-CA5C-45A5-9638-9ECE3638C7FD}" type="slidenum">
              <a:rPr lang="en-GB" smtClean="0"/>
              <a:t>‹#›</a:t>
            </a:fld>
            <a:endParaRPr lang="en-GB"/>
          </a:p>
        </p:txBody>
      </p:sp>
      <p:sp>
        <p:nvSpPr>
          <p:cNvPr id="14" name="TextBox 13"/>
          <p:cNvSpPr txBox="1"/>
          <p:nvPr/>
        </p:nvSpPr>
        <p:spPr>
          <a:xfrm>
            <a:off x="320041" y="994874"/>
            <a:ext cx="640247" cy="818686"/>
          </a:xfrm>
          <a:prstGeom prst="rect">
            <a:avLst/>
          </a:prstGeom>
        </p:spPr>
        <p:txBody>
          <a:bodyPr vert="horz" lIns="128016" tIns="64008" rIns="128016" bIns="64008" rtlCol="0" anchor="ctr">
            <a:noAutofit/>
          </a:bodyPr>
          <a:lstStyle/>
          <a:p>
            <a:pPr lvl="0"/>
            <a:r>
              <a:rPr lang="en-US" sz="112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774681" y="3876042"/>
            <a:ext cx="640247" cy="818686"/>
          </a:xfrm>
          <a:prstGeom prst="rect">
            <a:avLst/>
          </a:prstGeom>
        </p:spPr>
        <p:txBody>
          <a:bodyPr vert="horz" lIns="128016" tIns="64008" rIns="128016" bIns="64008" rtlCol="0" anchor="ctr">
            <a:noAutofit/>
          </a:bodyPr>
          <a:lstStyle/>
          <a:p>
            <a:pPr lvl="0" algn="r"/>
            <a:r>
              <a:rPr lang="en-US" sz="112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76108803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46761" y="4800600"/>
            <a:ext cx="8935305" cy="2376360"/>
          </a:xfrm>
        </p:spPr>
        <p:txBody>
          <a:bodyPr anchor="b">
            <a:normAutofit/>
          </a:bodyPr>
          <a:lstStyle>
            <a:lvl1pPr algn="l">
              <a:defRPr sz="3920" b="0" cap="all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46760" y="7186172"/>
            <a:ext cx="8936973" cy="1241547"/>
          </a:xfrm>
        </p:spPr>
        <p:txBody>
          <a:bodyPr anchor="t">
            <a:normAutofit/>
          </a:bodyPr>
          <a:lstStyle>
            <a:lvl1pPr marL="0" indent="0" algn="l">
              <a:buNone/>
              <a:defRPr sz="2520">
                <a:solidFill>
                  <a:schemeClr val="bg2">
                    <a:lumMod val="75000"/>
                  </a:schemeClr>
                </a:solidFill>
              </a:defRPr>
            </a:lvl1pPr>
            <a:lvl2pPr marL="640080" indent="0">
              <a:buNone/>
              <a:defRPr sz="2520">
                <a:solidFill>
                  <a:schemeClr val="tx1">
                    <a:tint val="75000"/>
                  </a:schemeClr>
                </a:solidFill>
              </a:defRPr>
            </a:lvl2pPr>
            <a:lvl3pPr marL="1280160" indent="0">
              <a:buNone/>
              <a:defRPr sz="2240">
                <a:solidFill>
                  <a:schemeClr val="tx1">
                    <a:tint val="75000"/>
                  </a:schemeClr>
                </a:solidFill>
              </a:defRPr>
            </a:lvl3pPr>
            <a:lvl4pPr marL="1920240" indent="0">
              <a:buNone/>
              <a:defRPr sz="1960">
                <a:solidFill>
                  <a:schemeClr val="tx1">
                    <a:tint val="75000"/>
                  </a:schemeClr>
                </a:solidFill>
              </a:defRPr>
            </a:lvl4pPr>
            <a:lvl5pPr marL="2560320" indent="0">
              <a:buNone/>
              <a:defRPr sz="1960">
                <a:solidFill>
                  <a:schemeClr val="tx1">
                    <a:tint val="75000"/>
                  </a:schemeClr>
                </a:solidFill>
              </a:defRPr>
            </a:lvl5pPr>
            <a:lvl6pPr marL="3200400" indent="0">
              <a:buNone/>
              <a:defRPr sz="1960">
                <a:solidFill>
                  <a:schemeClr val="tx1">
                    <a:tint val="75000"/>
                  </a:schemeClr>
                </a:solidFill>
              </a:defRPr>
            </a:lvl6pPr>
            <a:lvl7pPr marL="3840480" indent="0">
              <a:buNone/>
              <a:defRPr sz="1960">
                <a:solidFill>
                  <a:schemeClr val="tx1">
                    <a:tint val="75000"/>
                  </a:schemeClr>
                </a:solidFill>
              </a:defRPr>
            </a:lvl7pPr>
            <a:lvl8pPr marL="4480560" indent="0">
              <a:buNone/>
              <a:defRPr sz="1960">
                <a:solidFill>
                  <a:schemeClr val="tx1">
                    <a:tint val="75000"/>
                  </a:schemeClr>
                </a:solidFill>
              </a:defRPr>
            </a:lvl8pPr>
            <a:lvl9pPr marL="5120640" indent="0">
              <a:buNone/>
              <a:defRPr sz="196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68CA64-5C32-4C63-98AF-0F70D176A948}" type="datetimeFigureOut">
              <a:rPr lang="en-GB" smtClean="0"/>
              <a:t>07/03/2026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42C01A-CA5C-45A5-9638-9ECE3638C7F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0846974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98798" y="746760"/>
            <a:ext cx="9603700" cy="4053840"/>
          </a:xfrm>
        </p:spPr>
        <p:txBody>
          <a:bodyPr anchor="ctr">
            <a:normAutofit/>
          </a:bodyPr>
          <a:lstStyle>
            <a:lvl1pPr algn="l">
              <a:defRPr sz="3920" b="0" cap="all"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746761" y="5440680"/>
            <a:ext cx="8935305" cy="1469812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8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46760" y="6934200"/>
            <a:ext cx="8935304" cy="1493520"/>
          </a:xfrm>
        </p:spPr>
        <p:txBody>
          <a:bodyPr anchor="t">
            <a:normAutofit/>
          </a:bodyPr>
          <a:lstStyle>
            <a:lvl1pPr marL="0" indent="0" algn="l">
              <a:buNone/>
              <a:defRPr sz="2520">
                <a:solidFill>
                  <a:schemeClr val="bg2">
                    <a:lumMod val="75000"/>
                  </a:schemeClr>
                </a:solidFill>
              </a:defRPr>
            </a:lvl1pPr>
            <a:lvl2pPr marL="640080" indent="0">
              <a:buNone/>
              <a:defRPr sz="2520">
                <a:solidFill>
                  <a:schemeClr val="tx1">
                    <a:tint val="75000"/>
                  </a:schemeClr>
                </a:solidFill>
              </a:defRPr>
            </a:lvl2pPr>
            <a:lvl3pPr marL="1280160" indent="0">
              <a:buNone/>
              <a:defRPr sz="2240">
                <a:solidFill>
                  <a:schemeClr val="tx1">
                    <a:tint val="75000"/>
                  </a:schemeClr>
                </a:solidFill>
              </a:defRPr>
            </a:lvl3pPr>
            <a:lvl4pPr marL="1920240" indent="0">
              <a:buNone/>
              <a:defRPr sz="1960">
                <a:solidFill>
                  <a:schemeClr val="tx1">
                    <a:tint val="75000"/>
                  </a:schemeClr>
                </a:solidFill>
              </a:defRPr>
            </a:lvl4pPr>
            <a:lvl5pPr marL="2560320" indent="0">
              <a:buNone/>
              <a:defRPr sz="1960">
                <a:solidFill>
                  <a:schemeClr val="tx1">
                    <a:tint val="75000"/>
                  </a:schemeClr>
                </a:solidFill>
              </a:defRPr>
            </a:lvl5pPr>
            <a:lvl6pPr marL="3200400" indent="0">
              <a:buNone/>
              <a:defRPr sz="1960">
                <a:solidFill>
                  <a:schemeClr val="tx1">
                    <a:tint val="75000"/>
                  </a:schemeClr>
                </a:solidFill>
              </a:defRPr>
            </a:lvl6pPr>
            <a:lvl7pPr marL="3840480" indent="0">
              <a:buNone/>
              <a:defRPr sz="1960">
                <a:solidFill>
                  <a:schemeClr val="tx1">
                    <a:tint val="75000"/>
                  </a:schemeClr>
                </a:solidFill>
              </a:defRPr>
            </a:lvl7pPr>
            <a:lvl8pPr marL="4480560" indent="0">
              <a:buNone/>
              <a:defRPr sz="1960">
                <a:solidFill>
                  <a:schemeClr val="tx1">
                    <a:tint val="75000"/>
                  </a:schemeClr>
                </a:solidFill>
              </a:defRPr>
            </a:lvl8pPr>
            <a:lvl9pPr marL="5120640" indent="0">
              <a:buNone/>
              <a:defRPr sz="196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68CA64-5C32-4C63-98AF-0F70D176A948}" type="datetimeFigureOut">
              <a:rPr lang="en-GB" smtClean="0"/>
              <a:t>07/03/2026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42C01A-CA5C-45A5-9638-9ECE3638C7FD}" type="slidenum">
              <a:rPr lang="en-GB" smtClean="0"/>
              <a:t>‹#›</a:t>
            </a:fld>
            <a:endParaRPr lang="en-GB"/>
          </a:p>
        </p:txBody>
      </p:sp>
      <p:sp>
        <p:nvSpPr>
          <p:cNvPr id="14" name="TextBox 13"/>
          <p:cNvSpPr txBox="1"/>
          <p:nvPr/>
        </p:nvSpPr>
        <p:spPr>
          <a:xfrm>
            <a:off x="320041" y="994874"/>
            <a:ext cx="640247" cy="818686"/>
          </a:xfrm>
          <a:prstGeom prst="rect">
            <a:avLst/>
          </a:prstGeom>
        </p:spPr>
        <p:txBody>
          <a:bodyPr vert="horz" lIns="128016" tIns="64008" rIns="128016" bIns="64008" rtlCol="0" anchor="ctr">
            <a:noAutofit/>
          </a:bodyPr>
          <a:lstStyle/>
          <a:p>
            <a:pPr lvl="0"/>
            <a:r>
              <a:rPr lang="en-US" sz="112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774681" y="3876042"/>
            <a:ext cx="640247" cy="818686"/>
          </a:xfrm>
          <a:prstGeom prst="rect">
            <a:avLst/>
          </a:prstGeom>
        </p:spPr>
        <p:txBody>
          <a:bodyPr vert="horz" lIns="128016" tIns="64008" rIns="128016" bIns="64008" rtlCol="0" anchor="ctr">
            <a:noAutofit/>
          </a:bodyPr>
          <a:lstStyle/>
          <a:p>
            <a:pPr lvl="0" algn="r"/>
            <a:r>
              <a:rPr lang="en-US" sz="112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89288144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46760" y="746760"/>
            <a:ext cx="10535921" cy="4053840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sz="3920" b="0" dirty="0"/>
            </a:lvl1pPr>
          </a:lstStyle>
          <a:p>
            <a:pPr marL="0" lvl="0"/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746761" y="5499948"/>
            <a:ext cx="8935305" cy="117348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8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46760" y="6673430"/>
            <a:ext cx="8935304" cy="1754291"/>
          </a:xfrm>
        </p:spPr>
        <p:txBody>
          <a:bodyPr anchor="t">
            <a:normAutofit/>
          </a:bodyPr>
          <a:lstStyle>
            <a:lvl1pPr marL="0" indent="0" algn="l">
              <a:buNone/>
              <a:defRPr sz="2520">
                <a:solidFill>
                  <a:schemeClr val="bg2">
                    <a:lumMod val="75000"/>
                  </a:schemeClr>
                </a:solidFill>
              </a:defRPr>
            </a:lvl1pPr>
            <a:lvl2pPr marL="640080" indent="0">
              <a:buNone/>
              <a:defRPr sz="2520">
                <a:solidFill>
                  <a:schemeClr val="tx1">
                    <a:tint val="75000"/>
                  </a:schemeClr>
                </a:solidFill>
              </a:defRPr>
            </a:lvl2pPr>
            <a:lvl3pPr marL="1280160" indent="0">
              <a:buNone/>
              <a:defRPr sz="2240">
                <a:solidFill>
                  <a:schemeClr val="tx1">
                    <a:tint val="75000"/>
                  </a:schemeClr>
                </a:solidFill>
              </a:defRPr>
            </a:lvl3pPr>
            <a:lvl4pPr marL="1920240" indent="0">
              <a:buNone/>
              <a:defRPr sz="1960">
                <a:solidFill>
                  <a:schemeClr val="tx1">
                    <a:tint val="75000"/>
                  </a:schemeClr>
                </a:solidFill>
              </a:defRPr>
            </a:lvl4pPr>
            <a:lvl5pPr marL="2560320" indent="0">
              <a:buNone/>
              <a:defRPr sz="1960">
                <a:solidFill>
                  <a:schemeClr val="tx1">
                    <a:tint val="75000"/>
                  </a:schemeClr>
                </a:solidFill>
              </a:defRPr>
            </a:lvl5pPr>
            <a:lvl6pPr marL="3200400" indent="0">
              <a:buNone/>
              <a:defRPr sz="1960">
                <a:solidFill>
                  <a:schemeClr val="tx1">
                    <a:tint val="75000"/>
                  </a:schemeClr>
                </a:solidFill>
              </a:defRPr>
            </a:lvl6pPr>
            <a:lvl7pPr marL="3840480" indent="0">
              <a:buNone/>
              <a:defRPr sz="1960">
                <a:solidFill>
                  <a:schemeClr val="tx1">
                    <a:tint val="75000"/>
                  </a:schemeClr>
                </a:solidFill>
              </a:defRPr>
            </a:lvl7pPr>
            <a:lvl8pPr marL="4480560" indent="0">
              <a:buNone/>
              <a:defRPr sz="1960">
                <a:solidFill>
                  <a:schemeClr val="tx1">
                    <a:tint val="75000"/>
                  </a:schemeClr>
                </a:solidFill>
              </a:defRPr>
            </a:lvl8pPr>
            <a:lvl9pPr marL="5120640" indent="0">
              <a:buNone/>
              <a:defRPr sz="196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68CA64-5C32-4C63-98AF-0F70D176A948}" type="datetimeFigureOut">
              <a:rPr lang="en-GB" smtClean="0"/>
              <a:t>07/03/2026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42C01A-CA5C-45A5-9638-9ECE3638C7F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6969109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46761" y="6294120"/>
            <a:ext cx="9176814" cy="2133600"/>
          </a:xfrm>
        </p:spPr>
        <p:txBody>
          <a:bodyPr>
            <a:normAutofit/>
          </a:bodyPr>
          <a:lstStyle>
            <a:lvl1pPr algn="l">
              <a:defRPr sz="392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746761" y="746761"/>
            <a:ext cx="9176814" cy="5274738"/>
          </a:xfrm>
        </p:spPr>
        <p:txBody>
          <a:bodyPr vert="eaVert"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68CA64-5C32-4C63-98AF-0F70D176A948}" type="datetimeFigureOut">
              <a:rPr lang="en-GB" smtClean="0"/>
              <a:t>07/03/2026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42C01A-CA5C-45A5-9638-9ECE3638C7F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4597466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192968" y="746760"/>
            <a:ext cx="2861872" cy="6187440"/>
          </a:xfrm>
        </p:spPr>
        <p:txBody>
          <a:bodyPr vert="eaVert">
            <a:normAutofit/>
          </a:bodyPr>
          <a:lstStyle>
            <a:lvl1pPr>
              <a:defRPr sz="392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746760" y="746760"/>
            <a:ext cx="8190017" cy="7680960"/>
          </a:xfrm>
        </p:spPr>
        <p:txBody>
          <a:bodyPr vert="eaVert"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68CA64-5C32-4C63-98AF-0F70D176A948}" type="datetimeFigureOut">
              <a:rPr lang="en-GB" smtClean="0"/>
              <a:t>07/03/2026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42C01A-CA5C-45A5-9638-9ECE3638C7F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7307985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9338945" y="5452535"/>
            <a:ext cx="3458638" cy="3721946"/>
            <a:chOff x="6687077" y="3259666"/>
            <a:chExt cx="2981857" cy="3208867"/>
          </a:xfrm>
        </p:grpSpPr>
        <p:cxnSp>
          <p:nvCxnSpPr>
            <p:cNvPr id="8" name="Straight Connector 7"/>
            <p:cNvCxnSpPr/>
            <p:nvPr/>
          </p:nvCxnSpPr>
          <p:spPr>
            <a:xfrm flipH="1">
              <a:off x="8756120" y="3259666"/>
              <a:ext cx="912814" cy="912812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 flipH="1">
              <a:off x="6687077" y="3486677"/>
              <a:ext cx="2981857" cy="2981856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/>
            <p:cNvCxnSpPr/>
            <p:nvPr/>
          </p:nvCxnSpPr>
          <p:spPr>
            <a:xfrm flipH="1">
              <a:off x="7772400" y="3581400"/>
              <a:ext cx="1896534" cy="1896533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flipH="1">
              <a:off x="7923214" y="3433394"/>
              <a:ext cx="1739738" cy="173974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 flipH="1">
              <a:off x="8398935" y="3985317"/>
              <a:ext cx="1264017" cy="1264016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746761" y="6294120"/>
            <a:ext cx="9176814" cy="2133600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46761" y="746761"/>
            <a:ext cx="9176814" cy="527473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402344" y="8641085"/>
            <a:ext cx="1680648" cy="51117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14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fld id="{3168CA64-5C32-4C63-98AF-0F70D176A948}" type="datetimeFigureOut">
              <a:rPr lang="en-GB" smtClean="0"/>
              <a:t>07/03/2026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746760" y="8641081"/>
            <a:ext cx="8136414" cy="51117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4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884197" y="7809870"/>
            <a:ext cx="1199670" cy="93789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392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fld id="{8C42C01A-CA5C-45A5-9638-9ECE3638C7F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34887197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91" r:id="rId1"/>
    <p:sldLayoutId id="2147483692" r:id="rId2"/>
    <p:sldLayoutId id="2147483693" r:id="rId3"/>
    <p:sldLayoutId id="2147483694" r:id="rId4"/>
    <p:sldLayoutId id="2147483695" r:id="rId5"/>
    <p:sldLayoutId id="2147483696" r:id="rId6"/>
    <p:sldLayoutId id="2147483697" r:id="rId7"/>
    <p:sldLayoutId id="2147483698" r:id="rId8"/>
    <p:sldLayoutId id="2147483699" r:id="rId9"/>
    <p:sldLayoutId id="2147483700" r:id="rId10"/>
    <p:sldLayoutId id="2147483701" r:id="rId11"/>
    <p:sldLayoutId id="2147483702" r:id="rId12"/>
    <p:sldLayoutId id="2147483703" r:id="rId13"/>
    <p:sldLayoutId id="2147483704" r:id="rId14"/>
    <p:sldLayoutId id="2147483705" r:id="rId15"/>
    <p:sldLayoutId id="2147483706" r:id="rId16"/>
    <p:sldLayoutId id="2147483707" r:id="rId17"/>
  </p:sldLayoutIdLst>
  <p:txStyles>
    <p:titleStyle>
      <a:lvl1pPr algn="l" defTabSz="640080" rtl="0" eaLnBrk="1" latinLnBrk="0" hangingPunct="1">
        <a:spcBef>
          <a:spcPct val="0"/>
        </a:spcBef>
        <a:buNone/>
        <a:defRPr sz="4480" kern="1200" cap="all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400050" indent="-400050" algn="l" defTabSz="640080" rtl="0" eaLnBrk="1" latinLnBrk="0" hangingPunct="1">
        <a:spcBef>
          <a:spcPct val="20000"/>
        </a:spcBef>
        <a:spcAft>
          <a:spcPts val="84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28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1pPr>
      <a:lvl2pPr marL="1040130" indent="-400050" algn="l" defTabSz="640080" rtl="0" eaLnBrk="1" latinLnBrk="0" hangingPunct="1">
        <a:spcBef>
          <a:spcPct val="20000"/>
        </a:spcBef>
        <a:spcAft>
          <a:spcPts val="84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252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2pPr>
      <a:lvl3pPr marL="1680210" indent="-400050" algn="l" defTabSz="640080" rtl="0" eaLnBrk="1" latinLnBrk="0" hangingPunct="1">
        <a:spcBef>
          <a:spcPct val="20000"/>
        </a:spcBef>
        <a:spcAft>
          <a:spcPts val="84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224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3pPr>
      <a:lvl4pPr marL="2160270" indent="-240030" algn="l" defTabSz="640080" rtl="0" eaLnBrk="1" latinLnBrk="0" hangingPunct="1">
        <a:spcBef>
          <a:spcPct val="20000"/>
        </a:spcBef>
        <a:spcAft>
          <a:spcPts val="84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96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4pPr>
      <a:lvl5pPr marL="2800350" indent="-240030" algn="l" defTabSz="640080" rtl="0" eaLnBrk="1" latinLnBrk="0" hangingPunct="1">
        <a:spcBef>
          <a:spcPct val="20000"/>
        </a:spcBef>
        <a:spcAft>
          <a:spcPts val="84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96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5pPr>
      <a:lvl6pPr marL="3520440" indent="-320040" algn="l" defTabSz="640080" rtl="0" eaLnBrk="1" latinLnBrk="0" hangingPunct="1">
        <a:spcBef>
          <a:spcPct val="20000"/>
        </a:spcBef>
        <a:spcAft>
          <a:spcPts val="84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96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6pPr>
      <a:lvl7pPr marL="4160520" indent="-320040" algn="l" defTabSz="640080" rtl="0" eaLnBrk="1" latinLnBrk="0" hangingPunct="1">
        <a:spcBef>
          <a:spcPct val="20000"/>
        </a:spcBef>
        <a:spcAft>
          <a:spcPts val="84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96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7pPr>
      <a:lvl8pPr marL="4800600" indent="-320040" algn="l" defTabSz="640080" rtl="0" eaLnBrk="1" latinLnBrk="0" hangingPunct="1">
        <a:spcBef>
          <a:spcPct val="20000"/>
        </a:spcBef>
        <a:spcAft>
          <a:spcPts val="84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96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8pPr>
      <a:lvl9pPr marL="5440680" indent="-320040" algn="l" defTabSz="640080" rtl="0" eaLnBrk="1" latinLnBrk="0" hangingPunct="1">
        <a:spcBef>
          <a:spcPct val="20000"/>
        </a:spcBef>
        <a:spcAft>
          <a:spcPts val="84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96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40080" rtl="0" eaLnBrk="1" latinLnBrk="0" hangingPunct="1">
        <a:defRPr sz="252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algn="l" defTabSz="640080" rtl="0" eaLnBrk="1" latinLnBrk="0" hangingPunct="1">
        <a:defRPr sz="2520" kern="1200">
          <a:solidFill>
            <a:schemeClr val="tx1"/>
          </a:solidFill>
          <a:latin typeface="+mn-lt"/>
          <a:ea typeface="+mn-ea"/>
          <a:cs typeface="+mn-cs"/>
        </a:defRPr>
      </a:lvl2pPr>
      <a:lvl3pPr marL="1280160" algn="l" defTabSz="640080" rtl="0" eaLnBrk="1" latinLnBrk="0" hangingPunct="1">
        <a:defRPr sz="2520" kern="1200">
          <a:solidFill>
            <a:schemeClr val="tx1"/>
          </a:solidFill>
          <a:latin typeface="+mn-lt"/>
          <a:ea typeface="+mn-ea"/>
          <a:cs typeface="+mn-cs"/>
        </a:defRPr>
      </a:lvl3pPr>
      <a:lvl4pPr marL="1920240" algn="l" defTabSz="640080" rtl="0" eaLnBrk="1" latinLnBrk="0" hangingPunct="1">
        <a:defRPr sz="2520" kern="1200">
          <a:solidFill>
            <a:schemeClr val="tx1"/>
          </a:solidFill>
          <a:latin typeface="+mn-lt"/>
          <a:ea typeface="+mn-ea"/>
          <a:cs typeface="+mn-cs"/>
        </a:defRPr>
      </a:lvl4pPr>
      <a:lvl5pPr marL="2560320" algn="l" defTabSz="640080" rtl="0" eaLnBrk="1" latinLnBrk="0" hangingPunct="1">
        <a:defRPr sz="2520" kern="1200">
          <a:solidFill>
            <a:schemeClr val="tx1"/>
          </a:solidFill>
          <a:latin typeface="+mn-lt"/>
          <a:ea typeface="+mn-ea"/>
          <a:cs typeface="+mn-cs"/>
        </a:defRPr>
      </a:lvl5pPr>
      <a:lvl6pPr marL="3200400" algn="l" defTabSz="640080" rtl="0" eaLnBrk="1" latinLnBrk="0" hangingPunct="1">
        <a:defRPr sz="2520" kern="1200">
          <a:solidFill>
            <a:schemeClr val="tx1"/>
          </a:solidFill>
          <a:latin typeface="+mn-lt"/>
          <a:ea typeface="+mn-ea"/>
          <a:cs typeface="+mn-cs"/>
        </a:defRPr>
      </a:lvl6pPr>
      <a:lvl7pPr marL="3840480" algn="l" defTabSz="640080" rtl="0" eaLnBrk="1" latinLnBrk="0" hangingPunct="1">
        <a:defRPr sz="2520" kern="1200">
          <a:solidFill>
            <a:schemeClr val="tx1"/>
          </a:solidFill>
          <a:latin typeface="+mn-lt"/>
          <a:ea typeface="+mn-ea"/>
          <a:cs typeface="+mn-cs"/>
        </a:defRPr>
      </a:lvl7pPr>
      <a:lvl8pPr marL="4480560" algn="l" defTabSz="640080" rtl="0" eaLnBrk="1" latinLnBrk="0" hangingPunct="1">
        <a:defRPr sz="2520" kern="1200">
          <a:solidFill>
            <a:schemeClr val="tx1"/>
          </a:solidFill>
          <a:latin typeface="+mn-lt"/>
          <a:ea typeface="+mn-ea"/>
          <a:cs typeface="+mn-cs"/>
        </a:defRPr>
      </a:lvl8pPr>
      <a:lvl9pPr marL="5120640" algn="l" defTabSz="640080" rtl="0" eaLnBrk="1" latinLnBrk="0" hangingPunct="1">
        <a:defRPr sz="252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41FE1541-44AF-8168-433C-814D222A0807}"/>
              </a:ext>
            </a:extLst>
          </p:cNvPr>
          <p:cNvSpPr txBox="1"/>
          <p:nvPr/>
        </p:nvSpPr>
        <p:spPr>
          <a:xfrm>
            <a:off x="136643" y="60988"/>
            <a:ext cx="12436358" cy="863826"/>
          </a:xfrm>
          <a:prstGeom prst="rect">
            <a:avLst/>
          </a:prstGeom>
          <a:ln/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GB" sz="1050" b="1" kern="100" dirty="0">
                <a:solidFill>
                  <a:schemeClr val="accent1">
                    <a:lumMod val="50000"/>
                  </a:schemeClr>
                </a:solidFill>
                <a:effectLst/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"</a:t>
            </a:r>
            <a:r>
              <a:rPr lang="en-US" sz="1050" b="1" dirty="0">
                <a:solidFill>
                  <a:schemeClr val="accent1">
                    <a:lumMod val="50000"/>
                  </a:schemeClr>
                </a:solidFill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Evaluation of Risk Factors, Preventive Measures, and Treatment Patterns in Chronic Obstructive Pulmonary Disease Patients Aged 40 Years and Above in the United Kingdom: A Systematic Review</a:t>
            </a:r>
            <a:r>
              <a:rPr lang="en-GB" sz="1050" b="1" kern="100" dirty="0">
                <a:solidFill>
                  <a:schemeClr val="accent1">
                    <a:lumMod val="50000"/>
                  </a:schemeClr>
                </a:solidFill>
                <a:effectLst/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"</a:t>
            </a:r>
          </a:p>
          <a:p>
            <a:pPr algn="ctr"/>
            <a:r>
              <a:rPr lang="en-GB" sz="1050" dirty="0">
                <a:solidFill>
                  <a:schemeClr val="bg1"/>
                </a:solidFill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Student Name: Kashish Bhagat     Student ID: 2438646    Student email: 2438646@student.uwtsd.ac.uk     Supervisor name: Oluwadamilola Tayo </a:t>
            </a:r>
          </a:p>
          <a:p>
            <a:pPr algn="ctr"/>
            <a:r>
              <a:rPr lang="en-GB" sz="1050" dirty="0">
                <a:solidFill>
                  <a:schemeClr val="bg1"/>
                </a:solidFill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 Programme Name: MSC Public Health and Social Care in Practice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D81B439B-937B-D0EF-4D8B-FA1B7EC81B87}"/>
              </a:ext>
            </a:extLst>
          </p:cNvPr>
          <p:cNvSpPr txBox="1"/>
          <p:nvPr/>
        </p:nvSpPr>
        <p:spPr>
          <a:xfrm>
            <a:off x="228600" y="943331"/>
            <a:ext cx="6879299" cy="1881028"/>
          </a:xfrm>
          <a:prstGeom prst="rect">
            <a:avLst/>
          </a:prstGeom>
          <a:ln w="38100">
            <a:solidFill>
              <a:schemeClr val="bg1">
                <a:alpha val="60000"/>
              </a:schemeClr>
            </a:solidFill>
          </a:ln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>
              <a:lnSpc>
                <a:spcPct val="107000"/>
              </a:lnSpc>
            </a:pPr>
            <a:r>
              <a:rPr lang="en-GB" sz="1050" b="1" kern="100" dirty="0">
                <a:solidFill>
                  <a:srgbClr val="FF0000"/>
                </a:solidFill>
                <a:ea typeface="Calibri" panose="020F0502020204030204" pitchFamily="34" charset="0"/>
                <a:cs typeface="Latha" panose="020B0604020202020204" pitchFamily="34" charset="0"/>
              </a:rPr>
              <a:t>1</a:t>
            </a:r>
            <a:r>
              <a:rPr lang="en-GB" sz="1050" b="1" kern="100" dirty="0">
                <a:solidFill>
                  <a:srgbClr val="FF0000"/>
                </a:solidFill>
                <a:effectLst/>
                <a:ea typeface="Calibri" panose="020F0502020204030204" pitchFamily="34" charset="0"/>
                <a:cs typeface="Latha" panose="020B0604020202020204" pitchFamily="34" charset="0"/>
              </a:rPr>
              <a:t>. Prevalence</a:t>
            </a:r>
            <a:endParaRPr lang="en-GB" sz="1050" kern="100" dirty="0">
              <a:solidFill>
                <a:srgbClr val="FF0000"/>
              </a:solidFill>
              <a:effectLst/>
              <a:ea typeface="Calibri" panose="020F0502020204030204" pitchFamily="34" charset="0"/>
              <a:cs typeface="Latha" panose="020B0604020202020204" pitchFamily="34" charset="0"/>
            </a:endParaRPr>
          </a:p>
          <a:p>
            <a:pPr marL="171450" lvl="0" indent="-171450" algn="just">
              <a:buFont typeface="Arial" panose="020B0604020202020204" pitchFamily="34" charset="0"/>
              <a:buChar char="•"/>
            </a:pPr>
            <a:r>
              <a:rPr lang="en-US" sz="1050" dirty="0"/>
              <a:t>COPD affects approximately 1.2 million diagnosed individuals in the United Kingdom, with many additional cases estimated to be undiagnosed (Stone et al, 2023).</a:t>
            </a:r>
          </a:p>
          <a:p>
            <a:pPr marL="171450" lvl="0" indent="-171450" algn="just">
              <a:buFont typeface="Arial" panose="020B0604020202020204" pitchFamily="34" charset="0"/>
              <a:buChar char="•"/>
            </a:pPr>
            <a:r>
              <a:rPr lang="en-US" sz="1050" dirty="0"/>
              <a:t>It is estimated that around 2% of the total UK population and nearly 5–10% of individuals aged 40 years and above are living with COPD (Hanlon et al, 2022).</a:t>
            </a:r>
          </a:p>
          <a:p>
            <a:pPr marL="171450" lvl="0" indent="-171450" algn="just">
              <a:buFont typeface="Arial" panose="020B0604020202020204" pitchFamily="34" charset="0"/>
              <a:buChar char="•"/>
            </a:pPr>
            <a:r>
              <a:rPr lang="en-US" sz="1050" dirty="0"/>
              <a:t>COPD accounts for over 100,000 hospital admissions annually in the UK, making it one of the leading causes of emergency respiratory admissions (Rajeh, 2022).</a:t>
            </a:r>
          </a:p>
          <a:p>
            <a:pPr marL="171450" lvl="0" indent="-171450" algn="just">
              <a:buFont typeface="Arial" panose="020B0604020202020204" pitchFamily="34" charset="0"/>
              <a:buChar char="•"/>
            </a:pPr>
            <a:r>
              <a:rPr lang="en-US" sz="1050" dirty="0"/>
              <a:t>The disease is responsible for approximately 30,000 deaths per year, ranking among the top causes of mortality in the UK (Halpin, 2024).</a:t>
            </a:r>
          </a:p>
          <a:p>
            <a:pPr marL="171450" lvl="0" indent="-171450" algn="just">
              <a:buFont typeface="Arial" panose="020B0604020202020204" pitchFamily="34" charset="0"/>
              <a:buChar char="•"/>
            </a:pPr>
            <a:r>
              <a:rPr lang="en-US" sz="1050" dirty="0"/>
              <a:t>Smoking remains the leading risk factor, contributing to nearly 70–80% of COPD cases in the UK population (Halpin, 2024).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BAB81CDC-C6E2-2795-7001-05CB78D11E8A}"/>
              </a:ext>
            </a:extLst>
          </p:cNvPr>
          <p:cNvSpPr txBox="1"/>
          <p:nvPr/>
        </p:nvSpPr>
        <p:spPr>
          <a:xfrm>
            <a:off x="136643" y="2937210"/>
            <a:ext cx="4592355" cy="2953116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ln w="38100">
            <a:solidFill>
              <a:schemeClr val="bg1">
                <a:alpha val="60000"/>
              </a:schemeClr>
            </a:solidFill>
          </a:ln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GB" sz="1050" b="1" kern="100" dirty="0">
                <a:solidFill>
                  <a:srgbClr val="FF0000"/>
                </a:solidFill>
                <a:ea typeface="Calibri" panose="020F0502020204030204" pitchFamily="34" charset="0"/>
                <a:cs typeface="Latha" panose="020B0604020202020204" pitchFamily="34" charset="0"/>
              </a:rPr>
              <a:t>2</a:t>
            </a:r>
            <a:r>
              <a:rPr lang="en-GB" sz="1050" b="1" kern="100" dirty="0">
                <a:solidFill>
                  <a:srgbClr val="FF0000"/>
                </a:solidFill>
                <a:effectLst/>
                <a:ea typeface="Calibri" panose="020F0502020204030204" pitchFamily="34" charset="0"/>
                <a:cs typeface="Latha" panose="020B0604020202020204" pitchFamily="34" charset="0"/>
              </a:rPr>
              <a:t>. Research </a:t>
            </a:r>
            <a:r>
              <a:rPr lang="en-GB" sz="1050" b="1" kern="100" dirty="0">
                <a:solidFill>
                  <a:srgbClr val="FF0000"/>
                </a:solidFill>
                <a:ea typeface="Calibri" panose="020F0502020204030204" pitchFamily="34" charset="0"/>
                <a:cs typeface="Latha" panose="020B0604020202020204" pitchFamily="34" charset="0"/>
              </a:rPr>
              <a:t>Question, </a:t>
            </a:r>
            <a:r>
              <a:rPr lang="en-GB" sz="1050" b="1" kern="100" dirty="0">
                <a:solidFill>
                  <a:srgbClr val="FF0000"/>
                </a:solidFill>
                <a:effectLst/>
                <a:ea typeface="Calibri" panose="020F0502020204030204" pitchFamily="34" charset="0"/>
                <a:cs typeface="Latha" panose="020B0604020202020204" pitchFamily="34" charset="0"/>
              </a:rPr>
              <a:t>Aim and Objectives:</a:t>
            </a:r>
          </a:p>
          <a:p>
            <a:pPr algn="just"/>
            <a:r>
              <a:rPr lang="en-GB" sz="1050" b="1" dirty="0">
                <a:solidFill>
                  <a:schemeClr val="accent1">
                    <a:lumMod val="50000"/>
                  </a:schemeClr>
                </a:solidFill>
              </a:rPr>
              <a:t>Research Aim: </a:t>
            </a:r>
            <a:r>
              <a:rPr lang="en-GB" sz="1050" dirty="0"/>
              <a:t>To evaluate the risk factors, preventive measures, and treatment patterns among COPD patients aged 40 years and above in the United Kingdom. </a:t>
            </a:r>
          </a:p>
          <a:p>
            <a:pPr algn="just"/>
            <a:endParaRPr lang="en-GB" sz="1050" dirty="0"/>
          </a:p>
          <a:p>
            <a:pPr algn="just"/>
            <a:r>
              <a:rPr lang="en-GB" sz="1050" b="1" dirty="0">
                <a:solidFill>
                  <a:schemeClr val="accent1">
                    <a:lumMod val="50000"/>
                  </a:schemeClr>
                </a:solidFill>
              </a:rPr>
              <a:t>Research Question: </a:t>
            </a:r>
            <a:r>
              <a:rPr lang="en-GB" sz="1050" dirty="0"/>
              <a:t>What are the predominant risk factors, preventive practices, and treatment patterns among patients aged 40 years and above diagnosed with COPD in the United Kingdom?</a:t>
            </a:r>
          </a:p>
          <a:p>
            <a:pPr algn="just"/>
            <a:endParaRPr lang="en-GB" sz="1050" dirty="0"/>
          </a:p>
          <a:p>
            <a:pPr algn="just"/>
            <a:r>
              <a:rPr lang="en-GB" sz="1050" b="1" dirty="0">
                <a:solidFill>
                  <a:schemeClr val="accent1">
                    <a:lumMod val="50000"/>
                  </a:schemeClr>
                </a:solidFill>
              </a:rPr>
              <a:t>Research Objectives </a:t>
            </a:r>
          </a:p>
          <a:p>
            <a:pPr marL="228600" indent="-228600" algn="just">
              <a:buAutoNum type="arabicPeriod"/>
            </a:pPr>
            <a:r>
              <a:rPr lang="en-GB" sz="1050" dirty="0"/>
              <a:t>To identify the major lifestyle, environmental, and clinical risk factors associated with COPD in patients aged 40 years and above.</a:t>
            </a:r>
          </a:p>
          <a:p>
            <a:pPr marL="228600" indent="-228600" algn="just">
              <a:buAutoNum type="arabicPeriod"/>
            </a:pPr>
            <a:r>
              <a:rPr lang="en-GB" sz="1050" dirty="0"/>
              <a:t>To assess the level of awareness and implementation of preventive measures, including smoking cessation and vaccination, among COPD patients. </a:t>
            </a:r>
          </a:p>
          <a:p>
            <a:pPr marL="228600" indent="-228600" algn="just">
              <a:buAutoNum type="arabicPeriod"/>
            </a:pPr>
            <a:r>
              <a:rPr lang="en-GB" sz="1050" dirty="0"/>
              <a:t>To examine the current treatment patterns and management strategies used in the care of COPD patients in the United Kingdom. 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40FD08CF-689C-AFE9-F67B-77BDF9C846F9}"/>
              </a:ext>
            </a:extLst>
          </p:cNvPr>
          <p:cNvSpPr txBox="1"/>
          <p:nvPr/>
        </p:nvSpPr>
        <p:spPr>
          <a:xfrm>
            <a:off x="7281945" y="2972795"/>
            <a:ext cx="5383009" cy="2688941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  <a:ln w="38100">
            <a:solidFill>
              <a:schemeClr val="bg1">
                <a:alpha val="60000"/>
              </a:schemeClr>
            </a:solidFill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>
              <a:lnSpc>
                <a:spcPct val="107000"/>
              </a:lnSpc>
            </a:pPr>
            <a:r>
              <a:rPr lang="en-GB" sz="1050" b="1" kern="100" dirty="0">
                <a:solidFill>
                  <a:srgbClr val="FF0000"/>
                </a:solidFill>
                <a:ea typeface="Calibri" panose="020F0502020204030204" pitchFamily="34" charset="0"/>
                <a:cs typeface="Latha" panose="020B0604020202020204" pitchFamily="34" charset="0"/>
              </a:rPr>
              <a:t>3</a:t>
            </a:r>
            <a:r>
              <a:rPr lang="en-GB" sz="1050" b="1" kern="100" dirty="0">
                <a:solidFill>
                  <a:srgbClr val="FF0000"/>
                </a:solidFill>
                <a:effectLst/>
                <a:ea typeface="Calibri" panose="020F0502020204030204" pitchFamily="34" charset="0"/>
                <a:cs typeface="Latha" panose="020B0604020202020204" pitchFamily="34" charset="0"/>
              </a:rPr>
              <a:t>. Rationale of the Research</a:t>
            </a:r>
            <a:endParaRPr lang="en-GB" sz="1050" kern="100" dirty="0">
              <a:solidFill>
                <a:srgbClr val="FF0000"/>
              </a:solidFill>
              <a:effectLst/>
              <a:ea typeface="Calibri" panose="020F0502020204030204" pitchFamily="34" charset="0"/>
              <a:cs typeface="Latha" panose="020B0604020202020204" pitchFamily="34" charset="0"/>
            </a:endParaRPr>
          </a:p>
          <a:p>
            <a:pPr marL="171450" lvl="0" indent="-171450" algn="just">
              <a:buFont typeface="Arial" panose="020B0604020202020204" pitchFamily="34" charset="0"/>
              <a:buChar char="•"/>
            </a:pPr>
            <a:r>
              <a:rPr lang="en-US" sz="1050" dirty="0"/>
              <a:t>COPD remains underdiagnosed and often identified at advanced stages, limiting the effectiveness of therapeutic interventions (Dona et al, 2023).</a:t>
            </a:r>
          </a:p>
          <a:p>
            <a:pPr marL="171450" lvl="0" indent="-171450" algn="just">
              <a:buFont typeface="Arial" panose="020B0604020202020204" pitchFamily="34" charset="0"/>
              <a:buChar char="•"/>
            </a:pPr>
            <a:r>
              <a:rPr lang="en-US" sz="1050" dirty="0"/>
              <a:t>There is a need to comprehensively evaluate lifestyle, environmental, and clinical risk factors specific to adults aged 40 years and above in the UK context (Kim and Han, 2025).</a:t>
            </a:r>
          </a:p>
          <a:p>
            <a:pPr marL="171450" lvl="0" indent="-171450" algn="just">
              <a:buFont typeface="Arial" panose="020B0604020202020204" pitchFamily="34" charset="0"/>
              <a:buChar char="•"/>
            </a:pPr>
            <a:r>
              <a:rPr lang="en-US" sz="1050" dirty="0"/>
              <a:t>Although preventive strategies such as smoking cessation programs and vaccination are widely recommended, their actual uptake and effectiveness among COPD patients require systematic evaluation (Stolz et al, 2022).</a:t>
            </a:r>
          </a:p>
          <a:p>
            <a:pPr marL="171450" lvl="0" indent="-171450" algn="just">
              <a:buFont typeface="Arial" panose="020B0604020202020204" pitchFamily="34" charset="0"/>
              <a:buChar char="•"/>
            </a:pPr>
            <a:r>
              <a:rPr lang="en-US" sz="1050" dirty="0"/>
              <a:t>Treatment patterns may vary due to differences in healthcare access, guideline adherence, and patient-related factors, necessitating detailed assessment (</a:t>
            </a:r>
            <a:r>
              <a:rPr lang="en-US" sz="1050" dirty="0" err="1"/>
              <a:t>Voulgareli</a:t>
            </a:r>
            <a:r>
              <a:rPr lang="en-US" sz="1050" dirty="0"/>
              <a:t> et al, 2025).</a:t>
            </a:r>
          </a:p>
          <a:p>
            <a:pPr marL="171450" lvl="0" indent="-171450" algn="just">
              <a:buFont typeface="Arial" panose="020B0604020202020204" pitchFamily="34" charset="0"/>
              <a:buChar char="•"/>
            </a:pPr>
            <a:r>
              <a:rPr lang="en-US" sz="1050" dirty="0"/>
              <a:t>Understanding gaps in prevention and management can inform targeted public health interventions and healthcare policy improvements (Martinez et al, 2022).</a:t>
            </a:r>
          </a:p>
          <a:p>
            <a:pPr marL="171450" lvl="0" indent="-171450" algn="just">
              <a:buFont typeface="Arial" panose="020B0604020202020204" pitchFamily="34" charset="0"/>
              <a:buChar char="•"/>
            </a:pPr>
            <a:r>
              <a:rPr lang="en-US" sz="1050" dirty="0"/>
              <a:t>This study will provide updated, UK-specific evidence to support optimized clinical decision-making and patient-centered care (Jo et al, 2022).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62F3A89E-D691-E233-3A64-BC01B37E2AEF}"/>
              </a:ext>
            </a:extLst>
          </p:cNvPr>
          <p:cNvSpPr txBox="1"/>
          <p:nvPr/>
        </p:nvSpPr>
        <p:spPr>
          <a:xfrm>
            <a:off x="136643" y="6121594"/>
            <a:ext cx="3990109" cy="3335272"/>
          </a:xfrm>
          <a:prstGeom prst="rect">
            <a:avLst/>
          </a:prstGeom>
          <a:ln w="38100">
            <a:solidFill>
              <a:schemeClr val="bg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>
              <a:lnSpc>
                <a:spcPct val="107000"/>
              </a:lnSpc>
            </a:pPr>
            <a:r>
              <a:rPr lang="en-GB" sz="1050" b="1" kern="100" dirty="0">
                <a:solidFill>
                  <a:srgbClr val="FF0000"/>
                </a:solidFill>
                <a:ea typeface="Calibri" panose="020F0502020204030204" pitchFamily="34" charset="0"/>
                <a:cs typeface="Latha" panose="020B0604020202020204" pitchFamily="34" charset="0"/>
              </a:rPr>
              <a:t>4</a:t>
            </a:r>
            <a:r>
              <a:rPr lang="en-GB" sz="1050" b="1" kern="100" dirty="0">
                <a:solidFill>
                  <a:srgbClr val="FF0000"/>
                </a:solidFill>
                <a:effectLst/>
                <a:ea typeface="Calibri" panose="020F0502020204030204" pitchFamily="34" charset="0"/>
                <a:cs typeface="Latha" panose="020B0604020202020204" pitchFamily="34" charset="0"/>
              </a:rPr>
              <a:t>. Research Impact</a:t>
            </a:r>
            <a:endParaRPr lang="en-GB" sz="1050" kern="100" dirty="0">
              <a:solidFill>
                <a:srgbClr val="FF0000"/>
              </a:solidFill>
              <a:effectLst/>
              <a:ea typeface="Calibri" panose="020F0502020204030204" pitchFamily="34" charset="0"/>
              <a:cs typeface="Latha" panose="020B0604020202020204" pitchFamily="34" charset="0"/>
            </a:endParaRPr>
          </a:p>
          <a:p>
            <a:pPr marL="171450" lvl="0" indent="-171450" algn="just">
              <a:buFont typeface="Arial" panose="020B0604020202020204" pitchFamily="34" charset="0"/>
              <a:buChar char="•"/>
            </a:pPr>
            <a:r>
              <a:rPr lang="en-US" sz="1050" dirty="0"/>
              <a:t>The findings will help identify modifiable risk factors, enabling the development of focused prevention strategies to reduce COPD incidence (Orlowski et al, 2024).</a:t>
            </a:r>
          </a:p>
          <a:p>
            <a:pPr marL="171450" lvl="0" indent="-171450" algn="just">
              <a:buFont typeface="Arial" panose="020B0604020202020204" pitchFamily="34" charset="0"/>
              <a:buChar char="•"/>
            </a:pPr>
            <a:r>
              <a:rPr lang="en-US" sz="1050" dirty="0"/>
              <a:t>Improved understanding of preventive practices can support enhanced smoking cessation initiatives and vaccination coverage among high-risk populations (Oca et al, 2025).</a:t>
            </a:r>
          </a:p>
          <a:p>
            <a:pPr marL="171450" lvl="0" indent="-171450" algn="just">
              <a:buFont typeface="Arial" panose="020B0604020202020204" pitchFamily="34" charset="0"/>
              <a:buChar char="•"/>
            </a:pPr>
            <a:r>
              <a:rPr lang="en-US" sz="1050" dirty="0"/>
              <a:t>Evaluation of treatment patterns will highlight adherence to national and international clinical guidelines and identify areas needing improvement (</a:t>
            </a:r>
            <a:r>
              <a:rPr lang="en-US" sz="1050" dirty="0" err="1"/>
              <a:t>Fufaa</a:t>
            </a:r>
            <a:r>
              <a:rPr lang="en-US" sz="1050" dirty="0"/>
              <a:t>, 2024).</a:t>
            </a:r>
          </a:p>
          <a:p>
            <a:pPr marL="171450" lvl="0" indent="-171450" algn="just">
              <a:buFont typeface="Arial" panose="020B0604020202020204" pitchFamily="34" charset="0"/>
              <a:buChar char="•"/>
            </a:pPr>
            <a:r>
              <a:rPr lang="en-US" sz="1050" dirty="0"/>
              <a:t>The study may contribute to reducing hospital admissions, disease exacerbations, and overall healthcare costs associated with COPD (Qian et al, 2023).</a:t>
            </a:r>
          </a:p>
          <a:p>
            <a:pPr marL="171450" lvl="0" indent="-171450" algn="just">
              <a:buFont typeface="Arial" panose="020B0604020202020204" pitchFamily="34" charset="0"/>
              <a:buChar char="•"/>
            </a:pPr>
            <a:r>
              <a:rPr lang="en-US" sz="1050" dirty="0"/>
              <a:t>Policymakers and healthcare providers can use the results to design evidence-based interventions tailored to adults aged 40 years and above (Issac et al, 2022)</a:t>
            </a:r>
          </a:p>
          <a:p>
            <a:pPr marL="171450" lvl="0" indent="-171450" algn="just">
              <a:buFont typeface="Arial" panose="020B0604020202020204" pitchFamily="34" charset="0"/>
              <a:buChar char="•"/>
            </a:pPr>
            <a:r>
              <a:rPr lang="en-US" sz="1050" dirty="0"/>
              <a:t>Ultimately, the research aims to improve quality of life, reduce mortality, and strengthen respiratory healthcare services across the United Kingdom (Stone et al, 2023).</a:t>
            </a:r>
          </a:p>
          <a:p>
            <a:r>
              <a:rPr lang="en-US" sz="1050" dirty="0"/>
              <a:t> 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DA22B054-BB36-10D5-928E-5BD196705D5D}"/>
              </a:ext>
            </a:extLst>
          </p:cNvPr>
          <p:cNvSpPr txBox="1"/>
          <p:nvPr/>
        </p:nvSpPr>
        <p:spPr>
          <a:xfrm>
            <a:off x="4205901" y="5908843"/>
            <a:ext cx="8459054" cy="3548023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28575">
            <a:solidFill>
              <a:schemeClr val="bg1">
                <a:alpha val="60000"/>
              </a:schemeClr>
            </a:solidFill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marL="171450" indent="-171450" algn="ctr">
              <a:lnSpc>
                <a:spcPct val="107000"/>
              </a:lnSpc>
              <a:buFont typeface="Arial" panose="020B0604020202020204" pitchFamily="34" charset="0"/>
              <a:buChar char="•"/>
            </a:pPr>
            <a:r>
              <a:rPr lang="en-GB" sz="800" b="1" kern="100" dirty="0">
                <a:solidFill>
                  <a:srgbClr val="FF0000"/>
                </a:solidFill>
                <a:effectLst/>
                <a:ea typeface="Calibri" panose="020F0502020204030204" pitchFamily="34" charset="0"/>
                <a:cs typeface="Latha" panose="020B0604020202020204" pitchFamily="34" charset="0"/>
              </a:rPr>
              <a:t>References: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800" dirty="0"/>
              <a:t>Al Rajeh, A.M., 2022, December. Trend of admissions due to chronic lower respiratory diseases: an ecological study. In </a:t>
            </a:r>
            <a:r>
              <a:rPr lang="en-US" sz="800" i="1" dirty="0"/>
              <a:t>Healthcare</a:t>
            </a:r>
            <a:r>
              <a:rPr lang="en-US" sz="800" dirty="0"/>
              <a:t> (Vol. 11, No. 1, p. 65).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800" dirty="0"/>
              <a:t>de Oca, M.M., Perez-Padilla, R., Celli, B., Aaron, S.D., Wehrmeister, F.C., Amaral, A.F., Mannino, D., Zheng, J., Salvi, S., Obaseki, D. and Buist, A.S., 2025. The global burden of COPD: epidemiology and effect of prevention strategies. </a:t>
            </a:r>
            <a:r>
              <a:rPr lang="en-US" sz="800" i="1" dirty="0"/>
              <a:t>The Lancet Respiratory Medicine</a:t>
            </a:r>
            <a:r>
              <a:rPr lang="en-US" sz="800" dirty="0"/>
              <a:t>, </a:t>
            </a:r>
            <a:r>
              <a:rPr lang="en-US" sz="800" i="1" dirty="0"/>
              <a:t>13</a:t>
            </a:r>
            <a:r>
              <a:rPr lang="en-US" sz="800" dirty="0"/>
              <a:t>(8), pp.709-724.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800" dirty="0"/>
              <a:t>Dona, E., Reinoso-Arija, R., Carrasco-Hernandez, L., Domenech, A., Dorado, A. and Lopez-Campos, J.L., 2023. Exploring current concepts and challenges in the identification and management of early-stage COPD. </a:t>
            </a:r>
            <a:r>
              <a:rPr lang="en-US" sz="800" i="1" dirty="0"/>
              <a:t>Journal of Clinical Medicine</a:t>
            </a:r>
            <a:r>
              <a:rPr lang="en-US" sz="800" dirty="0"/>
              <a:t>, </a:t>
            </a:r>
            <a:r>
              <a:rPr lang="en-US" sz="800" i="1" dirty="0"/>
              <a:t>12</a:t>
            </a:r>
            <a:r>
              <a:rPr lang="en-US" sz="800" dirty="0"/>
              <a:t>(16), p.5293.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800" dirty="0" err="1"/>
              <a:t>Fufaa</a:t>
            </a:r>
            <a:r>
              <a:rPr lang="en-US" sz="800" dirty="0"/>
              <a:t>, G.D., 2024. The role of preventive health care in preventing chronic diseases. In </a:t>
            </a:r>
            <a:r>
              <a:rPr lang="en-US" sz="800" i="1" dirty="0"/>
              <a:t>International Perspectives and Experiences Enhancing Access to Healthcare</a:t>
            </a:r>
            <a:r>
              <a:rPr lang="en-US" sz="800" dirty="0"/>
              <a:t>. </a:t>
            </a:r>
            <a:r>
              <a:rPr lang="en-US" sz="800" dirty="0" err="1"/>
              <a:t>IntechOpen</a:t>
            </a:r>
            <a:r>
              <a:rPr lang="en-US" sz="800" dirty="0"/>
              <a:t>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800" dirty="0"/>
              <a:t>Halpin, D.M., 2024. Mortality of patients with COPD. </a:t>
            </a:r>
            <a:r>
              <a:rPr lang="en-US" sz="800" i="1" dirty="0"/>
              <a:t>Expert Review of Respiratory Medicine</a:t>
            </a:r>
            <a:r>
              <a:rPr lang="en-US" sz="800" dirty="0"/>
              <a:t>, </a:t>
            </a:r>
            <a:r>
              <a:rPr lang="en-US" sz="800" i="1" dirty="0"/>
              <a:t>18</a:t>
            </a:r>
            <a:r>
              <a:rPr lang="en-US" sz="800" dirty="0"/>
              <a:t>(6), pp.381-395.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800" dirty="0"/>
              <a:t>Hanlon, P., Lewsey, J., Quint, J.K., Jani, B.D., Nicholl, B.I., McAllister, D.A. and Mair, F.S., 2022. Frailty in COPD: an analysis of prevalence and clinical impact using UK Biobank. </a:t>
            </a:r>
            <a:r>
              <a:rPr lang="en-US" sz="800" i="1" dirty="0"/>
              <a:t>BMJ open respiratory research</a:t>
            </a:r>
            <a:r>
              <a:rPr lang="en-US" sz="800" dirty="0"/>
              <a:t>, </a:t>
            </a:r>
            <a:r>
              <a:rPr lang="en-US" sz="800" i="1" dirty="0"/>
              <a:t>9</a:t>
            </a:r>
            <a:r>
              <a:rPr lang="en-US" sz="800" dirty="0"/>
              <a:t>(1).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800" dirty="0"/>
              <a:t>Issac, H., Moloney, C., Taylor, M. and Lea, J., 2022. Mapping of modifiable factors with interdisciplinary Chronic Obstructive Pulmonary Disease (COPD) guidelines adherence to the theoretical domains framework: a systematic review. </a:t>
            </a:r>
            <a:r>
              <a:rPr lang="en-US" sz="800" i="1" dirty="0"/>
              <a:t>Journal of multidisciplinary healthcare</a:t>
            </a:r>
            <a:r>
              <a:rPr lang="en-US" sz="800" dirty="0"/>
              <a:t>, pp.47-79.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800" dirty="0"/>
              <a:t>Jo, Y.S., 2022. Long-term outcome of chronic obstructive pulmonary disease: a review. </a:t>
            </a:r>
            <a:r>
              <a:rPr lang="en-US" sz="800" i="1" dirty="0"/>
              <a:t>Tuberculosis and Respiratory Diseases</a:t>
            </a:r>
            <a:r>
              <a:rPr lang="en-US" sz="800" dirty="0"/>
              <a:t>, </a:t>
            </a:r>
            <a:r>
              <a:rPr lang="en-US" sz="800" i="1" dirty="0"/>
              <a:t>85</a:t>
            </a:r>
            <a:r>
              <a:rPr lang="en-US" sz="800" dirty="0"/>
              <a:t>(4), p.289.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800" dirty="0"/>
              <a:t>Kim, S.H. and Han, M.K., 2025. Challenges and the future of pulmonary function testing in Chronic Obstructive Pulmonary Disease (COPD): toward earlier diagnosis of COPD. </a:t>
            </a:r>
            <a:r>
              <a:rPr lang="en-US" sz="800" i="1" dirty="0"/>
              <a:t>Tuberculosis and respiratory diseases</a:t>
            </a:r>
            <a:r>
              <a:rPr lang="en-US" sz="800" dirty="0"/>
              <a:t>, </a:t>
            </a:r>
            <a:r>
              <a:rPr lang="en-US" sz="800" i="1" dirty="0"/>
              <a:t>88</a:t>
            </a:r>
            <a:r>
              <a:rPr lang="en-US" sz="800" dirty="0"/>
              <a:t>(3), p.413.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800" dirty="0"/>
              <a:t>Martinez, F.J., Agusti, A., Celli, B.R., Han, M.K., Allinson, J.P., Bhatt, S.P., Calverley, P., </a:t>
            </a:r>
            <a:r>
              <a:rPr lang="en-US" sz="800" dirty="0" err="1"/>
              <a:t>Chotirmall</a:t>
            </a:r>
            <a:r>
              <a:rPr lang="en-US" sz="800" dirty="0"/>
              <a:t>, S.H., Chowdhury, B., Darken, P. and Da Silva, C.A., 2022. Treatment trials in young patients with chronic obstructive pulmonary disease and pre–chronic obstructive pulmonary disease patients: time to move forward. </a:t>
            </a:r>
            <a:r>
              <a:rPr lang="en-US" sz="800" i="1" dirty="0"/>
              <a:t>American journal of respiratory and critical care medicine</a:t>
            </a:r>
            <a:r>
              <a:rPr lang="en-US" sz="800" dirty="0"/>
              <a:t>, </a:t>
            </a:r>
            <a:r>
              <a:rPr lang="en-US" sz="800" i="1" dirty="0"/>
              <a:t>205</a:t>
            </a:r>
            <a:r>
              <a:rPr lang="en-US" sz="800" dirty="0"/>
              <a:t>(3), pp.275-287.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800" dirty="0"/>
              <a:t>Orlowski, A., Ettinger, J., Bottle, A., Snow, S., Ashton, R. and Quint, J.K., 2024. Modifiable risk factors that may be addressed in routine care to prevent progression to and extension of multimorbidity in people with COPD: a systematic literature review. </a:t>
            </a:r>
            <a:r>
              <a:rPr lang="en-US" sz="800" i="1" dirty="0"/>
              <a:t>BMJ Open Respiratory Research</a:t>
            </a:r>
            <a:r>
              <a:rPr lang="en-US" sz="800" dirty="0"/>
              <a:t>, </a:t>
            </a:r>
            <a:r>
              <a:rPr lang="en-US" sz="800" i="1" dirty="0"/>
              <a:t>11</a:t>
            </a:r>
            <a:r>
              <a:rPr lang="en-US" sz="800" dirty="0"/>
              <a:t>(1).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800" dirty="0"/>
              <a:t>Qian, Y., Cai, C., Sun, M., </a:t>
            </a:r>
            <a:r>
              <a:rPr lang="en-US" sz="800" dirty="0" err="1"/>
              <a:t>Lv</a:t>
            </a:r>
            <a:r>
              <a:rPr lang="en-US" sz="800" dirty="0"/>
              <a:t>, D. and Zhao, Y., 2023. Analyses of factors associated with acute exacerbations of chronic obstructive pulmonary disease: a review. </a:t>
            </a:r>
            <a:r>
              <a:rPr lang="en-US" sz="800" i="1" dirty="0"/>
              <a:t>International journal of chronic obstructive pulmonary disease</a:t>
            </a:r>
            <a:r>
              <a:rPr lang="en-US" sz="800" dirty="0"/>
              <a:t>, pp.2707-2723.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800" dirty="0"/>
              <a:t>Stone, P.W., Osen, M., Ellis, A., Coaker, R. and Quint, J.K., 2023. Prevalence of chronic obstructive pulmonary disease in England from 2000 to 2019. </a:t>
            </a:r>
            <a:r>
              <a:rPr lang="en-US" sz="800" i="1" dirty="0"/>
              <a:t>International Journal of Chronic Obstructive Pulmonary Disease</a:t>
            </a:r>
            <a:r>
              <a:rPr lang="en-US" sz="800" dirty="0"/>
              <a:t>, pp.1565-1574.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800" dirty="0"/>
              <a:t>Stolz, D., </a:t>
            </a:r>
            <a:r>
              <a:rPr lang="en-US" sz="800" dirty="0" err="1"/>
              <a:t>Mkorombindo</a:t>
            </a:r>
            <a:r>
              <a:rPr lang="en-US" sz="800" dirty="0"/>
              <a:t>, T., Schumann, D.M., Agusti, A., Ash, S.Y., </a:t>
            </a:r>
            <a:r>
              <a:rPr lang="en-US" sz="800" dirty="0" err="1"/>
              <a:t>Bafadhel</a:t>
            </a:r>
            <a:r>
              <a:rPr lang="en-US" sz="800" dirty="0"/>
              <a:t>, M., Bai, C., Chalmers, J.D., Criner, G.J., </a:t>
            </a:r>
            <a:r>
              <a:rPr lang="en-US" sz="800" dirty="0" err="1"/>
              <a:t>Dharmage</a:t>
            </a:r>
            <a:r>
              <a:rPr lang="en-US" sz="800" dirty="0"/>
              <a:t>, S.C. and Franssen, F.M., 2022. Towards the elimination of chronic obstructive pulmonary disease: a Lancet Commission. </a:t>
            </a:r>
            <a:r>
              <a:rPr lang="en-US" sz="800" i="1" dirty="0"/>
              <a:t>The Lancet</a:t>
            </a:r>
            <a:r>
              <a:rPr lang="en-US" sz="800" dirty="0"/>
              <a:t>, </a:t>
            </a:r>
            <a:r>
              <a:rPr lang="en-US" sz="800" i="1" dirty="0"/>
              <a:t>400</a:t>
            </a:r>
            <a:r>
              <a:rPr lang="en-US" sz="800" dirty="0"/>
              <a:t>(10356), pp.921-972.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800" dirty="0" err="1"/>
              <a:t>Voulgareli</a:t>
            </a:r>
            <a:r>
              <a:rPr lang="en-US" sz="800" dirty="0"/>
              <a:t>, I., </a:t>
            </a:r>
            <a:r>
              <a:rPr lang="en-US" sz="800" dirty="0" err="1"/>
              <a:t>Antonogiannaki</a:t>
            </a:r>
            <a:r>
              <a:rPr lang="en-US" sz="800" dirty="0"/>
              <a:t>, E.M., </a:t>
            </a:r>
            <a:r>
              <a:rPr lang="en-US" sz="800" dirty="0" err="1"/>
              <a:t>Bartziokas</a:t>
            </a:r>
            <a:r>
              <a:rPr lang="en-US" sz="800" dirty="0"/>
              <a:t>, K., </a:t>
            </a:r>
            <a:r>
              <a:rPr lang="en-US" sz="800" dirty="0" err="1"/>
              <a:t>Zaneli</a:t>
            </a:r>
            <a:r>
              <a:rPr lang="en-US" sz="800" dirty="0"/>
              <a:t>, S., </a:t>
            </a:r>
            <a:r>
              <a:rPr lang="en-US" sz="800" dirty="0" err="1"/>
              <a:t>Bakakos</a:t>
            </a:r>
            <a:r>
              <a:rPr lang="en-US" sz="800" dirty="0"/>
              <a:t>, P., Loukides, S. and Papaioannou, A.I., 2025. Early identification of exacerbations in patients with chronic obstructive pulmonary disease (COPD). </a:t>
            </a:r>
            <a:r>
              <a:rPr lang="en-US" sz="800" i="1" dirty="0"/>
              <a:t>Journal of Clinical Medicine</a:t>
            </a:r>
            <a:r>
              <a:rPr lang="en-US" sz="800" dirty="0"/>
              <a:t>, </a:t>
            </a:r>
            <a:r>
              <a:rPr lang="en-US" sz="800" i="1" dirty="0"/>
              <a:t>14</a:t>
            </a:r>
            <a:r>
              <a:rPr lang="en-US" sz="800" dirty="0"/>
              <a:t>(2), p.397.</a:t>
            </a:r>
          </a:p>
        </p:txBody>
      </p:sp>
      <p:pic>
        <p:nvPicPr>
          <p:cNvPr id="1028" name="Picture 4" descr="Managing Chronic Obstructive Pulmonary Disease with Primary Care">
            <a:extLst>
              <a:ext uri="{FF2B5EF4-FFF2-40B4-BE49-F238E27FC236}">
                <a16:creationId xmlns:a16="http://schemas.microsoft.com/office/drawing/2014/main" id="{863F9DA7-7D33-C43C-0D90-8375371B286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81945" y="843574"/>
            <a:ext cx="5291055" cy="19803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New research highlights regional variations in COPD prevalence according to  diagnostic criteria">
            <a:extLst>
              <a:ext uri="{FF2B5EF4-FFF2-40B4-BE49-F238E27FC236}">
                <a16:creationId xmlns:a16="http://schemas.microsoft.com/office/drawing/2014/main" id="{553EC8E4-BB75-5576-1887-CF568022037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70828" y="4330700"/>
            <a:ext cx="2237071" cy="14912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8" descr="Comprehensive Guide to Research Methodology – Design | Methods | Best  Practices">
            <a:extLst>
              <a:ext uri="{FF2B5EF4-FFF2-40B4-BE49-F238E27FC236}">
                <a16:creationId xmlns:a16="http://schemas.microsoft.com/office/drawing/2014/main" id="{1A52E2A6-D7B7-66B5-00BB-5A16068FDBD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70828" y="2897321"/>
            <a:ext cx="2184217" cy="13465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36646984"/>
      </p:ext>
    </p:extLst>
  </p:cSld>
  <p:clrMapOvr>
    <a:masterClrMapping/>
  </p:clrMapOvr>
</p:sld>
</file>

<file path=ppt/theme/theme1.xml><?xml version="1.0" encoding="utf-8"?>
<a:theme xmlns:a="http://schemas.openxmlformats.org/drawingml/2006/main" name="Slice">
  <a:themeElements>
    <a:clrScheme name="Violet">
      <a:dk1>
        <a:sysClr val="windowText" lastClr="000000"/>
      </a:dk1>
      <a:lt1>
        <a:sysClr val="window" lastClr="FFFFFF"/>
      </a:lt1>
      <a:dk2>
        <a:srgbClr val="373545"/>
      </a:dk2>
      <a:lt2>
        <a:srgbClr val="DCD8DC"/>
      </a:lt2>
      <a:accent1>
        <a:srgbClr val="AD84C6"/>
      </a:accent1>
      <a:accent2>
        <a:srgbClr val="8784C7"/>
      </a:accent2>
      <a:accent3>
        <a:srgbClr val="5D739A"/>
      </a:accent3>
      <a:accent4>
        <a:srgbClr val="6997AF"/>
      </a:accent4>
      <a:accent5>
        <a:srgbClr val="84ACB6"/>
      </a:accent5>
      <a:accent6>
        <a:srgbClr val="6F8183"/>
      </a:accent6>
      <a:hlink>
        <a:srgbClr val="69A020"/>
      </a:hlink>
      <a:folHlink>
        <a:srgbClr val="8C8C8C"/>
      </a:folHlink>
    </a:clrScheme>
    <a:fontScheme name="Arial">
      <a:majorFont>
        <a:latin typeface="Arial" panose="020B0604020202020204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 panose="020B0604020202020204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lice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hueMod val="94000"/>
                <a:satMod val="140000"/>
                <a:lumMod val="110000"/>
              </a:schemeClr>
            </a:gs>
            <a:gs pos="100000">
              <a:schemeClr val="phClr">
                <a:tint val="84000"/>
                <a:satMod val="16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hueMod val="94000"/>
                <a:satMod val="130000"/>
                <a:lumMod val="138000"/>
              </a:schemeClr>
            </a:gs>
            <a:gs pos="100000">
              <a:schemeClr val="phClr">
                <a:shade val="94000"/>
                <a:lumMod val="88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tint val="76000"/>
              <a:alpha val="60000"/>
              <a:hueMod val="94000"/>
            </a:schemeClr>
          </a:solidFill>
          <a:prstDash val="solid"/>
        </a:ln>
        <a:ln w="12700" cap="rnd" cmpd="sng" algn="ctr">
          <a:solidFill>
            <a:schemeClr val="phClr">
              <a:hueMod val="94000"/>
            </a:schemeClr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50800" dist="38100" dir="5400000" rotWithShape="0">
              <a:srgbClr val="000000">
                <a:alpha val="46000"/>
              </a:srgbClr>
            </a:outerShdw>
          </a:effectLst>
          <a:scene3d>
            <a:camera prst="orthographicFront">
              <a:rot lat="0" lon="0" rev="0"/>
            </a:camera>
            <a:lightRig rig="threePt" dir="t"/>
          </a:scene3d>
          <a:sp3d prstMaterial="plastic">
            <a:bevelT w="25400" h="25400"/>
          </a:sp3d>
        </a:effectStyle>
      </a:effectStyleLst>
      <a:bgFillStyleLst>
        <a:solidFill>
          <a:schemeClr val="phClr"/>
        </a:solidFill>
        <a:gradFill rotWithShape="1">
          <a:gsLst>
            <a:gs pos="1000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lin ang="6120000" scaled="1"/>
        </a:gradFill>
        <a:gradFill rotWithShape="1">
          <a:gsLst>
            <a:gs pos="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path path="circle">
            <a:fillToRect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lice" id="{0507925B-6AC9-4358-8E18-C330545D08F8}" vid="{13FEC7C6-62A9-40C4-99D2-581AACACAA2F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Slice</Template>
  <TotalTime>214</TotalTime>
  <Words>1517</Words>
  <Application>Microsoft Office PowerPoint</Application>
  <PresentationFormat>A3 Paper (297x420 mm)</PresentationFormat>
  <Paragraphs>49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6" baseType="lpstr">
      <vt:lpstr>ADLaM Display</vt:lpstr>
      <vt:lpstr>Arial</vt:lpstr>
      <vt:lpstr>Calibri</vt:lpstr>
      <vt:lpstr>Wingdings 3</vt:lpstr>
      <vt:lpstr>Slice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Kashish Bhagat</dc:creator>
  <cp:lastModifiedBy>Kashish Bhagat</cp:lastModifiedBy>
  <cp:revision>12</cp:revision>
  <dcterms:created xsi:type="dcterms:W3CDTF">2024-11-06T16:37:40Z</dcterms:created>
  <dcterms:modified xsi:type="dcterms:W3CDTF">2026-03-07T22:15:14Z</dcterms:modified>
</cp:coreProperties>
</file>