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4"/>
  </p:notesMasterIdLst>
  <p:handoutMasterIdLst>
    <p:handoutMasterId r:id="rId15"/>
  </p:handoutMasterIdLst>
  <p:sldIdLst>
    <p:sldId id="277" r:id="rId2"/>
    <p:sldId id="294" r:id="rId3"/>
    <p:sldId id="327" r:id="rId4"/>
    <p:sldId id="323" r:id="rId5"/>
    <p:sldId id="324" r:id="rId6"/>
    <p:sldId id="330" r:id="rId7"/>
    <p:sldId id="322" r:id="rId8"/>
    <p:sldId id="332" r:id="rId9"/>
    <p:sldId id="329" r:id="rId10"/>
    <p:sldId id="328" r:id="rId11"/>
    <p:sldId id="331" r:id="rId12"/>
    <p:sldId id="333" r:id="rId13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0" autoAdjust="0"/>
    <p:restoredTop sz="94542" autoAdjust="0"/>
  </p:normalViewPr>
  <p:slideViewPr>
    <p:cSldViewPr showGuides="1">
      <p:cViewPr varScale="1">
        <p:scale>
          <a:sx n="75" d="100"/>
          <a:sy n="75" d="100"/>
        </p:scale>
        <p:origin x="1816" y="4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8E8C4D56-47A3-803E-9F2F-BA72E000CB6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204AE040-F039-8204-F96B-D3D230E61AF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FF357529-CA91-A9F1-5C3C-46538B87183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E9ECBBA-B882-411C-2354-72D3C7F7FF1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04C99C1-2C87-4948-9C6E-076D2E9C34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CD949252-8DC0-1271-3F96-354000F2D3F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58C42F71-5B85-492C-CB07-1B55479590F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03E718F2-2728-4308-CB59-8B0AC3411D8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87F2B56E-2214-FF09-AB1D-6C45B788687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1195174F-2D87-BC2A-5D44-AF63E127028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1709BAE4-9E19-D3B4-C6E6-1AA730E132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2E47D1C-7DE4-6F49-A06F-7CEE88E987A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6568AA-3D5E-D588-A811-87E14944F0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64444-B939-E24E-9C17-CDFA5F3107F3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9C7A3F-12D6-2BDB-307C-128C2E8E8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589C4-0E32-F5B5-13A0-C6E0C9D53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FBC85-DBA2-3E4B-BD13-E197924677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7337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6340CE-008A-4171-7F87-480866E5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30332-5F40-AD4A-B60C-5757A04469BB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B18CE0-9E63-8346-FD97-500F0A843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56988-683F-DAF0-668C-770448D7B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CE206-23FF-924C-9AF7-47FC5D50FF0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1236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FE86F1-C0CF-5AE0-4529-48ACAA3C7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189CA-380C-164E-A032-B7094132599E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17EB02-38D9-C5D7-1877-A528F142781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2F996-1A75-254B-8F33-0AC57AB6DD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9591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BAC04DC-DDDB-8DF3-02DC-E484BAA91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66880-7C0A-6649-8A92-5F3893A6367A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659D0-74CB-2BBE-08FD-0102B26108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88A96-2281-2C44-A108-452C7ADE456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9271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8EA2265-B842-E504-4D68-7DB6E267B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4E30B-4F2C-6647-B3BE-9490FCDBA637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AD43D14-D762-B4E0-ED89-FB4FD79BEB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1F62B-F909-BD4C-B4D6-CB814D9286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7297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F73B309-6065-FB44-6A60-4C4229E88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050E1-F75F-0C42-BA40-72047327F060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EB49B82-34B2-9BC7-8D97-CC29D5737F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C655E-CCD8-DC48-A1C9-1A237DA552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5298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9D174B3-B375-7A32-802C-291CAF258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A7F10-779E-3743-A4BA-D1C5573BF0E3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2BF25-14C2-5C80-8DB4-6E6C25A0666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CA3E2-38FB-0F4C-A247-A047F18268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8677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82A80A3-B086-21BC-5430-E13C0B729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1B8CC-5F27-9747-8696-D32C0540D53B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80ACFB-6038-F237-66D3-B94E4EC11D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A72F7-F214-0647-AB01-09935DA11DE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92282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BBFF01D-B190-F074-576E-85A8D6466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BD3E8-F33B-C64A-ADE9-FC28B32C4064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1FE0EB-E2FE-A6B9-5E96-F65A0D65B3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9FA36-12D5-4E46-BE64-510ACE1250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0748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48ADF-B696-56ED-37A8-5F51227CF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858CE-790E-7948-A0B5-69CF15EC23F5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F9A8E98-7ABA-5CDD-3080-78A24D04E9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B146C-388A-3245-BBE9-DD555A63AF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9169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97B42-16CB-6531-48D0-79E96A112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933B2-5568-C042-953A-B943FF1BF2F7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B9B0448-9510-070C-FB66-B1AC32F2F7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76308-30E5-8041-8331-D575F25F52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1602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1419BA7-2B5F-C9F4-D75D-2854F2F571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2B4B53C-6047-F2B4-58A9-8CB9A7D5193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F64857-39AF-798E-BB09-E4EA51D910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A53A21-2AA3-4E4F-AB80-7D83BFB9FCA3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2D9C9-F5C4-ED9E-0973-E2A97CAEE7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D0A72E59-FA1E-E24D-8CEB-7080F8AF89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ryk9lVInCN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v=d_CrcJl960w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80/08854726.2014.913876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4">
            <a:extLst>
              <a:ext uri="{FF2B5EF4-FFF2-40B4-BE49-F238E27FC236}">
                <a16:creationId xmlns:a16="http://schemas.microsoft.com/office/drawing/2014/main" id="{9A341AB5-B7BD-8DC9-487B-661EDA60DA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4513" y="1628800"/>
            <a:ext cx="8491537" cy="3868713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Psychology for Health and Social Care</a:t>
            </a:r>
          </a:p>
          <a:p>
            <a:pPr eaLnBrk="1" hangingPunct="1">
              <a:defRPr/>
            </a:pPr>
            <a:r>
              <a:rPr lang="en-GB" b="1" dirty="0">
                <a:solidFill>
                  <a:srgbClr val="1D2125"/>
                </a:solidFill>
                <a:highlight>
                  <a:srgbClr val="FFFFFF"/>
                </a:highlight>
                <a:latin typeface="-apple-system"/>
              </a:rPr>
              <a:t>LCHS4010</a:t>
            </a:r>
          </a:p>
          <a:p>
            <a:pPr eaLnBrk="1" hangingPunct="1"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en-GB" altLang="en-US" sz="2400" b="1" dirty="0">
                <a:solidFill>
                  <a:schemeClr val="bg1"/>
                </a:solidFill>
              </a:rPr>
              <a:t>Lesson 09: Applying Psychology at Workplace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B0A1C6-B619-1D5E-A0EB-36C04AF09C4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6148" name="Slide Number Placeholder 5">
            <a:extLst>
              <a:ext uri="{FF2B5EF4-FFF2-40B4-BE49-F238E27FC236}">
                <a16:creationId xmlns:a16="http://schemas.microsoft.com/office/drawing/2014/main" id="{B664D6D0-99B7-2C27-FF28-B9D41484F9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7B31E7-488D-2842-BA15-A7ACC37A944B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6060AD15-5371-B9AD-13B7-283E6F6E8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altLang="en-US"/>
            </a:br>
            <a:r>
              <a:rPr lang="en-GB" altLang="en-US"/>
              <a:t>Objectives: </a:t>
            </a:r>
            <a:br>
              <a:rPr lang="en-GB" altLang="en-US"/>
            </a:br>
            <a:endParaRPr lang="en-GB" altLang="en-US"/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1CD7491A-5360-BF0C-6C48-9EA64B1A3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GB" altLang="en-US" sz="2400"/>
              <a:t>By the end of today’s session learners will be able to:</a:t>
            </a:r>
          </a:p>
          <a:p>
            <a:r>
              <a:rPr lang="en-GB" altLang="en-US" sz="2400"/>
              <a:t>Identify personal strengths/needs to be an effective team player.</a:t>
            </a:r>
          </a:p>
          <a:p>
            <a:r>
              <a:rPr lang="en-GB" altLang="en-US" sz="2400"/>
              <a:t>Explore common challenges influencing effective teamworking in health and social care settings.</a:t>
            </a:r>
          </a:p>
          <a:p>
            <a:r>
              <a:rPr lang="en-GB" altLang="en-US" sz="2400"/>
              <a:t>Learn how to apply psychological principles to manage conflicts in the workplace.</a:t>
            </a:r>
          </a:p>
          <a:p>
            <a:r>
              <a:rPr lang="en-GB" altLang="en-US" sz="2400"/>
              <a:t>Practice how to be mindful and compassionate at workplace.</a:t>
            </a:r>
          </a:p>
          <a:p>
            <a:endParaRPr lang="en-GB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7D3628D5-07C5-D248-2585-8A41BA038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800"/>
              <a:t>How do You perform at Workplace?</a:t>
            </a:r>
            <a:br>
              <a:rPr lang="en-GB" altLang="en-US" sz="2800"/>
            </a:br>
            <a:r>
              <a:rPr lang="en-GB" altLang="en-US" sz="2800">
                <a:hlinkClick r:id="rId2"/>
              </a:rPr>
              <a:t>https://www.youtube.com/watch?v=ryk9lVInCNs</a:t>
            </a:r>
            <a:r>
              <a:rPr lang="en-GB" altLang="en-US" sz="2800"/>
              <a:t> 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99EA7DD0-35AB-A52B-1EC9-7DCC172D4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endParaRPr lang="en-GB" altLang="en-US"/>
          </a:p>
        </p:txBody>
      </p:sp>
      <p:pic>
        <p:nvPicPr>
          <p:cNvPr id="8196" name="Picture 65" descr="https://www.janssens-coaching.com/wp-content/uploads/2011/10/Work-Psychology.jpg">
            <a:extLst>
              <a:ext uri="{FF2B5EF4-FFF2-40B4-BE49-F238E27FC236}">
                <a16:creationId xmlns:a16="http://schemas.microsoft.com/office/drawing/2014/main" id="{14EB4EAD-4984-4A77-5BFF-84BE4EEB4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8229600" cy="37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5A375CD0-C654-A067-4E87-B3E27DE67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What is team dynamics?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81239B44-FF6A-A0B1-1005-D8A1E8FC7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endParaRPr lang="en-GB" altLang="en-US"/>
          </a:p>
        </p:txBody>
      </p:sp>
      <p:pic>
        <p:nvPicPr>
          <p:cNvPr id="9220" name="Picture 2" descr="http://www.textualia.com/wp-content/uploads/2014/07/clipart_of_people_and_puzzle_pieces.jpg">
            <a:extLst>
              <a:ext uri="{FF2B5EF4-FFF2-40B4-BE49-F238E27FC236}">
                <a16:creationId xmlns:a16="http://schemas.microsoft.com/office/drawing/2014/main" id="{B7BCA35B-4365-94E5-9F90-3CD00C2A3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14450"/>
            <a:ext cx="8640763" cy="420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907C476D-ECE5-3982-FC24-0B050C510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Team work is all about…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9BE4FF7B-3353-71B0-CF37-C7C2376F3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endParaRPr lang="en-GB" altLang="en-US"/>
          </a:p>
        </p:txBody>
      </p:sp>
      <p:pic>
        <p:nvPicPr>
          <p:cNvPr id="10244" name="Picture 2" descr="https://assets.weforum.org/editor/mCk7TUF9g4OGbn2TXOcu8VFaEdqy_QCtouXm0J9WgBA.PNG">
            <a:extLst>
              <a:ext uri="{FF2B5EF4-FFF2-40B4-BE49-F238E27FC236}">
                <a16:creationId xmlns:a16="http://schemas.microsoft.com/office/drawing/2014/main" id="{820A234F-7863-82AD-E2E3-4A9B41667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3" y="1573213"/>
            <a:ext cx="8313737" cy="391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F45879B7-4656-A535-98E7-AE88523FD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B0A6DECC-CF4D-522C-026B-EB936F66C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endParaRPr lang="en-GB" altLang="en-US"/>
          </a:p>
        </p:txBody>
      </p:sp>
      <p:pic>
        <p:nvPicPr>
          <p:cNvPr id="11268" name="Picture 2" descr="https://image.slidesharecdn.com/conflictmgmt-150817082026-lva1-app6891/95/conflict-mgmt-8-638.jpg?cb=1439799678">
            <a:extLst>
              <a:ext uri="{FF2B5EF4-FFF2-40B4-BE49-F238E27FC236}">
                <a16:creationId xmlns:a16="http://schemas.microsoft.com/office/drawing/2014/main" id="{9B948068-5C46-B435-F01C-F522D23C9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38"/>
            <a:ext cx="9144000" cy="52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9BF06734-F622-9C29-7149-63C212987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en-GB" altLang="en-US" sz="4000"/>
              <a:t>Conflict Management</a:t>
            </a:r>
          </a:p>
        </p:txBody>
      </p:sp>
      <p:pic>
        <p:nvPicPr>
          <p:cNvPr id="12291" name="Picture 2" descr="https://i.pinimg.com/originals/f5/5e/ba/f55ebaf22b9d584b5cc13772ee2c8b06.jpg">
            <a:extLst>
              <a:ext uri="{FF2B5EF4-FFF2-40B4-BE49-F238E27FC236}">
                <a16:creationId xmlns:a16="http://schemas.microsoft.com/office/drawing/2014/main" id="{040DFBB0-F02E-DA2F-40D8-73BC838D5B3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052513"/>
            <a:ext cx="8229600" cy="4524375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F069E49D-AE3E-9A5D-836C-7F2C86F27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114300"/>
            <a:ext cx="8229600" cy="460375"/>
          </a:xfrm>
        </p:spPr>
        <p:txBody>
          <a:bodyPr/>
          <a:lstStyle/>
          <a:p>
            <a:r>
              <a:rPr lang="en-GB" altLang="en-US"/>
              <a:t>Self-Compassion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47ACC38A-99BD-3D1B-5A71-DACD7CDEEF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endParaRPr lang="en-GB" altLang="en-US" dirty="0">
              <a:hlinkClick r:id="rId2"/>
            </a:endParaRPr>
          </a:p>
          <a:p>
            <a:endParaRPr lang="en-GB" altLang="en-US" dirty="0">
              <a:hlinkClick r:id="rId2"/>
            </a:endParaRPr>
          </a:p>
          <a:p>
            <a:endParaRPr lang="en-GB" altLang="en-US" dirty="0">
              <a:hlinkClick r:id="rId2"/>
            </a:endParaRPr>
          </a:p>
          <a:p>
            <a:endParaRPr lang="en-GB" altLang="en-US" dirty="0">
              <a:hlinkClick r:id="rId2"/>
            </a:endParaRPr>
          </a:p>
          <a:p>
            <a:endParaRPr lang="en-GB" altLang="en-US" dirty="0">
              <a:hlinkClick r:id="rId2"/>
            </a:endParaRPr>
          </a:p>
          <a:p>
            <a:pPr marL="0" indent="0">
              <a:buNone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982EC2-66DE-1C08-9ABE-D3E885A1F7B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E253B3A-B909-41FC-BBDD-12153CD05100}" type="datetime1">
              <a:rPr lang="en-GB" altLang="en-US" smtClean="0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E23DC998-EA26-F664-D2FA-AA26C0919B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E02EAD-B958-D841-A706-B8AAA1E2FA53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13318" name="Picture 2">
            <a:extLst>
              <a:ext uri="{FF2B5EF4-FFF2-40B4-BE49-F238E27FC236}">
                <a16:creationId xmlns:a16="http://schemas.microsoft.com/office/drawing/2014/main" id="{8BBA38C4-E4D4-60E9-EC9D-8FED33509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25488"/>
            <a:ext cx="864235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F8A70768-EF74-0AAB-59E4-34A6B7D74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8913"/>
            <a:ext cx="7886700" cy="792162"/>
          </a:xfrm>
        </p:spPr>
        <p:txBody>
          <a:bodyPr/>
          <a:lstStyle/>
          <a:p>
            <a:r>
              <a:rPr lang="en-GB" altLang="en-US" sz="2700"/>
              <a:t>Mindfulness at Workplace</a:t>
            </a:r>
          </a:p>
        </p:txBody>
      </p:sp>
      <p:pic>
        <p:nvPicPr>
          <p:cNvPr id="14339" name="Picture 2" descr="https://i.pinimg.com/736x/45/9a/1c/459a1c33706b2cb23a3d74c85e107a57.jpg">
            <a:extLst>
              <a:ext uri="{FF2B5EF4-FFF2-40B4-BE49-F238E27FC236}">
                <a16:creationId xmlns:a16="http://schemas.microsoft.com/office/drawing/2014/main" id="{252DDD1B-5FDB-4943-A6A1-B04CE7A7A19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969963"/>
            <a:ext cx="8424863" cy="4595812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nterpersonalwellness.com/wp-content/uploads/2014/03/WIS-model-variations-02.png">
            <a:extLst>
              <a:ext uri="{FF2B5EF4-FFF2-40B4-BE49-F238E27FC236}">
                <a16:creationId xmlns:a16="http://schemas.microsoft.com/office/drawing/2014/main" id="{B6B649A2-A83A-ADE9-72E0-043D41F63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A57B1-274F-46A8-588F-578110602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836613"/>
            <a:ext cx="8229600" cy="4421187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dirty="0"/>
              <a:t>Watch the video on mindfulness and reflect on how you can apply psychological ideas of positive psychology and mindfulness at your workplace to be more efficient and compassionate to others.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dirty="0"/>
          </a:p>
          <a:p>
            <a:r>
              <a:rPr lang="en-GB" altLang="en-US" dirty="0"/>
              <a:t>https://</a:t>
            </a:r>
            <a:r>
              <a:rPr lang="en-GB" altLang="en-US" dirty="0" err="1"/>
              <a:t>youtu.be</a:t>
            </a:r>
            <a:r>
              <a:rPr lang="en-GB" altLang="en-US" dirty="0"/>
              <a:t>/</a:t>
            </a:r>
            <a:r>
              <a:rPr lang="en-GB" altLang="en-US" dirty="0" err="1"/>
              <a:t>jEGccysw_zo</a:t>
            </a:r>
            <a:endParaRPr lang="en-GB" dirty="0"/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B9BBABEE-DD27-970E-F861-8BE07CA16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References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32A446D0-317C-4BAE-91C9-CF264DB30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GB" altLang="en-US"/>
              <a:t>Raab, K. (2014) ‘Mindfulness, Self-Compassion, and Empathy Among Health Care Professionals: A Review of the Literature’, </a:t>
            </a:r>
            <a:r>
              <a:rPr lang="en-GB" altLang="en-US" i="1"/>
              <a:t>Journal of Health Care Chaplaincy,</a:t>
            </a:r>
            <a:r>
              <a:rPr lang="en-GB" altLang="en-US"/>
              <a:t> 20 (3), pp.95-108, DOI: </a:t>
            </a:r>
            <a:r>
              <a:rPr lang="en-GB" altLang="en-US" u="sng">
                <a:hlinkClick r:id="rId2"/>
              </a:rPr>
              <a:t>10.1080/08854726.2014.913876</a:t>
            </a:r>
            <a:r>
              <a:rPr lang="en-GB" altLang="en-US"/>
              <a:t> </a:t>
            </a:r>
          </a:p>
          <a:p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4FA56-11EF-115D-1113-DF9ACC2E81F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05834F8-9921-4425-A52A-9B939F11DD13}" type="datetime1">
              <a:rPr lang="en-GB" altLang="en-US" smtClean="0"/>
              <a:pPr>
                <a:defRPr/>
              </a:pPr>
              <a:t>05/02/2026</a:t>
            </a:fld>
            <a:endParaRPr lang="en-GB" altLang="en-US" dirty="0"/>
          </a:p>
        </p:txBody>
      </p:sp>
      <p:sp>
        <p:nvSpPr>
          <p:cNvPr id="17413" name="Slide Number Placeholder 4">
            <a:extLst>
              <a:ext uri="{FF2B5EF4-FFF2-40B4-BE49-F238E27FC236}">
                <a16:creationId xmlns:a16="http://schemas.microsoft.com/office/drawing/2014/main" id="{BEAFAFAE-7573-A1D7-20D0-769AB4332C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8E6BE41-9986-6F4D-95AE-524EA191ACF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975</TotalTime>
  <Words>205</Words>
  <Application>Microsoft Macintosh PowerPoint</Application>
  <PresentationFormat>On-screen Show (4:3)</PresentationFormat>
  <Paragraphs>32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Myriad Pro</vt:lpstr>
      <vt:lpstr>Verdana</vt:lpstr>
      <vt:lpstr>20140311PresentationUWTSDTemplate</vt:lpstr>
      <vt:lpstr>PowerPoint Presentation</vt:lpstr>
      <vt:lpstr> Objectives:  </vt:lpstr>
      <vt:lpstr>How do You perform at Workplace? https://www.youtube.com/watch?v=ryk9lVInCNs </vt:lpstr>
      <vt:lpstr>What is team dynamics?</vt:lpstr>
      <vt:lpstr>Team work is all about…</vt:lpstr>
      <vt:lpstr>PowerPoint Presentation</vt:lpstr>
      <vt:lpstr>Conflict Management</vt:lpstr>
      <vt:lpstr>Self-Compassion</vt:lpstr>
      <vt:lpstr>Mindfulness at Workplace</vt:lpstr>
      <vt:lpstr>PowerPoint Presentation</vt:lpstr>
      <vt:lpstr>PowerPoint Presentation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Farah Wiita</cp:lastModifiedBy>
  <cp:revision>64</cp:revision>
  <cp:lastPrinted>1601-01-01T00:00:00Z</cp:lastPrinted>
  <dcterms:created xsi:type="dcterms:W3CDTF">2002-10-07T19:43:58Z</dcterms:created>
  <dcterms:modified xsi:type="dcterms:W3CDTF">2026-02-05T23:28:58Z</dcterms:modified>
</cp:coreProperties>
</file>