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8"/>
  </p:notesMasterIdLst>
  <p:sldIdLst>
    <p:sldId id="256" r:id="rId2"/>
    <p:sldId id="257" r:id="rId3"/>
    <p:sldId id="281" r:id="rId4"/>
    <p:sldId id="258" r:id="rId5"/>
    <p:sldId id="269" r:id="rId6"/>
    <p:sldId id="276" r:id="rId7"/>
    <p:sldId id="275" r:id="rId8"/>
    <p:sldId id="277" r:id="rId9"/>
    <p:sldId id="259" r:id="rId10"/>
    <p:sldId id="260" r:id="rId11"/>
    <p:sldId id="270" r:id="rId12"/>
    <p:sldId id="261" r:id="rId13"/>
    <p:sldId id="271" r:id="rId14"/>
    <p:sldId id="278" r:id="rId15"/>
    <p:sldId id="267" r:id="rId16"/>
    <p:sldId id="274" r:id="rId17"/>
    <p:sldId id="268" r:id="rId18"/>
    <p:sldId id="272" r:id="rId19"/>
    <p:sldId id="262" r:id="rId20"/>
    <p:sldId id="263" r:id="rId21"/>
    <p:sldId id="273" r:id="rId22"/>
    <p:sldId id="264" r:id="rId23"/>
    <p:sldId id="265" r:id="rId24"/>
    <p:sldId id="266" r:id="rId25"/>
    <p:sldId id="279" r:id="rId26"/>
    <p:sldId id="2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A5CA"/>
    <a:srgbClr val="FCF4D7"/>
    <a:srgbClr val="F2E4F5"/>
    <a:srgbClr val="E8BBF2"/>
    <a:srgbClr val="D269F5"/>
    <a:srgbClr val="A3B3F7"/>
    <a:srgbClr val="39C4C2"/>
    <a:srgbClr val="7ECF67"/>
    <a:srgbClr val="52D93B"/>
    <a:srgbClr val="38DE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871B0-3875-2A09-3587-4E91A26BCE63}" v="4652" dt="2025-05-22T15:39:33.2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oyce (2204263)" userId="S::2204263@student.uwtsd.ac.uk::f4f85af2-f6c3-4705-8779-8ace254058a2" providerId="AD" clId="Web-{5CA871B0-3875-2A09-3587-4E91A26BCE63}"/>
    <pc:docChg chg="addSld delSld modSld sldOrd addMainMaster delMainMaster">
      <pc:chgData name="Caitlin Joyce (2204263)" userId="S::2204263@student.uwtsd.ac.uk::f4f85af2-f6c3-4705-8779-8ace254058a2" providerId="AD" clId="Web-{5CA871B0-3875-2A09-3587-4E91A26BCE63}" dt="2025-05-22T15:39:33.251" v="3721" actId="20577"/>
      <pc:docMkLst>
        <pc:docMk/>
      </pc:docMkLst>
      <pc:sldChg chg="addSp delSp modSp mod modClrScheme delDesignElem chgLayout">
        <pc:chgData name="Caitlin Joyce (2204263)" userId="S::2204263@student.uwtsd.ac.uk::f4f85af2-f6c3-4705-8779-8ace254058a2" providerId="AD" clId="Web-{5CA871B0-3875-2A09-3587-4E91A26BCE63}" dt="2025-05-18T11:21:56.530" v="374"/>
        <pc:sldMkLst>
          <pc:docMk/>
          <pc:sldMk cId="1996975707" sldId="256"/>
        </pc:sldMkLst>
        <pc:spChg chg="mod ord">
          <ac:chgData name="Caitlin Joyce (2204263)" userId="S::2204263@student.uwtsd.ac.uk::f4f85af2-f6c3-4705-8779-8ace254058a2" providerId="AD" clId="Web-{5CA871B0-3875-2A09-3587-4E91A26BCE63}" dt="2025-05-18T11:21:56.530" v="374"/>
          <ac:spMkLst>
            <pc:docMk/>
            <pc:sldMk cId="1996975707" sldId="256"/>
            <ac:spMk id="2" creationId="{1FBF0AB6-D9BB-15B7-141F-90F0F2870325}"/>
          </ac:spMkLst>
        </pc:spChg>
        <pc:spChg chg="mod ord">
          <ac:chgData name="Caitlin Joyce (2204263)" userId="S::2204263@student.uwtsd.ac.uk::f4f85af2-f6c3-4705-8779-8ace254058a2" providerId="AD" clId="Web-{5CA871B0-3875-2A09-3587-4E91A26BCE63}" dt="2025-05-18T11:21:56.530" v="374"/>
          <ac:spMkLst>
            <pc:docMk/>
            <pc:sldMk cId="1996975707" sldId="256"/>
            <ac:spMk id="3" creationId="{7327493A-BA08-2E84-4334-B63D8381EB36}"/>
          </ac:spMkLst>
        </pc:spChg>
        <pc:spChg chg="add del">
          <ac:chgData name="Caitlin Joyce (2204263)" userId="S::2204263@student.uwtsd.ac.uk::f4f85af2-f6c3-4705-8779-8ace254058a2" providerId="AD" clId="Web-{5CA871B0-3875-2A09-3587-4E91A26BCE63}" dt="2025-05-18T11:21:56.530" v="374"/>
          <ac:spMkLst>
            <pc:docMk/>
            <pc:sldMk cId="1996975707" sldId="256"/>
            <ac:spMk id="18" creationId="{1A32057F-F015-B1B2-4E3E-2307F8EFC97B}"/>
          </ac:spMkLst>
        </pc:spChg>
      </pc:sldChg>
      <pc:sldChg chg="addSp delSp modSp mod modClrScheme delDesignElem chgLayout">
        <pc:chgData name="Caitlin Joyce (2204263)" userId="S::2204263@student.uwtsd.ac.uk::f4f85af2-f6c3-4705-8779-8ace254058a2" providerId="AD" clId="Web-{5CA871B0-3875-2A09-3587-4E91A26BCE63}" dt="2025-05-21T10:05:53.447" v="2968" actId="20577"/>
        <pc:sldMkLst>
          <pc:docMk/>
          <pc:sldMk cId="4102943974" sldId="257"/>
        </pc:sldMkLst>
        <pc:spChg chg="mod ord">
          <ac:chgData name="Caitlin Joyce (2204263)" userId="S::2204263@student.uwtsd.ac.uk::f4f85af2-f6c3-4705-8779-8ace254058a2" providerId="AD" clId="Web-{5CA871B0-3875-2A09-3587-4E91A26BCE63}" dt="2025-05-18T11:21:56.530" v="374"/>
          <ac:spMkLst>
            <pc:docMk/>
            <pc:sldMk cId="4102943974" sldId="257"/>
            <ac:spMk id="2" creationId="{36658CFC-5039-C319-721C-F43142D35F16}"/>
          </ac:spMkLst>
        </pc:spChg>
        <pc:spChg chg="mod ord">
          <ac:chgData name="Caitlin Joyce (2204263)" userId="S::2204263@student.uwtsd.ac.uk::f4f85af2-f6c3-4705-8779-8ace254058a2" providerId="AD" clId="Web-{5CA871B0-3875-2A09-3587-4E91A26BCE63}" dt="2025-05-21T10:05:53.447" v="2968" actId="20577"/>
          <ac:spMkLst>
            <pc:docMk/>
            <pc:sldMk cId="4102943974" sldId="257"/>
            <ac:spMk id="3" creationId="{96A05B87-3F73-3FFF-0491-AA330534182E}"/>
          </ac:spMkLst>
        </pc:spChg>
        <pc:spChg chg="add del">
          <ac:chgData name="Caitlin Joyce (2204263)" userId="S::2204263@student.uwtsd.ac.uk::f4f85af2-f6c3-4705-8779-8ace254058a2" providerId="AD" clId="Web-{5CA871B0-3875-2A09-3587-4E91A26BCE63}" dt="2025-05-18T11:21:56.530" v="374"/>
          <ac:spMkLst>
            <pc:docMk/>
            <pc:sldMk cId="4102943974" sldId="257"/>
            <ac:spMk id="20" creationId="{2961259D-605E-E200-FF9F-7C8C71D7C8E4}"/>
          </ac:spMkLst>
        </pc:spChg>
      </pc:sldChg>
      <pc:sldChg chg="addSp delSp modSp mod setBg modClrScheme delDesignElem chgLayout">
        <pc:chgData name="Caitlin Joyce (2204263)" userId="S::2204263@student.uwtsd.ac.uk::f4f85af2-f6c3-4705-8779-8ace254058a2" providerId="AD" clId="Web-{5CA871B0-3875-2A09-3587-4E91A26BCE63}" dt="2025-05-22T00:01:16.108" v="3678" actId="20577"/>
        <pc:sldMkLst>
          <pc:docMk/>
          <pc:sldMk cId="677245781" sldId="258"/>
        </pc:sldMkLst>
        <pc:spChg chg="mod ord">
          <ac:chgData name="Caitlin Joyce (2204263)" userId="S::2204263@student.uwtsd.ac.uk::f4f85af2-f6c3-4705-8779-8ace254058a2" providerId="AD" clId="Web-{5CA871B0-3875-2A09-3587-4E91A26BCE63}" dt="2025-05-22T00:01:16.108" v="3678" actId="20577"/>
          <ac:spMkLst>
            <pc:docMk/>
            <pc:sldMk cId="677245781" sldId="258"/>
            <ac:spMk id="2" creationId="{E95558FC-6610-D13B-697A-4DA1F88442F1}"/>
          </ac:spMkLst>
        </pc:spChg>
        <pc:spChg chg="mod">
          <ac:chgData name="Caitlin Joyce (2204263)" userId="S::2204263@student.uwtsd.ac.uk::f4f85af2-f6c3-4705-8779-8ace254058a2" providerId="AD" clId="Web-{5CA871B0-3875-2A09-3587-4E91A26BCE63}" dt="2025-05-22T00:00:12.497" v="3671" actId="20577"/>
          <ac:spMkLst>
            <pc:docMk/>
            <pc:sldMk cId="677245781" sldId="258"/>
            <ac:spMk id="6" creationId="{FEAF7F67-A2C4-33B4-225D-3187ABA9D9A8}"/>
          </ac:spMkLst>
        </pc:spChg>
        <pc:spChg chg="del mod">
          <ac:chgData name="Caitlin Joyce (2204263)" userId="S::2204263@student.uwtsd.ac.uk::f4f85af2-f6c3-4705-8779-8ace254058a2" providerId="AD" clId="Web-{5CA871B0-3875-2A09-3587-4E91A26BCE63}" dt="2025-05-18T10:38:42.608" v="15"/>
          <ac:spMkLst>
            <pc:docMk/>
            <pc:sldMk cId="677245781" sldId="258"/>
            <ac:spMk id="8" creationId="{1CDA261D-B7D1-566B-7934-FFF96490D941}"/>
          </ac:spMkLst>
        </pc:spChg>
        <pc:spChg chg="add del">
          <ac:chgData name="Caitlin Joyce (2204263)" userId="S::2204263@student.uwtsd.ac.uk::f4f85af2-f6c3-4705-8779-8ace254058a2" providerId="AD" clId="Web-{5CA871B0-3875-2A09-3587-4E91A26BCE63}" dt="2025-05-18T11:21:56.530" v="374"/>
          <ac:spMkLst>
            <pc:docMk/>
            <pc:sldMk cId="677245781" sldId="258"/>
            <ac:spMk id="13" creationId="{37B65277-82C6-6D08-6DCA-4A7DCC3B7136}"/>
          </ac:spMkLst>
        </pc:spChg>
        <pc:picChg chg="mod ord">
          <ac:chgData name="Caitlin Joyce (2204263)" userId="S::2204263@student.uwtsd.ac.uk::f4f85af2-f6c3-4705-8779-8ace254058a2" providerId="AD" clId="Web-{5CA871B0-3875-2A09-3587-4E91A26BCE63}" dt="2025-05-18T11:21:56.530" v="374"/>
          <ac:picMkLst>
            <pc:docMk/>
            <pc:sldMk cId="677245781" sldId="258"/>
            <ac:picMk id="4" creationId="{42497860-AFD8-C6BC-A33D-F11579E05617}"/>
          </ac:picMkLst>
        </pc:picChg>
      </pc:sldChg>
      <pc:sldChg chg="addSp delSp modSp mod setBg modClrScheme chgLayout">
        <pc:chgData name="Caitlin Joyce (2204263)" userId="S::2204263@student.uwtsd.ac.uk::f4f85af2-f6c3-4705-8779-8ace254058a2" providerId="AD" clId="Web-{5CA871B0-3875-2A09-3587-4E91A26BCE63}" dt="2025-05-22T00:00:50.248" v="3674" actId="20577"/>
        <pc:sldMkLst>
          <pc:docMk/>
          <pc:sldMk cId="3597996915" sldId="259"/>
        </pc:sldMkLst>
        <pc:spChg chg="mod ord">
          <ac:chgData name="Caitlin Joyce (2204263)" userId="S::2204263@student.uwtsd.ac.uk::f4f85af2-f6c3-4705-8779-8ace254058a2" providerId="AD" clId="Web-{5CA871B0-3875-2A09-3587-4E91A26BCE63}" dt="2025-05-22T00:00:50.248" v="3674" actId="20577"/>
          <ac:spMkLst>
            <pc:docMk/>
            <pc:sldMk cId="3597996915" sldId="259"/>
            <ac:spMk id="2" creationId="{DAFC700F-300F-B59F-3D5A-1E7B7CA51FDC}"/>
          </ac:spMkLst>
        </pc:spChg>
        <pc:spChg chg="del mod ord">
          <ac:chgData name="Caitlin Joyce (2204263)" userId="S::2204263@student.uwtsd.ac.uk::f4f85af2-f6c3-4705-8779-8ace254058a2" providerId="AD" clId="Web-{5CA871B0-3875-2A09-3587-4E91A26BCE63}" dt="2025-05-20T10:33:08.887" v="984"/>
          <ac:spMkLst>
            <pc:docMk/>
            <pc:sldMk cId="3597996915" sldId="259"/>
            <ac:spMk id="3" creationId="{A8EB0984-A0E7-F381-BF03-D8F3E542BD52}"/>
          </ac:spMkLst>
        </pc:spChg>
        <pc:spChg chg="add del mod">
          <ac:chgData name="Caitlin Joyce (2204263)" userId="S::2204263@student.uwtsd.ac.uk::f4f85af2-f6c3-4705-8779-8ace254058a2" providerId="AD" clId="Web-{5CA871B0-3875-2A09-3587-4E91A26BCE63}" dt="2025-05-20T10:33:11.278" v="985"/>
          <ac:spMkLst>
            <pc:docMk/>
            <pc:sldMk cId="3597996915" sldId="259"/>
            <ac:spMk id="5" creationId="{5CDC75D3-82D2-22A3-EAFE-0CC754AF57C7}"/>
          </ac:spMkLst>
        </pc:spChg>
        <pc:spChg chg="add mod">
          <ac:chgData name="Caitlin Joyce (2204263)" userId="S::2204263@student.uwtsd.ac.uk::f4f85af2-f6c3-4705-8779-8ace254058a2" providerId="AD" clId="Web-{5CA871B0-3875-2A09-3587-4E91A26BCE63}" dt="2025-05-20T11:11:45.805" v="1632" actId="1076"/>
          <ac:spMkLst>
            <pc:docMk/>
            <pc:sldMk cId="3597996915" sldId="259"/>
            <ac:spMk id="6" creationId="{38759CFD-A311-BEC7-40A0-D85F648D046B}"/>
          </ac:spMkLst>
        </pc:spChg>
        <pc:spChg chg="add mod">
          <ac:chgData name="Caitlin Joyce (2204263)" userId="S::2204263@student.uwtsd.ac.uk::f4f85af2-f6c3-4705-8779-8ace254058a2" providerId="AD" clId="Web-{5CA871B0-3875-2A09-3587-4E91A26BCE63}" dt="2025-05-20T11:11:43.164" v="1631" actId="1076"/>
          <ac:spMkLst>
            <pc:docMk/>
            <pc:sldMk cId="3597996915" sldId="259"/>
            <ac:spMk id="7" creationId="{0424F26D-F623-0DE2-EFA8-CE5081C9E353}"/>
          </ac:spMkLst>
        </pc:spChg>
        <pc:spChg chg="add mod">
          <ac:chgData name="Caitlin Joyce (2204263)" userId="S::2204263@student.uwtsd.ac.uk::f4f85af2-f6c3-4705-8779-8ace254058a2" providerId="AD" clId="Web-{5CA871B0-3875-2A09-3587-4E91A26BCE63}" dt="2025-05-20T11:11:39.633" v="1630" actId="1076"/>
          <ac:spMkLst>
            <pc:docMk/>
            <pc:sldMk cId="3597996915" sldId="259"/>
            <ac:spMk id="8" creationId="{CC0BDE5A-6679-EB3A-A2B3-46C1E44DB080}"/>
          </ac:spMkLst>
        </pc:spChg>
        <pc:spChg chg="add mod">
          <ac:chgData name="Caitlin Joyce (2204263)" userId="S::2204263@student.uwtsd.ac.uk::f4f85af2-f6c3-4705-8779-8ace254058a2" providerId="AD" clId="Web-{5CA871B0-3875-2A09-3587-4E91A26BCE63}" dt="2025-05-20T11:13:30.106" v="1653" actId="20577"/>
          <ac:spMkLst>
            <pc:docMk/>
            <pc:sldMk cId="3597996915" sldId="259"/>
            <ac:spMk id="9" creationId="{0B25F7EA-007A-439A-4617-13D4D92F04B9}"/>
          </ac:spMkLst>
        </pc:spChg>
        <pc:spChg chg="add mod">
          <ac:chgData name="Caitlin Joyce (2204263)" userId="S::2204263@student.uwtsd.ac.uk::f4f85af2-f6c3-4705-8779-8ace254058a2" providerId="AD" clId="Web-{5CA871B0-3875-2A09-3587-4E91A26BCE63}" dt="2025-05-20T11:11:58.946" v="1635" actId="1076"/>
          <ac:spMkLst>
            <pc:docMk/>
            <pc:sldMk cId="3597996915" sldId="259"/>
            <ac:spMk id="10" creationId="{4F6EC40B-AA80-7100-7FBC-5D3DF9A1D93E}"/>
          </ac:spMkLst>
        </pc:spChg>
        <pc:spChg chg="add mod">
          <ac:chgData name="Caitlin Joyce (2204263)" userId="S::2204263@student.uwtsd.ac.uk::f4f85af2-f6c3-4705-8779-8ace254058a2" providerId="AD" clId="Web-{5CA871B0-3875-2A09-3587-4E91A26BCE63}" dt="2025-05-20T11:13:43.622" v="1655" actId="20577"/>
          <ac:spMkLst>
            <pc:docMk/>
            <pc:sldMk cId="3597996915" sldId="259"/>
            <ac:spMk id="11" creationId="{7D269E42-1569-8090-C421-1B4689120A99}"/>
          </ac:spMkLst>
        </pc:spChg>
      </pc:sldChg>
      <pc:sldChg chg="addSp delSp modSp mod setBg modClrScheme delDesignElem chgLayout">
        <pc:chgData name="Caitlin Joyce (2204263)" userId="S::2204263@student.uwtsd.ac.uk::f4f85af2-f6c3-4705-8779-8ace254058a2" providerId="AD" clId="Web-{5CA871B0-3875-2A09-3587-4E91A26BCE63}" dt="2025-05-22T00:00:38.466" v="3672" actId="20577"/>
        <pc:sldMkLst>
          <pc:docMk/>
          <pc:sldMk cId="918596966" sldId="260"/>
        </pc:sldMkLst>
        <pc:spChg chg="mod ord">
          <ac:chgData name="Caitlin Joyce (2204263)" userId="S::2204263@student.uwtsd.ac.uk::f4f85af2-f6c3-4705-8779-8ace254058a2" providerId="AD" clId="Web-{5CA871B0-3875-2A09-3587-4E91A26BCE63}" dt="2025-05-22T00:00:38.466" v="3672" actId="20577"/>
          <ac:spMkLst>
            <pc:docMk/>
            <pc:sldMk cId="918596966" sldId="260"/>
            <ac:spMk id="2" creationId="{ABF5D4A3-084D-5791-CC6F-F93B60E62438}"/>
          </ac:spMkLst>
        </pc:spChg>
        <pc:spChg chg="del mod">
          <ac:chgData name="Caitlin Joyce (2204263)" userId="S::2204263@student.uwtsd.ac.uk::f4f85af2-f6c3-4705-8779-8ace254058a2" providerId="AD" clId="Web-{5CA871B0-3875-2A09-3587-4E91A26BCE63}" dt="2025-05-18T10:58:15.396" v="88"/>
          <ac:spMkLst>
            <pc:docMk/>
            <pc:sldMk cId="918596966" sldId="260"/>
            <ac:spMk id="3" creationId="{A053A48D-A84B-CAEC-7AF1-D5A0236E3E5C}"/>
          </ac:spMkLst>
        </pc:spChg>
        <pc:spChg chg="add mod">
          <ac:chgData name="Caitlin Joyce (2204263)" userId="S::2204263@student.uwtsd.ac.uk::f4f85af2-f6c3-4705-8779-8ace254058a2" providerId="AD" clId="Web-{5CA871B0-3875-2A09-3587-4E91A26BCE63}" dt="2025-05-18T11:01:52.604" v="199"/>
          <ac:spMkLst>
            <pc:docMk/>
            <pc:sldMk cId="918596966" sldId="260"/>
            <ac:spMk id="5" creationId="{26937D9C-4992-1D89-52AD-086F611D53ED}"/>
          </ac:spMkLst>
        </pc:spChg>
        <pc:spChg chg="add mod">
          <ac:chgData name="Caitlin Joyce (2204263)" userId="S::2204263@student.uwtsd.ac.uk::f4f85af2-f6c3-4705-8779-8ace254058a2" providerId="AD" clId="Web-{5CA871B0-3875-2A09-3587-4E91A26BCE63}" dt="2025-05-18T11:03:43.154" v="206" actId="1076"/>
          <ac:spMkLst>
            <pc:docMk/>
            <pc:sldMk cId="918596966" sldId="260"/>
            <ac:spMk id="6" creationId="{0BDAFD81-665A-34AA-206C-BEFE3B524902}"/>
          </ac:spMkLst>
        </pc:spChg>
        <pc:spChg chg="add del">
          <ac:chgData name="Caitlin Joyce (2204263)" userId="S::2204263@student.uwtsd.ac.uk::f4f85af2-f6c3-4705-8779-8ace254058a2" providerId="AD" clId="Web-{5CA871B0-3875-2A09-3587-4E91A26BCE63}" dt="2025-05-18T10:59:55.196" v="143"/>
          <ac:spMkLst>
            <pc:docMk/>
            <pc:sldMk cId="918596966" sldId="260"/>
            <ac:spMk id="9" creationId="{01187F7A-920C-B377-65E8-1CF4CBCE3C2C}"/>
          </ac:spMkLst>
        </pc:spChg>
        <pc:spChg chg="add del">
          <ac:chgData name="Caitlin Joyce (2204263)" userId="S::2204263@student.uwtsd.ac.uk::f4f85af2-f6c3-4705-8779-8ace254058a2" providerId="AD" clId="Web-{5CA871B0-3875-2A09-3587-4E91A26BCE63}" dt="2025-05-18T11:01:52.604" v="199"/>
          <ac:spMkLst>
            <pc:docMk/>
            <pc:sldMk cId="918596966" sldId="260"/>
            <ac:spMk id="14" creationId="{BF8BE9A2-8956-141B-BFE6-C607C93D8ACA}"/>
          </ac:spMkLst>
        </pc:spChg>
        <pc:spChg chg="add del">
          <ac:chgData name="Caitlin Joyce (2204263)" userId="S::2204263@student.uwtsd.ac.uk::f4f85af2-f6c3-4705-8779-8ace254058a2" providerId="AD" clId="Web-{5CA871B0-3875-2A09-3587-4E91A26BCE63}" dt="2025-05-18T11:01:52.604" v="198"/>
          <ac:spMkLst>
            <pc:docMk/>
            <pc:sldMk cId="918596966" sldId="260"/>
            <ac:spMk id="19" creationId="{43867147-1C83-BF71-39B0-B590EE7F349F}"/>
          </ac:spMkLst>
        </pc:spChg>
        <pc:spChg chg="add del">
          <ac:chgData name="Caitlin Joyce (2204263)" userId="S::2204263@student.uwtsd.ac.uk::f4f85af2-f6c3-4705-8779-8ace254058a2" providerId="AD" clId="Web-{5CA871B0-3875-2A09-3587-4E91A26BCE63}" dt="2025-05-18T11:21:56.530" v="374"/>
          <ac:spMkLst>
            <pc:docMk/>
            <pc:sldMk cId="918596966" sldId="260"/>
            <ac:spMk id="21" creationId="{4AB9B8B4-6AA0-6EC2-5180-35BA3CFC286B}"/>
          </ac:spMkLst>
        </pc:spChg>
        <pc:picChg chg="add mod">
          <ac:chgData name="Caitlin Joyce (2204263)" userId="S::2204263@student.uwtsd.ac.uk::f4f85af2-f6c3-4705-8779-8ace254058a2" providerId="AD" clId="Web-{5CA871B0-3875-2A09-3587-4E91A26BCE63}" dt="2025-05-18T11:03:39.341" v="205" actId="1076"/>
          <ac:picMkLst>
            <pc:docMk/>
            <pc:sldMk cId="918596966" sldId="260"/>
            <ac:picMk id="4" creationId="{EF9A95F6-EAD0-D55E-A66B-801002F4714D}"/>
          </ac:picMkLst>
        </pc:picChg>
      </pc:sldChg>
      <pc:sldChg chg="addSp delSp modSp mod setBg modClrScheme delDesignElem chgLayout">
        <pc:chgData name="Caitlin Joyce (2204263)" userId="S::2204263@student.uwtsd.ac.uk::f4f85af2-f6c3-4705-8779-8ace254058a2" providerId="AD" clId="Web-{5CA871B0-3875-2A09-3587-4E91A26BCE63}" dt="2025-05-18T11:22:53.625" v="378"/>
        <pc:sldMkLst>
          <pc:docMk/>
          <pc:sldMk cId="2408292041" sldId="261"/>
        </pc:sldMkLst>
        <pc:spChg chg="del mod">
          <ac:chgData name="Caitlin Joyce (2204263)" userId="S::2204263@student.uwtsd.ac.uk::f4f85af2-f6c3-4705-8779-8ace254058a2" providerId="AD" clId="Web-{5CA871B0-3875-2A09-3587-4E91A26BCE63}" dt="2025-05-18T11:05:29.203" v="211"/>
          <ac:spMkLst>
            <pc:docMk/>
            <pc:sldMk cId="2408292041" sldId="261"/>
            <ac:spMk id="2" creationId="{CEAD80A6-9746-A3B8-D58A-39841BD14899}"/>
          </ac:spMkLst>
        </pc:spChg>
        <pc:spChg chg="del">
          <ac:chgData name="Caitlin Joyce (2204263)" userId="S::2204263@student.uwtsd.ac.uk::f4f85af2-f6c3-4705-8779-8ace254058a2" providerId="AD" clId="Web-{5CA871B0-3875-2A09-3587-4E91A26BCE63}" dt="2025-05-18T11:04:09.623" v="207"/>
          <ac:spMkLst>
            <pc:docMk/>
            <pc:sldMk cId="2408292041" sldId="261"/>
            <ac:spMk id="3" creationId="{472238EA-3B43-AD79-4481-5233895427C0}"/>
          </ac:spMkLst>
        </pc:spChg>
        <pc:spChg chg="add mod">
          <ac:chgData name="Caitlin Joyce (2204263)" userId="S::2204263@student.uwtsd.ac.uk::f4f85af2-f6c3-4705-8779-8ace254058a2" providerId="AD" clId="Web-{5CA871B0-3875-2A09-3587-4E91A26BCE63}" dt="2025-05-18T11:06:02.235" v="226" actId="20577"/>
          <ac:spMkLst>
            <pc:docMk/>
            <pc:sldMk cId="2408292041" sldId="261"/>
            <ac:spMk id="4" creationId="{EDA06BFE-44A2-C9CF-781B-EE0E6B8B9340}"/>
          </ac:spMkLst>
        </pc:spChg>
        <pc:spChg chg="add del mod">
          <ac:chgData name="Caitlin Joyce (2204263)" userId="S::2204263@student.uwtsd.ac.uk::f4f85af2-f6c3-4705-8779-8ace254058a2" providerId="AD" clId="Web-{5CA871B0-3875-2A09-3587-4E91A26BCE63}" dt="2025-05-18T11:22:53.625" v="378"/>
          <ac:spMkLst>
            <pc:docMk/>
            <pc:sldMk cId="2408292041" sldId="261"/>
            <ac:spMk id="8" creationId="{AD4D02DC-86D0-86A9-4404-26B11AF64DC2}"/>
          </ac:spMkLst>
        </pc:spChg>
        <pc:spChg chg="add mod">
          <ac:chgData name="Caitlin Joyce (2204263)" userId="S::2204263@student.uwtsd.ac.uk::f4f85af2-f6c3-4705-8779-8ace254058a2" providerId="AD" clId="Web-{5CA871B0-3875-2A09-3587-4E91A26BCE63}" dt="2025-05-18T11:19:41.167" v="352" actId="1076"/>
          <ac:spMkLst>
            <pc:docMk/>
            <pc:sldMk cId="2408292041" sldId="261"/>
            <ac:spMk id="12" creationId="{EB3359CC-0172-807B-028D-EFCB6EF3A32A}"/>
          </ac:spMkLst>
        </pc:spChg>
        <pc:spChg chg="add mod">
          <ac:chgData name="Caitlin Joyce (2204263)" userId="S::2204263@student.uwtsd.ac.uk::f4f85af2-f6c3-4705-8779-8ace254058a2" providerId="AD" clId="Web-{5CA871B0-3875-2A09-3587-4E91A26BCE63}" dt="2025-05-18T11:20:55.387" v="364" actId="20577"/>
          <ac:spMkLst>
            <pc:docMk/>
            <pc:sldMk cId="2408292041" sldId="261"/>
            <ac:spMk id="13" creationId="{95874C4B-9280-1EC6-46F1-34485CB4CB85}"/>
          </ac:spMkLst>
        </pc:spChg>
        <pc:spChg chg="add mod">
          <ac:chgData name="Caitlin Joyce (2204263)" userId="S::2204263@student.uwtsd.ac.uk::f4f85af2-f6c3-4705-8779-8ace254058a2" providerId="AD" clId="Web-{5CA871B0-3875-2A09-3587-4E91A26BCE63}" dt="2025-05-18T11:20:47.450" v="363" actId="20577"/>
          <ac:spMkLst>
            <pc:docMk/>
            <pc:sldMk cId="2408292041" sldId="261"/>
            <ac:spMk id="14" creationId="{B75915F0-2D62-7CC0-BD93-FDC2556393EB}"/>
          </ac:spMkLst>
        </pc:spChg>
        <pc:spChg chg="add mod">
          <ac:chgData name="Caitlin Joyce (2204263)" userId="S::2204263@student.uwtsd.ac.uk::f4f85af2-f6c3-4705-8779-8ace254058a2" providerId="AD" clId="Web-{5CA871B0-3875-2A09-3587-4E91A26BCE63}" dt="2025-05-18T11:20:39.012" v="362" actId="20577"/>
          <ac:spMkLst>
            <pc:docMk/>
            <pc:sldMk cId="2408292041" sldId="261"/>
            <ac:spMk id="15" creationId="{05915618-C349-6D40-E8B5-01C360461955}"/>
          </ac:spMkLst>
        </pc:spChg>
        <pc:spChg chg="add mod">
          <ac:chgData name="Caitlin Joyce (2204263)" userId="S::2204263@student.uwtsd.ac.uk::f4f85af2-f6c3-4705-8779-8ace254058a2" providerId="AD" clId="Web-{5CA871B0-3875-2A09-3587-4E91A26BCE63}" dt="2025-05-18T11:20:16.590" v="359" actId="20577"/>
          <ac:spMkLst>
            <pc:docMk/>
            <pc:sldMk cId="2408292041" sldId="261"/>
            <ac:spMk id="16" creationId="{3B26B942-EB04-180B-EF07-1445463189D0}"/>
          </ac:spMkLst>
        </pc:spChg>
        <pc:spChg chg="add mod">
          <ac:chgData name="Caitlin Joyce (2204263)" userId="S::2204263@student.uwtsd.ac.uk::f4f85af2-f6c3-4705-8779-8ace254058a2" providerId="AD" clId="Web-{5CA871B0-3875-2A09-3587-4E91A26BCE63}" dt="2025-05-18T11:20:23.434" v="360" actId="20577"/>
          <ac:spMkLst>
            <pc:docMk/>
            <pc:sldMk cId="2408292041" sldId="261"/>
            <ac:spMk id="17" creationId="{54CE20DC-D352-A2CC-2399-386419720399}"/>
          </ac:spMkLst>
        </pc:spChg>
        <pc:cxnChg chg="add mod">
          <ac:chgData name="Caitlin Joyce (2204263)" userId="S::2204263@student.uwtsd.ac.uk::f4f85af2-f6c3-4705-8779-8ace254058a2" providerId="AD" clId="Web-{5CA871B0-3875-2A09-3587-4E91A26BCE63}" dt="2025-05-18T11:20:03.933" v="358" actId="14100"/>
          <ac:cxnSpMkLst>
            <pc:docMk/>
            <pc:sldMk cId="2408292041" sldId="261"/>
            <ac:cxnSpMk id="5" creationId="{3CB18C51-AB67-64D5-0294-C5AC99E39A08}"/>
          </ac:cxnSpMkLst>
        </pc:cxnChg>
        <pc:cxnChg chg="add mod">
          <ac:chgData name="Caitlin Joyce (2204263)" userId="S::2204263@student.uwtsd.ac.uk::f4f85af2-f6c3-4705-8779-8ace254058a2" providerId="AD" clId="Web-{5CA871B0-3875-2A09-3587-4E91A26BCE63}" dt="2025-05-18T11:19:51.074" v="355" actId="14100"/>
          <ac:cxnSpMkLst>
            <pc:docMk/>
            <pc:sldMk cId="2408292041" sldId="261"/>
            <ac:cxnSpMk id="6" creationId="{BFF09705-5718-7287-939E-2E979392D68D}"/>
          </ac:cxnSpMkLst>
        </pc:cxnChg>
        <pc:cxnChg chg="add mod">
          <ac:chgData name="Caitlin Joyce (2204263)" userId="S::2204263@student.uwtsd.ac.uk::f4f85af2-f6c3-4705-8779-8ace254058a2" providerId="AD" clId="Web-{5CA871B0-3875-2A09-3587-4E91A26BCE63}" dt="2025-05-18T11:18:59.635" v="343" actId="14100"/>
          <ac:cxnSpMkLst>
            <pc:docMk/>
            <pc:sldMk cId="2408292041" sldId="261"/>
            <ac:cxnSpMk id="7" creationId="{A000EE4F-4DCC-4184-F5C5-96F6A00AFBA1}"/>
          </ac:cxnSpMkLst>
        </pc:cxnChg>
        <pc:cxnChg chg="add mod">
          <ac:chgData name="Caitlin Joyce (2204263)" userId="S::2204263@student.uwtsd.ac.uk::f4f85af2-f6c3-4705-8779-8ace254058a2" providerId="AD" clId="Web-{5CA871B0-3875-2A09-3587-4E91A26BCE63}" dt="2025-05-18T11:19:15.682" v="347" actId="14100"/>
          <ac:cxnSpMkLst>
            <pc:docMk/>
            <pc:sldMk cId="2408292041" sldId="261"/>
            <ac:cxnSpMk id="9" creationId="{DAFC978E-FA08-77EE-C330-C4201B39B119}"/>
          </ac:cxnSpMkLst>
        </pc:cxnChg>
        <pc:cxnChg chg="add mod">
          <ac:chgData name="Caitlin Joyce (2204263)" userId="S::2204263@student.uwtsd.ac.uk::f4f85af2-f6c3-4705-8779-8ace254058a2" providerId="AD" clId="Web-{5CA871B0-3875-2A09-3587-4E91A26BCE63}" dt="2025-05-18T11:18:50.119" v="340" actId="14100"/>
          <ac:cxnSpMkLst>
            <pc:docMk/>
            <pc:sldMk cId="2408292041" sldId="261"/>
            <ac:cxnSpMk id="10" creationId="{F36AC2C1-A547-A05F-AC62-707EF8830CC5}"/>
          </ac:cxnSpMkLst>
        </pc:cxnChg>
        <pc:cxnChg chg="add mod">
          <ac:chgData name="Caitlin Joyce (2204263)" userId="S::2204263@student.uwtsd.ac.uk::f4f85af2-f6c3-4705-8779-8ace254058a2" providerId="AD" clId="Web-{5CA871B0-3875-2A09-3587-4E91A26BCE63}" dt="2025-05-18T11:19:24.713" v="350" actId="14100"/>
          <ac:cxnSpMkLst>
            <pc:docMk/>
            <pc:sldMk cId="2408292041" sldId="261"/>
            <ac:cxnSpMk id="11" creationId="{D51BD6D8-104F-3084-7D42-F5D6636BCA3B}"/>
          </ac:cxnSpMkLst>
        </pc:cxnChg>
      </pc:sldChg>
      <pc:sldChg chg="addSp delSp modSp mod setBg modClrScheme chgLayout modNotes">
        <pc:chgData name="Caitlin Joyce (2204263)" userId="S::2204263@student.uwtsd.ac.uk::f4f85af2-f6c3-4705-8779-8ace254058a2" providerId="AD" clId="Web-{5CA871B0-3875-2A09-3587-4E91A26BCE63}" dt="2025-05-21T10:19:17.230" v="3391" actId="20577"/>
        <pc:sldMkLst>
          <pc:docMk/>
          <pc:sldMk cId="152181835" sldId="262"/>
        </pc:sldMkLst>
        <pc:spChg chg="mod ord">
          <ac:chgData name="Caitlin Joyce (2204263)" userId="S::2204263@student.uwtsd.ac.uk::f4f85af2-f6c3-4705-8779-8ace254058a2" providerId="AD" clId="Web-{5CA871B0-3875-2A09-3587-4E91A26BCE63}" dt="2025-05-21T10:19:17.230" v="3391" actId="20577"/>
          <ac:spMkLst>
            <pc:docMk/>
            <pc:sldMk cId="152181835" sldId="262"/>
            <ac:spMk id="2" creationId="{F69D1107-8EB5-C9B3-E076-8B77ABE5269E}"/>
          </ac:spMkLst>
        </pc:spChg>
        <pc:spChg chg="del mod ord">
          <ac:chgData name="Caitlin Joyce (2204263)" userId="S::2204263@student.uwtsd.ac.uk::f4f85af2-f6c3-4705-8779-8ace254058a2" providerId="AD" clId="Web-{5CA871B0-3875-2A09-3587-4E91A26BCE63}" dt="2025-05-21T10:19:04.323" v="3390"/>
          <ac:spMkLst>
            <pc:docMk/>
            <pc:sldMk cId="152181835" sldId="262"/>
            <ac:spMk id="3" creationId="{72EE63DF-5DEF-5E87-23C4-6BC771BE39ED}"/>
          </ac:spMkLst>
        </pc:spChg>
        <pc:spChg chg="add">
          <ac:chgData name="Caitlin Joyce (2204263)" userId="S::2204263@student.uwtsd.ac.uk::f4f85af2-f6c3-4705-8779-8ace254058a2" providerId="AD" clId="Web-{5CA871B0-3875-2A09-3587-4E91A26BCE63}" dt="2025-05-21T10:19:04.323" v="3390"/>
          <ac:spMkLst>
            <pc:docMk/>
            <pc:sldMk cId="152181835" sldId="262"/>
            <ac:spMk id="9" creationId="{01A22726-DA03-BCB0-F12E-98258FB7E5C0}"/>
          </ac:spMkLst>
        </pc:spChg>
        <pc:graphicFrameChg chg="add">
          <ac:chgData name="Caitlin Joyce (2204263)" userId="S::2204263@student.uwtsd.ac.uk::f4f85af2-f6c3-4705-8779-8ace254058a2" providerId="AD" clId="Web-{5CA871B0-3875-2A09-3587-4E91A26BCE63}" dt="2025-05-21T10:19:04.323" v="3390"/>
          <ac:graphicFrameMkLst>
            <pc:docMk/>
            <pc:sldMk cId="152181835" sldId="262"/>
            <ac:graphicFrameMk id="5" creationId="{0D6F887D-E2B8-2A88-925A-EB5B8CD356D6}"/>
          </ac:graphicFrameMkLst>
        </pc:graphicFrameChg>
      </pc:sldChg>
      <pc:sldChg chg="addSp delSp modSp mod setBg modClrScheme setClrOvrMap chgLayout">
        <pc:chgData name="Caitlin Joyce (2204263)" userId="S::2204263@student.uwtsd.ac.uk::f4f85af2-f6c3-4705-8779-8ace254058a2" providerId="AD" clId="Web-{5CA871B0-3875-2A09-3587-4E91A26BCE63}" dt="2025-05-21T23:46:35.436" v="3640" actId="20577"/>
        <pc:sldMkLst>
          <pc:docMk/>
          <pc:sldMk cId="2271792807" sldId="263"/>
        </pc:sldMkLst>
        <pc:spChg chg="mod ord">
          <ac:chgData name="Caitlin Joyce (2204263)" userId="S::2204263@student.uwtsd.ac.uk::f4f85af2-f6c3-4705-8779-8ace254058a2" providerId="AD" clId="Web-{5CA871B0-3875-2A09-3587-4E91A26BCE63}" dt="2025-05-21T23:46:35.436" v="3640" actId="20577"/>
          <ac:spMkLst>
            <pc:docMk/>
            <pc:sldMk cId="2271792807" sldId="263"/>
            <ac:spMk id="2" creationId="{DFA15DAA-9C76-8689-B726-6FD78C69BF8B}"/>
          </ac:spMkLst>
        </pc:spChg>
        <pc:spChg chg="del mod ord">
          <ac:chgData name="Caitlin Joyce (2204263)" userId="S::2204263@student.uwtsd.ac.uk::f4f85af2-f6c3-4705-8779-8ace254058a2" providerId="AD" clId="Web-{5CA871B0-3875-2A09-3587-4E91A26BCE63}" dt="2025-05-21T23:44:18.167" v="3627"/>
          <ac:spMkLst>
            <pc:docMk/>
            <pc:sldMk cId="2271792807" sldId="263"/>
            <ac:spMk id="3" creationId="{FE0B1533-1BB3-717E-8360-D08A497E3FE1}"/>
          </ac:spMkLst>
        </pc:spChg>
        <pc:spChg chg="add del mod">
          <ac:chgData name="Caitlin Joyce (2204263)" userId="S::2204263@student.uwtsd.ac.uk::f4f85af2-f6c3-4705-8779-8ace254058a2" providerId="AD" clId="Web-{5CA871B0-3875-2A09-3587-4E91A26BCE63}" dt="2025-05-21T23:45:34.669" v="3629"/>
          <ac:spMkLst>
            <pc:docMk/>
            <pc:sldMk cId="2271792807" sldId="263"/>
            <ac:spMk id="6" creationId="{A1B7D503-619F-DA32-58F5-496A81AB69D3}"/>
          </ac:spMkLst>
        </pc:spChg>
        <pc:spChg chg="add del">
          <ac:chgData name="Caitlin Joyce (2204263)" userId="S::2204263@student.uwtsd.ac.uk::f4f85af2-f6c3-4705-8779-8ace254058a2" providerId="AD" clId="Web-{5CA871B0-3875-2A09-3587-4E91A26BCE63}" dt="2025-05-21T23:45:48.420" v="3631"/>
          <ac:spMkLst>
            <pc:docMk/>
            <pc:sldMk cId="2271792807" sldId="263"/>
            <ac:spMk id="11" creationId="{4699FE0C-05A2-204B-F7BA-DDADFFB96094}"/>
          </ac:spMkLst>
        </pc:spChg>
        <pc:spChg chg="add del">
          <ac:chgData name="Caitlin Joyce (2204263)" userId="S::2204263@student.uwtsd.ac.uk::f4f85af2-f6c3-4705-8779-8ace254058a2" providerId="AD" clId="Web-{5CA871B0-3875-2A09-3587-4E91A26BCE63}" dt="2025-05-21T23:46:03.123" v="3635"/>
          <ac:spMkLst>
            <pc:docMk/>
            <pc:sldMk cId="2271792807" sldId="263"/>
            <ac:spMk id="14" creationId="{92CC1E4F-F1F0-B945-BE50-C72A7103E8AC}"/>
          </ac:spMkLst>
        </pc:spChg>
        <pc:spChg chg="add">
          <ac:chgData name="Caitlin Joyce (2204263)" userId="S::2204263@student.uwtsd.ac.uk::f4f85af2-f6c3-4705-8779-8ace254058a2" providerId="AD" clId="Web-{5CA871B0-3875-2A09-3587-4E91A26BCE63}" dt="2025-05-21T23:46:03.123" v="3635"/>
          <ac:spMkLst>
            <pc:docMk/>
            <pc:sldMk cId="2271792807" sldId="263"/>
            <ac:spMk id="19" creationId="{7A875D55-4A80-43E9-38F6-27E3664939B0}"/>
          </ac:spMkLst>
        </pc:spChg>
        <pc:picChg chg="add del mod ord">
          <ac:chgData name="Caitlin Joyce (2204263)" userId="S::2204263@student.uwtsd.ac.uk::f4f85af2-f6c3-4705-8779-8ace254058a2" providerId="AD" clId="Web-{5CA871B0-3875-2A09-3587-4E91A26BCE63}" dt="2025-05-21T23:45:08.872" v="3628"/>
          <ac:picMkLst>
            <pc:docMk/>
            <pc:sldMk cId="2271792807" sldId="263"/>
            <ac:picMk id="4" creationId="{19EC3C6A-D30C-5C85-F0D0-E4AE109B4EAE}"/>
          </ac:picMkLst>
        </pc:picChg>
        <pc:picChg chg="add mod ord">
          <ac:chgData name="Caitlin Joyce (2204263)" userId="S::2204263@student.uwtsd.ac.uk::f4f85af2-f6c3-4705-8779-8ace254058a2" providerId="AD" clId="Web-{5CA871B0-3875-2A09-3587-4E91A26BCE63}" dt="2025-05-21T23:46:03.123" v="3635"/>
          <ac:picMkLst>
            <pc:docMk/>
            <pc:sldMk cId="2271792807" sldId="263"/>
            <ac:picMk id="7" creationId="{3FC2E539-DD44-BBD2-B422-5EC120051B12}"/>
          </ac:picMkLst>
        </pc:picChg>
      </pc:sldChg>
      <pc:sldChg chg="addSp delSp modSp mod setBg modClrScheme chgLayout">
        <pc:chgData name="Caitlin Joyce (2204263)" userId="S::2204263@student.uwtsd.ac.uk::f4f85af2-f6c3-4705-8779-8ace254058a2" providerId="AD" clId="Web-{5CA871B0-3875-2A09-3587-4E91A26BCE63}" dt="2025-05-21T10:47:46.297" v="3595" actId="20577"/>
        <pc:sldMkLst>
          <pc:docMk/>
          <pc:sldMk cId="106308622" sldId="264"/>
        </pc:sldMkLst>
        <pc:spChg chg="mod ord">
          <ac:chgData name="Caitlin Joyce (2204263)" userId="S::2204263@student.uwtsd.ac.uk::f4f85af2-f6c3-4705-8779-8ace254058a2" providerId="AD" clId="Web-{5CA871B0-3875-2A09-3587-4E91A26BCE63}" dt="2025-05-21T10:47:46.297" v="3595" actId="20577"/>
          <ac:spMkLst>
            <pc:docMk/>
            <pc:sldMk cId="106308622" sldId="264"/>
            <ac:spMk id="2" creationId="{F12C212C-4E3C-F1F0-756F-82E8161151A5}"/>
          </ac:spMkLst>
        </pc:spChg>
        <pc:spChg chg="add del mod ord">
          <ac:chgData name="Caitlin Joyce (2204263)" userId="S::2204263@student.uwtsd.ac.uk::f4f85af2-f6c3-4705-8779-8ace254058a2" providerId="AD" clId="Web-{5CA871B0-3875-2A09-3587-4E91A26BCE63}" dt="2025-05-21T10:47:36.140" v="3594"/>
          <ac:spMkLst>
            <pc:docMk/>
            <pc:sldMk cId="106308622" sldId="264"/>
            <ac:spMk id="3" creationId="{0E7568E5-7C7E-97CF-CB32-8EB62A6A91CB}"/>
          </ac:spMkLst>
        </pc:spChg>
        <pc:spChg chg="add del">
          <ac:chgData name="Caitlin Joyce (2204263)" userId="S::2204263@student.uwtsd.ac.uk::f4f85af2-f6c3-4705-8779-8ace254058a2" providerId="AD" clId="Web-{5CA871B0-3875-2A09-3587-4E91A26BCE63}" dt="2025-05-21T10:47:36.140" v="3594"/>
          <ac:spMkLst>
            <pc:docMk/>
            <pc:sldMk cId="106308622" sldId="264"/>
            <ac:spMk id="8" creationId="{DDD1D22E-5996-E45B-92B2-659F701A4A3B}"/>
          </ac:spMkLst>
        </pc:spChg>
        <pc:spChg chg="add del">
          <ac:chgData name="Caitlin Joyce (2204263)" userId="S::2204263@student.uwtsd.ac.uk::f4f85af2-f6c3-4705-8779-8ace254058a2" providerId="AD" clId="Web-{5CA871B0-3875-2A09-3587-4E91A26BCE63}" dt="2025-05-21T10:47:36.093" v="3593"/>
          <ac:spMkLst>
            <pc:docMk/>
            <pc:sldMk cId="106308622" sldId="264"/>
            <ac:spMk id="14" creationId="{600DC1B0-7E1A-BD02-3F93-19E6B1B75075}"/>
          </ac:spMkLst>
        </pc:spChg>
        <pc:spChg chg="add">
          <ac:chgData name="Caitlin Joyce (2204263)" userId="S::2204263@student.uwtsd.ac.uk::f4f85af2-f6c3-4705-8779-8ace254058a2" providerId="AD" clId="Web-{5CA871B0-3875-2A09-3587-4E91A26BCE63}" dt="2025-05-21T10:47:36.140" v="3594"/>
          <ac:spMkLst>
            <pc:docMk/>
            <pc:sldMk cId="106308622" sldId="264"/>
            <ac:spMk id="16" creationId="{600DC1B0-7E1A-BD02-3F93-19E6B1B75075}"/>
          </ac:spMkLst>
        </pc:spChg>
        <pc:graphicFrameChg chg="add del">
          <ac:chgData name="Caitlin Joyce (2204263)" userId="S::2204263@student.uwtsd.ac.uk::f4f85af2-f6c3-4705-8779-8ace254058a2" providerId="AD" clId="Web-{5CA871B0-3875-2A09-3587-4E91A26BCE63}" dt="2025-05-21T10:47:36.093" v="3593"/>
          <ac:graphicFrameMkLst>
            <pc:docMk/>
            <pc:sldMk cId="106308622" sldId="264"/>
            <ac:graphicFrameMk id="10" creationId="{7AF8D817-51F5-D43B-D2BA-F6E9CD58ED7D}"/>
          </ac:graphicFrameMkLst>
        </pc:graphicFrameChg>
        <pc:graphicFrameChg chg="add">
          <ac:chgData name="Caitlin Joyce (2204263)" userId="S::2204263@student.uwtsd.ac.uk::f4f85af2-f6c3-4705-8779-8ace254058a2" providerId="AD" clId="Web-{5CA871B0-3875-2A09-3587-4E91A26BCE63}" dt="2025-05-21T10:47:36.140" v="3594"/>
          <ac:graphicFrameMkLst>
            <pc:docMk/>
            <pc:sldMk cId="106308622" sldId="264"/>
            <ac:graphicFrameMk id="17" creationId="{2132EAF3-C9CB-AEB8-830B-7BC2C198419F}"/>
          </ac:graphicFrameMkLst>
        </pc:graphicFrameChg>
      </pc:sldChg>
      <pc:sldChg chg="addSp delSp modSp mod setBg modClrScheme chgLayout">
        <pc:chgData name="Caitlin Joyce (2204263)" userId="S::2204263@student.uwtsd.ac.uk::f4f85af2-f6c3-4705-8779-8ace254058a2" providerId="AD" clId="Web-{5CA871B0-3875-2A09-3587-4E91A26BCE63}" dt="2025-05-21T10:51:15.723" v="3606" actId="1076"/>
        <pc:sldMkLst>
          <pc:docMk/>
          <pc:sldMk cId="3997711907" sldId="265"/>
        </pc:sldMkLst>
        <pc:spChg chg="del mod ord">
          <ac:chgData name="Caitlin Joyce (2204263)" userId="S::2204263@student.uwtsd.ac.uk::f4f85af2-f6c3-4705-8779-8ace254058a2" providerId="AD" clId="Web-{5CA871B0-3875-2A09-3587-4E91A26BCE63}" dt="2025-05-21T10:50:39.941" v="3602"/>
          <ac:spMkLst>
            <pc:docMk/>
            <pc:sldMk cId="3997711907" sldId="265"/>
            <ac:spMk id="2" creationId="{62E7A024-B93E-8B5D-A699-FACF230650F7}"/>
          </ac:spMkLst>
        </pc:spChg>
        <pc:spChg chg="del mod ord">
          <ac:chgData name="Caitlin Joyce (2204263)" userId="S::2204263@student.uwtsd.ac.uk::f4f85af2-f6c3-4705-8779-8ace254058a2" providerId="AD" clId="Web-{5CA871B0-3875-2A09-3587-4E91A26BCE63}" dt="2025-05-21T10:50:14.222" v="3596"/>
          <ac:spMkLst>
            <pc:docMk/>
            <pc:sldMk cId="3997711907" sldId="265"/>
            <ac:spMk id="3" creationId="{DBA6C339-B497-927D-1232-819152E0239E}"/>
          </ac:spMkLst>
        </pc:spChg>
        <pc:spChg chg="add mod">
          <ac:chgData name="Caitlin Joyce (2204263)" userId="S::2204263@student.uwtsd.ac.uk::f4f85af2-f6c3-4705-8779-8ace254058a2" providerId="AD" clId="Web-{5CA871B0-3875-2A09-3587-4E91A26BCE63}" dt="2025-05-21T10:51:15.723" v="3606" actId="1076"/>
          <ac:spMkLst>
            <pc:docMk/>
            <pc:sldMk cId="3997711907" sldId="265"/>
            <ac:spMk id="5" creationId="{0D36786F-4674-B8E0-FA8C-87236A83C856}"/>
          </ac:spMkLst>
        </pc:spChg>
        <pc:spChg chg="add">
          <ac:chgData name="Caitlin Joyce (2204263)" userId="S::2204263@student.uwtsd.ac.uk::f4f85af2-f6c3-4705-8779-8ace254058a2" providerId="AD" clId="Web-{5CA871B0-3875-2A09-3587-4E91A26BCE63}" dt="2025-05-21T10:50:42.347" v="3603"/>
          <ac:spMkLst>
            <pc:docMk/>
            <pc:sldMk cId="3997711907" sldId="265"/>
            <ac:spMk id="9" creationId="{35D3817B-01DA-DCDA-FA18-49D6FF003762}"/>
          </ac:spMkLst>
        </pc:spChg>
        <pc:picChg chg="add mod ord">
          <ac:chgData name="Caitlin Joyce (2204263)" userId="S::2204263@student.uwtsd.ac.uk::f4f85af2-f6c3-4705-8779-8ace254058a2" providerId="AD" clId="Web-{5CA871B0-3875-2A09-3587-4E91A26BCE63}" dt="2025-05-21T10:50:42.347" v="3603"/>
          <ac:picMkLst>
            <pc:docMk/>
            <pc:sldMk cId="3997711907" sldId="265"/>
            <ac:picMk id="4" creationId="{E2937CA1-3E0F-0F70-BD45-630DA4C2E3A2}"/>
          </ac:picMkLst>
        </pc:picChg>
      </pc:sldChg>
      <pc:sldChg chg="modSp mod modClrScheme chgLayout">
        <pc:chgData name="Caitlin Joyce (2204263)" userId="S::2204263@student.uwtsd.ac.uk::f4f85af2-f6c3-4705-8779-8ace254058a2" providerId="AD" clId="Web-{5CA871B0-3875-2A09-3587-4E91A26BCE63}" dt="2025-05-22T00:03:48.257" v="3690" actId="20577"/>
        <pc:sldMkLst>
          <pc:docMk/>
          <pc:sldMk cId="58897836" sldId="266"/>
        </pc:sldMkLst>
        <pc:spChg chg="mod ord">
          <ac:chgData name="Caitlin Joyce (2204263)" userId="S::2204263@student.uwtsd.ac.uk::f4f85af2-f6c3-4705-8779-8ace254058a2" providerId="AD" clId="Web-{5CA871B0-3875-2A09-3587-4E91A26BCE63}" dt="2025-05-22T00:03:48.257" v="3690" actId="20577"/>
          <ac:spMkLst>
            <pc:docMk/>
            <pc:sldMk cId="58897836" sldId="266"/>
            <ac:spMk id="2" creationId="{DBB82A28-CD1D-A315-BBD6-5250C845B5ED}"/>
          </ac:spMkLst>
        </pc:spChg>
        <pc:spChg chg="mod ord">
          <ac:chgData name="Caitlin Joyce (2204263)" userId="S::2204263@student.uwtsd.ac.uk::f4f85af2-f6c3-4705-8779-8ace254058a2" providerId="AD" clId="Web-{5CA871B0-3875-2A09-3587-4E91A26BCE63}" dt="2025-05-22T00:03:35.038" v="3688" actId="20577"/>
          <ac:spMkLst>
            <pc:docMk/>
            <pc:sldMk cId="58897836" sldId="266"/>
            <ac:spMk id="3" creationId="{214E1E2D-C04F-4045-8D38-D7F1FB2816D6}"/>
          </ac:spMkLst>
        </pc:spChg>
      </pc:sldChg>
      <pc:sldChg chg="addSp delSp modSp mod modClrScheme chgLayout modNotes">
        <pc:chgData name="Caitlin Joyce (2204263)" userId="S::2204263@student.uwtsd.ac.uk::f4f85af2-f6c3-4705-8779-8ace254058a2" providerId="AD" clId="Web-{5CA871B0-3875-2A09-3587-4E91A26BCE63}" dt="2025-05-21T09:27:45.041" v="2944" actId="20577"/>
        <pc:sldMkLst>
          <pc:docMk/>
          <pc:sldMk cId="1943581376" sldId="267"/>
        </pc:sldMkLst>
        <pc:spChg chg="mod ord">
          <ac:chgData name="Caitlin Joyce (2204263)" userId="S::2204263@student.uwtsd.ac.uk::f4f85af2-f6c3-4705-8779-8ace254058a2" providerId="AD" clId="Web-{5CA871B0-3875-2A09-3587-4E91A26BCE63}" dt="2025-05-21T09:27:45.041" v="2944" actId="20577"/>
          <ac:spMkLst>
            <pc:docMk/>
            <pc:sldMk cId="1943581376" sldId="267"/>
            <ac:spMk id="2" creationId="{064B70CD-D361-B201-04AF-DB1707FF7E9A}"/>
          </ac:spMkLst>
        </pc:spChg>
        <pc:spChg chg="del mod ord">
          <ac:chgData name="Caitlin Joyce (2204263)" userId="S::2204263@student.uwtsd.ac.uk::f4f85af2-f6c3-4705-8779-8ace254058a2" providerId="AD" clId="Web-{5CA871B0-3875-2A09-3587-4E91A26BCE63}" dt="2025-05-21T09:21:40.983" v="2326"/>
          <ac:spMkLst>
            <pc:docMk/>
            <pc:sldMk cId="1943581376" sldId="267"/>
            <ac:spMk id="3" creationId="{D058BCDE-FB8C-AABB-FFA0-9603017E3FB1}"/>
          </ac:spMkLst>
        </pc:spChg>
        <pc:graphicFrameChg chg="add mod modGraphic">
          <ac:chgData name="Caitlin Joyce (2204263)" userId="S::2204263@student.uwtsd.ac.uk::f4f85af2-f6c3-4705-8779-8ace254058a2" providerId="AD" clId="Web-{5CA871B0-3875-2A09-3587-4E91A26BCE63}" dt="2025-05-21T09:27:38.493" v="2943" actId="1076"/>
          <ac:graphicFrameMkLst>
            <pc:docMk/>
            <pc:sldMk cId="1943581376" sldId="267"/>
            <ac:graphicFrameMk id="4" creationId="{0A89A74B-A5DF-DAC5-2512-C4FDEFC28F6B}"/>
          </ac:graphicFrameMkLst>
        </pc:graphicFrameChg>
      </pc:sldChg>
      <pc:sldChg chg="addSp delSp modSp mod modClrScheme chgLayout modNotes">
        <pc:chgData name="Caitlin Joyce (2204263)" userId="S::2204263@student.uwtsd.ac.uk::f4f85af2-f6c3-4705-8779-8ace254058a2" providerId="AD" clId="Web-{5CA871B0-3875-2A09-3587-4E91A26BCE63}" dt="2025-05-21T10:13:52.598" v="3210" actId="20577"/>
        <pc:sldMkLst>
          <pc:docMk/>
          <pc:sldMk cId="3823423336" sldId="268"/>
        </pc:sldMkLst>
        <pc:spChg chg="mod ord">
          <ac:chgData name="Caitlin Joyce (2204263)" userId="S::2204263@student.uwtsd.ac.uk::f4f85af2-f6c3-4705-8779-8ace254058a2" providerId="AD" clId="Web-{5CA871B0-3875-2A09-3587-4E91A26BCE63}" dt="2025-05-21T10:13:52.598" v="3210" actId="20577"/>
          <ac:spMkLst>
            <pc:docMk/>
            <pc:sldMk cId="3823423336" sldId="268"/>
            <ac:spMk id="2" creationId="{2D54AF13-536A-C69C-E4AE-B6FC2426755F}"/>
          </ac:spMkLst>
        </pc:spChg>
        <pc:spChg chg="add mod">
          <ac:chgData name="Caitlin Joyce (2204263)" userId="S::2204263@student.uwtsd.ac.uk::f4f85af2-f6c3-4705-8779-8ace254058a2" providerId="AD" clId="Web-{5CA871B0-3875-2A09-3587-4E91A26BCE63}" dt="2025-05-21T10:13:41.441" v="3208" actId="20577"/>
          <ac:spMkLst>
            <pc:docMk/>
            <pc:sldMk cId="3823423336" sldId="268"/>
            <ac:spMk id="3" creationId="{4B7FD311-0BF8-6D74-D324-EEC882EBCD6D}"/>
          </ac:spMkLst>
        </pc:spChg>
        <pc:spChg chg="del mod ord">
          <ac:chgData name="Caitlin Joyce (2204263)" userId="S::2204263@student.uwtsd.ac.uk::f4f85af2-f6c3-4705-8779-8ace254058a2" providerId="AD" clId="Web-{5CA871B0-3875-2A09-3587-4E91A26BCE63}" dt="2025-05-21T09:18:29.540" v="2214"/>
          <ac:spMkLst>
            <pc:docMk/>
            <pc:sldMk cId="3823423336" sldId="268"/>
            <ac:spMk id="3" creationId="{E0DF49D9-2B40-65F5-6CBE-A2A5CBA5F752}"/>
          </ac:spMkLst>
        </pc:spChg>
        <pc:spChg chg="add mod">
          <ac:chgData name="Caitlin Joyce (2204263)" userId="S::2204263@student.uwtsd.ac.uk::f4f85af2-f6c3-4705-8779-8ace254058a2" providerId="AD" clId="Web-{5CA871B0-3875-2A09-3587-4E91A26BCE63}" dt="2025-05-21T10:12:08.877" v="3200" actId="1076"/>
          <ac:spMkLst>
            <pc:docMk/>
            <pc:sldMk cId="3823423336" sldId="268"/>
            <ac:spMk id="5" creationId="{B5D5EF94-C78C-AF53-ED8B-76629BEC7CCC}"/>
          </ac:spMkLst>
        </pc:spChg>
        <pc:spChg chg="add mod">
          <ac:chgData name="Caitlin Joyce (2204263)" userId="S::2204263@student.uwtsd.ac.uk::f4f85af2-f6c3-4705-8779-8ace254058a2" providerId="AD" clId="Web-{5CA871B0-3875-2A09-3587-4E91A26BCE63}" dt="2025-05-21T10:13:25.285" v="3206" actId="1076"/>
          <ac:spMkLst>
            <pc:docMk/>
            <pc:sldMk cId="3823423336" sldId="268"/>
            <ac:spMk id="7" creationId="{C48C0D3F-6F4C-13D7-E66B-CC498E387423}"/>
          </ac:spMkLst>
        </pc:spChg>
        <pc:picChg chg="add mod ord">
          <ac:chgData name="Caitlin Joyce (2204263)" userId="S::2204263@student.uwtsd.ac.uk::f4f85af2-f6c3-4705-8779-8ace254058a2" providerId="AD" clId="Web-{5CA871B0-3875-2A09-3587-4E91A26BCE63}" dt="2025-05-21T09:18:50.713" v="2218" actId="1076"/>
          <ac:picMkLst>
            <pc:docMk/>
            <pc:sldMk cId="3823423336" sldId="268"/>
            <ac:picMk id="4" creationId="{5C9082D8-4768-F105-8ADB-33BE8F9CD1F4}"/>
          </ac:picMkLst>
        </pc:picChg>
        <pc:picChg chg="add mod">
          <ac:chgData name="Caitlin Joyce (2204263)" userId="S::2204263@student.uwtsd.ac.uk::f4f85af2-f6c3-4705-8779-8ace254058a2" providerId="AD" clId="Web-{5CA871B0-3875-2A09-3587-4E91A26BCE63}" dt="2025-05-21T10:12:34.112" v="3203" actId="14100"/>
          <ac:picMkLst>
            <pc:docMk/>
            <pc:sldMk cId="3823423336" sldId="268"/>
            <ac:picMk id="6" creationId="{E383AC1F-43C0-9617-6A93-FE0140641653}"/>
          </ac:picMkLst>
        </pc:picChg>
      </pc:sldChg>
      <pc:sldChg chg="modSp mod modClrScheme chgLayout">
        <pc:chgData name="Caitlin Joyce (2204263)" userId="S::2204263@student.uwtsd.ac.uk::f4f85af2-f6c3-4705-8779-8ace254058a2" providerId="AD" clId="Web-{5CA871B0-3875-2A09-3587-4E91A26BCE63}" dt="2025-05-22T00:01:10.373" v="3677" actId="20577"/>
        <pc:sldMkLst>
          <pc:docMk/>
          <pc:sldMk cId="167640472" sldId="269"/>
        </pc:sldMkLst>
        <pc:spChg chg="mod ord">
          <ac:chgData name="Caitlin Joyce (2204263)" userId="S::2204263@student.uwtsd.ac.uk::f4f85af2-f6c3-4705-8779-8ace254058a2" providerId="AD" clId="Web-{5CA871B0-3875-2A09-3587-4E91A26BCE63}" dt="2025-05-22T00:01:10.373" v="3677" actId="20577"/>
          <ac:spMkLst>
            <pc:docMk/>
            <pc:sldMk cId="167640472" sldId="269"/>
            <ac:spMk id="2" creationId="{E8686727-37CF-0FD6-A8BC-CBF6DB58593C}"/>
          </ac:spMkLst>
        </pc:spChg>
        <pc:picChg chg="mod ord">
          <ac:chgData name="Caitlin Joyce (2204263)" userId="S::2204263@student.uwtsd.ac.uk::f4f85af2-f6c3-4705-8779-8ace254058a2" providerId="AD" clId="Web-{5CA871B0-3875-2A09-3587-4E91A26BCE63}" dt="2025-05-18T11:21:56.530" v="374"/>
          <ac:picMkLst>
            <pc:docMk/>
            <pc:sldMk cId="167640472" sldId="269"/>
            <ac:picMk id="4" creationId="{39307334-0DD0-6282-CCAF-FF451C7FFE43}"/>
          </ac:picMkLst>
        </pc:picChg>
      </pc:sldChg>
      <pc:sldChg chg="modSp mod ord setBg modClrScheme chgLayout">
        <pc:chgData name="Caitlin Joyce (2204263)" userId="S::2204263@student.uwtsd.ac.uk::f4f85af2-f6c3-4705-8779-8ace254058a2" providerId="AD" clId="Web-{5CA871B0-3875-2A09-3587-4E91A26BCE63}" dt="2025-05-21T23:28:56.363" v="3626" actId="20577"/>
        <pc:sldMkLst>
          <pc:docMk/>
          <pc:sldMk cId="3709702397" sldId="270"/>
        </pc:sldMkLst>
        <pc:spChg chg="mod ord">
          <ac:chgData name="Caitlin Joyce (2204263)" userId="S::2204263@student.uwtsd.ac.uk::f4f85af2-f6c3-4705-8779-8ace254058a2" providerId="AD" clId="Web-{5CA871B0-3875-2A09-3587-4E91A26BCE63}" dt="2025-05-20T12:41:49.244" v="1710" actId="20577"/>
          <ac:spMkLst>
            <pc:docMk/>
            <pc:sldMk cId="3709702397" sldId="270"/>
            <ac:spMk id="2" creationId="{31F75D85-4013-E072-302B-F030BF78E803}"/>
          </ac:spMkLst>
        </pc:spChg>
        <pc:spChg chg="mod ord">
          <ac:chgData name="Caitlin Joyce (2204263)" userId="S::2204263@student.uwtsd.ac.uk::f4f85af2-f6c3-4705-8779-8ace254058a2" providerId="AD" clId="Web-{5CA871B0-3875-2A09-3587-4E91A26BCE63}" dt="2025-05-21T23:28:56.363" v="3626" actId="20577"/>
          <ac:spMkLst>
            <pc:docMk/>
            <pc:sldMk cId="3709702397" sldId="270"/>
            <ac:spMk id="3" creationId="{2B787084-6F5E-9238-BD7C-1B0E11942FC1}"/>
          </ac:spMkLst>
        </pc:spChg>
      </pc:sldChg>
      <pc:sldChg chg="addSp modSp mod ord setBg modClrScheme chgLayout">
        <pc:chgData name="Caitlin Joyce (2204263)" userId="S::2204263@student.uwtsd.ac.uk::f4f85af2-f6c3-4705-8779-8ace254058a2" providerId="AD" clId="Web-{5CA871B0-3875-2A09-3587-4E91A26BCE63}" dt="2025-05-21T11:14:59.502" v="3620" actId="20577"/>
        <pc:sldMkLst>
          <pc:docMk/>
          <pc:sldMk cId="1249887156" sldId="271"/>
        </pc:sldMkLst>
        <pc:spChg chg="mod ord">
          <ac:chgData name="Caitlin Joyce (2204263)" userId="S::2204263@student.uwtsd.ac.uk::f4f85af2-f6c3-4705-8779-8ace254058a2" providerId="AD" clId="Web-{5CA871B0-3875-2A09-3587-4E91A26BCE63}" dt="2025-05-21T09:15:18.081" v="2206" actId="20577"/>
          <ac:spMkLst>
            <pc:docMk/>
            <pc:sldMk cId="1249887156" sldId="271"/>
            <ac:spMk id="2" creationId="{8F959E19-D35C-D707-5443-B79E6CC76BB3}"/>
          </ac:spMkLst>
        </pc:spChg>
        <pc:spChg chg="mod ord">
          <ac:chgData name="Caitlin Joyce (2204263)" userId="S::2204263@student.uwtsd.ac.uk::f4f85af2-f6c3-4705-8779-8ace254058a2" providerId="AD" clId="Web-{5CA871B0-3875-2A09-3587-4E91A26BCE63}" dt="2025-05-21T11:14:59.502" v="3620" actId="20577"/>
          <ac:spMkLst>
            <pc:docMk/>
            <pc:sldMk cId="1249887156" sldId="271"/>
            <ac:spMk id="3" creationId="{BC8839CE-B95E-9AE3-CD06-52F4AE9D092D}"/>
          </ac:spMkLst>
        </pc:spChg>
        <pc:spChg chg="add mod">
          <ac:chgData name="Caitlin Joyce (2204263)" userId="S::2204263@student.uwtsd.ac.uk::f4f85af2-f6c3-4705-8779-8ace254058a2" providerId="AD" clId="Web-{5CA871B0-3875-2A09-3587-4E91A26BCE63}" dt="2025-05-21T09:09:28.181" v="2118" actId="1076"/>
          <ac:spMkLst>
            <pc:docMk/>
            <pc:sldMk cId="1249887156" sldId="271"/>
            <ac:spMk id="4" creationId="{FD077A29-D750-2A2C-D562-38EFF55880E8}"/>
          </ac:spMkLst>
        </pc:spChg>
        <pc:spChg chg="add mod">
          <ac:chgData name="Caitlin Joyce (2204263)" userId="S::2204263@student.uwtsd.ac.uk::f4f85af2-f6c3-4705-8779-8ace254058a2" providerId="AD" clId="Web-{5CA871B0-3875-2A09-3587-4E91A26BCE63}" dt="2025-05-21T09:15:13.238" v="2205" actId="1076"/>
          <ac:spMkLst>
            <pc:docMk/>
            <pc:sldMk cId="1249887156" sldId="271"/>
            <ac:spMk id="5" creationId="{EEC065F0-D7FF-773C-A30B-EEC7FB92A677}"/>
          </ac:spMkLst>
        </pc:spChg>
        <pc:spChg chg="add mod">
          <ac:chgData name="Caitlin Joyce (2204263)" userId="S::2204263@student.uwtsd.ac.uk::f4f85af2-f6c3-4705-8779-8ace254058a2" providerId="AD" clId="Web-{5CA871B0-3875-2A09-3587-4E91A26BCE63}" dt="2025-05-21T10:20:12.043" v="3415" actId="20577"/>
          <ac:spMkLst>
            <pc:docMk/>
            <pc:sldMk cId="1249887156" sldId="271"/>
            <ac:spMk id="6" creationId="{82D13A7B-47F7-3C56-AA19-556FA1FECD53}"/>
          </ac:spMkLst>
        </pc:spChg>
        <pc:picChg chg="add mod">
          <ac:chgData name="Caitlin Joyce (2204263)" userId="S::2204263@student.uwtsd.ac.uk::f4f85af2-f6c3-4705-8779-8ace254058a2" providerId="AD" clId="Web-{5CA871B0-3875-2A09-3587-4E91A26BCE63}" dt="2025-05-21T09:17:23.541" v="2213" actId="14100"/>
          <ac:picMkLst>
            <pc:docMk/>
            <pc:sldMk cId="1249887156" sldId="271"/>
            <ac:picMk id="7" creationId="{0F2FD10A-955C-31DE-F852-61820715C949}"/>
          </ac:picMkLst>
        </pc:picChg>
      </pc:sldChg>
      <pc:sldChg chg="addSp modSp mod setBg modClrScheme chgLayout">
        <pc:chgData name="Caitlin Joyce (2204263)" userId="S::2204263@student.uwtsd.ac.uk::f4f85af2-f6c3-4705-8779-8ace254058a2" providerId="AD" clId="Web-{5CA871B0-3875-2A09-3587-4E91A26BCE63}" dt="2025-05-22T00:01:48.546" v="3679" actId="20577"/>
        <pc:sldMkLst>
          <pc:docMk/>
          <pc:sldMk cId="1069190021" sldId="272"/>
        </pc:sldMkLst>
        <pc:spChg chg="mod ord">
          <ac:chgData name="Caitlin Joyce (2204263)" userId="S::2204263@student.uwtsd.ac.uk::f4f85af2-f6c3-4705-8779-8ace254058a2" providerId="AD" clId="Web-{5CA871B0-3875-2A09-3587-4E91A26BCE63}" dt="2025-05-22T00:01:48.546" v="3679" actId="20577"/>
          <ac:spMkLst>
            <pc:docMk/>
            <pc:sldMk cId="1069190021" sldId="272"/>
            <ac:spMk id="2" creationId="{4077C029-A423-E913-9276-7ED60F1BE9AF}"/>
          </ac:spMkLst>
        </pc:spChg>
        <pc:spChg chg="mod ord">
          <ac:chgData name="Caitlin Joyce (2204263)" userId="S::2204263@student.uwtsd.ac.uk::f4f85af2-f6c3-4705-8779-8ace254058a2" providerId="AD" clId="Web-{5CA871B0-3875-2A09-3587-4E91A26BCE63}" dt="2025-05-21T10:17:59.400" v="3359" actId="20577"/>
          <ac:spMkLst>
            <pc:docMk/>
            <pc:sldMk cId="1069190021" sldId="272"/>
            <ac:spMk id="3" creationId="{C6B16DEA-6E33-3979-E0DE-17161C01C60E}"/>
          </ac:spMkLst>
        </pc:spChg>
        <pc:spChg chg="add mod">
          <ac:chgData name="Caitlin Joyce (2204263)" userId="S::2204263@student.uwtsd.ac.uk::f4f85af2-f6c3-4705-8779-8ace254058a2" providerId="AD" clId="Web-{5CA871B0-3875-2A09-3587-4E91A26BCE63}" dt="2025-05-21T10:17:44.478" v="3358" actId="1076"/>
          <ac:spMkLst>
            <pc:docMk/>
            <pc:sldMk cId="1069190021" sldId="272"/>
            <ac:spMk id="5" creationId="{B35C96B5-5084-9E95-034C-8D91A9A56F4B}"/>
          </ac:spMkLst>
        </pc:spChg>
        <pc:spChg chg="add mod">
          <ac:chgData name="Caitlin Joyce (2204263)" userId="S::2204263@student.uwtsd.ac.uk::f4f85af2-f6c3-4705-8779-8ace254058a2" providerId="AD" clId="Web-{5CA871B0-3875-2A09-3587-4E91A26BCE63}" dt="2025-05-21T23:50:44.399" v="3646" actId="1076"/>
          <ac:spMkLst>
            <pc:docMk/>
            <pc:sldMk cId="1069190021" sldId="272"/>
            <ac:spMk id="6" creationId="{4A01516A-E740-C1EF-5E9C-E196663FE271}"/>
          </ac:spMkLst>
        </pc:spChg>
        <pc:spChg chg="add">
          <ac:chgData name="Caitlin Joyce (2204263)" userId="S::2204263@student.uwtsd.ac.uk::f4f85af2-f6c3-4705-8779-8ace254058a2" providerId="AD" clId="Web-{5CA871B0-3875-2A09-3587-4E91A26BCE63}" dt="2025-05-21T10:15:24.162" v="3257"/>
          <ac:spMkLst>
            <pc:docMk/>
            <pc:sldMk cId="1069190021" sldId="272"/>
            <ac:spMk id="9" creationId="{4E267A9A-3339-F8E6-CD25-1670F4B865F1}"/>
          </ac:spMkLst>
        </pc:spChg>
        <pc:picChg chg="add mod">
          <ac:chgData name="Caitlin Joyce (2204263)" userId="S::2204263@student.uwtsd.ac.uk::f4f85af2-f6c3-4705-8779-8ace254058a2" providerId="AD" clId="Web-{5CA871B0-3875-2A09-3587-4E91A26BCE63}" dt="2025-05-21T10:15:24.162" v="3257"/>
          <ac:picMkLst>
            <pc:docMk/>
            <pc:sldMk cId="1069190021" sldId="272"/>
            <ac:picMk id="4" creationId="{B9862FB6-68B9-57D8-2415-78C3033B5B05}"/>
          </ac:picMkLst>
        </pc:picChg>
      </pc:sldChg>
      <pc:sldChg chg="addSp delSp modSp mod setBg modClrScheme chgLayout">
        <pc:chgData name="Caitlin Joyce (2204263)" userId="S::2204263@student.uwtsd.ac.uk::f4f85af2-f6c3-4705-8779-8ace254058a2" providerId="AD" clId="Web-{5CA871B0-3875-2A09-3587-4E91A26BCE63}" dt="2025-05-21T23:56:11.286" v="3661" actId="1076"/>
        <pc:sldMkLst>
          <pc:docMk/>
          <pc:sldMk cId="1863755666" sldId="273"/>
        </pc:sldMkLst>
        <pc:spChg chg="mod ord">
          <ac:chgData name="Caitlin Joyce (2204263)" userId="S::2204263@student.uwtsd.ac.uk::f4f85af2-f6c3-4705-8779-8ace254058a2" providerId="AD" clId="Web-{5CA871B0-3875-2A09-3587-4E91A26BCE63}" dt="2025-05-21T10:39:33.396" v="3463" actId="1076"/>
          <ac:spMkLst>
            <pc:docMk/>
            <pc:sldMk cId="1863755666" sldId="273"/>
            <ac:spMk id="2" creationId="{520712C7-CB5A-53F4-B4BD-73E62BC8D7FF}"/>
          </ac:spMkLst>
        </pc:spChg>
        <pc:spChg chg="del mod ord">
          <ac:chgData name="Caitlin Joyce (2204263)" userId="S::2204263@student.uwtsd.ac.uk::f4f85af2-f6c3-4705-8779-8ace254058a2" providerId="AD" clId="Web-{5CA871B0-3875-2A09-3587-4E91A26BCE63}" dt="2025-05-21T10:32:31.153" v="3420"/>
          <ac:spMkLst>
            <pc:docMk/>
            <pc:sldMk cId="1863755666" sldId="273"/>
            <ac:spMk id="3" creationId="{5C20F5F0-ADDB-4786-1D61-3030AE1326EE}"/>
          </ac:spMkLst>
        </pc:spChg>
        <pc:spChg chg="add mod">
          <ac:chgData name="Caitlin Joyce (2204263)" userId="S::2204263@student.uwtsd.ac.uk::f4f85af2-f6c3-4705-8779-8ace254058a2" providerId="AD" clId="Web-{5CA871B0-3875-2A09-3587-4E91A26BCE63}" dt="2025-05-21T23:52:35.308" v="3649" actId="1076"/>
          <ac:spMkLst>
            <pc:docMk/>
            <pc:sldMk cId="1863755666" sldId="273"/>
            <ac:spMk id="3" creationId="{A4A0F92E-CB82-FB46-FE30-678081151D10}"/>
          </ac:spMkLst>
        </pc:spChg>
        <pc:spChg chg="add mod">
          <ac:chgData name="Caitlin Joyce (2204263)" userId="S::2204263@student.uwtsd.ac.uk::f4f85af2-f6c3-4705-8779-8ace254058a2" providerId="AD" clId="Web-{5CA871B0-3875-2A09-3587-4E91A26BCE63}" dt="2025-05-21T23:53:35.137" v="3652" actId="1076"/>
          <ac:spMkLst>
            <pc:docMk/>
            <pc:sldMk cId="1863755666" sldId="273"/>
            <ac:spMk id="5" creationId="{AB65275F-A294-5D4C-1250-6160B5BADE8C}"/>
          </ac:spMkLst>
        </pc:spChg>
        <pc:spChg chg="add del mod">
          <ac:chgData name="Caitlin Joyce (2204263)" userId="S::2204263@student.uwtsd.ac.uk::f4f85af2-f6c3-4705-8779-8ace254058a2" providerId="AD" clId="Web-{5CA871B0-3875-2A09-3587-4E91A26BCE63}" dt="2025-05-21T10:32:35.028" v="3421"/>
          <ac:spMkLst>
            <pc:docMk/>
            <pc:sldMk cId="1863755666" sldId="273"/>
            <ac:spMk id="6" creationId="{7A3F7E57-9CEF-F1E5-2352-F89876A4AA0E}"/>
          </ac:spMkLst>
        </pc:spChg>
        <pc:spChg chg="add mod">
          <ac:chgData name="Caitlin Joyce (2204263)" userId="S::2204263@student.uwtsd.ac.uk::f4f85af2-f6c3-4705-8779-8ace254058a2" providerId="AD" clId="Web-{5CA871B0-3875-2A09-3587-4E91A26BCE63}" dt="2025-05-21T23:54:31.299" v="3655" actId="1076"/>
          <ac:spMkLst>
            <pc:docMk/>
            <pc:sldMk cId="1863755666" sldId="273"/>
            <ac:spMk id="6" creationId="{9784D013-83CA-8F56-B2D8-836564529A56}"/>
          </ac:spMkLst>
        </pc:spChg>
        <pc:spChg chg="add mod">
          <ac:chgData name="Caitlin Joyce (2204263)" userId="S::2204263@student.uwtsd.ac.uk::f4f85af2-f6c3-4705-8779-8ace254058a2" providerId="AD" clId="Web-{5CA871B0-3875-2A09-3587-4E91A26BCE63}" dt="2025-05-21T23:55:32.128" v="3658" actId="1076"/>
          <ac:spMkLst>
            <pc:docMk/>
            <pc:sldMk cId="1863755666" sldId="273"/>
            <ac:spMk id="11" creationId="{B4F3CAB0-7421-F051-3EA9-800AC8F02859}"/>
          </ac:spMkLst>
        </pc:spChg>
        <pc:spChg chg="add mod">
          <ac:chgData name="Caitlin Joyce (2204263)" userId="S::2204263@student.uwtsd.ac.uk::f4f85af2-f6c3-4705-8779-8ace254058a2" providerId="AD" clId="Web-{5CA871B0-3875-2A09-3587-4E91A26BCE63}" dt="2025-05-21T23:56:11.286" v="3661" actId="1076"/>
          <ac:spMkLst>
            <pc:docMk/>
            <pc:sldMk cId="1863755666" sldId="273"/>
            <ac:spMk id="12" creationId="{85A50952-4ACB-3889-439B-E74395785E70}"/>
          </ac:spMkLst>
        </pc:spChg>
        <pc:spChg chg="add">
          <ac:chgData name="Caitlin Joyce (2204263)" userId="S::2204263@student.uwtsd.ac.uk::f4f85af2-f6c3-4705-8779-8ace254058a2" providerId="AD" clId="Web-{5CA871B0-3875-2A09-3587-4E91A26BCE63}" dt="2025-05-21T10:35:27.344" v="3434"/>
          <ac:spMkLst>
            <pc:docMk/>
            <pc:sldMk cId="1863755666" sldId="273"/>
            <ac:spMk id="14" creationId="{A8E94672-AA3B-C5F3-6F52-F3C633EB3105}"/>
          </ac:spMkLst>
        </pc:spChg>
        <pc:picChg chg="add mod">
          <ac:chgData name="Caitlin Joyce (2204263)" userId="S::2204263@student.uwtsd.ac.uk::f4f85af2-f6c3-4705-8779-8ace254058a2" providerId="AD" clId="Web-{5CA871B0-3875-2A09-3587-4E91A26BCE63}" dt="2025-05-21T10:39:39.615" v="3465" actId="1076"/>
          <ac:picMkLst>
            <pc:docMk/>
            <pc:sldMk cId="1863755666" sldId="273"/>
            <ac:picMk id="4" creationId="{69CD40F9-B270-0B47-C5AF-3952208BA2B2}"/>
          </ac:picMkLst>
        </pc:picChg>
        <pc:picChg chg="add mod">
          <ac:chgData name="Caitlin Joyce (2204263)" userId="S::2204263@student.uwtsd.ac.uk::f4f85af2-f6c3-4705-8779-8ace254058a2" providerId="AD" clId="Web-{5CA871B0-3875-2A09-3587-4E91A26BCE63}" dt="2025-05-21T10:39:37.271" v="3464" actId="1076"/>
          <ac:picMkLst>
            <pc:docMk/>
            <pc:sldMk cId="1863755666" sldId="273"/>
            <ac:picMk id="7" creationId="{63EF6129-F2DE-6343-46AD-A20990704CA0}"/>
          </ac:picMkLst>
        </pc:picChg>
        <pc:picChg chg="add mod">
          <ac:chgData name="Caitlin Joyce (2204263)" userId="S::2204263@student.uwtsd.ac.uk::f4f85af2-f6c3-4705-8779-8ace254058a2" providerId="AD" clId="Web-{5CA871B0-3875-2A09-3587-4E91A26BCE63}" dt="2025-05-21T10:39:08.270" v="3460" actId="1076"/>
          <ac:picMkLst>
            <pc:docMk/>
            <pc:sldMk cId="1863755666" sldId="273"/>
            <ac:picMk id="8" creationId="{0BC706DF-81A9-1E11-DBE1-69BFF9166F5A}"/>
          </ac:picMkLst>
        </pc:picChg>
        <pc:picChg chg="add mod">
          <ac:chgData name="Caitlin Joyce (2204263)" userId="S::2204263@student.uwtsd.ac.uk::f4f85af2-f6c3-4705-8779-8ace254058a2" providerId="AD" clId="Web-{5CA871B0-3875-2A09-3587-4E91A26BCE63}" dt="2025-05-21T10:39:06.551" v="3459" actId="1076"/>
          <ac:picMkLst>
            <pc:docMk/>
            <pc:sldMk cId="1863755666" sldId="273"/>
            <ac:picMk id="9" creationId="{1E09C7B4-ED28-42B2-3E5D-A4B728E6D668}"/>
          </ac:picMkLst>
        </pc:picChg>
        <pc:picChg chg="add mod">
          <ac:chgData name="Caitlin Joyce (2204263)" userId="S::2204263@student.uwtsd.ac.uk::f4f85af2-f6c3-4705-8779-8ace254058a2" providerId="AD" clId="Web-{5CA871B0-3875-2A09-3587-4E91A26BCE63}" dt="2025-05-21T10:39:04.551" v="3458" actId="1076"/>
          <ac:picMkLst>
            <pc:docMk/>
            <pc:sldMk cId="1863755666" sldId="273"/>
            <ac:picMk id="10" creationId="{C6C930E9-B646-27E8-ED7C-52DDD897B970}"/>
          </ac:picMkLst>
        </pc:picChg>
      </pc:sldChg>
      <pc:sldChg chg="addSp delSp modSp mod setBg modClrScheme setClrOvrMap chgLayout modNotes">
        <pc:chgData name="Caitlin Joyce (2204263)" userId="S::2204263@student.uwtsd.ac.uk::f4f85af2-f6c3-4705-8779-8ace254058a2" providerId="AD" clId="Web-{5CA871B0-3875-2A09-3587-4E91A26BCE63}" dt="2025-05-21T11:19:01.882" v="3624" actId="20577"/>
        <pc:sldMkLst>
          <pc:docMk/>
          <pc:sldMk cId="657877045" sldId="274"/>
        </pc:sldMkLst>
        <pc:spChg chg="mod ord">
          <ac:chgData name="Caitlin Joyce (2204263)" userId="S::2204263@student.uwtsd.ac.uk::f4f85af2-f6c3-4705-8779-8ace254058a2" providerId="AD" clId="Web-{5CA871B0-3875-2A09-3587-4E91A26BCE63}" dt="2025-05-21T11:19:01.882" v="3624" actId="20577"/>
          <ac:spMkLst>
            <pc:docMk/>
            <pc:sldMk cId="657877045" sldId="274"/>
            <ac:spMk id="2" creationId="{6731F0C2-1A48-1990-3610-D792856440BE}"/>
          </ac:spMkLst>
        </pc:spChg>
        <pc:spChg chg="del mod ord">
          <ac:chgData name="Caitlin Joyce (2204263)" userId="S::2204263@student.uwtsd.ac.uk::f4f85af2-f6c3-4705-8779-8ace254058a2" providerId="AD" clId="Web-{5CA871B0-3875-2A09-3587-4E91A26BCE63}" dt="2025-05-21T09:31:10.718" v="2947"/>
          <ac:spMkLst>
            <pc:docMk/>
            <pc:sldMk cId="657877045" sldId="274"/>
            <ac:spMk id="3" creationId="{1E1BD945-9436-0B75-C0C3-D0620D1EDA57}"/>
          </ac:spMkLst>
        </pc:spChg>
        <pc:spChg chg="add mod">
          <ac:chgData name="Caitlin Joyce (2204263)" userId="S::2204263@student.uwtsd.ac.uk::f4f85af2-f6c3-4705-8779-8ace254058a2" providerId="AD" clId="Web-{5CA871B0-3875-2A09-3587-4E91A26BCE63}" dt="2025-05-21T10:11:26.689" v="3196" actId="1076"/>
          <ac:spMkLst>
            <pc:docMk/>
            <pc:sldMk cId="657877045" sldId="274"/>
            <ac:spMk id="3" creationId="{52C2B690-5C95-D2FE-B132-40D461D5B3F2}"/>
          </ac:spMkLst>
        </pc:spChg>
        <pc:spChg chg="add del mod">
          <ac:chgData name="Caitlin Joyce (2204263)" userId="S::2204263@student.uwtsd.ac.uk::f4f85af2-f6c3-4705-8779-8ace254058a2" providerId="AD" clId="Web-{5CA871B0-3875-2A09-3587-4E91A26BCE63}" dt="2025-05-21T09:31:18.422" v="2952"/>
          <ac:spMkLst>
            <pc:docMk/>
            <pc:sldMk cId="657877045" sldId="274"/>
            <ac:spMk id="4" creationId="{5D49C3F3-2030-4A3D-B352-B053AC75C3DA}"/>
          </ac:spMkLst>
        </pc:spChg>
        <pc:spChg chg="add">
          <ac:chgData name="Caitlin Joyce (2204263)" userId="S::2204263@student.uwtsd.ac.uk::f4f85af2-f6c3-4705-8779-8ace254058a2" providerId="AD" clId="Web-{5CA871B0-3875-2A09-3587-4E91A26BCE63}" dt="2025-05-21T09:31:39.282" v="2954"/>
          <ac:spMkLst>
            <pc:docMk/>
            <pc:sldMk cId="657877045" sldId="274"/>
            <ac:spMk id="10" creationId="{6E448DB1-4196-18A6-15DA-C72635C1B11E}"/>
          </ac:spMkLst>
        </pc:spChg>
        <pc:spChg chg="add">
          <ac:chgData name="Caitlin Joyce (2204263)" userId="S::2204263@student.uwtsd.ac.uk::f4f85af2-f6c3-4705-8779-8ace254058a2" providerId="AD" clId="Web-{5CA871B0-3875-2A09-3587-4E91A26BCE63}" dt="2025-05-21T09:31:39.282" v="2954"/>
          <ac:spMkLst>
            <pc:docMk/>
            <pc:sldMk cId="657877045" sldId="274"/>
            <ac:spMk id="12" creationId="{76A10D8F-D463-70E5-239B-17AD65EF433D}"/>
          </ac:spMkLst>
        </pc:spChg>
        <pc:picChg chg="add mod">
          <ac:chgData name="Caitlin Joyce (2204263)" userId="S::2204263@student.uwtsd.ac.uk::f4f85af2-f6c3-4705-8779-8ace254058a2" providerId="AD" clId="Web-{5CA871B0-3875-2A09-3587-4E91A26BCE63}" dt="2025-05-21T10:02:27.052" v="2959" actId="1076"/>
          <ac:picMkLst>
            <pc:docMk/>
            <pc:sldMk cId="657877045" sldId="274"/>
            <ac:picMk id="5" creationId="{548D5B14-9583-BCE0-9DAE-01EB36FB6F40}"/>
          </ac:picMkLst>
        </pc:picChg>
      </pc:sldChg>
      <pc:sldChg chg="addSp delSp modSp new mod setBg">
        <pc:chgData name="Caitlin Joyce (2204263)" userId="S::2204263@student.uwtsd.ac.uk::f4f85af2-f6c3-4705-8779-8ace254058a2" providerId="AD" clId="Web-{5CA871B0-3875-2A09-3587-4E91A26BCE63}" dt="2025-05-22T00:00:57.138" v="3675" actId="20577"/>
        <pc:sldMkLst>
          <pc:docMk/>
          <pc:sldMk cId="3971654919" sldId="275"/>
        </pc:sldMkLst>
        <pc:spChg chg="mod">
          <ac:chgData name="Caitlin Joyce (2204263)" userId="S::2204263@student.uwtsd.ac.uk::f4f85af2-f6c3-4705-8779-8ace254058a2" providerId="AD" clId="Web-{5CA871B0-3875-2A09-3587-4E91A26BCE63}" dt="2025-05-22T00:00:57.138" v="3675" actId="20577"/>
          <ac:spMkLst>
            <pc:docMk/>
            <pc:sldMk cId="3971654919" sldId="275"/>
            <ac:spMk id="2" creationId="{CB529A60-513F-D64E-24DD-41811C056DA3}"/>
          </ac:spMkLst>
        </pc:spChg>
        <pc:spChg chg="del">
          <ac:chgData name="Caitlin Joyce (2204263)" userId="S::2204263@student.uwtsd.ac.uk::f4f85af2-f6c3-4705-8779-8ace254058a2" providerId="AD" clId="Web-{5CA871B0-3875-2A09-3587-4E91A26BCE63}" dt="2025-05-20T09:49:01.329" v="385"/>
          <ac:spMkLst>
            <pc:docMk/>
            <pc:sldMk cId="3971654919" sldId="275"/>
            <ac:spMk id="3" creationId="{98AE3BAB-19F2-37AE-6803-237DB137F919}"/>
          </ac:spMkLst>
        </pc:spChg>
        <pc:spChg chg="add">
          <ac:chgData name="Caitlin Joyce (2204263)" userId="S::2204263@student.uwtsd.ac.uk::f4f85af2-f6c3-4705-8779-8ace254058a2" providerId="AD" clId="Web-{5CA871B0-3875-2A09-3587-4E91A26BCE63}" dt="2025-05-20T10:11:07.475" v="900"/>
          <ac:spMkLst>
            <pc:docMk/>
            <pc:sldMk cId="3971654919" sldId="275"/>
            <ac:spMk id="9" creationId="{353CF00F-82D0-0DBA-75D5-1D01B4526C68}"/>
          </ac:spMkLst>
        </pc:spChg>
        <pc:graphicFrameChg chg="add mod ord modGraphic">
          <ac:chgData name="Caitlin Joyce (2204263)" userId="S::2204263@student.uwtsd.ac.uk::f4f85af2-f6c3-4705-8779-8ace254058a2" providerId="AD" clId="Web-{5CA871B0-3875-2A09-3587-4E91A26BCE63}" dt="2025-05-20T10:22:05.049" v="915"/>
          <ac:graphicFrameMkLst>
            <pc:docMk/>
            <pc:sldMk cId="3971654919" sldId="275"/>
            <ac:graphicFrameMk id="4" creationId="{4886FA4D-3BF8-5587-05C2-0BAD169C118C}"/>
          </ac:graphicFrameMkLst>
        </pc:graphicFrameChg>
      </pc:sldChg>
      <pc:sldChg chg="addSp delSp modSp new mod setBg">
        <pc:chgData name="Caitlin Joyce (2204263)" userId="S::2204263@student.uwtsd.ac.uk::f4f85af2-f6c3-4705-8779-8ace254058a2" providerId="AD" clId="Web-{5CA871B0-3875-2A09-3587-4E91A26BCE63}" dt="2025-05-22T00:01:03.685" v="3676" actId="20577"/>
        <pc:sldMkLst>
          <pc:docMk/>
          <pc:sldMk cId="885867399" sldId="276"/>
        </pc:sldMkLst>
        <pc:spChg chg="mod">
          <ac:chgData name="Caitlin Joyce (2204263)" userId="S::2204263@student.uwtsd.ac.uk::f4f85af2-f6c3-4705-8779-8ace254058a2" providerId="AD" clId="Web-{5CA871B0-3875-2A09-3587-4E91A26BCE63}" dt="2025-05-22T00:01:03.685" v="3676" actId="20577"/>
          <ac:spMkLst>
            <pc:docMk/>
            <pc:sldMk cId="885867399" sldId="276"/>
            <ac:spMk id="2" creationId="{F81BE57E-0C1C-24D9-1502-0ADF6D1CB28F}"/>
          </ac:spMkLst>
        </pc:spChg>
        <pc:spChg chg="del">
          <ac:chgData name="Caitlin Joyce (2204263)" userId="S::2204263@student.uwtsd.ac.uk::f4f85af2-f6c3-4705-8779-8ace254058a2" providerId="AD" clId="Web-{5CA871B0-3875-2A09-3587-4E91A26BCE63}" dt="2025-05-20T10:25:50.729" v="920"/>
          <ac:spMkLst>
            <pc:docMk/>
            <pc:sldMk cId="885867399" sldId="276"/>
            <ac:spMk id="3" creationId="{78B5E589-873A-921C-F18D-71B996E0702E}"/>
          </ac:spMkLst>
        </pc:spChg>
        <pc:spChg chg="add mod">
          <ac:chgData name="Caitlin Joyce (2204263)" userId="S::2204263@student.uwtsd.ac.uk::f4f85af2-f6c3-4705-8779-8ace254058a2" providerId="AD" clId="Web-{5CA871B0-3875-2A09-3587-4E91A26BCE63}" dt="2025-05-20T10:28:02.860" v="939" actId="1076"/>
          <ac:spMkLst>
            <pc:docMk/>
            <pc:sldMk cId="885867399" sldId="276"/>
            <ac:spMk id="5" creationId="{EAB73AA7-5FCC-8386-6D89-214DAC8B68EC}"/>
          </ac:spMkLst>
        </pc:spChg>
        <pc:spChg chg="add mod">
          <ac:chgData name="Caitlin Joyce (2204263)" userId="S::2204263@student.uwtsd.ac.uk::f4f85af2-f6c3-4705-8779-8ace254058a2" providerId="AD" clId="Web-{5CA871B0-3875-2A09-3587-4E91A26BCE63}" dt="2025-05-20T10:32:26.729" v="971" actId="20577"/>
          <ac:spMkLst>
            <pc:docMk/>
            <pc:sldMk cId="885867399" sldId="276"/>
            <ac:spMk id="8" creationId="{EBA9D13E-42AA-2006-81A0-8CB3C1832719}"/>
          </ac:spMkLst>
        </pc:spChg>
        <pc:spChg chg="add">
          <ac:chgData name="Caitlin Joyce (2204263)" userId="S::2204263@student.uwtsd.ac.uk::f4f85af2-f6c3-4705-8779-8ace254058a2" providerId="AD" clId="Web-{5CA871B0-3875-2A09-3587-4E91A26BCE63}" dt="2025-05-20T10:25:56.714" v="921"/>
          <ac:spMkLst>
            <pc:docMk/>
            <pc:sldMk cId="885867399" sldId="276"/>
            <ac:spMk id="11" creationId="{92CC1E4F-F1F0-B945-BE50-C72A7103E8AC}"/>
          </ac:spMkLst>
        </pc:spChg>
        <pc:picChg chg="add mod ord">
          <ac:chgData name="Caitlin Joyce (2204263)" userId="S::2204263@student.uwtsd.ac.uk::f4f85af2-f6c3-4705-8779-8ace254058a2" providerId="AD" clId="Web-{5CA871B0-3875-2A09-3587-4E91A26BCE63}" dt="2025-05-20T10:25:56.714" v="921"/>
          <ac:picMkLst>
            <pc:docMk/>
            <pc:sldMk cId="885867399" sldId="276"/>
            <ac:picMk id="4" creationId="{26A02801-702C-4BA2-B139-FD6A64BEC769}"/>
          </ac:picMkLst>
        </pc:picChg>
      </pc:sldChg>
      <pc:sldChg chg="addSp delSp modSp new mod setBg">
        <pc:chgData name="Caitlin Joyce (2204263)" userId="S::2204263@student.uwtsd.ac.uk::f4f85af2-f6c3-4705-8779-8ace254058a2" providerId="AD" clId="Web-{5CA871B0-3875-2A09-3587-4E91A26BCE63}" dt="2025-05-22T00:00:43.747" v="3673" actId="20577"/>
        <pc:sldMkLst>
          <pc:docMk/>
          <pc:sldMk cId="1668132991" sldId="277"/>
        </pc:sldMkLst>
        <pc:spChg chg="mod">
          <ac:chgData name="Caitlin Joyce (2204263)" userId="S::2204263@student.uwtsd.ac.uk::f4f85af2-f6c3-4705-8779-8ace254058a2" providerId="AD" clId="Web-{5CA871B0-3875-2A09-3587-4E91A26BCE63}" dt="2025-05-22T00:00:43.747" v="3673" actId="20577"/>
          <ac:spMkLst>
            <pc:docMk/>
            <pc:sldMk cId="1668132991" sldId="277"/>
            <ac:spMk id="2" creationId="{7146CAD6-A827-4144-0EBE-DCA8C1066A28}"/>
          </ac:spMkLst>
        </pc:spChg>
        <pc:spChg chg="mod">
          <ac:chgData name="Caitlin Joyce (2204263)" userId="S::2204263@student.uwtsd.ac.uk::f4f85af2-f6c3-4705-8779-8ace254058a2" providerId="AD" clId="Web-{5CA871B0-3875-2A09-3587-4E91A26BCE63}" dt="2025-05-20T10:41:21.406" v="1118" actId="1076"/>
          <ac:spMkLst>
            <pc:docMk/>
            <pc:sldMk cId="1668132991" sldId="277"/>
            <ac:spMk id="3" creationId="{3EC509F2-B2E0-BD7B-30D9-CB655A57E295}"/>
          </ac:spMkLst>
        </pc:spChg>
        <pc:spChg chg="add mod">
          <ac:chgData name="Caitlin Joyce (2204263)" userId="S::2204263@student.uwtsd.ac.uk::f4f85af2-f6c3-4705-8779-8ace254058a2" providerId="AD" clId="Web-{5CA871B0-3875-2A09-3587-4E91A26BCE63}" dt="2025-05-20T10:52:01.353" v="1294" actId="20577"/>
          <ac:spMkLst>
            <pc:docMk/>
            <pc:sldMk cId="1668132991" sldId="277"/>
            <ac:spMk id="4" creationId="{5CE90E54-F718-6E82-5E33-707D30CD09BC}"/>
          </ac:spMkLst>
        </pc:spChg>
        <pc:spChg chg="add del mod">
          <ac:chgData name="Caitlin Joyce (2204263)" userId="S::2204263@student.uwtsd.ac.uk::f4f85af2-f6c3-4705-8779-8ace254058a2" providerId="AD" clId="Web-{5CA871B0-3875-2A09-3587-4E91A26BCE63}" dt="2025-05-20T10:49:47.457" v="1291"/>
          <ac:spMkLst>
            <pc:docMk/>
            <pc:sldMk cId="1668132991" sldId="277"/>
            <ac:spMk id="5" creationId="{D53C62AD-F674-D93B-682E-C16B43A916A4}"/>
          </ac:spMkLst>
        </pc:spChg>
        <pc:spChg chg="add mod">
          <ac:chgData name="Caitlin Joyce (2204263)" userId="S::2204263@student.uwtsd.ac.uk::f4f85af2-f6c3-4705-8779-8ace254058a2" providerId="AD" clId="Web-{5CA871B0-3875-2A09-3587-4E91A26BCE63}" dt="2025-05-20T11:03:11.379" v="1313" actId="1076"/>
          <ac:spMkLst>
            <pc:docMk/>
            <pc:sldMk cId="1668132991" sldId="277"/>
            <ac:spMk id="9" creationId="{70F02BF4-D083-969F-3AAB-8D2032CB3EE3}"/>
          </ac:spMkLst>
        </pc:spChg>
        <pc:picChg chg="add del mod">
          <ac:chgData name="Caitlin Joyce (2204263)" userId="S::2204263@student.uwtsd.ac.uk::f4f85af2-f6c3-4705-8779-8ace254058a2" providerId="AD" clId="Web-{5CA871B0-3875-2A09-3587-4E91A26BCE63}" dt="2025-05-20T11:01:20.859" v="1305"/>
          <ac:picMkLst>
            <pc:docMk/>
            <pc:sldMk cId="1668132991" sldId="277"/>
            <ac:picMk id="6" creationId="{768906D3-07E3-41FD-7F7B-24D2E97E65C5}"/>
          </ac:picMkLst>
        </pc:picChg>
        <pc:picChg chg="add del mod">
          <ac:chgData name="Caitlin Joyce (2204263)" userId="S::2204263@student.uwtsd.ac.uk::f4f85af2-f6c3-4705-8779-8ace254058a2" providerId="AD" clId="Web-{5CA871B0-3875-2A09-3587-4E91A26BCE63}" dt="2025-05-20T11:01:22.469" v="1306"/>
          <ac:picMkLst>
            <pc:docMk/>
            <pc:sldMk cId="1668132991" sldId="277"/>
            <ac:picMk id="7" creationId="{3FC97727-77E0-942F-A373-EBB5F1F22FE0}"/>
          </ac:picMkLst>
        </pc:picChg>
        <pc:picChg chg="add mod">
          <ac:chgData name="Caitlin Joyce (2204263)" userId="S::2204263@student.uwtsd.ac.uk::f4f85af2-f6c3-4705-8779-8ace254058a2" providerId="AD" clId="Web-{5CA871B0-3875-2A09-3587-4E91A26BCE63}" dt="2025-05-20T11:01:35.469" v="1310" actId="1076"/>
          <ac:picMkLst>
            <pc:docMk/>
            <pc:sldMk cId="1668132991" sldId="277"/>
            <ac:picMk id="8" creationId="{646F1EC0-432B-93DE-A305-25EE7B8E2CCA}"/>
          </ac:picMkLst>
        </pc:picChg>
      </pc:sldChg>
      <pc:sldChg chg="addSp delSp modSp new mod setBg">
        <pc:chgData name="Caitlin Joyce (2204263)" userId="S::2204263@student.uwtsd.ac.uk::f4f85af2-f6c3-4705-8779-8ace254058a2" providerId="AD" clId="Web-{5CA871B0-3875-2A09-3587-4E91A26BCE63}" dt="2025-05-21T23:47:52.266" v="3643" actId="1076"/>
        <pc:sldMkLst>
          <pc:docMk/>
          <pc:sldMk cId="1707638034" sldId="278"/>
        </pc:sldMkLst>
        <pc:spChg chg="del">
          <ac:chgData name="Caitlin Joyce (2204263)" userId="S::2204263@student.uwtsd.ac.uk::f4f85af2-f6c3-4705-8779-8ace254058a2" providerId="AD" clId="Web-{5CA871B0-3875-2A09-3587-4E91A26BCE63}" dt="2025-05-21T09:12:25.108" v="2194"/>
          <ac:spMkLst>
            <pc:docMk/>
            <pc:sldMk cId="1707638034" sldId="278"/>
            <ac:spMk id="2" creationId="{1A463EEC-889D-F05A-3108-480D0A128760}"/>
          </ac:spMkLst>
        </pc:spChg>
        <pc:spChg chg="add mod">
          <ac:chgData name="Caitlin Joyce (2204263)" userId="S::2204263@student.uwtsd.ac.uk::f4f85af2-f6c3-4705-8779-8ace254058a2" providerId="AD" clId="Web-{5CA871B0-3875-2A09-3587-4E91A26BCE63}" dt="2025-05-21T23:47:52.266" v="3643" actId="1076"/>
          <ac:spMkLst>
            <pc:docMk/>
            <pc:sldMk cId="1707638034" sldId="278"/>
            <ac:spMk id="2" creationId="{2593CFAC-9C6B-2C0F-8CCE-F98E372A0EA2}"/>
          </ac:spMkLst>
        </pc:spChg>
        <pc:spChg chg="del mod">
          <ac:chgData name="Caitlin Joyce (2204263)" userId="S::2204263@student.uwtsd.ac.uk::f4f85af2-f6c3-4705-8779-8ace254058a2" providerId="AD" clId="Web-{5CA871B0-3875-2A09-3587-4E91A26BCE63}" dt="2025-05-21T09:12:31.686" v="2196"/>
          <ac:spMkLst>
            <pc:docMk/>
            <pc:sldMk cId="1707638034" sldId="278"/>
            <ac:spMk id="3" creationId="{03545710-633D-E44D-BAA8-26CBB6A40666}"/>
          </ac:spMkLst>
        </pc:spChg>
        <pc:picChg chg="add mod">
          <ac:chgData name="Caitlin Joyce (2204263)" userId="S::2204263@student.uwtsd.ac.uk::f4f85af2-f6c3-4705-8779-8ace254058a2" providerId="AD" clId="Web-{5CA871B0-3875-2A09-3587-4E91A26BCE63}" dt="2025-05-21T09:13:47.438" v="2198"/>
          <ac:picMkLst>
            <pc:docMk/>
            <pc:sldMk cId="1707638034" sldId="278"/>
            <ac:picMk id="4" creationId="{37A85A99-D220-7FE3-5860-B999BEDF5290}"/>
          </ac:picMkLst>
        </pc:picChg>
      </pc:sldChg>
      <pc:sldChg chg="delSp modSp new">
        <pc:chgData name="Caitlin Joyce (2204263)" userId="S::2204263@student.uwtsd.ac.uk::f4f85af2-f6c3-4705-8779-8ace254058a2" providerId="AD" clId="Web-{5CA871B0-3875-2A09-3587-4E91A26BCE63}" dt="2025-05-22T00:04:52.852" v="3703" actId="20577"/>
        <pc:sldMkLst>
          <pc:docMk/>
          <pc:sldMk cId="84134102" sldId="279"/>
        </pc:sldMkLst>
        <pc:spChg chg="del">
          <ac:chgData name="Caitlin Joyce (2204263)" userId="S::2204263@student.uwtsd.ac.uk::f4f85af2-f6c3-4705-8779-8ace254058a2" providerId="AD" clId="Web-{5CA871B0-3875-2A09-3587-4E91A26BCE63}" dt="2025-05-22T00:04:09.805" v="3693"/>
          <ac:spMkLst>
            <pc:docMk/>
            <pc:sldMk cId="84134102" sldId="279"/>
            <ac:spMk id="2" creationId="{BE119C6B-C157-62EC-8935-663E482D273F}"/>
          </ac:spMkLst>
        </pc:spChg>
        <pc:spChg chg="mod">
          <ac:chgData name="Caitlin Joyce (2204263)" userId="S::2204263@student.uwtsd.ac.uk::f4f85af2-f6c3-4705-8779-8ace254058a2" providerId="AD" clId="Web-{5CA871B0-3875-2A09-3587-4E91A26BCE63}" dt="2025-05-22T00:04:52.852" v="3703" actId="20577"/>
          <ac:spMkLst>
            <pc:docMk/>
            <pc:sldMk cId="84134102" sldId="279"/>
            <ac:spMk id="3" creationId="{14933D3B-869D-0672-39B1-27F2D5BCFD98}"/>
          </ac:spMkLst>
        </pc:spChg>
      </pc:sldChg>
      <pc:sldChg chg="new del">
        <pc:chgData name="Caitlin Joyce (2204263)" userId="S::2204263@student.uwtsd.ac.uk::f4f85af2-f6c3-4705-8779-8ace254058a2" providerId="AD" clId="Web-{5CA871B0-3875-2A09-3587-4E91A26BCE63}" dt="2025-05-21T11:15:54.582" v="3622"/>
        <pc:sldMkLst>
          <pc:docMk/>
          <pc:sldMk cId="582603608" sldId="279"/>
        </pc:sldMkLst>
      </pc:sldChg>
      <pc:sldChg chg="new del">
        <pc:chgData name="Caitlin Joyce (2204263)" userId="S::2204263@student.uwtsd.ac.uk::f4f85af2-f6c3-4705-8779-8ace254058a2" providerId="AD" clId="Web-{5CA871B0-3875-2A09-3587-4E91A26BCE63}" dt="2025-05-21T10:53:12.460" v="3608"/>
        <pc:sldMkLst>
          <pc:docMk/>
          <pc:sldMk cId="3748022428" sldId="279"/>
        </pc:sldMkLst>
      </pc:sldChg>
      <pc:sldChg chg="delSp modSp new">
        <pc:chgData name="Caitlin Joyce (2204263)" userId="S::2204263@student.uwtsd.ac.uk::f4f85af2-f6c3-4705-8779-8ace254058a2" providerId="AD" clId="Web-{5CA871B0-3875-2A09-3587-4E91A26BCE63}" dt="2025-05-22T00:06:18.355" v="3713" actId="20577"/>
        <pc:sldMkLst>
          <pc:docMk/>
          <pc:sldMk cId="4070936847" sldId="280"/>
        </pc:sldMkLst>
        <pc:spChg chg="del">
          <ac:chgData name="Caitlin Joyce (2204263)" userId="S::2204263@student.uwtsd.ac.uk::f4f85af2-f6c3-4705-8779-8ace254058a2" providerId="AD" clId="Web-{5CA871B0-3875-2A09-3587-4E91A26BCE63}" dt="2025-05-22T00:05:16.666" v="3705"/>
          <ac:spMkLst>
            <pc:docMk/>
            <pc:sldMk cId="4070936847" sldId="280"/>
            <ac:spMk id="2" creationId="{8648B457-C9BC-FF4D-0DDE-7FA527BE7EA9}"/>
          </ac:spMkLst>
        </pc:spChg>
        <pc:spChg chg="mod">
          <ac:chgData name="Caitlin Joyce (2204263)" userId="S::2204263@student.uwtsd.ac.uk::f4f85af2-f6c3-4705-8779-8ace254058a2" providerId="AD" clId="Web-{5CA871B0-3875-2A09-3587-4E91A26BCE63}" dt="2025-05-22T00:06:18.355" v="3713" actId="20577"/>
          <ac:spMkLst>
            <pc:docMk/>
            <pc:sldMk cId="4070936847" sldId="280"/>
            <ac:spMk id="3" creationId="{242EF323-47B9-C7C0-3461-407652FCD549}"/>
          </ac:spMkLst>
        </pc:spChg>
      </pc:sldChg>
      <pc:sldChg chg="modSp new">
        <pc:chgData name="Caitlin Joyce (2204263)" userId="S::2204263@student.uwtsd.ac.uk::f4f85af2-f6c3-4705-8779-8ace254058a2" providerId="AD" clId="Web-{5CA871B0-3875-2A09-3587-4E91A26BCE63}" dt="2025-05-22T15:39:33.251" v="3721" actId="20577"/>
        <pc:sldMkLst>
          <pc:docMk/>
          <pc:sldMk cId="4032584815" sldId="281"/>
        </pc:sldMkLst>
        <pc:spChg chg="mod">
          <ac:chgData name="Caitlin Joyce (2204263)" userId="S::2204263@student.uwtsd.ac.uk::f4f85af2-f6c3-4705-8779-8ace254058a2" providerId="AD" clId="Web-{5CA871B0-3875-2A09-3587-4E91A26BCE63}" dt="2025-05-22T15:37:57.373" v="3719" actId="20577"/>
          <ac:spMkLst>
            <pc:docMk/>
            <pc:sldMk cId="4032584815" sldId="281"/>
            <ac:spMk id="2" creationId="{C3680EE6-F3AB-488D-25E3-FEE6B5576725}"/>
          </ac:spMkLst>
        </pc:spChg>
        <pc:spChg chg="mod">
          <ac:chgData name="Caitlin Joyce (2204263)" userId="S::2204263@student.uwtsd.ac.uk::f4f85af2-f6c3-4705-8779-8ace254058a2" providerId="AD" clId="Web-{5CA871B0-3875-2A09-3587-4E91A26BCE63}" dt="2025-05-22T15:39:33.251" v="3721" actId="20577"/>
          <ac:spMkLst>
            <pc:docMk/>
            <pc:sldMk cId="4032584815" sldId="281"/>
            <ac:spMk id="3" creationId="{0EA3A2B3-D984-6017-43FB-4250B1097EFA}"/>
          </ac:spMkLst>
        </pc:spChg>
      </pc:sldChg>
      <pc:sldMasterChg chg="add del addSldLayout delSldLayout">
        <pc:chgData name="Caitlin Joyce (2204263)" userId="S::2204263@student.uwtsd.ac.uk::f4f85af2-f6c3-4705-8779-8ace254058a2" providerId="AD" clId="Web-{5CA871B0-3875-2A09-3587-4E91A26BCE63}" dt="2025-05-18T11:21:56.530" v="374"/>
        <pc:sldMasterMkLst>
          <pc:docMk/>
          <pc:sldMasterMk cId="1072394682" sldId="2147483771"/>
        </pc:sldMasterMkLst>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2447985150" sldId="2147483760"/>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199128896" sldId="2147483761"/>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2903362860" sldId="2147483762"/>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3500188031" sldId="2147483763"/>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2452909613" sldId="2147483764"/>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3026408285" sldId="2147483765"/>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4091347156" sldId="2147483766"/>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1044506720" sldId="2147483767"/>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2234766199" sldId="2147483768"/>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1392599085" sldId="2147483769"/>
          </pc:sldLayoutMkLst>
        </pc:sldLayoutChg>
        <pc:sldLayoutChg chg="add del">
          <pc:chgData name="Caitlin Joyce (2204263)" userId="S::2204263@student.uwtsd.ac.uk::f4f85af2-f6c3-4705-8779-8ace254058a2" providerId="AD" clId="Web-{5CA871B0-3875-2A09-3587-4E91A26BCE63}" dt="2025-05-18T11:21:56.530" v="374"/>
          <pc:sldLayoutMkLst>
            <pc:docMk/>
            <pc:sldMasterMk cId="1072394682" sldId="2147483771"/>
            <pc:sldLayoutMk cId="2944058226" sldId="2147483770"/>
          </pc:sldLayoutMkLst>
        </pc:sldLayoutChg>
      </pc:sldMasterChg>
      <pc:sldMasterChg chg="add del addSldLayout delSldLayout modSldLayout">
        <pc:chgData name="Caitlin Joyce (2204263)" userId="S::2204263@student.uwtsd.ac.uk::f4f85af2-f6c3-4705-8779-8ace254058a2" providerId="AD" clId="Web-{5CA871B0-3875-2A09-3587-4E91A26BCE63}" dt="2025-05-18T11:21:56.530" v="374"/>
        <pc:sldMasterMkLst>
          <pc:docMk/>
          <pc:sldMasterMk cId="550131587" sldId="2147483772"/>
        </pc:sldMasterMkLst>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1576779567" sldId="2147483773"/>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3434740144" sldId="2147483774"/>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2800021523" sldId="2147483775"/>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151571612" sldId="2147483776"/>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888820034" sldId="2147483777"/>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3316547869" sldId="2147483778"/>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2176494327" sldId="2147483779"/>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1488098443" sldId="2147483780"/>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628416016" sldId="2147483781"/>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2799768943" sldId="2147483782"/>
          </pc:sldLayoutMkLst>
        </pc:sldLayoutChg>
        <pc:sldLayoutChg chg="add del mod replId">
          <pc:chgData name="Caitlin Joyce (2204263)" userId="S::2204263@student.uwtsd.ac.uk::f4f85af2-f6c3-4705-8779-8ace254058a2" providerId="AD" clId="Web-{5CA871B0-3875-2A09-3587-4E91A26BCE63}" dt="2025-05-18T11:21:56.530" v="374"/>
          <pc:sldLayoutMkLst>
            <pc:docMk/>
            <pc:sldMasterMk cId="550131587" sldId="2147483772"/>
            <pc:sldLayoutMk cId="1512176233" sldId="2147483783"/>
          </pc:sldLayoutMkLst>
        </pc:sldLayoutChg>
      </pc:sldMasterChg>
      <pc:sldMasterChg chg="add del addSldLayout delSldLayout modSldLayout">
        <pc:chgData name="Caitlin Joyce (2204263)" userId="S::2204263@student.uwtsd.ac.uk::f4f85af2-f6c3-4705-8779-8ace254058a2" providerId="AD" clId="Web-{5CA871B0-3875-2A09-3587-4E91A26BCE63}" dt="2025-05-18T11:21:55.530" v="373"/>
        <pc:sldMasterMkLst>
          <pc:docMk/>
          <pc:sldMasterMk cId="3305703386" sldId="2147483784"/>
        </pc:sldMasterMkLst>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279468201" sldId="2147483785"/>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2875873854" sldId="2147483786"/>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602940170" sldId="2147483787"/>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1846072803" sldId="2147483788"/>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2878184363" sldId="2147483789"/>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1028748103" sldId="2147483790"/>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1579166286" sldId="2147483791"/>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391355482" sldId="2147483792"/>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13754109" sldId="2147483793"/>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4148661188" sldId="2147483794"/>
          </pc:sldLayoutMkLst>
        </pc:sldLayoutChg>
        <pc:sldLayoutChg chg="add del mod replId">
          <pc:chgData name="Caitlin Joyce (2204263)" userId="S::2204263@student.uwtsd.ac.uk::f4f85af2-f6c3-4705-8779-8ace254058a2" providerId="AD" clId="Web-{5CA871B0-3875-2A09-3587-4E91A26BCE63}" dt="2025-05-18T11:21:55.530" v="373"/>
          <pc:sldLayoutMkLst>
            <pc:docMk/>
            <pc:sldMasterMk cId="3305703386" sldId="2147483784"/>
            <pc:sldLayoutMk cId="3499609753" sldId="2147483795"/>
          </pc:sldLayoutMkLst>
        </pc:sldLayoutChg>
      </pc:sldMasterChg>
    </pc:docChg>
  </pc:docChgLst>
  <pc:docChgLst>
    <pc:chgData name="Caitlin Joyce (2204263)" userId="S::2204263@student.uwtsd.ac.uk::f4f85af2-f6c3-4705-8779-8ace254058a2" providerId="AD" clId="Web-{E948C926-EE31-6692-A19F-98E94D39AB6E}"/>
    <pc:docChg chg="addSld delSld modSld addMainMaster delMainMaster">
      <pc:chgData name="Caitlin Joyce (2204263)" userId="S::2204263@student.uwtsd.ac.uk::f4f85af2-f6c3-4705-8779-8ace254058a2" providerId="AD" clId="Web-{E948C926-EE31-6692-A19F-98E94D39AB6E}" dt="2025-05-06T12:31:21.448" v="61" actId="20577"/>
      <pc:docMkLst>
        <pc:docMk/>
      </pc:docMkLst>
      <pc:sldChg chg="addSp delSp modSp del mod setBg modClrScheme delDesignElem chgLayout">
        <pc:chgData name="Caitlin Joyce (2204263)" userId="S::2204263@student.uwtsd.ac.uk::f4f85af2-f6c3-4705-8779-8ace254058a2" providerId="AD" clId="Web-{E948C926-EE31-6692-A19F-98E94D39AB6E}" dt="2025-05-06T12:29:13.893" v="24"/>
        <pc:sldMkLst>
          <pc:docMk/>
          <pc:sldMk cId="109857222" sldId="256"/>
        </pc:sldMkLst>
        <pc:spChg chg="mod ord">
          <ac:chgData name="Caitlin Joyce (2204263)" userId="S::2204263@student.uwtsd.ac.uk::f4f85af2-f6c3-4705-8779-8ace254058a2" providerId="AD" clId="Web-{E948C926-EE31-6692-A19F-98E94D39AB6E}" dt="2025-05-06T12:29:05.908" v="23"/>
          <ac:spMkLst>
            <pc:docMk/>
            <pc:sldMk cId="109857222" sldId="256"/>
            <ac:spMk id="2" creationId="{00000000-0000-0000-0000-000000000000}"/>
          </ac:spMkLst>
        </pc:spChg>
        <pc:spChg chg="mod ord">
          <ac:chgData name="Caitlin Joyce (2204263)" userId="S::2204263@student.uwtsd.ac.uk::f4f85af2-f6c3-4705-8779-8ace254058a2" providerId="AD" clId="Web-{E948C926-EE31-6692-A19F-98E94D39AB6E}" dt="2025-05-06T12:29:05.908" v="23"/>
          <ac:spMkLst>
            <pc:docMk/>
            <pc:sldMk cId="109857222" sldId="256"/>
            <ac:spMk id="3" creationId="{00000000-0000-0000-0000-000000000000}"/>
          </ac:spMkLst>
        </pc:spChg>
        <pc:spChg chg="add del">
          <ac:chgData name="Caitlin Joyce (2204263)" userId="S::2204263@student.uwtsd.ac.uk::f4f85af2-f6c3-4705-8779-8ace254058a2" providerId="AD" clId="Web-{E948C926-EE31-6692-A19F-98E94D39AB6E}" dt="2025-05-06T12:25:05.487" v="15"/>
          <ac:spMkLst>
            <pc:docMk/>
            <pc:sldMk cId="109857222" sldId="256"/>
            <ac:spMk id="9" creationId="{1A32057F-F015-B1B2-4E3E-2307F8EFC97B}"/>
          </ac:spMkLst>
        </pc:spChg>
        <pc:spChg chg="add del">
          <ac:chgData name="Caitlin Joyce (2204263)" userId="S::2204263@student.uwtsd.ac.uk::f4f85af2-f6c3-4705-8779-8ace254058a2" providerId="AD" clId="Web-{E948C926-EE31-6692-A19F-98E94D39AB6E}" dt="2025-05-06T12:25:14.862" v="17"/>
          <ac:spMkLst>
            <pc:docMk/>
            <pc:sldMk cId="109857222" sldId="256"/>
            <ac:spMk id="11" creationId="{03CF76AF-FF72-4430-A772-05840329020B}"/>
          </ac:spMkLst>
        </pc:spChg>
        <pc:spChg chg="add del">
          <ac:chgData name="Caitlin Joyce (2204263)" userId="S::2204263@student.uwtsd.ac.uk::f4f85af2-f6c3-4705-8779-8ace254058a2" providerId="AD" clId="Web-{E948C926-EE31-6692-A19F-98E94D39AB6E}" dt="2025-05-06T12:25:14.862" v="17"/>
          <ac:spMkLst>
            <pc:docMk/>
            <pc:sldMk cId="109857222" sldId="256"/>
            <ac:spMk id="13" creationId="{0B1C8180-2FDD-4202-8C45-4057CB1AB26F}"/>
          </ac:spMkLst>
        </pc:spChg>
        <pc:spChg chg="add del">
          <ac:chgData name="Caitlin Joyce (2204263)" userId="S::2204263@student.uwtsd.ac.uk::f4f85af2-f6c3-4705-8779-8ace254058a2" providerId="AD" clId="Web-{E948C926-EE31-6692-A19F-98E94D39AB6E}" dt="2025-05-06T12:25:14.862" v="17"/>
          <ac:spMkLst>
            <pc:docMk/>
            <pc:sldMk cId="109857222" sldId="256"/>
            <ac:spMk id="14" creationId="{BF9FFE17-DE95-4821-ACC1-B90C95449294}"/>
          </ac:spMkLst>
        </pc:spChg>
        <pc:spChg chg="add del">
          <ac:chgData name="Caitlin Joyce (2204263)" userId="S::2204263@student.uwtsd.ac.uk::f4f85af2-f6c3-4705-8779-8ace254058a2" providerId="AD" clId="Web-{E948C926-EE31-6692-A19F-98E94D39AB6E}" dt="2025-05-06T12:25:18.894" v="19"/>
          <ac:spMkLst>
            <pc:docMk/>
            <pc:sldMk cId="109857222" sldId="256"/>
            <ac:spMk id="21" creationId="{220FBD20-EC25-4BEE-AD5F-E459FA1E6A47}"/>
          </ac:spMkLst>
        </pc:spChg>
        <pc:spChg chg="add del">
          <ac:chgData name="Caitlin Joyce (2204263)" userId="S::2204263@student.uwtsd.ac.uk::f4f85af2-f6c3-4705-8779-8ace254058a2" providerId="AD" clId="Web-{E948C926-EE31-6692-A19F-98E94D39AB6E}" dt="2025-05-06T12:25:18.894" v="19"/>
          <ac:spMkLst>
            <pc:docMk/>
            <pc:sldMk cId="109857222" sldId="256"/>
            <ac:spMk id="23" creationId="{67F1335F-97CE-4842-9A57-2B6A3F459D82}"/>
          </ac:spMkLst>
        </pc:spChg>
        <pc:spChg chg="add del">
          <ac:chgData name="Caitlin Joyce (2204263)" userId="S::2204263@student.uwtsd.ac.uk::f4f85af2-f6c3-4705-8779-8ace254058a2" providerId="AD" clId="Web-{E948C926-EE31-6692-A19F-98E94D39AB6E}" dt="2025-05-06T12:25:50.505" v="22"/>
          <ac:spMkLst>
            <pc:docMk/>
            <pc:sldMk cId="109857222" sldId="256"/>
            <ac:spMk id="25" creationId="{1A32057F-F015-B1B2-4E3E-2307F8EFC97B}"/>
          </ac:spMkLst>
        </pc:spChg>
        <pc:spChg chg="add del">
          <ac:chgData name="Caitlin Joyce (2204263)" userId="S::2204263@student.uwtsd.ac.uk::f4f85af2-f6c3-4705-8779-8ace254058a2" providerId="AD" clId="Web-{E948C926-EE31-6692-A19F-98E94D39AB6E}" dt="2025-05-06T12:29:05.908" v="23"/>
          <ac:spMkLst>
            <pc:docMk/>
            <pc:sldMk cId="109857222" sldId="256"/>
            <ac:spMk id="31" creationId="{1A32057F-F015-B1B2-4E3E-2307F8EFC97B}"/>
          </ac:spMkLst>
        </pc:spChg>
        <pc:picChg chg="add del">
          <ac:chgData name="Caitlin Joyce (2204263)" userId="S::2204263@student.uwtsd.ac.uk::f4f85af2-f6c3-4705-8779-8ace254058a2" providerId="AD" clId="Web-{E948C926-EE31-6692-A19F-98E94D39AB6E}" dt="2025-05-06T12:25:05.487" v="15"/>
          <ac:picMkLst>
            <pc:docMk/>
            <pc:sldMk cId="109857222" sldId="256"/>
            <ac:picMk id="4" creationId="{5E7BD332-6F49-579D-559A-41D786DA12E4}"/>
          </ac:picMkLst>
        </pc:picChg>
        <pc:picChg chg="add del">
          <ac:chgData name="Caitlin Joyce (2204263)" userId="S::2204263@student.uwtsd.ac.uk::f4f85af2-f6c3-4705-8779-8ace254058a2" providerId="AD" clId="Web-{E948C926-EE31-6692-A19F-98E94D39AB6E}" dt="2025-05-06T12:25:14.862" v="17"/>
          <ac:picMkLst>
            <pc:docMk/>
            <pc:sldMk cId="109857222" sldId="256"/>
            <ac:picMk id="12" creationId="{5F159468-8404-E491-60CF-D54A7F33E0F7}"/>
          </ac:picMkLst>
        </pc:picChg>
        <pc:picChg chg="add del">
          <ac:chgData name="Caitlin Joyce (2204263)" userId="S::2204263@student.uwtsd.ac.uk::f4f85af2-f6c3-4705-8779-8ace254058a2" providerId="AD" clId="Web-{E948C926-EE31-6692-A19F-98E94D39AB6E}" dt="2025-05-06T12:25:18.894" v="19"/>
          <ac:picMkLst>
            <pc:docMk/>
            <pc:sldMk cId="109857222" sldId="256"/>
            <ac:picMk id="22" creationId="{A2525527-EFC7-C04B-6BDF-78421E6AE524}"/>
          </ac:picMkLst>
        </pc:picChg>
        <pc:picChg chg="add mod">
          <ac:chgData name="Caitlin Joyce (2204263)" userId="S::2204263@student.uwtsd.ac.uk::f4f85af2-f6c3-4705-8779-8ace254058a2" providerId="AD" clId="Web-{E948C926-EE31-6692-A19F-98E94D39AB6E}" dt="2025-05-06T12:25:50.505" v="22"/>
          <ac:picMkLst>
            <pc:docMk/>
            <pc:sldMk cId="109857222" sldId="256"/>
            <ac:picMk id="26" creationId="{5E7BD332-6F49-579D-559A-41D786DA12E4}"/>
          </ac:picMkLst>
        </pc:picChg>
        <pc:cxnChg chg="add del">
          <ac:chgData name="Caitlin Joyce (2204263)" userId="S::2204263@student.uwtsd.ac.uk::f4f85af2-f6c3-4705-8779-8ace254058a2" providerId="AD" clId="Web-{E948C926-EE31-6692-A19F-98E94D39AB6E}" dt="2025-05-06T12:25:14.862" v="17"/>
          <ac:cxnSpMkLst>
            <pc:docMk/>
            <pc:sldMk cId="109857222" sldId="256"/>
            <ac:cxnSpMk id="15" creationId="{D6E86CC6-13EA-4A88-86AD-CF27BF52CC95}"/>
          </ac:cxnSpMkLst>
        </pc:cxnChg>
        <pc:cxnChg chg="add del">
          <ac:chgData name="Caitlin Joyce (2204263)" userId="S::2204263@student.uwtsd.ac.uk::f4f85af2-f6c3-4705-8779-8ace254058a2" providerId="AD" clId="Web-{E948C926-EE31-6692-A19F-98E94D39AB6E}" dt="2025-05-06T12:25:14.862" v="17"/>
          <ac:cxnSpMkLst>
            <pc:docMk/>
            <pc:sldMk cId="109857222" sldId="256"/>
            <ac:cxnSpMk id="17" creationId="{3F80B441-4F7D-4B40-8A13-FED03A1F3A16}"/>
          </ac:cxnSpMkLst>
        </pc:cxnChg>
        <pc:cxnChg chg="add del">
          <ac:chgData name="Caitlin Joyce (2204263)" userId="S::2204263@student.uwtsd.ac.uk::f4f85af2-f6c3-4705-8779-8ace254058a2" providerId="AD" clId="Web-{E948C926-EE31-6692-A19F-98E94D39AB6E}" dt="2025-05-06T12:25:14.862" v="17"/>
          <ac:cxnSpMkLst>
            <pc:docMk/>
            <pc:sldMk cId="109857222" sldId="256"/>
            <ac:cxnSpMk id="19" creationId="{70C7FD1A-44B1-4E4C-B0C9-A8103DCCDCC2}"/>
          </ac:cxnSpMkLst>
        </pc:cxnChg>
      </pc:sldChg>
      <pc:sldChg chg="addSp delSp modSp new mod setBg modClrScheme setClrOvrMap chgLayout">
        <pc:chgData name="Caitlin Joyce (2204263)" userId="S::2204263@student.uwtsd.ac.uk::f4f85af2-f6c3-4705-8779-8ace254058a2" providerId="AD" clId="Web-{E948C926-EE31-6692-A19F-98E94D39AB6E}" dt="2025-05-06T12:31:21.448" v="61" actId="20577"/>
        <pc:sldMkLst>
          <pc:docMk/>
          <pc:sldMk cId="1996975707" sldId="256"/>
        </pc:sldMkLst>
        <pc:spChg chg="mod">
          <ac:chgData name="Caitlin Joyce (2204263)" userId="S::2204263@student.uwtsd.ac.uk::f4f85af2-f6c3-4705-8779-8ace254058a2" providerId="AD" clId="Web-{E948C926-EE31-6692-A19F-98E94D39AB6E}" dt="2025-05-06T12:31:02.931" v="47" actId="14100"/>
          <ac:spMkLst>
            <pc:docMk/>
            <pc:sldMk cId="1996975707" sldId="256"/>
            <ac:spMk id="2" creationId="{1FBF0AB6-D9BB-15B7-141F-90F0F2870325}"/>
          </ac:spMkLst>
        </pc:spChg>
        <pc:spChg chg="mod">
          <ac:chgData name="Caitlin Joyce (2204263)" userId="S::2204263@student.uwtsd.ac.uk::f4f85af2-f6c3-4705-8779-8ace254058a2" providerId="AD" clId="Web-{E948C926-EE31-6692-A19F-98E94D39AB6E}" dt="2025-05-06T12:31:21.448" v="61" actId="20577"/>
          <ac:spMkLst>
            <pc:docMk/>
            <pc:sldMk cId="1996975707" sldId="256"/>
            <ac:spMk id="3" creationId="{7327493A-BA08-2E84-4334-B63D8381EB36}"/>
          </ac:spMkLst>
        </pc:spChg>
        <pc:spChg chg="add del">
          <ac:chgData name="Caitlin Joyce (2204263)" userId="S::2204263@student.uwtsd.ac.uk::f4f85af2-f6c3-4705-8779-8ace254058a2" providerId="AD" clId="Web-{E948C926-EE31-6692-A19F-98E94D39AB6E}" dt="2025-05-06T12:30:44.727" v="44"/>
          <ac:spMkLst>
            <pc:docMk/>
            <pc:sldMk cId="1996975707" sldId="256"/>
            <ac:spMk id="9" creationId="{33E93247-6229-44AB-A550-739E971E690B}"/>
          </ac:spMkLst>
        </pc:spChg>
        <pc:spChg chg="add del">
          <ac:chgData name="Caitlin Joyce (2204263)" userId="S::2204263@student.uwtsd.ac.uk::f4f85af2-f6c3-4705-8779-8ace254058a2" providerId="AD" clId="Web-{E948C926-EE31-6692-A19F-98E94D39AB6E}" dt="2025-05-06T12:30:44.727" v="44"/>
          <ac:spMkLst>
            <pc:docMk/>
            <pc:sldMk cId="1996975707" sldId="256"/>
            <ac:spMk id="11" creationId="{912025B4-7337-735E-4DC9-E634D2011984}"/>
          </ac:spMkLst>
        </pc:spChg>
        <pc:spChg chg="add del">
          <ac:chgData name="Caitlin Joyce (2204263)" userId="S::2204263@student.uwtsd.ac.uk::f4f85af2-f6c3-4705-8779-8ace254058a2" providerId="AD" clId="Web-{E948C926-EE31-6692-A19F-98E94D39AB6E}" dt="2025-05-06T12:30:44.727" v="44"/>
          <ac:spMkLst>
            <pc:docMk/>
            <pc:sldMk cId="1996975707" sldId="256"/>
            <ac:spMk id="13" creationId="{150CDACD-D191-E642-F686-FCB54B7E5F67}"/>
          </ac:spMkLst>
        </pc:spChg>
        <pc:spChg chg="add">
          <ac:chgData name="Caitlin Joyce (2204263)" userId="S::2204263@student.uwtsd.ac.uk::f4f85af2-f6c3-4705-8779-8ace254058a2" providerId="AD" clId="Web-{E948C926-EE31-6692-A19F-98E94D39AB6E}" dt="2025-05-06T12:30:44.727" v="44"/>
          <ac:spMkLst>
            <pc:docMk/>
            <pc:sldMk cId="1996975707" sldId="256"/>
            <ac:spMk id="18" creationId="{1A32057F-F015-B1B2-4E3E-2307F8EFC97B}"/>
          </ac:spMkLst>
        </pc:spChg>
        <pc:picChg chg="add mod ord">
          <ac:chgData name="Caitlin Joyce (2204263)" userId="S::2204263@student.uwtsd.ac.uk::f4f85af2-f6c3-4705-8779-8ace254058a2" providerId="AD" clId="Web-{E948C926-EE31-6692-A19F-98E94D39AB6E}" dt="2025-05-06T12:30:44.727" v="44"/>
          <ac:picMkLst>
            <pc:docMk/>
            <pc:sldMk cId="1996975707" sldId="256"/>
            <ac:picMk id="4" creationId="{A9CDC574-3D2C-1754-CBA9-BF93238B38A0}"/>
          </ac:picMkLst>
        </pc:picChg>
      </pc:sldChg>
      <pc:sldChg chg="modSp new del mod modClrScheme chgLayout">
        <pc:chgData name="Caitlin Joyce (2204263)" userId="S::2204263@student.uwtsd.ac.uk::f4f85af2-f6c3-4705-8779-8ace254058a2" providerId="AD" clId="Web-{E948C926-EE31-6692-A19F-98E94D39AB6E}" dt="2025-05-06T12:29:19.253" v="25"/>
        <pc:sldMkLst>
          <pc:docMk/>
          <pc:sldMk cId="4046030644" sldId="257"/>
        </pc:sldMkLst>
        <pc:spChg chg="mod ord">
          <ac:chgData name="Caitlin Joyce (2204263)" userId="S::2204263@student.uwtsd.ac.uk::f4f85af2-f6c3-4705-8779-8ace254058a2" providerId="AD" clId="Web-{E948C926-EE31-6692-A19F-98E94D39AB6E}" dt="2025-05-06T12:29:05.908" v="23"/>
          <ac:spMkLst>
            <pc:docMk/>
            <pc:sldMk cId="4046030644" sldId="257"/>
            <ac:spMk id="2" creationId="{B6C16CFC-B454-7DA4-0261-1AD5BDE12FD3}"/>
          </ac:spMkLst>
        </pc:spChg>
        <pc:spChg chg="mod ord">
          <ac:chgData name="Caitlin Joyce (2204263)" userId="S::2204263@student.uwtsd.ac.uk::f4f85af2-f6c3-4705-8779-8ace254058a2" providerId="AD" clId="Web-{E948C926-EE31-6692-A19F-98E94D39AB6E}" dt="2025-05-06T12:29:05.908" v="23"/>
          <ac:spMkLst>
            <pc:docMk/>
            <pc:sldMk cId="4046030644" sldId="257"/>
            <ac:spMk id="3" creationId="{2739A7AB-8991-E358-6DD6-A0387CA1214D}"/>
          </ac:spMkLst>
        </pc:spChg>
      </pc:sldChg>
      <pc:sldMasterChg chg="add del addSldLayout delSldLayout">
        <pc:chgData name="Caitlin Joyce (2204263)" userId="S::2204263@student.uwtsd.ac.uk::f4f85af2-f6c3-4705-8779-8ace254058a2" providerId="AD" clId="Web-{E948C926-EE31-6692-A19F-98E94D39AB6E}" dt="2025-05-06T12:25:18.972" v="20"/>
        <pc:sldMasterMkLst>
          <pc:docMk/>
          <pc:sldMasterMk cId="2460954070" sldId="2147483660"/>
        </pc:sldMasterMkLst>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2385387890" sldId="2147483661"/>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949138452" sldId="2147483662"/>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2591524520" sldId="2147483663"/>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1203092039" sldId="2147483664"/>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3733172339" sldId="2147483665"/>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3210312558" sldId="2147483666"/>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3146388984" sldId="2147483667"/>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3171841454" sldId="2147483668"/>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1718958274" sldId="2147483669"/>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2202905451" sldId="2147483670"/>
          </pc:sldLayoutMkLst>
        </pc:sldLayoutChg>
        <pc:sldLayoutChg chg="add del">
          <pc:chgData name="Caitlin Joyce (2204263)" userId="S::2204263@student.uwtsd.ac.uk::f4f85af2-f6c3-4705-8779-8ace254058a2" providerId="AD" clId="Web-{E948C926-EE31-6692-A19F-98E94D39AB6E}" dt="2025-05-06T12:25:18.972" v="20"/>
          <pc:sldLayoutMkLst>
            <pc:docMk/>
            <pc:sldMasterMk cId="2460954070" sldId="2147483660"/>
            <pc:sldLayoutMk cId="3479445657" sldId="2147483671"/>
          </pc:sldLayoutMkLst>
        </pc:sldLayoutChg>
      </pc:sldMasterChg>
      <pc:sldMasterChg chg="add del addSldLayout delSldLayout">
        <pc:chgData name="Caitlin Joyce (2204263)" userId="S::2204263@student.uwtsd.ac.uk::f4f85af2-f6c3-4705-8779-8ace254058a2" providerId="AD" clId="Web-{E948C926-EE31-6692-A19F-98E94D39AB6E}" dt="2025-05-06T12:29:05.908" v="23"/>
        <pc:sldMasterMkLst>
          <pc:docMk/>
          <pc:sldMasterMk cId="496196270" sldId="2147483708"/>
        </pc:sldMasterMkLst>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889031420" sldId="2147483697"/>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2116582374" sldId="2147483698"/>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371222174" sldId="2147483699"/>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1626512295" sldId="2147483700"/>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1997241771" sldId="2147483701"/>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1943792220" sldId="2147483702"/>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154481449" sldId="2147483703"/>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2566635090" sldId="2147483704"/>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2574732814" sldId="2147483705"/>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3328969139" sldId="2147483706"/>
          </pc:sldLayoutMkLst>
        </pc:sldLayoutChg>
        <pc:sldLayoutChg chg="add del">
          <pc:chgData name="Caitlin Joyce (2204263)" userId="S::2204263@student.uwtsd.ac.uk::f4f85af2-f6c3-4705-8779-8ace254058a2" providerId="AD" clId="Web-{E948C926-EE31-6692-A19F-98E94D39AB6E}" dt="2025-05-06T12:29:05.908" v="23"/>
          <pc:sldLayoutMkLst>
            <pc:docMk/>
            <pc:sldMasterMk cId="496196270" sldId="2147483708"/>
            <pc:sldLayoutMk cId="678728955" sldId="2147483707"/>
          </pc:sldLayoutMkLst>
        </pc:sldLayoutChg>
      </pc:sldMasterChg>
      <pc:sldMasterChg chg="add del addSldLayout delSldLayout modSldLayout">
        <pc:chgData name="Caitlin Joyce (2204263)" userId="S::2204263@student.uwtsd.ac.uk::f4f85af2-f6c3-4705-8779-8ace254058a2" providerId="AD" clId="Web-{E948C926-EE31-6692-A19F-98E94D39AB6E}" dt="2025-05-06T12:30:10.522" v="27"/>
        <pc:sldMasterMkLst>
          <pc:docMk/>
          <pc:sldMasterMk cId="3252321405" sldId="2147483709"/>
        </pc:sldMasterMkLst>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676474620" sldId="2147483710"/>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771652415" sldId="2147483711"/>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3034520601" sldId="2147483712"/>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4114937508" sldId="2147483713"/>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209152999" sldId="2147483714"/>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125420253" sldId="2147483715"/>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2496821059" sldId="2147483716"/>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2783340037" sldId="2147483717"/>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618832086" sldId="2147483718"/>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4176713842" sldId="2147483719"/>
          </pc:sldLayoutMkLst>
        </pc:sldLayoutChg>
        <pc:sldLayoutChg chg="add del mod replId">
          <pc:chgData name="Caitlin Joyce (2204263)" userId="S::2204263@student.uwtsd.ac.uk::f4f85af2-f6c3-4705-8779-8ace254058a2" providerId="AD" clId="Web-{E948C926-EE31-6692-A19F-98E94D39AB6E}" dt="2025-05-06T12:30:10.522" v="27"/>
          <pc:sldLayoutMkLst>
            <pc:docMk/>
            <pc:sldMasterMk cId="3252321405" sldId="2147483709"/>
            <pc:sldLayoutMk cId="2676207852" sldId="2147483720"/>
          </pc:sldLayoutMkLst>
        </pc:sldLayoutChg>
      </pc:sldMasterChg>
      <pc:sldMasterChg chg="add del addSldLayout delSldLayout">
        <pc:chgData name="Caitlin Joyce (2204263)" userId="S::2204263@student.uwtsd.ac.uk::f4f85af2-f6c3-4705-8779-8ace254058a2" providerId="AD" clId="Web-{E948C926-EE31-6692-A19F-98E94D39AB6E}" dt="2025-05-06T12:25:14.862" v="17"/>
        <pc:sldMasterMkLst>
          <pc:docMk/>
          <pc:sldMasterMk cId="3218371376" sldId="2147483734"/>
        </pc:sldMasterMkLst>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3331291311" sldId="2147483723"/>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187705894" sldId="2147483724"/>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1802491264" sldId="2147483725"/>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86819504" sldId="2147483726"/>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4142530054" sldId="2147483727"/>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3612156036" sldId="2147483728"/>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2177841891" sldId="2147483729"/>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698842125" sldId="2147483730"/>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422298634" sldId="2147483731"/>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1658375605" sldId="2147483732"/>
          </pc:sldLayoutMkLst>
        </pc:sldLayoutChg>
        <pc:sldLayoutChg chg="add del">
          <pc:chgData name="Caitlin Joyce (2204263)" userId="S::2204263@student.uwtsd.ac.uk::f4f85af2-f6c3-4705-8779-8ace254058a2" providerId="AD" clId="Web-{E948C926-EE31-6692-A19F-98E94D39AB6E}" dt="2025-05-06T12:25:14.862" v="17"/>
          <pc:sldLayoutMkLst>
            <pc:docMk/>
            <pc:sldMasterMk cId="3218371376" sldId="2147483734"/>
            <pc:sldLayoutMk cId="3294198983" sldId="2147483733"/>
          </pc:sldLayoutMkLst>
        </pc:sldLayoutChg>
      </pc:sldMasterChg>
      <pc:sldMasterChg chg="add del addSldLayout delSldLayout">
        <pc:chgData name="Caitlin Joyce (2204263)" userId="S::2204263@student.uwtsd.ac.uk::f4f85af2-f6c3-4705-8779-8ace254058a2" providerId="AD" clId="Web-{E948C926-EE31-6692-A19F-98E94D39AB6E}" dt="2025-05-06T12:30:44.727" v="44"/>
        <pc:sldMasterMkLst>
          <pc:docMk/>
          <pc:sldMasterMk cId="2568835337" sldId="2147483747"/>
        </pc:sldMasterMkLst>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1676808625" sldId="2147483736"/>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3942056586" sldId="2147483737"/>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862770793" sldId="2147483738"/>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410892549" sldId="2147483739"/>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3336442790" sldId="2147483740"/>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415441953" sldId="2147483741"/>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591727712" sldId="2147483742"/>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3132076699" sldId="2147483743"/>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3490191459" sldId="2147483744"/>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1387353561" sldId="2147483745"/>
          </pc:sldLayoutMkLst>
        </pc:sldLayoutChg>
        <pc:sldLayoutChg chg="add del">
          <pc:chgData name="Caitlin Joyce (2204263)" userId="S::2204263@student.uwtsd.ac.uk::f4f85af2-f6c3-4705-8779-8ace254058a2" providerId="AD" clId="Web-{E948C926-EE31-6692-A19F-98E94D39AB6E}" dt="2025-05-06T12:30:44.727" v="44"/>
          <pc:sldLayoutMkLst>
            <pc:docMk/>
            <pc:sldMasterMk cId="2568835337" sldId="2147483747"/>
            <pc:sldLayoutMk cId="2742594197" sldId="2147483746"/>
          </pc:sldLayoutMkLst>
        </pc:sldLayoutChg>
      </pc:sldMasterChg>
      <pc:sldMasterChg chg="add del addSldLayout delSldLayout">
        <pc:chgData name="Caitlin Joyce (2204263)" userId="S::2204263@student.uwtsd.ac.uk::f4f85af2-f6c3-4705-8779-8ace254058a2" providerId="AD" clId="Web-{E948C926-EE31-6692-A19F-98E94D39AB6E}" dt="2025-05-06T12:25:18.894" v="19"/>
        <pc:sldMasterMkLst>
          <pc:docMk/>
          <pc:sldMasterMk cId="3729945949" sldId="2147483747"/>
        </pc:sldMasterMkLst>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2411460182" sldId="2147483736"/>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3323195204" sldId="2147483737"/>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607972915" sldId="2147483738"/>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1689580559" sldId="2147483739"/>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4259320704" sldId="2147483740"/>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1078533382" sldId="2147483741"/>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3656914484" sldId="2147483742"/>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880902273" sldId="2147483743"/>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1862283432" sldId="2147483744"/>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81796305" sldId="2147483745"/>
          </pc:sldLayoutMkLst>
        </pc:sldLayoutChg>
        <pc:sldLayoutChg chg="add del">
          <pc:chgData name="Caitlin Joyce (2204263)" userId="S::2204263@student.uwtsd.ac.uk::f4f85af2-f6c3-4705-8779-8ace254058a2" providerId="AD" clId="Web-{E948C926-EE31-6692-A19F-98E94D39AB6E}" dt="2025-05-06T12:25:18.894" v="19"/>
          <pc:sldLayoutMkLst>
            <pc:docMk/>
            <pc:sldMasterMk cId="3729945949" sldId="2147483747"/>
            <pc:sldLayoutMk cId="457687868" sldId="2147483746"/>
          </pc:sldLayoutMkLst>
        </pc:sldLayoutChg>
      </pc:sldMasterChg>
      <pc:sldMasterChg chg="add addSldLayout">
        <pc:chgData name="Caitlin Joyce (2204263)" userId="S::2204263@student.uwtsd.ac.uk::f4f85af2-f6c3-4705-8779-8ace254058a2" providerId="AD" clId="Web-{E948C926-EE31-6692-A19F-98E94D39AB6E}" dt="2025-05-06T12:30:44.727" v="44"/>
        <pc:sldMasterMkLst>
          <pc:docMk/>
          <pc:sldMasterMk cId="1072394682" sldId="2147483771"/>
        </pc:sldMasterMkLst>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2447985150" sldId="2147483760"/>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199128896" sldId="2147483761"/>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2903362860" sldId="2147483762"/>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3500188031" sldId="2147483763"/>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2452909613" sldId="2147483764"/>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3026408285" sldId="2147483765"/>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4091347156" sldId="2147483766"/>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1044506720" sldId="2147483767"/>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2234766199" sldId="2147483768"/>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1392599085" sldId="2147483769"/>
          </pc:sldLayoutMkLst>
        </pc:sldLayoutChg>
        <pc:sldLayoutChg chg="add">
          <pc:chgData name="Caitlin Joyce (2204263)" userId="S::2204263@student.uwtsd.ac.uk::f4f85af2-f6c3-4705-8779-8ace254058a2" providerId="AD" clId="Web-{E948C926-EE31-6692-A19F-98E94D39AB6E}" dt="2025-05-06T12:30:44.727" v="44"/>
          <pc:sldLayoutMkLst>
            <pc:docMk/>
            <pc:sldMasterMk cId="1072394682" sldId="2147483771"/>
            <pc:sldLayoutMk cId="2944058226" sldId="2147483770"/>
          </pc:sldLayoutMkLst>
        </pc:sldLayoutChg>
      </pc:sldMasterChg>
    </pc:docChg>
  </pc:docChgLst>
  <pc:docChgLst>
    <pc:chgData name="Caitlin Joyce (2204263)" userId="S::2204263@student.uwtsd.ac.uk::f4f85af2-f6c3-4705-8779-8ace254058a2" providerId="AD" clId="Web-{FD42C6C4-128D-1C49-B9FB-CDAC1C2F68B0}"/>
    <pc:docChg chg="addSld modSld sldOrd">
      <pc:chgData name="Caitlin Joyce (2204263)" userId="S::2204263@student.uwtsd.ac.uk::f4f85af2-f6c3-4705-8779-8ace254058a2" providerId="AD" clId="Web-{FD42C6C4-128D-1C49-B9FB-CDAC1C2F68B0}" dt="2025-05-18T10:36:25.646" v="584" actId="20577"/>
      <pc:docMkLst>
        <pc:docMk/>
      </pc:docMkLst>
      <pc:sldChg chg="addSp delSp modSp new mod setBg">
        <pc:chgData name="Caitlin Joyce (2204263)" userId="S::2204263@student.uwtsd.ac.uk::f4f85af2-f6c3-4705-8779-8ace254058a2" providerId="AD" clId="Web-{FD42C6C4-128D-1C49-B9FB-CDAC1C2F68B0}" dt="2025-05-17T08:55:14.597" v="317" actId="20577"/>
        <pc:sldMkLst>
          <pc:docMk/>
          <pc:sldMk cId="4102943974" sldId="257"/>
        </pc:sldMkLst>
        <pc:spChg chg="mod">
          <ac:chgData name="Caitlin Joyce (2204263)" userId="S::2204263@student.uwtsd.ac.uk::f4f85af2-f6c3-4705-8779-8ace254058a2" providerId="AD" clId="Web-{FD42C6C4-128D-1C49-B9FB-CDAC1C2F68B0}" dt="2025-05-17T08:55:08.581" v="314" actId="14100"/>
          <ac:spMkLst>
            <pc:docMk/>
            <pc:sldMk cId="4102943974" sldId="257"/>
            <ac:spMk id="2" creationId="{36658CFC-5039-C319-721C-F43142D35F16}"/>
          </ac:spMkLst>
        </pc:spChg>
        <pc:spChg chg="mod ord">
          <ac:chgData name="Caitlin Joyce (2204263)" userId="S::2204263@student.uwtsd.ac.uk::f4f85af2-f6c3-4705-8779-8ace254058a2" providerId="AD" clId="Web-{FD42C6C4-128D-1C49-B9FB-CDAC1C2F68B0}" dt="2025-05-17T08:55:14.597" v="317" actId="20577"/>
          <ac:spMkLst>
            <pc:docMk/>
            <pc:sldMk cId="4102943974" sldId="257"/>
            <ac:spMk id="3" creationId="{96A05B87-3F73-3FFF-0491-AA330534182E}"/>
          </ac:spMkLst>
        </pc:spChg>
        <pc:spChg chg="add del">
          <ac:chgData name="Caitlin Joyce (2204263)" userId="S::2204263@student.uwtsd.ac.uk::f4f85af2-f6c3-4705-8779-8ace254058a2" providerId="AD" clId="Web-{FD42C6C4-128D-1C49-B9FB-CDAC1C2F68B0}" dt="2025-05-17T08:30:04.064" v="215"/>
          <ac:spMkLst>
            <pc:docMk/>
            <pc:sldMk cId="4102943974" sldId="257"/>
            <ac:spMk id="9" creationId="{4E267A9A-3339-F8E6-CD25-1670F4B865F1}"/>
          </ac:spMkLst>
        </pc:spChg>
        <pc:spChg chg="add del">
          <ac:chgData name="Caitlin Joyce (2204263)" userId="S::2204263@student.uwtsd.ac.uk::f4f85af2-f6c3-4705-8779-8ace254058a2" providerId="AD" clId="Web-{FD42C6C4-128D-1C49-B9FB-CDAC1C2F68B0}" dt="2025-05-17T08:54:40.893" v="309"/>
          <ac:spMkLst>
            <pc:docMk/>
            <pc:sldMk cId="4102943974" sldId="257"/>
            <ac:spMk id="11" creationId="{92CC1E4F-F1F0-B945-BE50-C72A7103E8AC}"/>
          </ac:spMkLst>
        </pc:spChg>
        <pc:spChg chg="add del">
          <ac:chgData name="Caitlin Joyce (2204263)" userId="S::2204263@student.uwtsd.ac.uk::f4f85af2-f6c3-4705-8779-8ace254058a2" providerId="AD" clId="Web-{FD42C6C4-128D-1C49-B9FB-CDAC1C2F68B0}" dt="2025-05-17T08:54:37.565" v="306"/>
          <ac:spMkLst>
            <pc:docMk/>
            <pc:sldMk cId="4102943974" sldId="257"/>
            <ac:spMk id="16" creationId="{064D2207-AA67-DAD1-D42E-7A07328CA8EF}"/>
          </ac:spMkLst>
        </pc:spChg>
        <pc:spChg chg="add del">
          <ac:chgData name="Caitlin Joyce (2204263)" userId="S::2204263@student.uwtsd.ac.uk::f4f85af2-f6c3-4705-8779-8ace254058a2" providerId="AD" clId="Web-{FD42C6C4-128D-1C49-B9FB-CDAC1C2F68B0}" dt="2025-05-17T08:54:40.893" v="308"/>
          <ac:spMkLst>
            <pc:docMk/>
            <pc:sldMk cId="4102943974" sldId="257"/>
            <ac:spMk id="18" creationId="{CD59064A-7BD3-673D-2606-9507EFB48AA1}"/>
          </ac:spMkLst>
        </pc:spChg>
        <pc:spChg chg="add">
          <ac:chgData name="Caitlin Joyce (2204263)" userId="S::2204263@student.uwtsd.ac.uk::f4f85af2-f6c3-4705-8779-8ace254058a2" providerId="AD" clId="Web-{FD42C6C4-128D-1C49-B9FB-CDAC1C2F68B0}" dt="2025-05-17T08:54:40.893" v="309"/>
          <ac:spMkLst>
            <pc:docMk/>
            <pc:sldMk cId="4102943974" sldId="257"/>
            <ac:spMk id="20" creationId="{2961259D-605E-E200-FF9F-7C8C71D7C8E4}"/>
          </ac:spMkLst>
        </pc:spChg>
        <pc:picChg chg="add mod ord">
          <ac:chgData name="Caitlin Joyce (2204263)" userId="S::2204263@student.uwtsd.ac.uk::f4f85af2-f6c3-4705-8779-8ace254058a2" providerId="AD" clId="Web-{FD42C6C4-128D-1C49-B9FB-CDAC1C2F68B0}" dt="2025-05-17T08:54:40.893" v="309"/>
          <ac:picMkLst>
            <pc:docMk/>
            <pc:sldMk cId="4102943974" sldId="257"/>
            <ac:picMk id="4" creationId="{CC2069B5-4A0F-9899-84D4-3100F77B394A}"/>
          </ac:picMkLst>
        </pc:picChg>
      </pc:sldChg>
      <pc:sldChg chg="addSp delSp modSp new">
        <pc:chgData name="Caitlin Joyce (2204263)" userId="S::2204263@student.uwtsd.ac.uk::f4f85af2-f6c3-4705-8779-8ace254058a2" providerId="AD" clId="Web-{FD42C6C4-128D-1C49-B9FB-CDAC1C2F68B0}" dt="2025-05-18T10:36:25.646" v="584" actId="20577"/>
        <pc:sldMkLst>
          <pc:docMk/>
          <pc:sldMk cId="677245781" sldId="258"/>
        </pc:sldMkLst>
        <pc:spChg chg="mod">
          <ac:chgData name="Caitlin Joyce (2204263)" userId="S::2204263@student.uwtsd.ac.uk::f4f85af2-f6c3-4705-8779-8ace254058a2" providerId="AD" clId="Web-{FD42C6C4-128D-1C49-B9FB-CDAC1C2F68B0}" dt="2025-05-17T08:06:55.052" v="61" actId="20577"/>
          <ac:spMkLst>
            <pc:docMk/>
            <pc:sldMk cId="677245781" sldId="258"/>
            <ac:spMk id="2" creationId="{E95558FC-6610-D13B-697A-4DA1F88442F1}"/>
          </ac:spMkLst>
        </pc:spChg>
        <pc:spChg chg="del">
          <ac:chgData name="Caitlin Joyce (2204263)" userId="S::2204263@student.uwtsd.ac.uk::f4f85af2-f6c3-4705-8779-8ace254058a2" providerId="AD" clId="Web-{FD42C6C4-128D-1C49-B9FB-CDAC1C2F68B0}" dt="2025-05-18T10:30:39.791" v="445"/>
          <ac:spMkLst>
            <pc:docMk/>
            <pc:sldMk cId="677245781" sldId="258"/>
            <ac:spMk id="3" creationId="{11F0949E-AA27-D1A0-F1A8-EBE6C8252ED5}"/>
          </ac:spMkLst>
        </pc:spChg>
        <pc:spChg chg="add del mod">
          <ac:chgData name="Caitlin Joyce (2204263)" userId="S::2204263@student.uwtsd.ac.uk::f4f85af2-f6c3-4705-8779-8ace254058a2" providerId="AD" clId="Web-{FD42C6C4-128D-1C49-B9FB-CDAC1C2F68B0}" dt="2025-05-18T10:35:46.708" v="575"/>
          <ac:spMkLst>
            <pc:docMk/>
            <pc:sldMk cId="677245781" sldId="258"/>
            <ac:spMk id="5" creationId="{38ACB1ED-1CC6-2583-382E-D417CDF96177}"/>
          </ac:spMkLst>
        </pc:spChg>
        <pc:spChg chg="add mod">
          <ac:chgData name="Caitlin Joyce (2204263)" userId="S::2204263@student.uwtsd.ac.uk::f4f85af2-f6c3-4705-8779-8ace254058a2" providerId="AD" clId="Web-{FD42C6C4-128D-1C49-B9FB-CDAC1C2F68B0}" dt="2025-05-18T10:35:37.707" v="572" actId="20577"/>
          <ac:spMkLst>
            <pc:docMk/>
            <pc:sldMk cId="677245781" sldId="258"/>
            <ac:spMk id="6" creationId="{FEAF7F67-A2C4-33B4-225D-3187ABA9D9A8}"/>
          </ac:spMkLst>
        </pc:spChg>
        <pc:spChg chg="add del">
          <ac:chgData name="Caitlin Joyce (2204263)" userId="S::2204263@student.uwtsd.ac.uk::f4f85af2-f6c3-4705-8779-8ace254058a2" providerId="AD" clId="Web-{FD42C6C4-128D-1C49-B9FB-CDAC1C2F68B0}" dt="2025-05-18T10:36:12.224" v="577"/>
          <ac:spMkLst>
            <pc:docMk/>
            <pc:sldMk cId="677245781" sldId="258"/>
            <ac:spMk id="7" creationId="{1A7C6EC2-842A-116E-9889-8D5BB7EC818E}"/>
          </ac:spMkLst>
        </pc:spChg>
        <pc:spChg chg="add mod">
          <ac:chgData name="Caitlin Joyce (2204263)" userId="S::2204263@student.uwtsd.ac.uk::f4f85af2-f6c3-4705-8779-8ace254058a2" providerId="AD" clId="Web-{FD42C6C4-128D-1C49-B9FB-CDAC1C2F68B0}" dt="2025-05-18T10:36:25.646" v="584" actId="20577"/>
          <ac:spMkLst>
            <pc:docMk/>
            <pc:sldMk cId="677245781" sldId="258"/>
            <ac:spMk id="8" creationId="{1CDA261D-B7D1-566B-7934-FFF96490D941}"/>
          </ac:spMkLst>
        </pc:spChg>
        <pc:picChg chg="add mod ord">
          <ac:chgData name="Caitlin Joyce (2204263)" userId="S::2204263@student.uwtsd.ac.uk::f4f85af2-f6c3-4705-8779-8ace254058a2" providerId="AD" clId="Web-{FD42C6C4-128D-1C49-B9FB-CDAC1C2F68B0}" dt="2025-05-18T10:30:48.995" v="447" actId="1076"/>
          <ac:picMkLst>
            <pc:docMk/>
            <pc:sldMk cId="677245781" sldId="258"/>
            <ac:picMk id="4" creationId="{42497860-AFD8-C6BC-A33D-F11579E05617}"/>
          </ac:picMkLst>
        </pc:picChg>
      </pc:sldChg>
      <pc:sldChg chg="modSp new">
        <pc:chgData name="Caitlin Joyce (2204263)" userId="S::2204263@student.uwtsd.ac.uk::f4f85af2-f6c3-4705-8779-8ace254058a2" providerId="AD" clId="Web-{FD42C6C4-128D-1C49-B9FB-CDAC1C2F68B0}" dt="2025-05-17T09:01:25.113" v="319" actId="20577"/>
        <pc:sldMkLst>
          <pc:docMk/>
          <pc:sldMk cId="3597996915" sldId="259"/>
        </pc:sldMkLst>
        <pc:spChg chg="mod">
          <ac:chgData name="Caitlin Joyce (2204263)" userId="S::2204263@student.uwtsd.ac.uk::f4f85af2-f6c3-4705-8779-8ace254058a2" providerId="AD" clId="Web-{FD42C6C4-128D-1C49-B9FB-CDAC1C2F68B0}" dt="2025-05-17T09:01:25.113" v="319" actId="20577"/>
          <ac:spMkLst>
            <pc:docMk/>
            <pc:sldMk cId="3597996915" sldId="259"/>
            <ac:spMk id="2" creationId="{DAFC700F-300F-B59F-3D5A-1E7B7CA51FDC}"/>
          </ac:spMkLst>
        </pc:spChg>
      </pc:sldChg>
      <pc:sldChg chg="modSp new">
        <pc:chgData name="Caitlin Joyce (2204263)" userId="S::2204263@student.uwtsd.ac.uk::f4f85af2-f6c3-4705-8779-8ace254058a2" providerId="AD" clId="Web-{FD42C6C4-128D-1C49-B9FB-CDAC1C2F68B0}" dt="2025-05-17T08:07:31.323" v="94" actId="20577"/>
        <pc:sldMkLst>
          <pc:docMk/>
          <pc:sldMk cId="918596966" sldId="260"/>
        </pc:sldMkLst>
        <pc:spChg chg="mod">
          <ac:chgData name="Caitlin Joyce (2204263)" userId="S::2204263@student.uwtsd.ac.uk::f4f85af2-f6c3-4705-8779-8ace254058a2" providerId="AD" clId="Web-{FD42C6C4-128D-1C49-B9FB-CDAC1C2F68B0}" dt="2025-05-17T08:07:25.963" v="86" actId="20577"/>
          <ac:spMkLst>
            <pc:docMk/>
            <pc:sldMk cId="918596966" sldId="260"/>
            <ac:spMk id="2" creationId="{ABF5D4A3-084D-5791-CC6F-F93B60E62438}"/>
          </ac:spMkLst>
        </pc:spChg>
        <pc:spChg chg="mod">
          <ac:chgData name="Caitlin Joyce (2204263)" userId="S::2204263@student.uwtsd.ac.uk::f4f85af2-f6c3-4705-8779-8ace254058a2" providerId="AD" clId="Web-{FD42C6C4-128D-1C49-B9FB-CDAC1C2F68B0}" dt="2025-05-17T08:07:31.323" v="94" actId="20577"/>
          <ac:spMkLst>
            <pc:docMk/>
            <pc:sldMk cId="918596966" sldId="260"/>
            <ac:spMk id="3" creationId="{A053A48D-A84B-CAEC-7AF1-D5A0236E3E5C}"/>
          </ac:spMkLst>
        </pc:spChg>
      </pc:sldChg>
      <pc:sldChg chg="modSp new">
        <pc:chgData name="Caitlin Joyce (2204263)" userId="S::2204263@student.uwtsd.ac.uk::f4f85af2-f6c3-4705-8779-8ace254058a2" providerId="AD" clId="Web-{FD42C6C4-128D-1C49-B9FB-CDAC1C2F68B0}" dt="2025-05-18T09:51:33.399" v="320" actId="20577"/>
        <pc:sldMkLst>
          <pc:docMk/>
          <pc:sldMk cId="2408292041" sldId="261"/>
        </pc:sldMkLst>
        <pc:spChg chg="mod">
          <ac:chgData name="Caitlin Joyce (2204263)" userId="S::2204263@student.uwtsd.ac.uk::f4f85af2-f6c3-4705-8779-8ace254058a2" providerId="AD" clId="Web-{FD42C6C4-128D-1C49-B9FB-CDAC1C2F68B0}" dt="2025-05-18T09:51:33.399" v="320" actId="20577"/>
          <ac:spMkLst>
            <pc:docMk/>
            <pc:sldMk cId="2408292041" sldId="261"/>
            <ac:spMk id="2" creationId="{CEAD80A6-9746-A3B8-D58A-39841BD14899}"/>
          </ac:spMkLst>
        </pc:spChg>
      </pc:sldChg>
      <pc:sldChg chg="modSp new">
        <pc:chgData name="Caitlin Joyce (2204263)" userId="S::2204263@student.uwtsd.ac.uk::f4f85af2-f6c3-4705-8779-8ace254058a2" providerId="AD" clId="Web-{FD42C6C4-128D-1C49-B9FB-CDAC1C2F68B0}" dt="2025-05-17T08:28:20.170" v="189" actId="20577"/>
        <pc:sldMkLst>
          <pc:docMk/>
          <pc:sldMk cId="152181835" sldId="262"/>
        </pc:sldMkLst>
        <pc:spChg chg="mod">
          <ac:chgData name="Caitlin Joyce (2204263)" userId="S::2204263@student.uwtsd.ac.uk::f4f85af2-f6c3-4705-8779-8ace254058a2" providerId="AD" clId="Web-{FD42C6C4-128D-1C49-B9FB-CDAC1C2F68B0}" dt="2025-05-17T08:09:18.125" v="120" actId="20577"/>
          <ac:spMkLst>
            <pc:docMk/>
            <pc:sldMk cId="152181835" sldId="262"/>
            <ac:spMk id="2" creationId="{F69D1107-8EB5-C9B3-E076-8B77ABE5269E}"/>
          </ac:spMkLst>
        </pc:spChg>
        <pc:spChg chg="mod">
          <ac:chgData name="Caitlin Joyce (2204263)" userId="S::2204263@student.uwtsd.ac.uk::f4f85af2-f6c3-4705-8779-8ace254058a2" providerId="AD" clId="Web-{FD42C6C4-128D-1C49-B9FB-CDAC1C2F68B0}" dt="2025-05-17T08:28:20.170" v="189" actId="20577"/>
          <ac:spMkLst>
            <pc:docMk/>
            <pc:sldMk cId="152181835" sldId="262"/>
            <ac:spMk id="3" creationId="{72EE63DF-5DEF-5E87-23C4-6BC771BE39ED}"/>
          </ac:spMkLst>
        </pc:spChg>
      </pc:sldChg>
      <pc:sldChg chg="modSp new">
        <pc:chgData name="Caitlin Joyce (2204263)" userId="S::2204263@student.uwtsd.ac.uk::f4f85af2-f6c3-4705-8779-8ace254058a2" providerId="AD" clId="Web-{FD42C6C4-128D-1C49-B9FB-CDAC1C2F68B0}" dt="2025-05-17T08:27:09.308" v="151" actId="20577"/>
        <pc:sldMkLst>
          <pc:docMk/>
          <pc:sldMk cId="2271792807" sldId="263"/>
        </pc:sldMkLst>
        <pc:spChg chg="mod">
          <ac:chgData name="Caitlin Joyce (2204263)" userId="S::2204263@student.uwtsd.ac.uk::f4f85af2-f6c3-4705-8779-8ace254058a2" providerId="AD" clId="Web-{FD42C6C4-128D-1C49-B9FB-CDAC1C2F68B0}" dt="2025-05-17T08:27:09.308" v="151" actId="20577"/>
          <ac:spMkLst>
            <pc:docMk/>
            <pc:sldMk cId="2271792807" sldId="263"/>
            <ac:spMk id="2" creationId="{DFA15DAA-9C76-8689-B726-6FD78C69BF8B}"/>
          </ac:spMkLst>
        </pc:spChg>
      </pc:sldChg>
      <pc:sldChg chg="modSp new">
        <pc:chgData name="Caitlin Joyce (2204263)" userId="S::2204263@student.uwtsd.ac.uk::f4f85af2-f6c3-4705-8779-8ace254058a2" providerId="AD" clId="Web-{FD42C6C4-128D-1C49-B9FB-CDAC1C2F68B0}" dt="2025-05-17T08:09:46.190" v="137" actId="20577"/>
        <pc:sldMkLst>
          <pc:docMk/>
          <pc:sldMk cId="106308622" sldId="264"/>
        </pc:sldMkLst>
        <pc:spChg chg="mod">
          <ac:chgData name="Caitlin Joyce (2204263)" userId="S::2204263@student.uwtsd.ac.uk::f4f85af2-f6c3-4705-8779-8ace254058a2" providerId="AD" clId="Web-{FD42C6C4-128D-1C49-B9FB-CDAC1C2F68B0}" dt="2025-05-17T08:09:46.190" v="137" actId="20577"/>
          <ac:spMkLst>
            <pc:docMk/>
            <pc:sldMk cId="106308622" sldId="264"/>
            <ac:spMk id="2" creationId="{F12C212C-4E3C-F1F0-756F-82E8161151A5}"/>
          </ac:spMkLst>
        </pc:spChg>
      </pc:sldChg>
      <pc:sldChg chg="modSp new">
        <pc:chgData name="Caitlin Joyce (2204263)" userId="S::2204263@student.uwtsd.ac.uk::f4f85af2-f6c3-4705-8779-8ace254058a2" providerId="AD" clId="Web-{FD42C6C4-128D-1C49-B9FB-CDAC1C2F68B0}" dt="2025-05-17T08:10:00.659" v="142" actId="20577"/>
        <pc:sldMkLst>
          <pc:docMk/>
          <pc:sldMk cId="3997711907" sldId="265"/>
        </pc:sldMkLst>
        <pc:spChg chg="mod">
          <ac:chgData name="Caitlin Joyce (2204263)" userId="S::2204263@student.uwtsd.ac.uk::f4f85af2-f6c3-4705-8779-8ace254058a2" providerId="AD" clId="Web-{FD42C6C4-128D-1C49-B9FB-CDAC1C2F68B0}" dt="2025-05-17T08:10:00.659" v="142" actId="20577"/>
          <ac:spMkLst>
            <pc:docMk/>
            <pc:sldMk cId="3997711907" sldId="265"/>
            <ac:spMk id="2" creationId="{62E7A024-B93E-8B5D-A699-FACF230650F7}"/>
          </ac:spMkLst>
        </pc:spChg>
      </pc:sldChg>
      <pc:sldChg chg="modSp new">
        <pc:chgData name="Caitlin Joyce (2204263)" userId="S::2204263@student.uwtsd.ac.uk::f4f85af2-f6c3-4705-8779-8ace254058a2" providerId="AD" clId="Web-{FD42C6C4-128D-1C49-B9FB-CDAC1C2F68B0}" dt="2025-05-17T08:10:09.628" v="146" actId="20577"/>
        <pc:sldMkLst>
          <pc:docMk/>
          <pc:sldMk cId="58897836" sldId="266"/>
        </pc:sldMkLst>
        <pc:spChg chg="mod">
          <ac:chgData name="Caitlin Joyce (2204263)" userId="S::2204263@student.uwtsd.ac.uk::f4f85af2-f6c3-4705-8779-8ace254058a2" providerId="AD" clId="Web-{FD42C6C4-128D-1C49-B9FB-CDAC1C2F68B0}" dt="2025-05-17T08:10:09.628" v="146" actId="20577"/>
          <ac:spMkLst>
            <pc:docMk/>
            <pc:sldMk cId="58897836" sldId="266"/>
            <ac:spMk id="2" creationId="{DBB82A28-CD1D-A315-BBD6-5250C845B5ED}"/>
          </ac:spMkLst>
        </pc:spChg>
      </pc:sldChg>
      <pc:sldChg chg="modSp new ord">
        <pc:chgData name="Caitlin Joyce (2204263)" userId="S::2204263@student.uwtsd.ac.uk::f4f85af2-f6c3-4705-8779-8ace254058a2" providerId="AD" clId="Web-{FD42C6C4-128D-1C49-B9FB-CDAC1C2F68B0}" dt="2025-05-18T09:51:58.812" v="335"/>
        <pc:sldMkLst>
          <pc:docMk/>
          <pc:sldMk cId="1943581376" sldId="267"/>
        </pc:sldMkLst>
        <pc:spChg chg="mod">
          <ac:chgData name="Caitlin Joyce (2204263)" userId="S::2204263@student.uwtsd.ac.uk::f4f85af2-f6c3-4705-8779-8ace254058a2" providerId="AD" clId="Web-{FD42C6C4-128D-1C49-B9FB-CDAC1C2F68B0}" dt="2025-05-17T08:27:32.794" v="168" actId="20577"/>
          <ac:spMkLst>
            <pc:docMk/>
            <pc:sldMk cId="1943581376" sldId="267"/>
            <ac:spMk id="2" creationId="{064B70CD-D361-B201-04AF-DB1707FF7E9A}"/>
          </ac:spMkLst>
        </pc:spChg>
      </pc:sldChg>
      <pc:sldChg chg="modSp new">
        <pc:chgData name="Caitlin Joyce (2204263)" userId="S::2204263@student.uwtsd.ac.uk::f4f85af2-f6c3-4705-8779-8ace254058a2" providerId="AD" clId="Web-{FD42C6C4-128D-1C49-B9FB-CDAC1C2F68B0}" dt="2025-05-18T09:56:36.072" v="429" actId="20577"/>
        <pc:sldMkLst>
          <pc:docMk/>
          <pc:sldMk cId="3823423336" sldId="268"/>
        </pc:sldMkLst>
        <pc:spChg chg="mod">
          <ac:chgData name="Caitlin Joyce (2204263)" userId="S::2204263@student.uwtsd.ac.uk::f4f85af2-f6c3-4705-8779-8ace254058a2" providerId="AD" clId="Web-{FD42C6C4-128D-1C49-B9FB-CDAC1C2F68B0}" dt="2025-05-18T09:53:52.160" v="357" actId="20577"/>
          <ac:spMkLst>
            <pc:docMk/>
            <pc:sldMk cId="3823423336" sldId="268"/>
            <ac:spMk id="2" creationId="{2D54AF13-536A-C69C-E4AE-B6FC2426755F}"/>
          </ac:spMkLst>
        </pc:spChg>
        <pc:spChg chg="mod">
          <ac:chgData name="Caitlin Joyce (2204263)" userId="S::2204263@student.uwtsd.ac.uk::f4f85af2-f6c3-4705-8779-8ace254058a2" providerId="AD" clId="Web-{FD42C6C4-128D-1C49-B9FB-CDAC1C2F68B0}" dt="2025-05-18T09:56:36.072" v="429" actId="20577"/>
          <ac:spMkLst>
            <pc:docMk/>
            <pc:sldMk cId="3823423336" sldId="268"/>
            <ac:spMk id="3" creationId="{E0DF49D9-2B40-65F5-6CBE-A2A5CBA5F752}"/>
          </ac:spMkLst>
        </pc:spChg>
      </pc:sldChg>
      <pc:sldChg chg="addSp delSp modSp new">
        <pc:chgData name="Caitlin Joyce (2204263)" userId="S::2204263@student.uwtsd.ac.uk::f4f85af2-f6c3-4705-8779-8ace254058a2" providerId="AD" clId="Web-{FD42C6C4-128D-1C49-B9FB-CDAC1C2F68B0}" dt="2025-05-17T08:52:27.201" v="236" actId="1076"/>
        <pc:sldMkLst>
          <pc:docMk/>
          <pc:sldMk cId="167640472" sldId="269"/>
        </pc:sldMkLst>
        <pc:spChg chg="mod">
          <ac:chgData name="Caitlin Joyce (2204263)" userId="S::2204263@student.uwtsd.ac.uk::f4f85af2-f6c3-4705-8779-8ace254058a2" providerId="AD" clId="Web-{FD42C6C4-128D-1C49-B9FB-CDAC1C2F68B0}" dt="2025-05-17T08:33:16.912" v="231" actId="20577"/>
          <ac:spMkLst>
            <pc:docMk/>
            <pc:sldMk cId="167640472" sldId="269"/>
            <ac:spMk id="2" creationId="{E8686727-37CF-0FD6-A8BC-CBF6DB58593C}"/>
          </ac:spMkLst>
        </pc:spChg>
        <pc:spChg chg="del">
          <ac:chgData name="Caitlin Joyce (2204263)" userId="S::2204263@student.uwtsd.ac.uk::f4f85af2-f6c3-4705-8779-8ace254058a2" providerId="AD" clId="Web-{FD42C6C4-128D-1C49-B9FB-CDAC1C2F68B0}" dt="2025-05-17T08:50:33.775" v="232"/>
          <ac:spMkLst>
            <pc:docMk/>
            <pc:sldMk cId="167640472" sldId="269"/>
            <ac:spMk id="3" creationId="{F170AC10-D7B0-65E1-6879-4E3471BFF734}"/>
          </ac:spMkLst>
        </pc:spChg>
        <pc:spChg chg="add mod">
          <ac:chgData name="Caitlin Joyce (2204263)" userId="S::2204263@student.uwtsd.ac.uk::f4f85af2-f6c3-4705-8779-8ace254058a2" providerId="AD" clId="Web-{FD42C6C4-128D-1C49-B9FB-CDAC1C2F68B0}" dt="2025-05-17T08:52:27.201" v="236" actId="1076"/>
          <ac:spMkLst>
            <pc:docMk/>
            <pc:sldMk cId="167640472" sldId="269"/>
            <ac:spMk id="5" creationId="{807242C1-8023-83C7-613C-0692E522AC31}"/>
          </ac:spMkLst>
        </pc:spChg>
        <pc:picChg chg="add mod ord">
          <ac:chgData name="Caitlin Joyce (2204263)" userId="S::2204263@student.uwtsd.ac.uk::f4f85af2-f6c3-4705-8779-8ace254058a2" providerId="AD" clId="Web-{FD42C6C4-128D-1C49-B9FB-CDAC1C2F68B0}" dt="2025-05-17T08:51:00.573" v="233" actId="14100"/>
          <ac:picMkLst>
            <pc:docMk/>
            <pc:sldMk cId="167640472" sldId="269"/>
            <ac:picMk id="4" creationId="{39307334-0DD0-6282-CCAF-FF451C7FFE43}"/>
          </ac:picMkLst>
        </pc:picChg>
      </pc:sldChg>
      <pc:sldChg chg="modSp new">
        <pc:chgData name="Caitlin Joyce (2204263)" userId="S::2204263@student.uwtsd.ac.uk::f4f85af2-f6c3-4705-8779-8ace254058a2" providerId="AD" clId="Web-{FD42C6C4-128D-1C49-B9FB-CDAC1C2F68B0}" dt="2025-05-18T09:51:50.030" v="334" actId="20577"/>
        <pc:sldMkLst>
          <pc:docMk/>
          <pc:sldMk cId="3709702397" sldId="270"/>
        </pc:sldMkLst>
        <pc:spChg chg="mod">
          <ac:chgData name="Caitlin Joyce (2204263)" userId="S::2204263@student.uwtsd.ac.uk::f4f85af2-f6c3-4705-8779-8ace254058a2" providerId="AD" clId="Web-{FD42C6C4-128D-1C49-B9FB-CDAC1C2F68B0}" dt="2025-05-18T09:51:50.030" v="334" actId="20577"/>
          <ac:spMkLst>
            <pc:docMk/>
            <pc:sldMk cId="3709702397" sldId="270"/>
            <ac:spMk id="2" creationId="{31F75D85-4013-E072-302B-F030BF78E803}"/>
          </ac:spMkLst>
        </pc:spChg>
      </pc:sldChg>
      <pc:sldChg chg="modSp new">
        <pc:chgData name="Caitlin Joyce (2204263)" userId="S::2204263@student.uwtsd.ac.uk::f4f85af2-f6c3-4705-8779-8ace254058a2" providerId="AD" clId="Web-{FD42C6C4-128D-1C49-B9FB-CDAC1C2F68B0}" dt="2025-05-18T09:52:19.860" v="340" actId="20577"/>
        <pc:sldMkLst>
          <pc:docMk/>
          <pc:sldMk cId="1249887156" sldId="271"/>
        </pc:sldMkLst>
        <pc:spChg chg="mod">
          <ac:chgData name="Caitlin Joyce (2204263)" userId="S::2204263@student.uwtsd.ac.uk::f4f85af2-f6c3-4705-8779-8ace254058a2" providerId="AD" clId="Web-{FD42C6C4-128D-1C49-B9FB-CDAC1C2F68B0}" dt="2025-05-18T09:52:19.860" v="340" actId="20577"/>
          <ac:spMkLst>
            <pc:docMk/>
            <pc:sldMk cId="1249887156" sldId="271"/>
            <ac:spMk id="2" creationId="{8F959E19-D35C-D707-5443-B79E6CC76BB3}"/>
          </ac:spMkLst>
        </pc:spChg>
      </pc:sldChg>
      <pc:sldChg chg="modSp new ord">
        <pc:chgData name="Caitlin Joyce (2204263)" userId="S::2204263@student.uwtsd.ac.uk::f4f85af2-f6c3-4705-8779-8ace254058a2" providerId="AD" clId="Web-{FD42C6C4-128D-1C49-B9FB-CDAC1C2F68B0}" dt="2025-05-18T09:56:23.103" v="423" actId="20577"/>
        <pc:sldMkLst>
          <pc:docMk/>
          <pc:sldMk cId="1069190021" sldId="272"/>
        </pc:sldMkLst>
        <pc:spChg chg="mod">
          <ac:chgData name="Caitlin Joyce (2204263)" userId="S::2204263@student.uwtsd.ac.uk::f4f85af2-f6c3-4705-8779-8ace254058a2" providerId="AD" clId="Web-{FD42C6C4-128D-1C49-B9FB-CDAC1C2F68B0}" dt="2025-05-18T09:54:08.270" v="365" actId="20577"/>
          <ac:spMkLst>
            <pc:docMk/>
            <pc:sldMk cId="1069190021" sldId="272"/>
            <ac:spMk id="2" creationId="{4077C029-A423-E913-9276-7ED60F1BE9AF}"/>
          </ac:spMkLst>
        </pc:spChg>
        <pc:spChg chg="mod">
          <ac:chgData name="Caitlin Joyce (2204263)" userId="S::2204263@student.uwtsd.ac.uk::f4f85af2-f6c3-4705-8779-8ace254058a2" providerId="AD" clId="Web-{FD42C6C4-128D-1C49-B9FB-CDAC1C2F68B0}" dt="2025-05-18T09:56:23.103" v="423" actId="20577"/>
          <ac:spMkLst>
            <pc:docMk/>
            <pc:sldMk cId="1069190021" sldId="272"/>
            <ac:spMk id="3" creationId="{C6B16DEA-6E33-3979-E0DE-17161C01C60E}"/>
          </ac:spMkLst>
        </pc:spChg>
      </pc:sldChg>
      <pc:sldChg chg="modSp new">
        <pc:chgData name="Caitlin Joyce (2204263)" userId="S::2204263@student.uwtsd.ac.uk::f4f85af2-f6c3-4705-8779-8ace254058a2" providerId="AD" clId="Web-{FD42C6C4-128D-1C49-B9FB-CDAC1C2F68B0}" dt="2025-05-18T09:55:40.320" v="402" actId="20577"/>
        <pc:sldMkLst>
          <pc:docMk/>
          <pc:sldMk cId="1863755666" sldId="273"/>
        </pc:sldMkLst>
        <pc:spChg chg="mod">
          <ac:chgData name="Caitlin Joyce (2204263)" userId="S::2204263@student.uwtsd.ac.uk::f4f85af2-f6c3-4705-8779-8ace254058a2" providerId="AD" clId="Web-{FD42C6C4-128D-1C49-B9FB-CDAC1C2F68B0}" dt="2025-05-18T09:55:11.632" v="383" actId="20577"/>
          <ac:spMkLst>
            <pc:docMk/>
            <pc:sldMk cId="1863755666" sldId="273"/>
            <ac:spMk id="2" creationId="{520712C7-CB5A-53F4-B4BD-73E62BC8D7FF}"/>
          </ac:spMkLst>
        </pc:spChg>
        <pc:spChg chg="mod">
          <ac:chgData name="Caitlin Joyce (2204263)" userId="S::2204263@student.uwtsd.ac.uk::f4f85af2-f6c3-4705-8779-8ace254058a2" providerId="AD" clId="Web-{FD42C6C4-128D-1C49-B9FB-CDAC1C2F68B0}" dt="2025-05-18T09:55:40.320" v="402" actId="20577"/>
          <ac:spMkLst>
            <pc:docMk/>
            <pc:sldMk cId="1863755666" sldId="273"/>
            <ac:spMk id="3" creationId="{5C20F5F0-ADDB-4786-1D61-3030AE1326EE}"/>
          </ac:spMkLst>
        </pc:spChg>
      </pc:sldChg>
      <pc:sldChg chg="modSp new">
        <pc:chgData name="Caitlin Joyce (2204263)" userId="S::2204263@student.uwtsd.ac.uk::f4f85af2-f6c3-4705-8779-8ace254058a2" providerId="AD" clId="Web-{FD42C6C4-128D-1C49-B9FB-CDAC1C2F68B0}" dt="2025-05-18T09:56:58.964" v="444" actId="20577"/>
        <pc:sldMkLst>
          <pc:docMk/>
          <pc:sldMk cId="657877045" sldId="274"/>
        </pc:sldMkLst>
        <pc:spChg chg="mod">
          <ac:chgData name="Caitlin Joyce (2204263)" userId="S::2204263@student.uwtsd.ac.uk::f4f85af2-f6c3-4705-8779-8ace254058a2" providerId="AD" clId="Web-{FD42C6C4-128D-1C49-B9FB-CDAC1C2F68B0}" dt="2025-05-18T09:56:53.370" v="437" actId="20577"/>
          <ac:spMkLst>
            <pc:docMk/>
            <pc:sldMk cId="657877045" sldId="274"/>
            <ac:spMk id="2" creationId="{6731F0C2-1A48-1990-3610-D792856440BE}"/>
          </ac:spMkLst>
        </pc:spChg>
        <pc:spChg chg="mod">
          <ac:chgData name="Caitlin Joyce (2204263)" userId="S::2204263@student.uwtsd.ac.uk::f4f85af2-f6c3-4705-8779-8ace254058a2" providerId="AD" clId="Web-{FD42C6C4-128D-1C49-B9FB-CDAC1C2F68B0}" dt="2025-05-18T09:56:58.964" v="444" actId="20577"/>
          <ac:spMkLst>
            <pc:docMk/>
            <pc:sldMk cId="657877045" sldId="274"/>
            <ac:spMk id="3" creationId="{1E1BD945-9436-0B75-C0C3-D0620D1EDA5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F3C975-84E6-49B0-94AB-76D05005426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4F00E6-8BBA-4C02-B1D6-6853119AC3EE}">
      <dgm:prSet/>
      <dgm:spPr/>
      <dgm:t>
        <a:bodyPr/>
        <a:lstStyle/>
        <a:p>
          <a:pPr>
            <a:defRPr cap="all"/>
          </a:pPr>
          <a:r>
            <a:rPr lang="en-US"/>
            <a:t>Presentation </a:t>
          </a:r>
        </a:p>
      </dgm:t>
    </dgm:pt>
    <dgm:pt modelId="{B0DBCCC0-DA6E-4941-8A79-ED7BE745DB6D}" type="parTrans" cxnId="{E6CEACAB-A824-4832-A54E-C14D62138550}">
      <dgm:prSet/>
      <dgm:spPr/>
      <dgm:t>
        <a:bodyPr/>
        <a:lstStyle/>
        <a:p>
          <a:endParaRPr lang="en-US"/>
        </a:p>
      </dgm:t>
    </dgm:pt>
    <dgm:pt modelId="{C190BF05-E214-467F-94BF-2EE00D8E26D9}" type="sibTrans" cxnId="{E6CEACAB-A824-4832-A54E-C14D62138550}">
      <dgm:prSet/>
      <dgm:spPr/>
      <dgm:t>
        <a:bodyPr/>
        <a:lstStyle/>
        <a:p>
          <a:endParaRPr lang="en-US"/>
        </a:p>
      </dgm:t>
    </dgm:pt>
    <dgm:pt modelId="{75080FC4-B967-434B-9625-6E10ECCD65AA}">
      <dgm:prSet/>
      <dgm:spPr/>
      <dgm:t>
        <a:bodyPr/>
        <a:lstStyle/>
        <a:p>
          <a:pPr>
            <a:defRPr cap="all"/>
          </a:pPr>
          <a:r>
            <a:rPr lang="en-US"/>
            <a:t>Video </a:t>
          </a:r>
        </a:p>
      </dgm:t>
    </dgm:pt>
    <dgm:pt modelId="{C9378172-C5B9-4711-8AC1-77E6682C53AA}" type="parTrans" cxnId="{FAF61ABE-B638-4949-A171-8B8F6B608579}">
      <dgm:prSet/>
      <dgm:spPr/>
      <dgm:t>
        <a:bodyPr/>
        <a:lstStyle/>
        <a:p>
          <a:endParaRPr lang="en-US"/>
        </a:p>
      </dgm:t>
    </dgm:pt>
    <dgm:pt modelId="{EFF1681E-A4D5-4FDE-BFB2-6DFCA6C5FB1F}" type="sibTrans" cxnId="{FAF61ABE-B638-4949-A171-8B8F6B608579}">
      <dgm:prSet/>
      <dgm:spPr/>
      <dgm:t>
        <a:bodyPr/>
        <a:lstStyle/>
        <a:p>
          <a:endParaRPr lang="en-US"/>
        </a:p>
      </dgm:t>
    </dgm:pt>
    <dgm:pt modelId="{7CF21536-03E3-49F0-BA8F-FEB569FB4FF4}">
      <dgm:prSet/>
      <dgm:spPr/>
      <dgm:t>
        <a:bodyPr/>
        <a:lstStyle/>
        <a:p>
          <a:pPr>
            <a:defRPr cap="all"/>
          </a:pPr>
          <a:r>
            <a:rPr lang="en-US"/>
            <a:t>Questionnaire </a:t>
          </a:r>
        </a:p>
      </dgm:t>
    </dgm:pt>
    <dgm:pt modelId="{91D82E7E-65BB-4D97-9197-881089B580D1}" type="parTrans" cxnId="{32CD89B5-6280-427E-A39F-01814821F640}">
      <dgm:prSet/>
      <dgm:spPr/>
      <dgm:t>
        <a:bodyPr/>
        <a:lstStyle/>
        <a:p>
          <a:endParaRPr lang="en-US"/>
        </a:p>
      </dgm:t>
    </dgm:pt>
    <dgm:pt modelId="{D5BF6B45-8A75-4CA3-864C-D592CBA38946}" type="sibTrans" cxnId="{32CD89B5-6280-427E-A39F-01814821F640}">
      <dgm:prSet/>
      <dgm:spPr/>
      <dgm:t>
        <a:bodyPr/>
        <a:lstStyle/>
        <a:p>
          <a:endParaRPr lang="en-US"/>
        </a:p>
      </dgm:t>
    </dgm:pt>
    <dgm:pt modelId="{BC47EE80-D1B5-4EBF-B9A7-B38007B5A201}">
      <dgm:prSet/>
      <dgm:spPr/>
      <dgm:t>
        <a:bodyPr/>
        <a:lstStyle/>
        <a:p>
          <a:pPr>
            <a:defRPr cap="all"/>
          </a:pPr>
          <a:r>
            <a:rPr lang="en-US"/>
            <a:t>Games </a:t>
          </a:r>
        </a:p>
      </dgm:t>
    </dgm:pt>
    <dgm:pt modelId="{C383236F-F96E-4C6A-80CA-38E9730B3EBD}" type="parTrans" cxnId="{E1A9D699-2BDD-4AC9-A67E-5BB5E7CB2EB7}">
      <dgm:prSet/>
      <dgm:spPr/>
      <dgm:t>
        <a:bodyPr/>
        <a:lstStyle/>
        <a:p>
          <a:endParaRPr lang="en-US"/>
        </a:p>
      </dgm:t>
    </dgm:pt>
    <dgm:pt modelId="{80A1ECA6-1710-43F6-A415-4CEC7DF60DEB}" type="sibTrans" cxnId="{E1A9D699-2BDD-4AC9-A67E-5BB5E7CB2EB7}">
      <dgm:prSet/>
      <dgm:spPr/>
      <dgm:t>
        <a:bodyPr/>
        <a:lstStyle/>
        <a:p>
          <a:endParaRPr lang="en-US"/>
        </a:p>
      </dgm:t>
    </dgm:pt>
    <dgm:pt modelId="{721287F6-1E95-4339-9C09-2AC818DBDBCD}" type="pres">
      <dgm:prSet presAssocID="{03F3C975-84E6-49B0-94AB-76D050054267}" presName="root" presStyleCnt="0">
        <dgm:presLayoutVars>
          <dgm:dir/>
          <dgm:resizeHandles val="exact"/>
        </dgm:presLayoutVars>
      </dgm:prSet>
      <dgm:spPr/>
    </dgm:pt>
    <dgm:pt modelId="{DF1D7BF9-361F-46EB-BA0A-8A465D0DD487}" type="pres">
      <dgm:prSet presAssocID="{A24F00E6-8BBA-4C02-B1D6-6853119AC3EE}" presName="compNode" presStyleCnt="0"/>
      <dgm:spPr/>
    </dgm:pt>
    <dgm:pt modelId="{F98A7802-6F1E-4E70-8B0E-697D6EF9D9F4}" type="pres">
      <dgm:prSet presAssocID="{A24F00E6-8BBA-4C02-B1D6-6853119AC3EE}" presName="iconBgRect" presStyleLbl="bgShp" presStyleIdx="0" presStyleCnt="4"/>
      <dgm:spPr/>
    </dgm:pt>
    <dgm:pt modelId="{447BE36E-D041-4671-9ACC-53F18439FE2C}" type="pres">
      <dgm:prSet presAssocID="{A24F00E6-8BBA-4C02-B1D6-6853119AC3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B867BB6F-7338-46D5-8262-61259DE29A05}" type="pres">
      <dgm:prSet presAssocID="{A24F00E6-8BBA-4C02-B1D6-6853119AC3EE}" presName="spaceRect" presStyleCnt="0"/>
      <dgm:spPr/>
    </dgm:pt>
    <dgm:pt modelId="{C5D77D27-0505-4BCD-9668-E907B82D3FB7}" type="pres">
      <dgm:prSet presAssocID="{A24F00E6-8BBA-4C02-B1D6-6853119AC3EE}" presName="textRect" presStyleLbl="revTx" presStyleIdx="0" presStyleCnt="4">
        <dgm:presLayoutVars>
          <dgm:chMax val="1"/>
          <dgm:chPref val="1"/>
        </dgm:presLayoutVars>
      </dgm:prSet>
      <dgm:spPr/>
    </dgm:pt>
    <dgm:pt modelId="{35C443C4-327B-4467-8DB3-05C9FD507B8F}" type="pres">
      <dgm:prSet presAssocID="{C190BF05-E214-467F-94BF-2EE00D8E26D9}" presName="sibTrans" presStyleCnt="0"/>
      <dgm:spPr/>
    </dgm:pt>
    <dgm:pt modelId="{8D686C84-47E9-4C53-8D59-9F730E1A31D4}" type="pres">
      <dgm:prSet presAssocID="{75080FC4-B967-434B-9625-6E10ECCD65AA}" presName="compNode" presStyleCnt="0"/>
      <dgm:spPr/>
    </dgm:pt>
    <dgm:pt modelId="{D20E3738-D1D5-4E5F-9A79-0955A2CAC460}" type="pres">
      <dgm:prSet presAssocID="{75080FC4-B967-434B-9625-6E10ECCD65AA}" presName="iconBgRect" presStyleLbl="bgShp" presStyleIdx="1" presStyleCnt="4"/>
      <dgm:spPr/>
    </dgm:pt>
    <dgm:pt modelId="{8D2C6977-E1F8-42EB-B91D-1FBD73B8CD99}" type="pres">
      <dgm:prSet presAssocID="{75080FC4-B967-434B-9625-6E10ECCD65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E45BF731-7A47-450F-9185-9CE26B30373C}" type="pres">
      <dgm:prSet presAssocID="{75080FC4-B967-434B-9625-6E10ECCD65AA}" presName="spaceRect" presStyleCnt="0"/>
      <dgm:spPr/>
    </dgm:pt>
    <dgm:pt modelId="{804AB0E5-BB25-46B8-BD4A-D86E88618EAF}" type="pres">
      <dgm:prSet presAssocID="{75080FC4-B967-434B-9625-6E10ECCD65AA}" presName="textRect" presStyleLbl="revTx" presStyleIdx="1" presStyleCnt="4">
        <dgm:presLayoutVars>
          <dgm:chMax val="1"/>
          <dgm:chPref val="1"/>
        </dgm:presLayoutVars>
      </dgm:prSet>
      <dgm:spPr/>
    </dgm:pt>
    <dgm:pt modelId="{08CBAFB6-7F80-4122-B867-7A9462E9F8DF}" type="pres">
      <dgm:prSet presAssocID="{EFF1681E-A4D5-4FDE-BFB2-6DFCA6C5FB1F}" presName="sibTrans" presStyleCnt="0"/>
      <dgm:spPr/>
    </dgm:pt>
    <dgm:pt modelId="{5DA07A82-FFE5-4776-9B51-DFD5CBA11E6E}" type="pres">
      <dgm:prSet presAssocID="{7CF21536-03E3-49F0-BA8F-FEB569FB4FF4}" presName="compNode" presStyleCnt="0"/>
      <dgm:spPr/>
    </dgm:pt>
    <dgm:pt modelId="{E505F00A-2036-4CEF-BC84-8D6E46E3D36E}" type="pres">
      <dgm:prSet presAssocID="{7CF21536-03E3-49F0-BA8F-FEB569FB4FF4}" presName="iconBgRect" presStyleLbl="bgShp" presStyleIdx="2" presStyleCnt="4"/>
      <dgm:spPr/>
    </dgm:pt>
    <dgm:pt modelId="{AE861604-85FE-4708-82AB-454C44684262}" type="pres">
      <dgm:prSet presAssocID="{7CF21536-03E3-49F0-BA8F-FEB569FB4F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961FB36-C6EF-4FC6-8ED5-F958CB52C09B}" type="pres">
      <dgm:prSet presAssocID="{7CF21536-03E3-49F0-BA8F-FEB569FB4FF4}" presName="spaceRect" presStyleCnt="0"/>
      <dgm:spPr/>
    </dgm:pt>
    <dgm:pt modelId="{7786D8AD-1A9F-4149-96A7-4D538E490FCF}" type="pres">
      <dgm:prSet presAssocID="{7CF21536-03E3-49F0-BA8F-FEB569FB4FF4}" presName="textRect" presStyleLbl="revTx" presStyleIdx="2" presStyleCnt="4">
        <dgm:presLayoutVars>
          <dgm:chMax val="1"/>
          <dgm:chPref val="1"/>
        </dgm:presLayoutVars>
      </dgm:prSet>
      <dgm:spPr/>
    </dgm:pt>
    <dgm:pt modelId="{35320CB0-96A2-4103-8998-995F225596DE}" type="pres">
      <dgm:prSet presAssocID="{D5BF6B45-8A75-4CA3-864C-D592CBA38946}" presName="sibTrans" presStyleCnt="0"/>
      <dgm:spPr/>
    </dgm:pt>
    <dgm:pt modelId="{E7EC64E1-33CB-46B9-9C37-8E91B84788C3}" type="pres">
      <dgm:prSet presAssocID="{BC47EE80-D1B5-4EBF-B9A7-B38007B5A201}" presName="compNode" presStyleCnt="0"/>
      <dgm:spPr/>
    </dgm:pt>
    <dgm:pt modelId="{F8C7F3F5-9FF4-4943-801B-25F68E6EC6F7}" type="pres">
      <dgm:prSet presAssocID="{BC47EE80-D1B5-4EBF-B9A7-B38007B5A201}" presName="iconBgRect" presStyleLbl="bgShp" presStyleIdx="3" presStyleCnt="4"/>
      <dgm:spPr/>
    </dgm:pt>
    <dgm:pt modelId="{000A41F4-5AE7-41FB-858A-3B3FB7A17113}" type="pres">
      <dgm:prSet presAssocID="{BC47EE80-D1B5-4EBF-B9A7-B38007B5A20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me controller"/>
        </a:ext>
      </dgm:extLst>
    </dgm:pt>
    <dgm:pt modelId="{72AD2DB1-987D-4D03-8023-3033A2EC2D90}" type="pres">
      <dgm:prSet presAssocID="{BC47EE80-D1B5-4EBF-B9A7-B38007B5A201}" presName="spaceRect" presStyleCnt="0"/>
      <dgm:spPr/>
    </dgm:pt>
    <dgm:pt modelId="{E1CC01C1-88AF-4987-8596-A52C35E008F9}" type="pres">
      <dgm:prSet presAssocID="{BC47EE80-D1B5-4EBF-B9A7-B38007B5A201}" presName="textRect" presStyleLbl="revTx" presStyleIdx="3" presStyleCnt="4">
        <dgm:presLayoutVars>
          <dgm:chMax val="1"/>
          <dgm:chPref val="1"/>
        </dgm:presLayoutVars>
      </dgm:prSet>
      <dgm:spPr/>
    </dgm:pt>
  </dgm:ptLst>
  <dgm:cxnLst>
    <dgm:cxn modelId="{80907326-65E1-4BA0-A542-32D237025B66}" type="presOf" srcId="{BC47EE80-D1B5-4EBF-B9A7-B38007B5A201}" destId="{E1CC01C1-88AF-4987-8596-A52C35E008F9}" srcOrd="0" destOrd="0" presId="urn:microsoft.com/office/officeart/2018/5/layout/IconCircleLabelList"/>
    <dgm:cxn modelId="{B3D9BD8C-A2C5-4CB6-9EBA-F1855DDE5285}" type="presOf" srcId="{7CF21536-03E3-49F0-BA8F-FEB569FB4FF4}" destId="{7786D8AD-1A9F-4149-96A7-4D538E490FCF}" srcOrd="0" destOrd="0" presId="urn:microsoft.com/office/officeart/2018/5/layout/IconCircleLabelList"/>
    <dgm:cxn modelId="{E1A9D699-2BDD-4AC9-A67E-5BB5E7CB2EB7}" srcId="{03F3C975-84E6-49B0-94AB-76D050054267}" destId="{BC47EE80-D1B5-4EBF-B9A7-B38007B5A201}" srcOrd="3" destOrd="0" parTransId="{C383236F-F96E-4C6A-80CA-38E9730B3EBD}" sibTransId="{80A1ECA6-1710-43F6-A415-4CEC7DF60DEB}"/>
    <dgm:cxn modelId="{E6CEACAB-A824-4832-A54E-C14D62138550}" srcId="{03F3C975-84E6-49B0-94AB-76D050054267}" destId="{A24F00E6-8BBA-4C02-B1D6-6853119AC3EE}" srcOrd="0" destOrd="0" parTransId="{B0DBCCC0-DA6E-4941-8A79-ED7BE745DB6D}" sibTransId="{C190BF05-E214-467F-94BF-2EE00D8E26D9}"/>
    <dgm:cxn modelId="{21F2F5AB-670D-40E8-AC9E-B44DC3B7E2A8}" type="presOf" srcId="{03F3C975-84E6-49B0-94AB-76D050054267}" destId="{721287F6-1E95-4339-9C09-2AC818DBDBCD}" srcOrd="0" destOrd="0" presId="urn:microsoft.com/office/officeart/2018/5/layout/IconCircleLabelList"/>
    <dgm:cxn modelId="{32CD89B5-6280-427E-A39F-01814821F640}" srcId="{03F3C975-84E6-49B0-94AB-76D050054267}" destId="{7CF21536-03E3-49F0-BA8F-FEB569FB4FF4}" srcOrd="2" destOrd="0" parTransId="{91D82E7E-65BB-4D97-9197-881089B580D1}" sibTransId="{D5BF6B45-8A75-4CA3-864C-D592CBA38946}"/>
    <dgm:cxn modelId="{FAF61ABE-B638-4949-A171-8B8F6B608579}" srcId="{03F3C975-84E6-49B0-94AB-76D050054267}" destId="{75080FC4-B967-434B-9625-6E10ECCD65AA}" srcOrd="1" destOrd="0" parTransId="{C9378172-C5B9-4711-8AC1-77E6682C53AA}" sibTransId="{EFF1681E-A4D5-4FDE-BFB2-6DFCA6C5FB1F}"/>
    <dgm:cxn modelId="{D56104C7-09BC-4B0C-B6F3-848085B11585}" type="presOf" srcId="{A24F00E6-8BBA-4C02-B1D6-6853119AC3EE}" destId="{C5D77D27-0505-4BCD-9668-E907B82D3FB7}" srcOrd="0" destOrd="0" presId="urn:microsoft.com/office/officeart/2018/5/layout/IconCircleLabelList"/>
    <dgm:cxn modelId="{0716D1F0-D582-4D50-8176-F6C43D261341}" type="presOf" srcId="{75080FC4-B967-434B-9625-6E10ECCD65AA}" destId="{804AB0E5-BB25-46B8-BD4A-D86E88618EAF}" srcOrd="0" destOrd="0" presId="urn:microsoft.com/office/officeart/2018/5/layout/IconCircleLabelList"/>
    <dgm:cxn modelId="{5D4AC272-9AC2-42DA-BEB2-08831A11164D}" type="presParOf" srcId="{721287F6-1E95-4339-9C09-2AC818DBDBCD}" destId="{DF1D7BF9-361F-46EB-BA0A-8A465D0DD487}" srcOrd="0" destOrd="0" presId="urn:microsoft.com/office/officeart/2018/5/layout/IconCircleLabelList"/>
    <dgm:cxn modelId="{3F1B1EE8-E221-4B77-8938-68C67ECAB77E}" type="presParOf" srcId="{DF1D7BF9-361F-46EB-BA0A-8A465D0DD487}" destId="{F98A7802-6F1E-4E70-8B0E-697D6EF9D9F4}" srcOrd="0" destOrd="0" presId="urn:microsoft.com/office/officeart/2018/5/layout/IconCircleLabelList"/>
    <dgm:cxn modelId="{ABAF685D-91BD-4212-93FC-2B9B598BE8C8}" type="presParOf" srcId="{DF1D7BF9-361F-46EB-BA0A-8A465D0DD487}" destId="{447BE36E-D041-4671-9ACC-53F18439FE2C}" srcOrd="1" destOrd="0" presId="urn:microsoft.com/office/officeart/2018/5/layout/IconCircleLabelList"/>
    <dgm:cxn modelId="{BFA4A734-5F27-4F70-947A-430B83C79742}" type="presParOf" srcId="{DF1D7BF9-361F-46EB-BA0A-8A465D0DD487}" destId="{B867BB6F-7338-46D5-8262-61259DE29A05}" srcOrd="2" destOrd="0" presId="urn:microsoft.com/office/officeart/2018/5/layout/IconCircleLabelList"/>
    <dgm:cxn modelId="{A5B39A4E-6AC4-4FA3-8314-18BE26C0A712}" type="presParOf" srcId="{DF1D7BF9-361F-46EB-BA0A-8A465D0DD487}" destId="{C5D77D27-0505-4BCD-9668-E907B82D3FB7}" srcOrd="3" destOrd="0" presId="urn:microsoft.com/office/officeart/2018/5/layout/IconCircleLabelList"/>
    <dgm:cxn modelId="{A8264200-AC5C-4BA0-8ACC-C54B33C10349}" type="presParOf" srcId="{721287F6-1E95-4339-9C09-2AC818DBDBCD}" destId="{35C443C4-327B-4467-8DB3-05C9FD507B8F}" srcOrd="1" destOrd="0" presId="urn:microsoft.com/office/officeart/2018/5/layout/IconCircleLabelList"/>
    <dgm:cxn modelId="{C76DAF60-09CB-4571-8D21-1D050521425E}" type="presParOf" srcId="{721287F6-1E95-4339-9C09-2AC818DBDBCD}" destId="{8D686C84-47E9-4C53-8D59-9F730E1A31D4}" srcOrd="2" destOrd="0" presId="urn:microsoft.com/office/officeart/2018/5/layout/IconCircleLabelList"/>
    <dgm:cxn modelId="{D16A4633-16FF-4DDB-BB7B-4DA238B045CB}" type="presParOf" srcId="{8D686C84-47E9-4C53-8D59-9F730E1A31D4}" destId="{D20E3738-D1D5-4E5F-9A79-0955A2CAC460}" srcOrd="0" destOrd="0" presId="urn:microsoft.com/office/officeart/2018/5/layout/IconCircleLabelList"/>
    <dgm:cxn modelId="{62156A0E-E540-48F3-840F-C44F1153BD8F}" type="presParOf" srcId="{8D686C84-47E9-4C53-8D59-9F730E1A31D4}" destId="{8D2C6977-E1F8-42EB-B91D-1FBD73B8CD99}" srcOrd="1" destOrd="0" presId="urn:microsoft.com/office/officeart/2018/5/layout/IconCircleLabelList"/>
    <dgm:cxn modelId="{841DF5DE-E5B7-49DE-BE1B-D064E2CC3F73}" type="presParOf" srcId="{8D686C84-47E9-4C53-8D59-9F730E1A31D4}" destId="{E45BF731-7A47-450F-9185-9CE26B30373C}" srcOrd="2" destOrd="0" presId="urn:microsoft.com/office/officeart/2018/5/layout/IconCircleLabelList"/>
    <dgm:cxn modelId="{4BBBA9A1-A1BD-4829-BA69-4EE9B88ACFDD}" type="presParOf" srcId="{8D686C84-47E9-4C53-8D59-9F730E1A31D4}" destId="{804AB0E5-BB25-46B8-BD4A-D86E88618EAF}" srcOrd="3" destOrd="0" presId="urn:microsoft.com/office/officeart/2018/5/layout/IconCircleLabelList"/>
    <dgm:cxn modelId="{C5EA5553-679A-4D11-BEA9-B3681F310B78}" type="presParOf" srcId="{721287F6-1E95-4339-9C09-2AC818DBDBCD}" destId="{08CBAFB6-7F80-4122-B867-7A9462E9F8DF}" srcOrd="3" destOrd="0" presId="urn:microsoft.com/office/officeart/2018/5/layout/IconCircleLabelList"/>
    <dgm:cxn modelId="{A0EDA819-A800-44DF-8173-CDEEC42A0E1B}" type="presParOf" srcId="{721287F6-1E95-4339-9C09-2AC818DBDBCD}" destId="{5DA07A82-FFE5-4776-9B51-DFD5CBA11E6E}" srcOrd="4" destOrd="0" presId="urn:microsoft.com/office/officeart/2018/5/layout/IconCircleLabelList"/>
    <dgm:cxn modelId="{FCCFF44A-0238-448C-98DB-E0C2363399BA}" type="presParOf" srcId="{5DA07A82-FFE5-4776-9B51-DFD5CBA11E6E}" destId="{E505F00A-2036-4CEF-BC84-8D6E46E3D36E}" srcOrd="0" destOrd="0" presId="urn:microsoft.com/office/officeart/2018/5/layout/IconCircleLabelList"/>
    <dgm:cxn modelId="{EB654C32-7765-4C28-81C9-E05D12A958DC}" type="presParOf" srcId="{5DA07A82-FFE5-4776-9B51-DFD5CBA11E6E}" destId="{AE861604-85FE-4708-82AB-454C44684262}" srcOrd="1" destOrd="0" presId="urn:microsoft.com/office/officeart/2018/5/layout/IconCircleLabelList"/>
    <dgm:cxn modelId="{32A8867B-B238-4C64-9923-3D7B3EC5CE11}" type="presParOf" srcId="{5DA07A82-FFE5-4776-9B51-DFD5CBA11E6E}" destId="{3961FB36-C6EF-4FC6-8ED5-F958CB52C09B}" srcOrd="2" destOrd="0" presId="urn:microsoft.com/office/officeart/2018/5/layout/IconCircleLabelList"/>
    <dgm:cxn modelId="{3C80EBDA-6FC7-4771-B283-EF4E2F364F68}" type="presParOf" srcId="{5DA07A82-FFE5-4776-9B51-DFD5CBA11E6E}" destId="{7786D8AD-1A9F-4149-96A7-4D538E490FCF}" srcOrd="3" destOrd="0" presId="urn:microsoft.com/office/officeart/2018/5/layout/IconCircleLabelList"/>
    <dgm:cxn modelId="{B9BB1170-A719-4E0E-9DF2-0E0DDDED0C85}" type="presParOf" srcId="{721287F6-1E95-4339-9C09-2AC818DBDBCD}" destId="{35320CB0-96A2-4103-8998-995F225596DE}" srcOrd="5" destOrd="0" presId="urn:microsoft.com/office/officeart/2018/5/layout/IconCircleLabelList"/>
    <dgm:cxn modelId="{1339691D-72C7-4B38-8BA3-50EAE00B40EE}" type="presParOf" srcId="{721287F6-1E95-4339-9C09-2AC818DBDBCD}" destId="{E7EC64E1-33CB-46B9-9C37-8E91B84788C3}" srcOrd="6" destOrd="0" presId="urn:microsoft.com/office/officeart/2018/5/layout/IconCircleLabelList"/>
    <dgm:cxn modelId="{9AB0EFAB-829E-48BA-8193-B18CE22E8A4D}" type="presParOf" srcId="{E7EC64E1-33CB-46B9-9C37-8E91B84788C3}" destId="{F8C7F3F5-9FF4-4943-801B-25F68E6EC6F7}" srcOrd="0" destOrd="0" presId="urn:microsoft.com/office/officeart/2018/5/layout/IconCircleLabelList"/>
    <dgm:cxn modelId="{7BC4E7C5-8178-4C95-802E-6082146C9A1E}" type="presParOf" srcId="{E7EC64E1-33CB-46B9-9C37-8E91B84788C3}" destId="{000A41F4-5AE7-41FB-858A-3B3FB7A17113}" srcOrd="1" destOrd="0" presId="urn:microsoft.com/office/officeart/2018/5/layout/IconCircleLabelList"/>
    <dgm:cxn modelId="{8A46FD08-9553-4AE5-A7F0-21907B993A8C}" type="presParOf" srcId="{E7EC64E1-33CB-46B9-9C37-8E91B84788C3}" destId="{72AD2DB1-987D-4D03-8023-3033A2EC2D90}" srcOrd="2" destOrd="0" presId="urn:microsoft.com/office/officeart/2018/5/layout/IconCircleLabelList"/>
    <dgm:cxn modelId="{672EB739-1432-4E4A-8AA8-0E1DC50E61D3}" type="presParOf" srcId="{E7EC64E1-33CB-46B9-9C37-8E91B84788C3}" destId="{E1CC01C1-88AF-4987-8596-A52C35E008F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C581EB-A1CE-476F-952D-0CBFED34241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D71956A-7E95-4A8E-8551-7BCDF93567DB}">
      <dgm:prSet/>
      <dgm:spPr/>
      <dgm:t>
        <a:bodyPr/>
        <a:lstStyle/>
        <a:p>
          <a:r>
            <a:rPr lang="en-US"/>
            <a:t>Sue palmer </a:t>
          </a:r>
        </a:p>
      </dgm:t>
    </dgm:pt>
    <dgm:pt modelId="{29B5C115-68C7-4AAF-882F-5DD68B802BE1}" type="parTrans" cxnId="{2CF0F573-FD8D-4F23-B40E-D341A383BDB5}">
      <dgm:prSet/>
      <dgm:spPr/>
      <dgm:t>
        <a:bodyPr/>
        <a:lstStyle/>
        <a:p>
          <a:endParaRPr lang="en-US"/>
        </a:p>
      </dgm:t>
    </dgm:pt>
    <dgm:pt modelId="{57225D29-CB97-437D-987F-019F33541FDC}" type="sibTrans" cxnId="{2CF0F573-FD8D-4F23-B40E-D341A383BDB5}">
      <dgm:prSet/>
      <dgm:spPr/>
      <dgm:t>
        <a:bodyPr/>
        <a:lstStyle/>
        <a:p>
          <a:endParaRPr lang="en-US"/>
        </a:p>
      </dgm:t>
    </dgm:pt>
    <dgm:pt modelId="{84B7B052-AA3E-4FA6-965A-6B1C7F1C997E}">
      <dgm:prSet/>
      <dgm:spPr/>
      <dgm:t>
        <a:bodyPr/>
        <a:lstStyle/>
        <a:p>
          <a:r>
            <a:rPr lang="en-US"/>
            <a:t>Toxic childhood </a:t>
          </a:r>
        </a:p>
      </dgm:t>
    </dgm:pt>
    <dgm:pt modelId="{BD3BE1C8-89C8-4C8F-B74E-8268A551B9F8}" type="parTrans" cxnId="{A8D1819A-9CC7-4CF9-81DF-2B00486359AC}">
      <dgm:prSet/>
      <dgm:spPr/>
      <dgm:t>
        <a:bodyPr/>
        <a:lstStyle/>
        <a:p>
          <a:endParaRPr lang="en-US"/>
        </a:p>
      </dgm:t>
    </dgm:pt>
    <dgm:pt modelId="{E64B23DD-DEA1-49F4-8D4E-D182C5F417F1}" type="sibTrans" cxnId="{A8D1819A-9CC7-4CF9-81DF-2B00486359AC}">
      <dgm:prSet/>
      <dgm:spPr/>
      <dgm:t>
        <a:bodyPr/>
        <a:lstStyle/>
        <a:p>
          <a:endParaRPr lang="en-US"/>
        </a:p>
      </dgm:t>
    </dgm:pt>
    <dgm:pt modelId="{E16E4BA9-05E8-4501-AEB1-1BCE78D8DB83}">
      <dgm:prSet/>
      <dgm:spPr/>
      <dgm:t>
        <a:bodyPr/>
        <a:lstStyle/>
        <a:p>
          <a:r>
            <a:rPr lang="en-US"/>
            <a:t>Bronfrenbrenner </a:t>
          </a:r>
        </a:p>
      </dgm:t>
    </dgm:pt>
    <dgm:pt modelId="{E699CD36-E23C-44B6-B30F-C2D77ACEE00F}" type="parTrans" cxnId="{8E62F89F-EE30-4F8A-9727-E7158C58AE6A}">
      <dgm:prSet/>
      <dgm:spPr/>
      <dgm:t>
        <a:bodyPr/>
        <a:lstStyle/>
        <a:p>
          <a:endParaRPr lang="en-US"/>
        </a:p>
      </dgm:t>
    </dgm:pt>
    <dgm:pt modelId="{B5A05EEB-A810-48F3-843E-20BDA6015F86}" type="sibTrans" cxnId="{8E62F89F-EE30-4F8A-9727-E7158C58AE6A}">
      <dgm:prSet/>
      <dgm:spPr/>
      <dgm:t>
        <a:bodyPr/>
        <a:lstStyle/>
        <a:p>
          <a:endParaRPr lang="en-US"/>
        </a:p>
      </dgm:t>
    </dgm:pt>
    <dgm:pt modelId="{04E9726C-12D8-442E-AF46-D1089583F1FA}">
      <dgm:prSet/>
      <dgm:spPr/>
      <dgm:t>
        <a:bodyPr/>
        <a:lstStyle/>
        <a:p>
          <a:r>
            <a:rPr lang="en-US"/>
            <a:t>The consequences </a:t>
          </a:r>
        </a:p>
      </dgm:t>
    </dgm:pt>
    <dgm:pt modelId="{F4EB2895-FA6C-492C-80DF-9AA101BEE4AC}" type="parTrans" cxnId="{7CE60193-F735-4EBD-8E56-5A0DC24F0A9F}">
      <dgm:prSet/>
      <dgm:spPr/>
      <dgm:t>
        <a:bodyPr/>
        <a:lstStyle/>
        <a:p>
          <a:endParaRPr lang="en-US"/>
        </a:p>
      </dgm:t>
    </dgm:pt>
    <dgm:pt modelId="{EFC24EE7-6254-4ABC-BB67-9609667D6125}" type="sibTrans" cxnId="{7CE60193-F735-4EBD-8E56-5A0DC24F0A9F}">
      <dgm:prSet/>
      <dgm:spPr/>
      <dgm:t>
        <a:bodyPr/>
        <a:lstStyle/>
        <a:p>
          <a:endParaRPr lang="en-US"/>
        </a:p>
      </dgm:t>
    </dgm:pt>
    <dgm:pt modelId="{A2D45E24-0590-490C-AF60-766E81D765CD}">
      <dgm:prSet/>
      <dgm:spPr/>
      <dgm:t>
        <a:bodyPr/>
        <a:lstStyle/>
        <a:p>
          <a:r>
            <a:rPr lang="en-US"/>
            <a:t>Youth work </a:t>
          </a:r>
        </a:p>
      </dgm:t>
    </dgm:pt>
    <dgm:pt modelId="{811195B1-C016-4B5A-9666-0D8E27BB51F2}" type="parTrans" cxnId="{1BF27E39-981B-462B-888E-8F034CE73F81}">
      <dgm:prSet/>
      <dgm:spPr/>
      <dgm:t>
        <a:bodyPr/>
        <a:lstStyle/>
        <a:p>
          <a:endParaRPr lang="en-US"/>
        </a:p>
      </dgm:t>
    </dgm:pt>
    <dgm:pt modelId="{0C50DBED-9A0A-4B02-8CA7-33C47BBE0B7E}" type="sibTrans" cxnId="{1BF27E39-981B-462B-888E-8F034CE73F81}">
      <dgm:prSet/>
      <dgm:spPr/>
      <dgm:t>
        <a:bodyPr/>
        <a:lstStyle/>
        <a:p>
          <a:endParaRPr lang="en-US"/>
        </a:p>
      </dgm:t>
    </dgm:pt>
    <dgm:pt modelId="{425C4DA0-03B2-4D7F-AD73-25CE59E9637D}">
      <dgm:prSet/>
      <dgm:spPr/>
      <dgm:t>
        <a:bodyPr/>
        <a:lstStyle/>
        <a:p>
          <a:r>
            <a:rPr lang="en-US"/>
            <a:t>Issues for young people today </a:t>
          </a:r>
        </a:p>
      </dgm:t>
    </dgm:pt>
    <dgm:pt modelId="{391D7273-7815-47D9-BE99-51C872BA4748}" type="parTrans" cxnId="{7B39821E-6878-49E3-A67D-5FB2350AB54F}">
      <dgm:prSet/>
      <dgm:spPr/>
      <dgm:t>
        <a:bodyPr/>
        <a:lstStyle/>
        <a:p>
          <a:endParaRPr lang="en-US"/>
        </a:p>
      </dgm:t>
    </dgm:pt>
    <dgm:pt modelId="{0B9EB63B-E208-4892-A0AF-25284E24CA28}" type="sibTrans" cxnId="{7B39821E-6878-49E3-A67D-5FB2350AB54F}">
      <dgm:prSet/>
      <dgm:spPr/>
      <dgm:t>
        <a:bodyPr/>
        <a:lstStyle/>
        <a:p>
          <a:endParaRPr lang="en-US"/>
        </a:p>
      </dgm:t>
    </dgm:pt>
    <dgm:pt modelId="{8DDCC78A-5D87-4AF4-89B5-4BD27ED34F91}">
      <dgm:prSet/>
      <dgm:spPr/>
      <dgm:t>
        <a:bodyPr/>
        <a:lstStyle/>
        <a:p>
          <a:r>
            <a:rPr lang="en-US"/>
            <a:t>Covid and anxiety </a:t>
          </a:r>
        </a:p>
      </dgm:t>
    </dgm:pt>
    <dgm:pt modelId="{A2249F8A-55F2-43E3-AECF-ED795311AA00}" type="parTrans" cxnId="{E51FC580-DDED-44A8-B405-3CCAF1480CD0}">
      <dgm:prSet/>
      <dgm:spPr/>
      <dgm:t>
        <a:bodyPr/>
        <a:lstStyle/>
        <a:p>
          <a:endParaRPr lang="en-US"/>
        </a:p>
      </dgm:t>
    </dgm:pt>
    <dgm:pt modelId="{F89261BF-8094-4957-86C2-5322E0C99911}" type="sibTrans" cxnId="{E51FC580-DDED-44A8-B405-3CCAF1480CD0}">
      <dgm:prSet/>
      <dgm:spPr/>
      <dgm:t>
        <a:bodyPr/>
        <a:lstStyle/>
        <a:p>
          <a:endParaRPr lang="en-US"/>
        </a:p>
      </dgm:t>
    </dgm:pt>
    <dgm:pt modelId="{C649D836-0A56-42ED-A2E7-1B11B8F0CA01}">
      <dgm:prSet/>
      <dgm:spPr/>
      <dgm:t>
        <a:bodyPr/>
        <a:lstStyle/>
        <a:p>
          <a:r>
            <a:rPr lang="en-US"/>
            <a:t>Maslows hierchy of needs </a:t>
          </a:r>
        </a:p>
      </dgm:t>
    </dgm:pt>
    <dgm:pt modelId="{5A50A0AD-61DF-4ECF-9493-4AC365642953}" type="parTrans" cxnId="{3367FD93-C4A3-4F0D-AD99-41E405971CCB}">
      <dgm:prSet/>
      <dgm:spPr/>
      <dgm:t>
        <a:bodyPr/>
        <a:lstStyle/>
        <a:p>
          <a:endParaRPr lang="en-US"/>
        </a:p>
      </dgm:t>
    </dgm:pt>
    <dgm:pt modelId="{1F15AFA7-053A-40EE-A840-3D9977EA306C}" type="sibTrans" cxnId="{3367FD93-C4A3-4F0D-AD99-41E405971CCB}">
      <dgm:prSet/>
      <dgm:spPr/>
      <dgm:t>
        <a:bodyPr/>
        <a:lstStyle/>
        <a:p>
          <a:endParaRPr lang="en-US"/>
        </a:p>
      </dgm:t>
    </dgm:pt>
    <dgm:pt modelId="{E86F22EA-5A86-4C2B-9299-C0D9C65FF661}">
      <dgm:prSet/>
      <dgm:spPr/>
      <dgm:t>
        <a:bodyPr/>
        <a:lstStyle/>
        <a:p>
          <a:r>
            <a:rPr lang="en-US"/>
            <a:t>What youth work can do </a:t>
          </a:r>
        </a:p>
      </dgm:t>
    </dgm:pt>
    <dgm:pt modelId="{1AB5CD4A-ABC2-4E8C-B829-628484A1BE8A}" type="parTrans" cxnId="{1B70F654-518C-414C-ADF9-E1C6B1560979}">
      <dgm:prSet/>
      <dgm:spPr/>
      <dgm:t>
        <a:bodyPr/>
        <a:lstStyle/>
        <a:p>
          <a:endParaRPr lang="en-US"/>
        </a:p>
      </dgm:t>
    </dgm:pt>
    <dgm:pt modelId="{F708076F-AF5D-4722-867A-368E5E1B1BF2}" type="sibTrans" cxnId="{1B70F654-518C-414C-ADF9-E1C6B1560979}">
      <dgm:prSet/>
      <dgm:spPr/>
      <dgm:t>
        <a:bodyPr/>
        <a:lstStyle/>
        <a:p>
          <a:endParaRPr lang="en-US"/>
        </a:p>
      </dgm:t>
    </dgm:pt>
    <dgm:pt modelId="{B5E69C66-7D3B-4166-854A-FB5BE5C495D2}">
      <dgm:prSet/>
      <dgm:spPr/>
      <dgm:t>
        <a:bodyPr/>
        <a:lstStyle/>
        <a:p>
          <a:r>
            <a:rPr lang="en-US"/>
            <a:t>Selfcare </a:t>
          </a:r>
        </a:p>
      </dgm:t>
    </dgm:pt>
    <dgm:pt modelId="{96C59F76-48D7-45AA-AF73-8AD02E981A98}" type="parTrans" cxnId="{BE369783-E4ED-493A-8466-590C68AA4922}">
      <dgm:prSet/>
      <dgm:spPr/>
      <dgm:t>
        <a:bodyPr/>
        <a:lstStyle/>
        <a:p>
          <a:endParaRPr lang="en-US"/>
        </a:p>
      </dgm:t>
    </dgm:pt>
    <dgm:pt modelId="{F750DF20-8084-42E6-B156-3F02103CCB95}" type="sibTrans" cxnId="{BE369783-E4ED-493A-8466-590C68AA4922}">
      <dgm:prSet/>
      <dgm:spPr/>
      <dgm:t>
        <a:bodyPr/>
        <a:lstStyle/>
        <a:p>
          <a:endParaRPr lang="en-US"/>
        </a:p>
      </dgm:t>
    </dgm:pt>
    <dgm:pt modelId="{6863B287-BEA1-457F-8776-D28648D99365}">
      <dgm:prSet/>
      <dgm:spPr/>
      <dgm:t>
        <a:bodyPr/>
        <a:lstStyle/>
        <a:p>
          <a:r>
            <a:rPr lang="en-US"/>
            <a:t>Support </a:t>
          </a:r>
        </a:p>
      </dgm:t>
    </dgm:pt>
    <dgm:pt modelId="{27A68B58-ACB5-424F-A53D-7C373EC745B3}" type="parTrans" cxnId="{F58E6437-087B-45D2-920F-A12B379B3FF0}">
      <dgm:prSet/>
      <dgm:spPr/>
      <dgm:t>
        <a:bodyPr/>
        <a:lstStyle/>
        <a:p>
          <a:endParaRPr lang="en-US"/>
        </a:p>
      </dgm:t>
    </dgm:pt>
    <dgm:pt modelId="{FEF63A27-02C5-458E-874C-AE660752E391}" type="sibTrans" cxnId="{F58E6437-087B-45D2-920F-A12B379B3FF0}">
      <dgm:prSet/>
      <dgm:spPr/>
      <dgm:t>
        <a:bodyPr/>
        <a:lstStyle/>
        <a:p>
          <a:endParaRPr lang="en-US"/>
        </a:p>
      </dgm:t>
    </dgm:pt>
    <dgm:pt modelId="{4DFFBCD6-F1B4-4FF6-A4E0-B8888934EF99}" type="pres">
      <dgm:prSet presAssocID="{88C581EB-A1CE-476F-952D-0CBFED342417}" presName="vert0" presStyleCnt="0">
        <dgm:presLayoutVars>
          <dgm:dir/>
          <dgm:animOne val="branch"/>
          <dgm:animLvl val="lvl"/>
        </dgm:presLayoutVars>
      </dgm:prSet>
      <dgm:spPr/>
    </dgm:pt>
    <dgm:pt modelId="{19E8F2E6-1A91-4364-BD17-A1DD5CA04FEF}" type="pres">
      <dgm:prSet presAssocID="{DD71956A-7E95-4A8E-8551-7BCDF93567DB}" presName="thickLine" presStyleLbl="alignNode1" presStyleIdx="0" presStyleCnt="11"/>
      <dgm:spPr/>
    </dgm:pt>
    <dgm:pt modelId="{5A9E7302-1821-4761-B8EC-67950714BC2E}" type="pres">
      <dgm:prSet presAssocID="{DD71956A-7E95-4A8E-8551-7BCDF93567DB}" presName="horz1" presStyleCnt="0"/>
      <dgm:spPr/>
    </dgm:pt>
    <dgm:pt modelId="{937267F0-18BA-4F2D-B858-E82369275360}" type="pres">
      <dgm:prSet presAssocID="{DD71956A-7E95-4A8E-8551-7BCDF93567DB}" presName="tx1" presStyleLbl="revTx" presStyleIdx="0" presStyleCnt="11"/>
      <dgm:spPr/>
    </dgm:pt>
    <dgm:pt modelId="{5E1A8C5D-DFEE-4F58-8826-2907BFE3B23E}" type="pres">
      <dgm:prSet presAssocID="{DD71956A-7E95-4A8E-8551-7BCDF93567DB}" presName="vert1" presStyleCnt="0"/>
      <dgm:spPr/>
    </dgm:pt>
    <dgm:pt modelId="{7FE9060F-CAA1-4492-81F2-C614A785CDC3}" type="pres">
      <dgm:prSet presAssocID="{84B7B052-AA3E-4FA6-965A-6B1C7F1C997E}" presName="thickLine" presStyleLbl="alignNode1" presStyleIdx="1" presStyleCnt="11"/>
      <dgm:spPr/>
    </dgm:pt>
    <dgm:pt modelId="{A104E414-21FA-4076-89E0-3EF8F0BF16C6}" type="pres">
      <dgm:prSet presAssocID="{84B7B052-AA3E-4FA6-965A-6B1C7F1C997E}" presName="horz1" presStyleCnt="0"/>
      <dgm:spPr/>
    </dgm:pt>
    <dgm:pt modelId="{7E58F83C-4AF3-4FA7-8495-C9FE413E93CB}" type="pres">
      <dgm:prSet presAssocID="{84B7B052-AA3E-4FA6-965A-6B1C7F1C997E}" presName="tx1" presStyleLbl="revTx" presStyleIdx="1" presStyleCnt="11"/>
      <dgm:spPr/>
    </dgm:pt>
    <dgm:pt modelId="{2B7D16D0-B409-41EA-8F12-1713E61F98AF}" type="pres">
      <dgm:prSet presAssocID="{84B7B052-AA3E-4FA6-965A-6B1C7F1C997E}" presName="vert1" presStyleCnt="0"/>
      <dgm:spPr/>
    </dgm:pt>
    <dgm:pt modelId="{8F2AA3E6-1ECE-412E-848A-7E8C175A6509}" type="pres">
      <dgm:prSet presAssocID="{E16E4BA9-05E8-4501-AEB1-1BCE78D8DB83}" presName="thickLine" presStyleLbl="alignNode1" presStyleIdx="2" presStyleCnt="11"/>
      <dgm:spPr/>
    </dgm:pt>
    <dgm:pt modelId="{45795CBD-8131-431B-90FD-204CFC62243B}" type="pres">
      <dgm:prSet presAssocID="{E16E4BA9-05E8-4501-AEB1-1BCE78D8DB83}" presName="horz1" presStyleCnt="0"/>
      <dgm:spPr/>
    </dgm:pt>
    <dgm:pt modelId="{B4127D80-8860-47DB-A7C6-75069F72876F}" type="pres">
      <dgm:prSet presAssocID="{E16E4BA9-05E8-4501-AEB1-1BCE78D8DB83}" presName="tx1" presStyleLbl="revTx" presStyleIdx="2" presStyleCnt="11"/>
      <dgm:spPr/>
    </dgm:pt>
    <dgm:pt modelId="{84A86020-DAA2-4132-9A60-39E0FA8B20C6}" type="pres">
      <dgm:prSet presAssocID="{E16E4BA9-05E8-4501-AEB1-1BCE78D8DB83}" presName="vert1" presStyleCnt="0"/>
      <dgm:spPr/>
    </dgm:pt>
    <dgm:pt modelId="{D18905F1-5E5A-4568-BB4A-FC5BFF74C792}" type="pres">
      <dgm:prSet presAssocID="{04E9726C-12D8-442E-AF46-D1089583F1FA}" presName="thickLine" presStyleLbl="alignNode1" presStyleIdx="3" presStyleCnt="11"/>
      <dgm:spPr/>
    </dgm:pt>
    <dgm:pt modelId="{04277EEC-B58B-4885-89AF-78125B99888F}" type="pres">
      <dgm:prSet presAssocID="{04E9726C-12D8-442E-AF46-D1089583F1FA}" presName="horz1" presStyleCnt="0"/>
      <dgm:spPr/>
    </dgm:pt>
    <dgm:pt modelId="{0B52833F-112E-49F9-8883-45E7EC1712A8}" type="pres">
      <dgm:prSet presAssocID="{04E9726C-12D8-442E-AF46-D1089583F1FA}" presName="tx1" presStyleLbl="revTx" presStyleIdx="3" presStyleCnt="11"/>
      <dgm:spPr/>
    </dgm:pt>
    <dgm:pt modelId="{882BD53A-AD4F-4FD6-A842-399AE75D5A31}" type="pres">
      <dgm:prSet presAssocID="{04E9726C-12D8-442E-AF46-D1089583F1FA}" presName="vert1" presStyleCnt="0"/>
      <dgm:spPr/>
    </dgm:pt>
    <dgm:pt modelId="{3167CD42-4E36-4793-9BE4-FE87CC397726}" type="pres">
      <dgm:prSet presAssocID="{A2D45E24-0590-490C-AF60-766E81D765CD}" presName="thickLine" presStyleLbl="alignNode1" presStyleIdx="4" presStyleCnt="11"/>
      <dgm:spPr/>
    </dgm:pt>
    <dgm:pt modelId="{B65C2E0B-6ADB-49E5-926B-B33AA8DEB329}" type="pres">
      <dgm:prSet presAssocID="{A2D45E24-0590-490C-AF60-766E81D765CD}" presName="horz1" presStyleCnt="0"/>
      <dgm:spPr/>
    </dgm:pt>
    <dgm:pt modelId="{064829D0-759C-48CD-8182-388E85F52506}" type="pres">
      <dgm:prSet presAssocID="{A2D45E24-0590-490C-AF60-766E81D765CD}" presName="tx1" presStyleLbl="revTx" presStyleIdx="4" presStyleCnt="11"/>
      <dgm:spPr/>
    </dgm:pt>
    <dgm:pt modelId="{258CDAEB-8ECD-4886-9DC6-E0AAFB9F4D1F}" type="pres">
      <dgm:prSet presAssocID="{A2D45E24-0590-490C-AF60-766E81D765CD}" presName="vert1" presStyleCnt="0"/>
      <dgm:spPr/>
    </dgm:pt>
    <dgm:pt modelId="{2B4CA332-B74F-4696-9019-1DAE49DBBD72}" type="pres">
      <dgm:prSet presAssocID="{425C4DA0-03B2-4D7F-AD73-25CE59E9637D}" presName="thickLine" presStyleLbl="alignNode1" presStyleIdx="5" presStyleCnt="11"/>
      <dgm:spPr/>
    </dgm:pt>
    <dgm:pt modelId="{61B05FAD-85CD-491A-8AD6-653AC75ADC53}" type="pres">
      <dgm:prSet presAssocID="{425C4DA0-03B2-4D7F-AD73-25CE59E9637D}" presName="horz1" presStyleCnt="0"/>
      <dgm:spPr/>
    </dgm:pt>
    <dgm:pt modelId="{484B824C-FDC8-4E3A-9F03-F0E855A44DF3}" type="pres">
      <dgm:prSet presAssocID="{425C4DA0-03B2-4D7F-AD73-25CE59E9637D}" presName="tx1" presStyleLbl="revTx" presStyleIdx="5" presStyleCnt="11"/>
      <dgm:spPr/>
    </dgm:pt>
    <dgm:pt modelId="{2379337D-4DB0-411E-BDF6-B41168A43A08}" type="pres">
      <dgm:prSet presAssocID="{425C4DA0-03B2-4D7F-AD73-25CE59E9637D}" presName="vert1" presStyleCnt="0"/>
      <dgm:spPr/>
    </dgm:pt>
    <dgm:pt modelId="{3C9F4FAC-2A1E-434F-84DB-C4A0CCE908BD}" type="pres">
      <dgm:prSet presAssocID="{8DDCC78A-5D87-4AF4-89B5-4BD27ED34F91}" presName="thickLine" presStyleLbl="alignNode1" presStyleIdx="6" presStyleCnt="11"/>
      <dgm:spPr/>
    </dgm:pt>
    <dgm:pt modelId="{9A651F2A-4D11-421F-B423-14CD056ABEFA}" type="pres">
      <dgm:prSet presAssocID="{8DDCC78A-5D87-4AF4-89B5-4BD27ED34F91}" presName="horz1" presStyleCnt="0"/>
      <dgm:spPr/>
    </dgm:pt>
    <dgm:pt modelId="{83B5F8C6-6673-4A74-9867-84282A9645DE}" type="pres">
      <dgm:prSet presAssocID="{8DDCC78A-5D87-4AF4-89B5-4BD27ED34F91}" presName="tx1" presStyleLbl="revTx" presStyleIdx="6" presStyleCnt="11"/>
      <dgm:spPr/>
    </dgm:pt>
    <dgm:pt modelId="{697DE236-90CA-4758-B94C-1BDEAA6D068D}" type="pres">
      <dgm:prSet presAssocID="{8DDCC78A-5D87-4AF4-89B5-4BD27ED34F91}" presName="vert1" presStyleCnt="0"/>
      <dgm:spPr/>
    </dgm:pt>
    <dgm:pt modelId="{0B2A6297-C7D8-4853-9642-FB542177BC1F}" type="pres">
      <dgm:prSet presAssocID="{C649D836-0A56-42ED-A2E7-1B11B8F0CA01}" presName="thickLine" presStyleLbl="alignNode1" presStyleIdx="7" presStyleCnt="11"/>
      <dgm:spPr/>
    </dgm:pt>
    <dgm:pt modelId="{09D732AD-2755-41C7-9901-7B1D9627F98F}" type="pres">
      <dgm:prSet presAssocID="{C649D836-0A56-42ED-A2E7-1B11B8F0CA01}" presName="horz1" presStyleCnt="0"/>
      <dgm:spPr/>
    </dgm:pt>
    <dgm:pt modelId="{6E4E7C87-4B3F-4F65-B5F0-9B97B9033938}" type="pres">
      <dgm:prSet presAssocID="{C649D836-0A56-42ED-A2E7-1B11B8F0CA01}" presName="tx1" presStyleLbl="revTx" presStyleIdx="7" presStyleCnt="11"/>
      <dgm:spPr/>
    </dgm:pt>
    <dgm:pt modelId="{6B92F9C7-6AA8-409F-8C70-A9000DE99A3F}" type="pres">
      <dgm:prSet presAssocID="{C649D836-0A56-42ED-A2E7-1B11B8F0CA01}" presName="vert1" presStyleCnt="0"/>
      <dgm:spPr/>
    </dgm:pt>
    <dgm:pt modelId="{91FA5C87-DC7A-48DC-ADFF-C0D59B11C07D}" type="pres">
      <dgm:prSet presAssocID="{E86F22EA-5A86-4C2B-9299-C0D9C65FF661}" presName="thickLine" presStyleLbl="alignNode1" presStyleIdx="8" presStyleCnt="11"/>
      <dgm:spPr/>
    </dgm:pt>
    <dgm:pt modelId="{96C0E65D-1122-4622-9F5E-1FEBEE52E884}" type="pres">
      <dgm:prSet presAssocID="{E86F22EA-5A86-4C2B-9299-C0D9C65FF661}" presName="horz1" presStyleCnt="0"/>
      <dgm:spPr/>
    </dgm:pt>
    <dgm:pt modelId="{9C3BDD96-C46C-4731-8669-60E268673D31}" type="pres">
      <dgm:prSet presAssocID="{E86F22EA-5A86-4C2B-9299-C0D9C65FF661}" presName="tx1" presStyleLbl="revTx" presStyleIdx="8" presStyleCnt="11"/>
      <dgm:spPr/>
    </dgm:pt>
    <dgm:pt modelId="{44EDA991-6326-4F29-A3AA-210379BE08CB}" type="pres">
      <dgm:prSet presAssocID="{E86F22EA-5A86-4C2B-9299-C0D9C65FF661}" presName="vert1" presStyleCnt="0"/>
      <dgm:spPr/>
    </dgm:pt>
    <dgm:pt modelId="{E156CFC5-33C1-458D-BFD5-F58E8CD070B7}" type="pres">
      <dgm:prSet presAssocID="{B5E69C66-7D3B-4166-854A-FB5BE5C495D2}" presName="thickLine" presStyleLbl="alignNode1" presStyleIdx="9" presStyleCnt="11"/>
      <dgm:spPr/>
    </dgm:pt>
    <dgm:pt modelId="{A1990353-3A6C-4C3D-A786-DC9BB547B8F4}" type="pres">
      <dgm:prSet presAssocID="{B5E69C66-7D3B-4166-854A-FB5BE5C495D2}" presName="horz1" presStyleCnt="0"/>
      <dgm:spPr/>
    </dgm:pt>
    <dgm:pt modelId="{4B5B1340-AB2B-436F-9BAA-3E5FF6A9205E}" type="pres">
      <dgm:prSet presAssocID="{B5E69C66-7D3B-4166-854A-FB5BE5C495D2}" presName="tx1" presStyleLbl="revTx" presStyleIdx="9" presStyleCnt="11"/>
      <dgm:spPr/>
    </dgm:pt>
    <dgm:pt modelId="{F38373F4-28F1-4CC1-8E0D-9EE7849EE5B3}" type="pres">
      <dgm:prSet presAssocID="{B5E69C66-7D3B-4166-854A-FB5BE5C495D2}" presName="vert1" presStyleCnt="0"/>
      <dgm:spPr/>
    </dgm:pt>
    <dgm:pt modelId="{E9626C18-1552-4C8E-B03E-FA4688931366}" type="pres">
      <dgm:prSet presAssocID="{6863B287-BEA1-457F-8776-D28648D99365}" presName="thickLine" presStyleLbl="alignNode1" presStyleIdx="10" presStyleCnt="11"/>
      <dgm:spPr/>
    </dgm:pt>
    <dgm:pt modelId="{0143B483-1562-43B8-B75F-1B9DDA4759E9}" type="pres">
      <dgm:prSet presAssocID="{6863B287-BEA1-457F-8776-D28648D99365}" presName="horz1" presStyleCnt="0"/>
      <dgm:spPr/>
    </dgm:pt>
    <dgm:pt modelId="{235B728F-D155-4AA9-9804-71CC0B477684}" type="pres">
      <dgm:prSet presAssocID="{6863B287-BEA1-457F-8776-D28648D99365}" presName="tx1" presStyleLbl="revTx" presStyleIdx="10" presStyleCnt="11"/>
      <dgm:spPr/>
    </dgm:pt>
    <dgm:pt modelId="{0BF0BE2D-A3CF-47C9-B012-2C3BC197DEE0}" type="pres">
      <dgm:prSet presAssocID="{6863B287-BEA1-457F-8776-D28648D99365}" presName="vert1" presStyleCnt="0"/>
      <dgm:spPr/>
    </dgm:pt>
  </dgm:ptLst>
  <dgm:cxnLst>
    <dgm:cxn modelId="{0DE01305-0010-48E8-9FBF-BFE1189327B9}" type="presOf" srcId="{B5E69C66-7D3B-4166-854A-FB5BE5C495D2}" destId="{4B5B1340-AB2B-436F-9BAA-3E5FF6A9205E}" srcOrd="0" destOrd="0" presId="urn:microsoft.com/office/officeart/2008/layout/LinedList"/>
    <dgm:cxn modelId="{3047180D-99C3-42CF-BDCF-B613F04BAE54}" type="presOf" srcId="{C649D836-0A56-42ED-A2E7-1B11B8F0CA01}" destId="{6E4E7C87-4B3F-4F65-B5F0-9B97B9033938}" srcOrd="0" destOrd="0" presId="urn:microsoft.com/office/officeart/2008/layout/LinedList"/>
    <dgm:cxn modelId="{7B39821E-6878-49E3-A67D-5FB2350AB54F}" srcId="{88C581EB-A1CE-476F-952D-0CBFED342417}" destId="{425C4DA0-03B2-4D7F-AD73-25CE59E9637D}" srcOrd="5" destOrd="0" parTransId="{391D7273-7815-47D9-BE99-51C872BA4748}" sibTransId="{0B9EB63B-E208-4892-A0AF-25284E24CA28}"/>
    <dgm:cxn modelId="{DDBCD932-84A6-4EE5-A852-AA43BDB52D14}" type="presOf" srcId="{88C581EB-A1CE-476F-952D-0CBFED342417}" destId="{4DFFBCD6-F1B4-4FF6-A4E0-B8888934EF99}" srcOrd="0" destOrd="0" presId="urn:microsoft.com/office/officeart/2008/layout/LinedList"/>
    <dgm:cxn modelId="{F58E6437-087B-45D2-920F-A12B379B3FF0}" srcId="{88C581EB-A1CE-476F-952D-0CBFED342417}" destId="{6863B287-BEA1-457F-8776-D28648D99365}" srcOrd="10" destOrd="0" parTransId="{27A68B58-ACB5-424F-A53D-7C373EC745B3}" sibTransId="{FEF63A27-02C5-458E-874C-AE660752E391}"/>
    <dgm:cxn modelId="{1BF27E39-981B-462B-888E-8F034CE73F81}" srcId="{88C581EB-A1CE-476F-952D-0CBFED342417}" destId="{A2D45E24-0590-490C-AF60-766E81D765CD}" srcOrd="4" destOrd="0" parTransId="{811195B1-C016-4B5A-9666-0D8E27BB51F2}" sibTransId="{0C50DBED-9A0A-4B02-8CA7-33C47BBE0B7E}"/>
    <dgm:cxn modelId="{BE76F441-AC6B-4654-95E0-9EB77F1DAFF8}" type="presOf" srcId="{8DDCC78A-5D87-4AF4-89B5-4BD27ED34F91}" destId="{83B5F8C6-6673-4A74-9867-84282A9645DE}" srcOrd="0" destOrd="0" presId="urn:microsoft.com/office/officeart/2008/layout/LinedList"/>
    <dgm:cxn modelId="{D40FF56A-A8DF-49A8-BEC1-9D476486A9A7}" type="presOf" srcId="{6863B287-BEA1-457F-8776-D28648D99365}" destId="{235B728F-D155-4AA9-9804-71CC0B477684}" srcOrd="0" destOrd="0" presId="urn:microsoft.com/office/officeart/2008/layout/LinedList"/>
    <dgm:cxn modelId="{2CF0F573-FD8D-4F23-B40E-D341A383BDB5}" srcId="{88C581EB-A1CE-476F-952D-0CBFED342417}" destId="{DD71956A-7E95-4A8E-8551-7BCDF93567DB}" srcOrd="0" destOrd="0" parTransId="{29B5C115-68C7-4AAF-882F-5DD68B802BE1}" sibTransId="{57225D29-CB97-437D-987F-019F33541FDC}"/>
    <dgm:cxn modelId="{1B70F654-518C-414C-ADF9-E1C6B1560979}" srcId="{88C581EB-A1CE-476F-952D-0CBFED342417}" destId="{E86F22EA-5A86-4C2B-9299-C0D9C65FF661}" srcOrd="8" destOrd="0" parTransId="{1AB5CD4A-ABC2-4E8C-B829-628484A1BE8A}" sibTransId="{F708076F-AF5D-4722-867A-368E5E1B1BF2}"/>
    <dgm:cxn modelId="{E51FC580-DDED-44A8-B405-3CCAF1480CD0}" srcId="{88C581EB-A1CE-476F-952D-0CBFED342417}" destId="{8DDCC78A-5D87-4AF4-89B5-4BD27ED34F91}" srcOrd="6" destOrd="0" parTransId="{A2249F8A-55F2-43E3-AECF-ED795311AA00}" sibTransId="{F89261BF-8094-4957-86C2-5322E0C99911}"/>
    <dgm:cxn modelId="{BE369783-E4ED-493A-8466-590C68AA4922}" srcId="{88C581EB-A1CE-476F-952D-0CBFED342417}" destId="{B5E69C66-7D3B-4166-854A-FB5BE5C495D2}" srcOrd="9" destOrd="0" parTransId="{96C59F76-48D7-45AA-AF73-8AD02E981A98}" sibTransId="{F750DF20-8084-42E6-B156-3F02103CCB95}"/>
    <dgm:cxn modelId="{C68FF98D-86C6-4424-9F6C-F74C2F632103}" type="presOf" srcId="{A2D45E24-0590-490C-AF60-766E81D765CD}" destId="{064829D0-759C-48CD-8182-388E85F52506}" srcOrd="0" destOrd="0" presId="urn:microsoft.com/office/officeart/2008/layout/LinedList"/>
    <dgm:cxn modelId="{62ACD390-4CFC-4D3F-98C2-642316522E71}" type="presOf" srcId="{04E9726C-12D8-442E-AF46-D1089583F1FA}" destId="{0B52833F-112E-49F9-8883-45E7EC1712A8}" srcOrd="0" destOrd="0" presId="urn:microsoft.com/office/officeart/2008/layout/LinedList"/>
    <dgm:cxn modelId="{7CE60193-F735-4EBD-8E56-5A0DC24F0A9F}" srcId="{88C581EB-A1CE-476F-952D-0CBFED342417}" destId="{04E9726C-12D8-442E-AF46-D1089583F1FA}" srcOrd="3" destOrd="0" parTransId="{F4EB2895-FA6C-492C-80DF-9AA101BEE4AC}" sibTransId="{EFC24EE7-6254-4ABC-BB67-9609667D6125}"/>
    <dgm:cxn modelId="{3367FD93-C4A3-4F0D-AD99-41E405971CCB}" srcId="{88C581EB-A1CE-476F-952D-0CBFED342417}" destId="{C649D836-0A56-42ED-A2E7-1B11B8F0CA01}" srcOrd="7" destOrd="0" parTransId="{5A50A0AD-61DF-4ECF-9493-4AC365642953}" sibTransId="{1F15AFA7-053A-40EE-A840-3D9977EA306C}"/>
    <dgm:cxn modelId="{A8D1819A-9CC7-4CF9-81DF-2B00486359AC}" srcId="{88C581EB-A1CE-476F-952D-0CBFED342417}" destId="{84B7B052-AA3E-4FA6-965A-6B1C7F1C997E}" srcOrd="1" destOrd="0" parTransId="{BD3BE1C8-89C8-4C8F-B74E-8268A551B9F8}" sibTransId="{E64B23DD-DEA1-49F4-8D4E-D182C5F417F1}"/>
    <dgm:cxn modelId="{8E62F89F-EE30-4F8A-9727-E7158C58AE6A}" srcId="{88C581EB-A1CE-476F-952D-0CBFED342417}" destId="{E16E4BA9-05E8-4501-AEB1-1BCE78D8DB83}" srcOrd="2" destOrd="0" parTransId="{E699CD36-E23C-44B6-B30F-C2D77ACEE00F}" sibTransId="{B5A05EEB-A810-48F3-843E-20BDA6015F86}"/>
    <dgm:cxn modelId="{342624A0-78A7-4CD7-8DC5-07D2C269148B}" type="presOf" srcId="{E86F22EA-5A86-4C2B-9299-C0D9C65FF661}" destId="{9C3BDD96-C46C-4731-8669-60E268673D31}" srcOrd="0" destOrd="0" presId="urn:microsoft.com/office/officeart/2008/layout/LinedList"/>
    <dgm:cxn modelId="{D94448B3-F699-44AC-B3C0-C59C87B4ED55}" type="presOf" srcId="{DD71956A-7E95-4A8E-8551-7BCDF93567DB}" destId="{937267F0-18BA-4F2D-B858-E82369275360}" srcOrd="0" destOrd="0" presId="urn:microsoft.com/office/officeart/2008/layout/LinedList"/>
    <dgm:cxn modelId="{82551EC8-3CBB-48C5-99D2-2F39116195C2}" type="presOf" srcId="{84B7B052-AA3E-4FA6-965A-6B1C7F1C997E}" destId="{7E58F83C-4AF3-4FA7-8495-C9FE413E93CB}" srcOrd="0" destOrd="0" presId="urn:microsoft.com/office/officeart/2008/layout/LinedList"/>
    <dgm:cxn modelId="{BD8695CE-E2E3-4BC3-A45D-11C7731813DE}" type="presOf" srcId="{E16E4BA9-05E8-4501-AEB1-1BCE78D8DB83}" destId="{B4127D80-8860-47DB-A7C6-75069F72876F}" srcOrd="0" destOrd="0" presId="urn:microsoft.com/office/officeart/2008/layout/LinedList"/>
    <dgm:cxn modelId="{3FE29CD9-8623-4887-92E9-EF966C8B4313}" type="presOf" srcId="{425C4DA0-03B2-4D7F-AD73-25CE59E9637D}" destId="{484B824C-FDC8-4E3A-9F03-F0E855A44DF3}" srcOrd="0" destOrd="0" presId="urn:microsoft.com/office/officeart/2008/layout/LinedList"/>
    <dgm:cxn modelId="{127FE010-3EBC-4673-AE06-0F631B082981}" type="presParOf" srcId="{4DFFBCD6-F1B4-4FF6-A4E0-B8888934EF99}" destId="{19E8F2E6-1A91-4364-BD17-A1DD5CA04FEF}" srcOrd="0" destOrd="0" presId="urn:microsoft.com/office/officeart/2008/layout/LinedList"/>
    <dgm:cxn modelId="{7E1F7D3F-55F8-4678-B146-E896FC5CA43E}" type="presParOf" srcId="{4DFFBCD6-F1B4-4FF6-A4E0-B8888934EF99}" destId="{5A9E7302-1821-4761-B8EC-67950714BC2E}" srcOrd="1" destOrd="0" presId="urn:microsoft.com/office/officeart/2008/layout/LinedList"/>
    <dgm:cxn modelId="{AE7ED7CB-8B60-4656-9029-373AC7BDE8F5}" type="presParOf" srcId="{5A9E7302-1821-4761-B8EC-67950714BC2E}" destId="{937267F0-18BA-4F2D-B858-E82369275360}" srcOrd="0" destOrd="0" presId="urn:microsoft.com/office/officeart/2008/layout/LinedList"/>
    <dgm:cxn modelId="{6F2CCBB6-F95F-424B-A9B8-AEC0326804F1}" type="presParOf" srcId="{5A9E7302-1821-4761-B8EC-67950714BC2E}" destId="{5E1A8C5D-DFEE-4F58-8826-2907BFE3B23E}" srcOrd="1" destOrd="0" presId="urn:microsoft.com/office/officeart/2008/layout/LinedList"/>
    <dgm:cxn modelId="{CEFB0B93-E335-4490-BAD9-916AB6C64B72}" type="presParOf" srcId="{4DFFBCD6-F1B4-4FF6-A4E0-B8888934EF99}" destId="{7FE9060F-CAA1-4492-81F2-C614A785CDC3}" srcOrd="2" destOrd="0" presId="urn:microsoft.com/office/officeart/2008/layout/LinedList"/>
    <dgm:cxn modelId="{BD8BBBDC-C83B-4CC5-90B5-F0E2619BDC01}" type="presParOf" srcId="{4DFFBCD6-F1B4-4FF6-A4E0-B8888934EF99}" destId="{A104E414-21FA-4076-89E0-3EF8F0BF16C6}" srcOrd="3" destOrd="0" presId="urn:microsoft.com/office/officeart/2008/layout/LinedList"/>
    <dgm:cxn modelId="{4A997722-2E82-46FB-B73B-AD5C9A4743E1}" type="presParOf" srcId="{A104E414-21FA-4076-89E0-3EF8F0BF16C6}" destId="{7E58F83C-4AF3-4FA7-8495-C9FE413E93CB}" srcOrd="0" destOrd="0" presId="urn:microsoft.com/office/officeart/2008/layout/LinedList"/>
    <dgm:cxn modelId="{26A038E4-04BC-4F9F-BF2C-AB2668D83A72}" type="presParOf" srcId="{A104E414-21FA-4076-89E0-3EF8F0BF16C6}" destId="{2B7D16D0-B409-41EA-8F12-1713E61F98AF}" srcOrd="1" destOrd="0" presId="urn:microsoft.com/office/officeart/2008/layout/LinedList"/>
    <dgm:cxn modelId="{5A032295-C56A-4A60-9E38-144A322B1403}" type="presParOf" srcId="{4DFFBCD6-F1B4-4FF6-A4E0-B8888934EF99}" destId="{8F2AA3E6-1ECE-412E-848A-7E8C175A6509}" srcOrd="4" destOrd="0" presId="urn:microsoft.com/office/officeart/2008/layout/LinedList"/>
    <dgm:cxn modelId="{9E584487-EE99-4A76-A43E-4220BA8A9A8D}" type="presParOf" srcId="{4DFFBCD6-F1B4-4FF6-A4E0-B8888934EF99}" destId="{45795CBD-8131-431B-90FD-204CFC62243B}" srcOrd="5" destOrd="0" presId="urn:microsoft.com/office/officeart/2008/layout/LinedList"/>
    <dgm:cxn modelId="{469997D1-2406-42A3-83E4-A50D8BDFC635}" type="presParOf" srcId="{45795CBD-8131-431B-90FD-204CFC62243B}" destId="{B4127D80-8860-47DB-A7C6-75069F72876F}" srcOrd="0" destOrd="0" presId="urn:microsoft.com/office/officeart/2008/layout/LinedList"/>
    <dgm:cxn modelId="{D3839ADC-8B18-4FB4-A5B0-20E56703D39A}" type="presParOf" srcId="{45795CBD-8131-431B-90FD-204CFC62243B}" destId="{84A86020-DAA2-4132-9A60-39E0FA8B20C6}" srcOrd="1" destOrd="0" presId="urn:microsoft.com/office/officeart/2008/layout/LinedList"/>
    <dgm:cxn modelId="{125DDC96-BDED-4C81-B330-76129AFC31FE}" type="presParOf" srcId="{4DFFBCD6-F1B4-4FF6-A4E0-B8888934EF99}" destId="{D18905F1-5E5A-4568-BB4A-FC5BFF74C792}" srcOrd="6" destOrd="0" presId="urn:microsoft.com/office/officeart/2008/layout/LinedList"/>
    <dgm:cxn modelId="{F99A77DA-E2DF-4232-9C49-0F9D4B55AE77}" type="presParOf" srcId="{4DFFBCD6-F1B4-4FF6-A4E0-B8888934EF99}" destId="{04277EEC-B58B-4885-89AF-78125B99888F}" srcOrd="7" destOrd="0" presId="urn:microsoft.com/office/officeart/2008/layout/LinedList"/>
    <dgm:cxn modelId="{4376C078-38D9-43F6-B29F-D76FF3EF2B40}" type="presParOf" srcId="{04277EEC-B58B-4885-89AF-78125B99888F}" destId="{0B52833F-112E-49F9-8883-45E7EC1712A8}" srcOrd="0" destOrd="0" presId="urn:microsoft.com/office/officeart/2008/layout/LinedList"/>
    <dgm:cxn modelId="{DC53F8F2-4114-45E0-9738-2926D9697E0A}" type="presParOf" srcId="{04277EEC-B58B-4885-89AF-78125B99888F}" destId="{882BD53A-AD4F-4FD6-A842-399AE75D5A31}" srcOrd="1" destOrd="0" presId="urn:microsoft.com/office/officeart/2008/layout/LinedList"/>
    <dgm:cxn modelId="{068D8AF6-C308-42D2-95AB-E0AC19C20D1C}" type="presParOf" srcId="{4DFFBCD6-F1B4-4FF6-A4E0-B8888934EF99}" destId="{3167CD42-4E36-4793-9BE4-FE87CC397726}" srcOrd="8" destOrd="0" presId="urn:microsoft.com/office/officeart/2008/layout/LinedList"/>
    <dgm:cxn modelId="{F9264689-52BD-4FAD-9437-8ACCA69D15F6}" type="presParOf" srcId="{4DFFBCD6-F1B4-4FF6-A4E0-B8888934EF99}" destId="{B65C2E0B-6ADB-49E5-926B-B33AA8DEB329}" srcOrd="9" destOrd="0" presId="urn:microsoft.com/office/officeart/2008/layout/LinedList"/>
    <dgm:cxn modelId="{1A59E296-6C5E-44D9-97FA-335E525AAA21}" type="presParOf" srcId="{B65C2E0B-6ADB-49E5-926B-B33AA8DEB329}" destId="{064829D0-759C-48CD-8182-388E85F52506}" srcOrd="0" destOrd="0" presId="urn:microsoft.com/office/officeart/2008/layout/LinedList"/>
    <dgm:cxn modelId="{1A7D96E5-6FFD-4F6F-AF5F-C31A7F8A1D1A}" type="presParOf" srcId="{B65C2E0B-6ADB-49E5-926B-B33AA8DEB329}" destId="{258CDAEB-8ECD-4886-9DC6-E0AAFB9F4D1F}" srcOrd="1" destOrd="0" presId="urn:microsoft.com/office/officeart/2008/layout/LinedList"/>
    <dgm:cxn modelId="{C995D581-EC41-4662-9CB9-E9FD3FAAA713}" type="presParOf" srcId="{4DFFBCD6-F1B4-4FF6-A4E0-B8888934EF99}" destId="{2B4CA332-B74F-4696-9019-1DAE49DBBD72}" srcOrd="10" destOrd="0" presId="urn:microsoft.com/office/officeart/2008/layout/LinedList"/>
    <dgm:cxn modelId="{9B61CF7E-E0DC-4313-89F8-E0336B990A5D}" type="presParOf" srcId="{4DFFBCD6-F1B4-4FF6-A4E0-B8888934EF99}" destId="{61B05FAD-85CD-491A-8AD6-653AC75ADC53}" srcOrd="11" destOrd="0" presId="urn:microsoft.com/office/officeart/2008/layout/LinedList"/>
    <dgm:cxn modelId="{F36A4C5D-A9B5-436B-915F-BAFDE49D25E8}" type="presParOf" srcId="{61B05FAD-85CD-491A-8AD6-653AC75ADC53}" destId="{484B824C-FDC8-4E3A-9F03-F0E855A44DF3}" srcOrd="0" destOrd="0" presId="urn:microsoft.com/office/officeart/2008/layout/LinedList"/>
    <dgm:cxn modelId="{D034E7E8-B155-4E9F-95A2-F5646ED9DBDA}" type="presParOf" srcId="{61B05FAD-85CD-491A-8AD6-653AC75ADC53}" destId="{2379337D-4DB0-411E-BDF6-B41168A43A08}" srcOrd="1" destOrd="0" presId="urn:microsoft.com/office/officeart/2008/layout/LinedList"/>
    <dgm:cxn modelId="{9930B429-7467-4E36-823C-CCB93903AC2C}" type="presParOf" srcId="{4DFFBCD6-F1B4-4FF6-A4E0-B8888934EF99}" destId="{3C9F4FAC-2A1E-434F-84DB-C4A0CCE908BD}" srcOrd="12" destOrd="0" presId="urn:microsoft.com/office/officeart/2008/layout/LinedList"/>
    <dgm:cxn modelId="{204D9902-6C64-4832-B746-A84BBD9D16A4}" type="presParOf" srcId="{4DFFBCD6-F1B4-4FF6-A4E0-B8888934EF99}" destId="{9A651F2A-4D11-421F-B423-14CD056ABEFA}" srcOrd="13" destOrd="0" presId="urn:microsoft.com/office/officeart/2008/layout/LinedList"/>
    <dgm:cxn modelId="{5813D32D-490B-44CE-8CB5-B47F9B12AC30}" type="presParOf" srcId="{9A651F2A-4D11-421F-B423-14CD056ABEFA}" destId="{83B5F8C6-6673-4A74-9867-84282A9645DE}" srcOrd="0" destOrd="0" presId="urn:microsoft.com/office/officeart/2008/layout/LinedList"/>
    <dgm:cxn modelId="{632AEA79-C4A8-475C-AAB5-FCBBFD23E326}" type="presParOf" srcId="{9A651F2A-4D11-421F-B423-14CD056ABEFA}" destId="{697DE236-90CA-4758-B94C-1BDEAA6D068D}" srcOrd="1" destOrd="0" presId="urn:microsoft.com/office/officeart/2008/layout/LinedList"/>
    <dgm:cxn modelId="{9C38629C-DD7C-4F47-89EE-85F9D4A3B187}" type="presParOf" srcId="{4DFFBCD6-F1B4-4FF6-A4E0-B8888934EF99}" destId="{0B2A6297-C7D8-4853-9642-FB542177BC1F}" srcOrd="14" destOrd="0" presId="urn:microsoft.com/office/officeart/2008/layout/LinedList"/>
    <dgm:cxn modelId="{9452F9B8-BD70-4F5E-9A25-BBF3B9F9D3FA}" type="presParOf" srcId="{4DFFBCD6-F1B4-4FF6-A4E0-B8888934EF99}" destId="{09D732AD-2755-41C7-9901-7B1D9627F98F}" srcOrd="15" destOrd="0" presId="urn:microsoft.com/office/officeart/2008/layout/LinedList"/>
    <dgm:cxn modelId="{B56C1AEC-97FF-4635-9D0A-576181C707FA}" type="presParOf" srcId="{09D732AD-2755-41C7-9901-7B1D9627F98F}" destId="{6E4E7C87-4B3F-4F65-B5F0-9B97B9033938}" srcOrd="0" destOrd="0" presId="urn:microsoft.com/office/officeart/2008/layout/LinedList"/>
    <dgm:cxn modelId="{DF3D7302-136F-4E4D-81C5-607AA32F9CE9}" type="presParOf" srcId="{09D732AD-2755-41C7-9901-7B1D9627F98F}" destId="{6B92F9C7-6AA8-409F-8C70-A9000DE99A3F}" srcOrd="1" destOrd="0" presId="urn:microsoft.com/office/officeart/2008/layout/LinedList"/>
    <dgm:cxn modelId="{798ADECA-6ECF-41DB-A370-821131C092B6}" type="presParOf" srcId="{4DFFBCD6-F1B4-4FF6-A4E0-B8888934EF99}" destId="{91FA5C87-DC7A-48DC-ADFF-C0D59B11C07D}" srcOrd="16" destOrd="0" presId="urn:microsoft.com/office/officeart/2008/layout/LinedList"/>
    <dgm:cxn modelId="{997B7E96-C870-42CA-ACD8-DE25C628F588}" type="presParOf" srcId="{4DFFBCD6-F1B4-4FF6-A4E0-B8888934EF99}" destId="{96C0E65D-1122-4622-9F5E-1FEBEE52E884}" srcOrd="17" destOrd="0" presId="urn:microsoft.com/office/officeart/2008/layout/LinedList"/>
    <dgm:cxn modelId="{EB86C54A-B1F8-43D6-9C6B-76CA998DDE1C}" type="presParOf" srcId="{96C0E65D-1122-4622-9F5E-1FEBEE52E884}" destId="{9C3BDD96-C46C-4731-8669-60E268673D31}" srcOrd="0" destOrd="0" presId="urn:microsoft.com/office/officeart/2008/layout/LinedList"/>
    <dgm:cxn modelId="{79E6F0B8-0E83-468A-A120-4D2DE1F8DE36}" type="presParOf" srcId="{96C0E65D-1122-4622-9F5E-1FEBEE52E884}" destId="{44EDA991-6326-4F29-A3AA-210379BE08CB}" srcOrd="1" destOrd="0" presId="urn:microsoft.com/office/officeart/2008/layout/LinedList"/>
    <dgm:cxn modelId="{7B85415A-0CE9-4089-A72A-7CCB1135C51C}" type="presParOf" srcId="{4DFFBCD6-F1B4-4FF6-A4E0-B8888934EF99}" destId="{E156CFC5-33C1-458D-BFD5-F58E8CD070B7}" srcOrd="18" destOrd="0" presId="urn:microsoft.com/office/officeart/2008/layout/LinedList"/>
    <dgm:cxn modelId="{9FF4F012-84E4-4E71-BA0C-F819001233E8}" type="presParOf" srcId="{4DFFBCD6-F1B4-4FF6-A4E0-B8888934EF99}" destId="{A1990353-3A6C-4C3D-A786-DC9BB547B8F4}" srcOrd="19" destOrd="0" presId="urn:microsoft.com/office/officeart/2008/layout/LinedList"/>
    <dgm:cxn modelId="{F3579757-1B17-466B-9379-52CEB072083F}" type="presParOf" srcId="{A1990353-3A6C-4C3D-A786-DC9BB547B8F4}" destId="{4B5B1340-AB2B-436F-9BAA-3E5FF6A9205E}" srcOrd="0" destOrd="0" presId="urn:microsoft.com/office/officeart/2008/layout/LinedList"/>
    <dgm:cxn modelId="{B2D36E60-E1A8-4969-9BE6-E0C605E19678}" type="presParOf" srcId="{A1990353-3A6C-4C3D-A786-DC9BB547B8F4}" destId="{F38373F4-28F1-4CC1-8E0D-9EE7849EE5B3}" srcOrd="1" destOrd="0" presId="urn:microsoft.com/office/officeart/2008/layout/LinedList"/>
    <dgm:cxn modelId="{BED71EB3-A5FB-40C8-830F-437E71A5F7D7}" type="presParOf" srcId="{4DFFBCD6-F1B4-4FF6-A4E0-B8888934EF99}" destId="{E9626C18-1552-4C8E-B03E-FA4688931366}" srcOrd="20" destOrd="0" presId="urn:microsoft.com/office/officeart/2008/layout/LinedList"/>
    <dgm:cxn modelId="{318672B1-619E-440B-B739-9D2C9D750F39}" type="presParOf" srcId="{4DFFBCD6-F1B4-4FF6-A4E0-B8888934EF99}" destId="{0143B483-1562-43B8-B75F-1B9DDA4759E9}" srcOrd="21" destOrd="0" presId="urn:microsoft.com/office/officeart/2008/layout/LinedList"/>
    <dgm:cxn modelId="{11BDDE7D-12EE-4282-9DB5-8231078751B0}" type="presParOf" srcId="{0143B483-1562-43B8-B75F-1B9DDA4759E9}" destId="{235B728F-D155-4AA9-9804-71CC0B477684}" srcOrd="0" destOrd="0" presId="urn:microsoft.com/office/officeart/2008/layout/LinedList"/>
    <dgm:cxn modelId="{34E4B453-ECD2-45BE-BE79-07E485C07D87}" type="presParOf" srcId="{0143B483-1562-43B8-B75F-1B9DDA4759E9}" destId="{0BF0BE2D-A3CF-47C9-B012-2C3BC197DE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A7802-6F1E-4E70-8B0E-697D6EF9D9F4}">
      <dsp:nvSpPr>
        <dsp:cNvPr id="0" name=""/>
        <dsp:cNvSpPr/>
      </dsp:nvSpPr>
      <dsp:spPr>
        <a:xfrm>
          <a:off x="894711" y="846523"/>
          <a:ext cx="1260705" cy="126070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36E-D041-4671-9ACC-53F18439FE2C}">
      <dsp:nvSpPr>
        <dsp:cNvPr id="0" name=""/>
        <dsp:cNvSpPr/>
      </dsp:nvSpPr>
      <dsp:spPr>
        <a:xfrm>
          <a:off x="1163386" y="1115198"/>
          <a:ext cx="723355" cy="723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D77D27-0505-4BCD-9668-E907B82D3FB7}">
      <dsp:nvSpPr>
        <dsp:cNvPr id="0" name=""/>
        <dsp:cNvSpPr/>
      </dsp:nvSpPr>
      <dsp:spPr>
        <a:xfrm>
          <a:off x="491699" y="2499907"/>
          <a:ext cx="20667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Presentation </a:t>
          </a:r>
        </a:p>
      </dsp:txBody>
      <dsp:txXfrm>
        <a:off x="491699" y="2499907"/>
        <a:ext cx="2066729" cy="720000"/>
      </dsp:txXfrm>
    </dsp:sp>
    <dsp:sp modelId="{D20E3738-D1D5-4E5F-9A79-0955A2CAC460}">
      <dsp:nvSpPr>
        <dsp:cNvPr id="0" name=""/>
        <dsp:cNvSpPr/>
      </dsp:nvSpPr>
      <dsp:spPr>
        <a:xfrm>
          <a:off x="3323118" y="846523"/>
          <a:ext cx="1260705" cy="126070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C6977-E1F8-42EB-B91D-1FBD73B8CD99}">
      <dsp:nvSpPr>
        <dsp:cNvPr id="0" name=""/>
        <dsp:cNvSpPr/>
      </dsp:nvSpPr>
      <dsp:spPr>
        <a:xfrm>
          <a:off x="3591793" y="1115198"/>
          <a:ext cx="723355" cy="723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4AB0E5-BB25-46B8-BD4A-D86E88618EAF}">
      <dsp:nvSpPr>
        <dsp:cNvPr id="0" name=""/>
        <dsp:cNvSpPr/>
      </dsp:nvSpPr>
      <dsp:spPr>
        <a:xfrm>
          <a:off x="2920106" y="2499907"/>
          <a:ext cx="20667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Video </a:t>
          </a:r>
        </a:p>
      </dsp:txBody>
      <dsp:txXfrm>
        <a:off x="2920106" y="2499907"/>
        <a:ext cx="2066729" cy="720000"/>
      </dsp:txXfrm>
    </dsp:sp>
    <dsp:sp modelId="{E505F00A-2036-4CEF-BC84-8D6E46E3D36E}">
      <dsp:nvSpPr>
        <dsp:cNvPr id="0" name=""/>
        <dsp:cNvSpPr/>
      </dsp:nvSpPr>
      <dsp:spPr>
        <a:xfrm>
          <a:off x="5751526" y="846523"/>
          <a:ext cx="1260705" cy="126070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861604-85FE-4708-82AB-454C44684262}">
      <dsp:nvSpPr>
        <dsp:cNvPr id="0" name=""/>
        <dsp:cNvSpPr/>
      </dsp:nvSpPr>
      <dsp:spPr>
        <a:xfrm>
          <a:off x="6020200" y="1115198"/>
          <a:ext cx="723355" cy="723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86D8AD-1A9F-4149-96A7-4D538E490FCF}">
      <dsp:nvSpPr>
        <dsp:cNvPr id="0" name=""/>
        <dsp:cNvSpPr/>
      </dsp:nvSpPr>
      <dsp:spPr>
        <a:xfrm>
          <a:off x="5348513" y="2499907"/>
          <a:ext cx="20667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Questionnaire </a:t>
          </a:r>
        </a:p>
      </dsp:txBody>
      <dsp:txXfrm>
        <a:off x="5348513" y="2499907"/>
        <a:ext cx="2066729" cy="720000"/>
      </dsp:txXfrm>
    </dsp:sp>
    <dsp:sp modelId="{F8C7F3F5-9FF4-4943-801B-25F68E6EC6F7}">
      <dsp:nvSpPr>
        <dsp:cNvPr id="0" name=""/>
        <dsp:cNvSpPr/>
      </dsp:nvSpPr>
      <dsp:spPr>
        <a:xfrm>
          <a:off x="8179933" y="846523"/>
          <a:ext cx="1260705" cy="126070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0A41F4-5AE7-41FB-858A-3B3FB7A17113}">
      <dsp:nvSpPr>
        <dsp:cNvPr id="0" name=""/>
        <dsp:cNvSpPr/>
      </dsp:nvSpPr>
      <dsp:spPr>
        <a:xfrm>
          <a:off x="8448608" y="1115198"/>
          <a:ext cx="723355" cy="7233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CC01C1-88AF-4987-8596-A52C35E008F9}">
      <dsp:nvSpPr>
        <dsp:cNvPr id="0" name=""/>
        <dsp:cNvSpPr/>
      </dsp:nvSpPr>
      <dsp:spPr>
        <a:xfrm>
          <a:off x="7776921" y="2499907"/>
          <a:ext cx="20667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Games </a:t>
          </a:r>
        </a:p>
      </dsp:txBody>
      <dsp:txXfrm>
        <a:off x="7776921" y="2499907"/>
        <a:ext cx="206672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8F2E6-1A91-4364-BD17-A1DD5CA04FEF}">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7267F0-18BA-4F2D-B858-E82369275360}">
      <dsp:nvSpPr>
        <dsp:cNvPr id="0" name=""/>
        <dsp:cNvSpPr/>
      </dsp:nvSpPr>
      <dsp:spPr>
        <a:xfrm>
          <a:off x="0" y="2825"/>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Sue palmer </a:t>
          </a:r>
        </a:p>
      </dsp:txBody>
      <dsp:txXfrm>
        <a:off x="0" y="2825"/>
        <a:ext cx="6949440" cy="525544"/>
      </dsp:txXfrm>
    </dsp:sp>
    <dsp:sp modelId="{7FE9060F-CAA1-4492-81F2-C614A785CDC3}">
      <dsp:nvSpPr>
        <dsp:cNvPr id="0" name=""/>
        <dsp:cNvSpPr/>
      </dsp:nvSpPr>
      <dsp:spPr>
        <a:xfrm>
          <a:off x="0" y="528369"/>
          <a:ext cx="69494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8F83C-4AF3-4FA7-8495-C9FE413E93CB}">
      <dsp:nvSpPr>
        <dsp:cNvPr id="0" name=""/>
        <dsp:cNvSpPr/>
      </dsp:nvSpPr>
      <dsp:spPr>
        <a:xfrm>
          <a:off x="0" y="528369"/>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Toxic childhood </a:t>
          </a:r>
        </a:p>
      </dsp:txBody>
      <dsp:txXfrm>
        <a:off x="0" y="528369"/>
        <a:ext cx="6949440" cy="525544"/>
      </dsp:txXfrm>
    </dsp:sp>
    <dsp:sp modelId="{8F2AA3E6-1ECE-412E-848A-7E8C175A6509}">
      <dsp:nvSpPr>
        <dsp:cNvPr id="0" name=""/>
        <dsp:cNvSpPr/>
      </dsp:nvSpPr>
      <dsp:spPr>
        <a:xfrm>
          <a:off x="0" y="1053914"/>
          <a:ext cx="69494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127D80-8860-47DB-A7C6-75069F72876F}">
      <dsp:nvSpPr>
        <dsp:cNvPr id="0" name=""/>
        <dsp:cNvSpPr/>
      </dsp:nvSpPr>
      <dsp:spPr>
        <a:xfrm>
          <a:off x="0" y="1053914"/>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Bronfrenbrenner </a:t>
          </a:r>
        </a:p>
      </dsp:txBody>
      <dsp:txXfrm>
        <a:off x="0" y="1053914"/>
        <a:ext cx="6949440" cy="525544"/>
      </dsp:txXfrm>
    </dsp:sp>
    <dsp:sp modelId="{D18905F1-5E5A-4568-BB4A-FC5BFF74C792}">
      <dsp:nvSpPr>
        <dsp:cNvPr id="0" name=""/>
        <dsp:cNvSpPr/>
      </dsp:nvSpPr>
      <dsp:spPr>
        <a:xfrm>
          <a:off x="0" y="1579458"/>
          <a:ext cx="69494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2833F-112E-49F9-8883-45E7EC1712A8}">
      <dsp:nvSpPr>
        <dsp:cNvPr id="0" name=""/>
        <dsp:cNvSpPr/>
      </dsp:nvSpPr>
      <dsp:spPr>
        <a:xfrm>
          <a:off x="0" y="1579458"/>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consequences </a:t>
          </a:r>
        </a:p>
      </dsp:txBody>
      <dsp:txXfrm>
        <a:off x="0" y="1579458"/>
        <a:ext cx="6949440" cy="525544"/>
      </dsp:txXfrm>
    </dsp:sp>
    <dsp:sp modelId="{3167CD42-4E36-4793-9BE4-FE87CC397726}">
      <dsp:nvSpPr>
        <dsp:cNvPr id="0" name=""/>
        <dsp:cNvSpPr/>
      </dsp:nvSpPr>
      <dsp:spPr>
        <a:xfrm>
          <a:off x="0" y="2105002"/>
          <a:ext cx="694944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829D0-759C-48CD-8182-388E85F52506}">
      <dsp:nvSpPr>
        <dsp:cNvPr id="0" name=""/>
        <dsp:cNvSpPr/>
      </dsp:nvSpPr>
      <dsp:spPr>
        <a:xfrm>
          <a:off x="0" y="2105002"/>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Youth work </a:t>
          </a:r>
        </a:p>
      </dsp:txBody>
      <dsp:txXfrm>
        <a:off x="0" y="2105002"/>
        <a:ext cx="6949440" cy="525544"/>
      </dsp:txXfrm>
    </dsp:sp>
    <dsp:sp modelId="{2B4CA332-B74F-4696-9019-1DAE49DBBD72}">
      <dsp:nvSpPr>
        <dsp:cNvPr id="0" name=""/>
        <dsp:cNvSpPr/>
      </dsp:nvSpPr>
      <dsp:spPr>
        <a:xfrm>
          <a:off x="0" y="263054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B824C-FDC8-4E3A-9F03-F0E855A44DF3}">
      <dsp:nvSpPr>
        <dsp:cNvPr id="0" name=""/>
        <dsp:cNvSpPr/>
      </dsp:nvSpPr>
      <dsp:spPr>
        <a:xfrm>
          <a:off x="0" y="2630546"/>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Issues for young people today </a:t>
          </a:r>
        </a:p>
      </dsp:txBody>
      <dsp:txXfrm>
        <a:off x="0" y="2630546"/>
        <a:ext cx="6949440" cy="525544"/>
      </dsp:txXfrm>
    </dsp:sp>
    <dsp:sp modelId="{3C9F4FAC-2A1E-434F-84DB-C4A0CCE908BD}">
      <dsp:nvSpPr>
        <dsp:cNvPr id="0" name=""/>
        <dsp:cNvSpPr/>
      </dsp:nvSpPr>
      <dsp:spPr>
        <a:xfrm>
          <a:off x="0" y="3156091"/>
          <a:ext cx="69494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B5F8C6-6673-4A74-9867-84282A9645DE}">
      <dsp:nvSpPr>
        <dsp:cNvPr id="0" name=""/>
        <dsp:cNvSpPr/>
      </dsp:nvSpPr>
      <dsp:spPr>
        <a:xfrm>
          <a:off x="0" y="3156091"/>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Covid and anxiety </a:t>
          </a:r>
        </a:p>
      </dsp:txBody>
      <dsp:txXfrm>
        <a:off x="0" y="3156091"/>
        <a:ext cx="6949440" cy="525544"/>
      </dsp:txXfrm>
    </dsp:sp>
    <dsp:sp modelId="{0B2A6297-C7D8-4853-9642-FB542177BC1F}">
      <dsp:nvSpPr>
        <dsp:cNvPr id="0" name=""/>
        <dsp:cNvSpPr/>
      </dsp:nvSpPr>
      <dsp:spPr>
        <a:xfrm>
          <a:off x="0" y="3681635"/>
          <a:ext cx="69494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E7C87-4B3F-4F65-B5F0-9B97B9033938}">
      <dsp:nvSpPr>
        <dsp:cNvPr id="0" name=""/>
        <dsp:cNvSpPr/>
      </dsp:nvSpPr>
      <dsp:spPr>
        <a:xfrm>
          <a:off x="0" y="3681635"/>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Maslows hierchy of needs </a:t>
          </a:r>
        </a:p>
      </dsp:txBody>
      <dsp:txXfrm>
        <a:off x="0" y="3681635"/>
        <a:ext cx="6949440" cy="525544"/>
      </dsp:txXfrm>
    </dsp:sp>
    <dsp:sp modelId="{91FA5C87-DC7A-48DC-ADFF-C0D59B11C07D}">
      <dsp:nvSpPr>
        <dsp:cNvPr id="0" name=""/>
        <dsp:cNvSpPr/>
      </dsp:nvSpPr>
      <dsp:spPr>
        <a:xfrm>
          <a:off x="0" y="4207179"/>
          <a:ext cx="69494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3BDD96-C46C-4731-8669-60E268673D31}">
      <dsp:nvSpPr>
        <dsp:cNvPr id="0" name=""/>
        <dsp:cNvSpPr/>
      </dsp:nvSpPr>
      <dsp:spPr>
        <a:xfrm>
          <a:off x="0" y="4207179"/>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What youth work can do </a:t>
          </a:r>
        </a:p>
      </dsp:txBody>
      <dsp:txXfrm>
        <a:off x="0" y="4207179"/>
        <a:ext cx="6949440" cy="525544"/>
      </dsp:txXfrm>
    </dsp:sp>
    <dsp:sp modelId="{E156CFC5-33C1-458D-BFD5-F58E8CD070B7}">
      <dsp:nvSpPr>
        <dsp:cNvPr id="0" name=""/>
        <dsp:cNvSpPr/>
      </dsp:nvSpPr>
      <dsp:spPr>
        <a:xfrm>
          <a:off x="0" y="4732723"/>
          <a:ext cx="694944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B1340-AB2B-436F-9BAA-3E5FF6A9205E}">
      <dsp:nvSpPr>
        <dsp:cNvPr id="0" name=""/>
        <dsp:cNvSpPr/>
      </dsp:nvSpPr>
      <dsp:spPr>
        <a:xfrm>
          <a:off x="0" y="4732723"/>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Selfcare </a:t>
          </a:r>
        </a:p>
      </dsp:txBody>
      <dsp:txXfrm>
        <a:off x="0" y="4732723"/>
        <a:ext cx="6949440" cy="525544"/>
      </dsp:txXfrm>
    </dsp:sp>
    <dsp:sp modelId="{E9626C18-1552-4C8E-B03E-FA4688931366}">
      <dsp:nvSpPr>
        <dsp:cNvPr id="0" name=""/>
        <dsp:cNvSpPr/>
      </dsp:nvSpPr>
      <dsp:spPr>
        <a:xfrm>
          <a:off x="0" y="5258268"/>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5B728F-D155-4AA9-9804-71CC0B477684}">
      <dsp:nvSpPr>
        <dsp:cNvPr id="0" name=""/>
        <dsp:cNvSpPr/>
      </dsp:nvSpPr>
      <dsp:spPr>
        <a:xfrm>
          <a:off x="0" y="5258268"/>
          <a:ext cx="6949440" cy="525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Support </a:t>
          </a:r>
        </a:p>
      </dsp:txBody>
      <dsp:txXfrm>
        <a:off x="0" y="5258268"/>
        <a:ext cx="6949440" cy="52554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F06A71-519A-4331-9706-FE40FF4E3660}" type="datetimeFigureOut">
              <a:t>5/22/2025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E44D9-1B04-4C4B-B097-2277AE4C0351}" type="slidenum">
              <a:t>‹#›</a:t>
            </a:fld>
            <a:endParaRPr lang="en-US"/>
          </a:p>
        </p:txBody>
      </p:sp>
    </p:spTree>
    <p:extLst>
      <p:ext uri="{BB962C8B-B14F-4D97-AF65-F5344CB8AC3E}">
        <p14:creationId xmlns:p14="http://schemas.microsoft.com/office/powerpoint/2010/main" val="2262720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Give </a:t>
            </a:r>
            <a:r>
              <a:rPr lang="en-US" dirty="0" err="1">
                <a:ea typeface="Calibri"/>
                <a:cs typeface="Calibri"/>
              </a:rPr>
              <a:t>eamples</a:t>
            </a:r>
            <a:r>
              <a:rPr lang="en-US" dirty="0">
                <a:ea typeface="Calibri"/>
                <a:cs typeface="Calibri"/>
              </a:rPr>
              <a:t> of each link/ explain </a:t>
            </a:r>
          </a:p>
          <a:p>
            <a:r>
              <a:rPr lang="en-US" dirty="0">
                <a:ea typeface="Calibri"/>
                <a:cs typeface="Calibri"/>
              </a:rPr>
              <a:t>Not only does </a:t>
            </a:r>
            <a:r>
              <a:rPr lang="en-US" dirty="0" err="1">
                <a:ea typeface="Calibri"/>
                <a:cs typeface="Calibri"/>
              </a:rPr>
              <a:t>aneixty</a:t>
            </a:r>
            <a:r>
              <a:rPr lang="en-US" dirty="0">
                <a:ea typeface="Calibri"/>
                <a:cs typeface="Calibri"/>
              </a:rPr>
              <a:t> link to toxic </a:t>
            </a:r>
            <a:r>
              <a:rPr lang="en-US" dirty="0" err="1">
                <a:ea typeface="Calibri"/>
                <a:cs typeface="Calibri"/>
              </a:rPr>
              <a:t>chilhood</a:t>
            </a:r>
            <a:r>
              <a:rPr lang="en-US" dirty="0">
                <a:ea typeface="Calibri"/>
                <a:cs typeface="Calibri"/>
              </a:rPr>
              <a:t> it can also be an effect </a:t>
            </a:r>
            <a:r>
              <a:rPr lang="en-US" dirty="0" err="1">
                <a:ea typeface="Calibri"/>
                <a:cs typeface="Calibri"/>
              </a:rPr>
              <a:t>ot</a:t>
            </a:r>
            <a:r>
              <a:rPr lang="en-US" dirty="0">
                <a:ea typeface="Calibri"/>
                <a:cs typeface="Calibri"/>
              </a:rPr>
              <a:t> it </a:t>
            </a:r>
          </a:p>
        </p:txBody>
      </p:sp>
      <p:sp>
        <p:nvSpPr>
          <p:cNvPr id="4" name="Slide Number Placeholder 3"/>
          <p:cNvSpPr>
            <a:spLocks noGrp="1"/>
          </p:cNvSpPr>
          <p:nvPr>
            <p:ph type="sldNum" sz="quarter" idx="5"/>
          </p:nvPr>
        </p:nvSpPr>
        <p:spPr/>
        <p:txBody>
          <a:bodyPr/>
          <a:lstStyle/>
          <a:p>
            <a:fld id="{6B7E44D9-1B04-4C4B-B097-2277AE4C0351}" type="slidenum">
              <a:t>15</a:t>
            </a:fld>
            <a:endParaRPr lang="en-US"/>
          </a:p>
        </p:txBody>
      </p:sp>
    </p:spTree>
    <p:extLst>
      <p:ext uri="{BB962C8B-B14F-4D97-AF65-F5344CB8AC3E}">
        <p14:creationId xmlns:p14="http://schemas.microsoft.com/office/powerpoint/2010/main" val="392732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does anxiety stop this </a:t>
            </a:r>
          </a:p>
        </p:txBody>
      </p:sp>
      <p:sp>
        <p:nvSpPr>
          <p:cNvPr id="4" name="Slide Number Placeholder 3"/>
          <p:cNvSpPr>
            <a:spLocks noGrp="1"/>
          </p:cNvSpPr>
          <p:nvPr>
            <p:ph type="sldNum" sz="quarter" idx="5"/>
          </p:nvPr>
        </p:nvSpPr>
        <p:spPr/>
        <p:txBody>
          <a:bodyPr/>
          <a:lstStyle/>
          <a:p>
            <a:fld id="{6B7E44D9-1B04-4C4B-B097-2277AE4C0351}" type="slidenum">
              <a:t>16</a:t>
            </a:fld>
            <a:endParaRPr lang="en-US"/>
          </a:p>
        </p:txBody>
      </p:sp>
    </p:spTree>
    <p:extLst>
      <p:ext uri="{BB962C8B-B14F-4D97-AF65-F5344CB8AC3E}">
        <p14:creationId xmlns:p14="http://schemas.microsoft.com/office/powerpoint/2010/main" val="1260410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Growing your own food </a:t>
            </a:r>
          </a:p>
          <a:p>
            <a:r>
              <a:rPr lang="en-US" dirty="0">
                <a:ea typeface="Calibri"/>
                <a:cs typeface="Calibri"/>
              </a:rPr>
              <a:t>Sports day </a:t>
            </a:r>
          </a:p>
        </p:txBody>
      </p:sp>
      <p:sp>
        <p:nvSpPr>
          <p:cNvPr id="4" name="Slide Number Placeholder 3"/>
          <p:cNvSpPr>
            <a:spLocks noGrp="1"/>
          </p:cNvSpPr>
          <p:nvPr>
            <p:ph type="sldNum" sz="quarter" idx="5"/>
          </p:nvPr>
        </p:nvSpPr>
        <p:spPr/>
        <p:txBody>
          <a:bodyPr/>
          <a:lstStyle/>
          <a:p>
            <a:fld id="{6B7E44D9-1B04-4C4B-B097-2277AE4C0351}" type="slidenum">
              <a:rPr lang="en-US"/>
              <a:t>17</a:t>
            </a:fld>
            <a:endParaRPr lang="en-US"/>
          </a:p>
        </p:txBody>
      </p:sp>
    </p:spTree>
    <p:extLst>
      <p:ext uri="{BB962C8B-B14F-4D97-AF65-F5344CB8AC3E}">
        <p14:creationId xmlns:p14="http://schemas.microsoft.com/office/powerpoint/2010/main" val="2278604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know I only have half an hour </a:t>
            </a:r>
          </a:p>
        </p:txBody>
      </p:sp>
      <p:sp>
        <p:nvSpPr>
          <p:cNvPr id="4" name="Slide Number Placeholder 3"/>
          <p:cNvSpPr>
            <a:spLocks noGrp="1"/>
          </p:cNvSpPr>
          <p:nvPr>
            <p:ph type="sldNum" sz="quarter" idx="5"/>
          </p:nvPr>
        </p:nvSpPr>
        <p:spPr/>
        <p:txBody>
          <a:bodyPr/>
          <a:lstStyle/>
          <a:p>
            <a:fld id="{6B7E44D9-1B04-4C4B-B097-2277AE4C0351}" type="slidenum">
              <a:rPr lang="en-US"/>
              <a:t>19</a:t>
            </a:fld>
            <a:endParaRPr lang="en-US"/>
          </a:p>
        </p:txBody>
      </p:sp>
    </p:spTree>
    <p:extLst>
      <p:ext uri="{BB962C8B-B14F-4D97-AF65-F5344CB8AC3E}">
        <p14:creationId xmlns:p14="http://schemas.microsoft.com/office/powerpoint/2010/main" val="3646426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5/22/2025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91347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5/22/2025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4506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5/22/2025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4766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5/22/2025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259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5/22/2025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4058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5/22/2025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52909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5/22/2025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7985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5/22/2025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128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5/22/2025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03362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5/22/2025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0188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5/22/2025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640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5/22/2025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72394682"/>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64" r:id="rId6"/>
    <p:sldLayoutId id="2147483760" r:id="rId7"/>
    <p:sldLayoutId id="2147483761" r:id="rId8"/>
    <p:sldLayoutId id="2147483762" r:id="rId9"/>
    <p:sldLayoutId id="2147483763" r:id="rId10"/>
    <p:sldLayoutId id="214748376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JnAKKuwHelM?start=6&amp;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designweek.co.uk/issues/17-23-may-2021/designstudio-mind/" TargetMode="External"/><Relationship Id="rId3" Type="http://schemas.openxmlformats.org/officeDocument/2006/relationships/hyperlink" Target="https://www.calmclinic.com/anxiety/treatment/recovery" TargetMode="External"/><Relationship Id="rId7" Type="http://schemas.openxmlformats.org/officeDocument/2006/relationships/hyperlink" Target="https://www.scienceofpeople.com/21-questions-game/" TargetMode="External"/><Relationship Id="rId2" Type="http://schemas.openxmlformats.org/officeDocument/2006/relationships/hyperlink" Target="https://www.calmclinic.com/" TargetMode="External"/><Relationship Id="rId1" Type="http://schemas.openxmlformats.org/officeDocument/2006/relationships/slideLayout" Target="../slideLayouts/slideLayout2.xml"/><Relationship Id="rId6" Type="http://schemas.openxmlformats.org/officeDocument/2006/relationships/hyperlink" Target="https://www.simplypsychology.org/Bronfenbrenner.html" TargetMode="External"/><Relationship Id="rId5" Type="http://schemas.openxmlformats.org/officeDocument/2006/relationships/hyperlink" Target="https://www.cwvys.org.uk/youth-work-in-wales/" TargetMode="External"/><Relationship Id="rId4" Type="http://schemas.openxmlformats.org/officeDocument/2006/relationships/hyperlink" Target="https://charliewaller.org/mental-health-resources/supporting-a-child-with-anxiety"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anxiety-and-panic-attacks/symptoms/" TargetMode="External"/><Relationship Id="rId3" Type="http://schemas.openxmlformats.org/officeDocument/2006/relationships/hyperlink" Target="https://www.simplypsychology.org/maslow.html" TargetMode="External"/><Relationship Id="rId7" Type="http://schemas.openxmlformats.org/officeDocument/2006/relationships/hyperlink" Target="https://www.mind.org.uk/" TargetMode="External"/><Relationship Id="rId12" Type="http://schemas.openxmlformats.org/officeDocument/2006/relationships/hyperlink" Target="https://krunch.org.uk/krunch/services/youth-work-works/" TargetMode="External"/><Relationship Id="rId2" Type="http://schemas.openxmlformats.org/officeDocument/2006/relationships/hyperlink" Target="https://cormac404.wordpress.com/2017/05/18/some-thoughts-on-an-ecological-perspective-of-social-media-research/" TargetMode="External"/><Relationship Id="rId1" Type="http://schemas.openxmlformats.org/officeDocument/2006/relationships/slideLayout" Target="../slideLayouts/slideLayout2.xml"/><Relationship Id="rId6" Type="http://schemas.openxmlformats.org/officeDocument/2006/relationships/hyperlink" Target="https://childmind.org/article/signs-of-anxiety-in-teenagers/" TargetMode="External"/><Relationship Id="rId11" Type="http://schemas.openxmlformats.org/officeDocument/2006/relationships/hyperlink" Target="https://www.sandhillview.com/the-five-ways-of-wellbeing/" TargetMode="External"/><Relationship Id="rId5" Type="http://schemas.openxmlformats.org/officeDocument/2006/relationships/hyperlink" Target="https://www.mentalhealth.org.uk/our-work/public-engagement/mental-health-awareness-week/anxiety-report/what-anxiety" TargetMode="External"/><Relationship Id="rId10" Type="http://schemas.openxmlformats.org/officeDocument/2006/relationships/hyperlink" Target="https://www.lincolnshirecommunityhealthservices.nhs.uk/" TargetMode="External"/><Relationship Id="rId4" Type="http://schemas.openxmlformats.org/officeDocument/2006/relationships/hyperlink" Target="https://www.mentalhealth.org.uk/" TargetMode="External"/><Relationship Id="rId9" Type="http://schemas.openxmlformats.org/officeDocument/2006/relationships/hyperlink" Target="https://www.mind.org.uk/information-support/types-of-mental-health-problems/anxiety-and-panic-attacks/useful-contact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mecclink.co.uk/veteran-support/five-ways-to-wellbeing/" TargetMode="External"/><Relationship Id="rId7" Type="http://schemas.openxmlformats.org/officeDocument/2006/relationships/hyperlink" Target="https://www.youngminds.org.uk/support-us/fundraising/resources/" TargetMode="External"/><Relationship Id="rId2" Type="http://schemas.openxmlformats.org/officeDocument/2006/relationships/hyperlink" Target="https://sendiass4bcp.org/2023/06/06/anna-freud-animation-talk-about-anxiety/" TargetMode="External"/><Relationship Id="rId1" Type="http://schemas.openxmlformats.org/officeDocument/2006/relationships/slideLayout" Target="../slideLayouts/slideLayout2.xml"/><Relationship Id="rId6" Type="http://schemas.openxmlformats.org/officeDocument/2006/relationships/hyperlink" Target="https://www.raiseyork.co.uk/young-people" TargetMode="External"/><Relationship Id="rId5" Type="http://schemas.openxmlformats.org/officeDocument/2006/relationships/hyperlink" Target="https://revisesociology.com/2015/05/09/toxic-childhood/" TargetMode="External"/><Relationship Id="rId4" Type="http://schemas.openxmlformats.org/officeDocument/2006/relationships/hyperlink" Target="https://www.suepalmer.co.uk/about-sh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0AB6-D9BB-15B7-141F-90F0F2870325}"/>
              </a:ext>
            </a:extLst>
          </p:cNvPr>
          <p:cNvSpPr>
            <a:spLocks noGrp="1"/>
          </p:cNvSpPr>
          <p:nvPr>
            <p:ph type="ctrTitle"/>
          </p:nvPr>
        </p:nvSpPr>
        <p:spPr>
          <a:xfrm>
            <a:off x="7168896" y="1129554"/>
            <a:ext cx="4804471" cy="3475236"/>
          </a:xfrm>
        </p:spPr>
        <p:txBody>
          <a:bodyPr>
            <a:normAutofit/>
          </a:bodyPr>
          <a:lstStyle/>
          <a:p>
            <a:pPr algn="l"/>
            <a:r>
              <a:rPr lang="en-US" sz="5000" dirty="0"/>
              <a:t>Young people in contemporary society </a:t>
            </a:r>
          </a:p>
        </p:txBody>
      </p:sp>
      <p:sp>
        <p:nvSpPr>
          <p:cNvPr id="3" name="Subtitle 2">
            <a:extLst>
              <a:ext uri="{FF2B5EF4-FFF2-40B4-BE49-F238E27FC236}">
                <a16:creationId xmlns:a16="http://schemas.microsoft.com/office/drawing/2014/main" id="{7327493A-BA08-2E84-4334-B63D8381EB36}"/>
              </a:ext>
            </a:extLst>
          </p:cNvPr>
          <p:cNvSpPr>
            <a:spLocks noGrp="1"/>
          </p:cNvSpPr>
          <p:nvPr>
            <p:ph type="subTitle" idx="1"/>
          </p:nvPr>
        </p:nvSpPr>
        <p:spPr>
          <a:xfrm>
            <a:off x="7168896" y="4731337"/>
            <a:ext cx="4206240" cy="1184584"/>
          </a:xfrm>
        </p:spPr>
        <p:txBody>
          <a:bodyPr vert="horz" lIns="91440" tIns="45720" rIns="91440" bIns="45720" rtlCol="0" anchor="t">
            <a:normAutofit/>
          </a:bodyPr>
          <a:lstStyle/>
          <a:p>
            <a:pPr algn="l"/>
            <a:r>
              <a:rPr lang="en-US" dirty="0"/>
              <a:t>By Caitlin Joyce 2204263</a:t>
            </a:r>
          </a:p>
        </p:txBody>
      </p:sp>
      <p:pic>
        <p:nvPicPr>
          <p:cNvPr id="4" name="Picture 3" descr="Jigsaw puzzles in plastic figures">
            <a:extLst>
              <a:ext uri="{FF2B5EF4-FFF2-40B4-BE49-F238E27FC236}">
                <a16:creationId xmlns:a16="http://schemas.microsoft.com/office/drawing/2014/main" id="{A9CDC574-3D2C-1754-CBA9-BF93238B38A0}"/>
              </a:ext>
            </a:extLst>
          </p:cNvPr>
          <p:cNvPicPr>
            <a:picLocks noChangeAspect="1"/>
          </p:cNvPicPr>
          <p:nvPr/>
        </p:nvPicPr>
        <p:blipFill>
          <a:blip r:embed="rId2"/>
          <a:srcRect l="18928" r="14673"/>
          <a:stretch/>
        </p:blipFill>
        <p:spPr>
          <a:xfrm>
            <a:off x="20" y="1"/>
            <a:ext cx="6575591" cy="6858000"/>
          </a:xfrm>
          <a:prstGeom prst="rect">
            <a:avLst/>
          </a:prstGeom>
        </p:spPr>
      </p:pic>
    </p:spTree>
    <p:extLst>
      <p:ext uri="{BB962C8B-B14F-4D97-AF65-F5344CB8AC3E}">
        <p14:creationId xmlns:p14="http://schemas.microsoft.com/office/powerpoint/2010/main" val="1996975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58CFC-5039-C319-721C-F43142D35F16}"/>
              </a:ext>
            </a:extLst>
          </p:cNvPr>
          <p:cNvSpPr>
            <a:spLocks noGrp="1"/>
          </p:cNvSpPr>
          <p:nvPr>
            <p:ph type="title"/>
          </p:nvPr>
        </p:nvSpPr>
        <p:spPr>
          <a:xfrm>
            <a:off x="612648" y="411486"/>
            <a:ext cx="6035040" cy="706149"/>
          </a:xfrm>
        </p:spPr>
        <p:txBody>
          <a:bodyPr anchor="b">
            <a:normAutofit/>
          </a:bodyPr>
          <a:lstStyle/>
          <a:p>
            <a:r>
              <a:rPr lang="en-US" u="sng" dirty="0"/>
              <a:t>Introduction </a:t>
            </a:r>
          </a:p>
        </p:txBody>
      </p:sp>
      <p:sp>
        <p:nvSpPr>
          <p:cNvPr id="3" name="Content Placeholder 2">
            <a:extLst>
              <a:ext uri="{FF2B5EF4-FFF2-40B4-BE49-F238E27FC236}">
                <a16:creationId xmlns:a16="http://schemas.microsoft.com/office/drawing/2014/main" id="{96A05B87-3F73-3FFF-0491-AA330534182E}"/>
              </a:ext>
            </a:extLst>
          </p:cNvPr>
          <p:cNvSpPr>
            <a:spLocks noGrp="1"/>
          </p:cNvSpPr>
          <p:nvPr>
            <p:ph idx="1"/>
          </p:nvPr>
        </p:nvSpPr>
        <p:spPr>
          <a:xfrm>
            <a:off x="612647" y="1592362"/>
            <a:ext cx="6035041" cy="4096512"/>
          </a:xfrm>
        </p:spPr>
        <p:txBody>
          <a:bodyPr vert="horz" lIns="91440" tIns="45720" rIns="91440" bIns="45720" rtlCol="0" anchor="t">
            <a:normAutofit/>
          </a:bodyPr>
          <a:lstStyle/>
          <a:p>
            <a:pPr>
              <a:lnSpc>
                <a:spcPct val="110000"/>
              </a:lnSpc>
              <a:buFont typeface="Calibri" panose="020B0604020202020204" pitchFamily="34" charset="0"/>
              <a:buChar char="-"/>
            </a:pPr>
            <a:r>
              <a:rPr lang="en-US" sz="1700" dirty="0"/>
              <a:t>Uni student </a:t>
            </a:r>
          </a:p>
          <a:p>
            <a:pPr>
              <a:lnSpc>
                <a:spcPct val="110000"/>
              </a:lnSpc>
              <a:buFont typeface="Calibri" panose="020B0604020202020204" pitchFamily="34" charset="0"/>
              <a:buChar char="-"/>
            </a:pPr>
            <a:r>
              <a:rPr lang="en-US" sz="1700" dirty="0"/>
              <a:t>Final presentation </a:t>
            </a:r>
          </a:p>
          <a:p>
            <a:pPr>
              <a:lnSpc>
                <a:spcPct val="110000"/>
              </a:lnSpc>
              <a:buFont typeface="Calibri" panose="020B0604020202020204" pitchFamily="34" charset="0"/>
              <a:buChar char="-"/>
            </a:pPr>
            <a:r>
              <a:rPr lang="en-US" sz="1700" dirty="0"/>
              <a:t>Will cover : </a:t>
            </a:r>
          </a:p>
          <a:p>
            <a:pPr>
              <a:lnSpc>
                <a:spcPct val="110000"/>
              </a:lnSpc>
              <a:buFont typeface="Calibri" panose="020B0604020202020204" pitchFamily="34" charset="0"/>
              <a:buChar char="-"/>
            </a:pPr>
            <a:r>
              <a:rPr lang="en-US" sz="1700" dirty="0"/>
              <a:t>Toxic childhood </a:t>
            </a:r>
          </a:p>
          <a:p>
            <a:pPr>
              <a:lnSpc>
                <a:spcPct val="110000"/>
              </a:lnSpc>
              <a:buFont typeface="Calibri" panose="020B0604020202020204" pitchFamily="34" charset="0"/>
              <a:buChar char="-"/>
            </a:pPr>
            <a:r>
              <a:rPr lang="en-US" sz="1700" dirty="0"/>
              <a:t>In relation to youth work </a:t>
            </a:r>
          </a:p>
          <a:p>
            <a:pPr>
              <a:lnSpc>
                <a:spcPct val="110000"/>
              </a:lnSpc>
              <a:buFont typeface="Calibri" panose="020B0604020202020204" pitchFamily="34" charset="0"/>
              <a:buChar char="-"/>
            </a:pPr>
            <a:r>
              <a:rPr lang="en-US" sz="1700" dirty="0"/>
              <a:t>The chosen topic </a:t>
            </a:r>
          </a:p>
          <a:p>
            <a:pPr>
              <a:lnSpc>
                <a:spcPct val="110000"/>
              </a:lnSpc>
              <a:buFont typeface="Calibri" panose="020B0604020202020204" pitchFamily="34" charset="0"/>
              <a:buChar char="-"/>
            </a:pPr>
            <a:r>
              <a:rPr lang="en-US" sz="1700" dirty="0"/>
              <a:t>The chosen topic in relation to youth work </a:t>
            </a:r>
          </a:p>
          <a:p>
            <a:pPr>
              <a:lnSpc>
                <a:spcPct val="110000"/>
              </a:lnSpc>
              <a:buFont typeface="Calibri" panose="020B0604020202020204" pitchFamily="34" charset="0"/>
              <a:buChar char="-"/>
            </a:pPr>
            <a:r>
              <a:rPr lang="en-US" sz="1700" dirty="0"/>
              <a:t>Parents </a:t>
            </a:r>
          </a:p>
          <a:p>
            <a:pPr>
              <a:lnSpc>
                <a:spcPct val="110000"/>
              </a:lnSpc>
              <a:buFont typeface="Calibri" panose="020B0604020202020204" pitchFamily="34" charset="0"/>
              <a:buChar char="-"/>
            </a:pPr>
            <a:r>
              <a:rPr lang="en-US" sz="1700" dirty="0"/>
              <a:t>Activity </a:t>
            </a:r>
          </a:p>
          <a:p>
            <a:pPr>
              <a:lnSpc>
                <a:spcPct val="110000"/>
              </a:lnSpc>
              <a:buFont typeface="Calibri" panose="020B0604020202020204" pitchFamily="34" charset="0"/>
              <a:buChar char="-"/>
            </a:pPr>
            <a:r>
              <a:rPr lang="en-US" sz="1700" dirty="0"/>
              <a:t>Conclusion </a:t>
            </a:r>
          </a:p>
          <a:p>
            <a:pPr>
              <a:lnSpc>
                <a:spcPct val="110000"/>
              </a:lnSpc>
              <a:buFont typeface="Calibri" panose="020B0604020202020204" pitchFamily="34" charset="0"/>
              <a:buChar char="-"/>
            </a:pPr>
            <a:endParaRPr lang="en-US" sz="1700"/>
          </a:p>
        </p:txBody>
      </p:sp>
      <p:pic>
        <p:nvPicPr>
          <p:cNvPr id="4" name="Picture 3">
            <a:extLst>
              <a:ext uri="{FF2B5EF4-FFF2-40B4-BE49-F238E27FC236}">
                <a16:creationId xmlns:a16="http://schemas.microsoft.com/office/drawing/2014/main" id="{CC2069B5-4A0F-9899-84D4-3100F77B394A}"/>
              </a:ext>
            </a:extLst>
          </p:cNvPr>
          <p:cNvPicPr>
            <a:picLocks noChangeAspect="1"/>
          </p:cNvPicPr>
          <p:nvPr/>
        </p:nvPicPr>
        <p:blipFill>
          <a:blip r:embed="rId2"/>
          <a:srcRect t="5896" r="-1"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410294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80EE6-F3AB-488D-25E3-FEE6B5576725}"/>
              </a:ext>
            </a:extLst>
          </p:cNvPr>
          <p:cNvSpPr>
            <a:spLocks noGrp="1"/>
          </p:cNvSpPr>
          <p:nvPr>
            <p:ph type="title"/>
          </p:nvPr>
        </p:nvSpPr>
        <p:spPr/>
        <p:txBody>
          <a:bodyPr/>
          <a:lstStyle/>
          <a:p>
            <a:r>
              <a:rPr lang="en-US" dirty="0"/>
              <a:t>AI disclosure </a:t>
            </a:r>
          </a:p>
        </p:txBody>
      </p:sp>
      <p:sp>
        <p:nvSpPr>
          <p:cNvPr id="3" name="Content Placeholder 2">
            <a:extLst>
              <a:ext uri="{FF2B5EF4-FFF2-40B4-BE49-F238E27FC236}">
                <a16:creationId xmlns:a16="http://schemas.microsoft.com/office/drawing/2014/main" id="{0EA3A2B3-D984-6017-43FB-4250B1097EFA}"/>
              </a:ext>
            </a:extLst>
          </p:cNvPr>
          <p:cNvSpPr>
            <a:spLocks noGrp="1"/>
          </p:cNvSpPr>
          <p:nvPr>
            <p:ph idx="1"/>
          </p:nvPr>
        </p:nvSpPr>
        <p:spPr/>
        <p:txBody>
          <a:bodyPr vert="horz" lIns="91440" tIns="45720" rIns="91440" bIns="45720" rtlCol="0" anchor="t">
            <a:normAutofit/>
          </a:bodyPr>
          <a:lstStyle/>
          <a:p>
            <a:r>
              <a:rPr lang="en-GB" sz="2400" b="1" u="sng">
                <a:latin typeface="Times New Roman"/>
                <a:cs typeface="Times New Roman"/>
              </a:rPr>
              <a:t>AI disclosure</a:t>
            </a:r>
            <a:endParaRPr lang="en-US" sz="2400">
              <a:latin typeface="Times New Roman"/>
              <a:cs typeface="Times New Roman"/>
            </a:endParaRPr>
          </a:p>
          <a:p>
            <a:r>
              <a:rPr lang="en-GB" sz="2400" dirty="0">
                <a:latin typeface="Times New Roman"/>
                <a:cs typeface="Times New Roman"/>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2400" dirty="0">
              <a:latin typeface="Times New Roman"/>
              <a:cs typeface="Times New Roman"/>
            </a:endParaRPr>
          </a:p>
          <a:p>
            <a:endParaRPr lang="en-US" dirty="0"/>
          </a:p>
        </p:txBody>
      </p:sp>
    </p:spTree>
    <p:extLst>
      <p:ext uri="{BB962C8B-B14F-4D97-AF65-F5344CB8AC3E}">
        <p14:creationId xmlns:p14="http://schemas.microsoft.com/office/powerpoint/2010/main" val="4032584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558FC-6610-D13B-697A-4DA1F88442F1}"/>
              </a:ext>
            </a:extLst>
          </p:cNvPr>
          <p:cNvSpPr>
            <a:spLocks noGrp="1"/>
          </p:cNvSpPr>
          <p:nvPr>
            <p:ph type="title"/>
          </p:nvPr>
        </p:nvSpPr>
        <p:spPr>
          <a:xfrm>
            <a:off x="5906802" y="603504"/>
            <a:ext cx="5577902" cy="1527048"/>
          </a:xfrm>
        </p:spPr>
        <p:txBody>
          <a:bodyPr vert="horz" lIns="91440" tIns="45720" rIns="91440" bIns="45720" rtlCol="0" anchor="b">
            <a:normAutofit/>
          </a:bodyPr>
          <a:lstStyle/>
          <a:p>
            <a:r>
              <a:rPr lang="en-US" b="1" u="sng" kern="1200" dirty="0">
                <a:latin typeface="+mj-lt"/>
                <a:ea typeface="+mj-ea"/>
                <a:cs typeface="+mj-cs"/>
              </a:rPr>
              <a:t>Toxic childhood </a:t>
            </a:r>
          </a:p>
        </p:txBody>
      </p:sp>
      <p:pic>
        <p:nvPicPr>
          <p:cNvPr id="4" name="Content Placeholder 3" descr="Tales Toolkit | Blog | Sue Palmer webinar: Hitting the Target &amp; Missing the  Point">
            <a:extLst>
              <a:ext uri="{FF2B5EF4-FFF2-40B4-BE49-F238E27FC236}">
                <a16:creationId xmlns:a16="http://schemas.microsoft.com/office/drawing/2014/main" id="{42497860-AFD8-C6BC-A33D-F11579E05617}"/>
              </a:ext>
            </a:extLst>
          </p:cNvPr>
          <p:cNvPicPr>
            <a:picLocks noGrp="1" noChangeAspect="1"/>
          </p:cNvPicPr>
          <p:nvPr>
            <p:ph idx="1"/>
          </p:nvPr>
        </p:nvPicPr>
        <p:blipFill>
          <a:blip r:embed="rId2"/>
          <a:stretch>
            <a:fillRect/>
          </a:stretch>
        </p:blipFill>
        <p:spPr>
          <a:xfrm>
            <a:off x="612648" y="1102440"/>
            <a:ext cx="4681506" cy="4681506"/>
          </a:xfrm>
          <a:prstGeom prst="rect">
            <a:avLst/>
          </a:prstGeom>
        </p:spPr>
      </p:pic>
      <p:sp>
        <p:nvSpPr>
          <p:cNvPr id="6" name="TextBox 5">
            <a:extLst>
              <a:ext uri="{FF2B5EF4-FFF2-40B4-BE49-F238E27FC236}">
                <a16:creationId xmlns:a16="http://schemas.microsoft.com/office/drawing/2014/main" id="{FEAF7F67-A2C4-33B4-225D-3187ABA9D9A8}"/>
              </a:ext>
            </a:extLst>
          </p:cNvPr>
          <p:cNvSpPr txBox="1"/>
          <p:nvPr/>
        </p:nvSpPr>
        <p:spPr>
          <a:xfrm>
            <a:off x="5906802" y="2130470"/>
            <a:ext cx="5577902" cy="41274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dirty="0"/>
              <a:t>Sue palmer </a:t>
            </a:r>
          </a:p>
          <a:p>
            <a:pPr marL="285750" indent="-228600">
              <a:lnSpc>
                <a:spcPct val="120000"/>
              </a:lnSpc>
              <a:spcAft>
                <a:spcPts val="600"/>
              </a:spcAft>
              <a:buFont typeface="Arial" panose="020B0604020202020204" pitchFamily="34" charset="0"/>
              <a:buChar char="•"/>
            </a:pPr>
            <a:r>
              <a:rPr lang="en-US" dirty="0"/>
              <a:t>Primary school teacher in Scottland </a:t>
            </a:r>
          </a:p>
          <a:p>
            <a:pPr marL="285750" indent="-228600">
              <a:lnSpc>
                <a:spcPct val="120000"/>
              </a:lnSpc>
              <a:spcAft>
                <a:spcPts val="600"/>
              </a:spcAft>
              <a:buFont typeface="Arial" panose="020B0604020202020204" pitchFamily="34" charset="0"/>
              <a:buChar char="•"/>
            </a:pPr>
            <a:r>
              <a:rPr lang="en-US" dirty="0"/>
              <a:t>Has written many books and been on Tv programs </a:t>
            </a:r>
          </a:p>
          <a:p>
            <a:pPr marL="285750" indent="-228600">
              <a:lnSpc>
                <a:spcPct val="120000"/>
              </a:lnSpc>
              <a:spcAft>
                <a:spcPts val="600"/>
              </a:spcAft>
              <a:buFont typeface="Arial" panose="020B0604020202020204" pitchFamily="34" charset="0"/>
              <a:buChar char="•"/>
            </a:pPr>
            <a:r>
              <a:rPr lang="en-US" dirty="0"/>
              <a:t>One book being "Toxic Childhood"</a:t>
            </a:r>
          </a:p>
          <a:p>
            <a:pPr marL="285750" indent="-228600">
              <a:lnSpc>
                <a:spcPct val="120000"/>
              </a:lnSpc>
              <a:spcAft>
                <a:spcPts val="600"/>
              </a:spcAft>
              <a:buFont typeface="Arial" panose="020B0604020202020204" pitchFamily="34" charset="0"/>
              <a:buChar char="•"/>
            </a:pPr>
            <a:r>
              <a:rPr lang="en-US" dirty="0"/>
              <a:t>6 social changes </a:t>
            </a:r>
          </a:p>
          <a:p>
            <a:pPr marL="285750" indent="-228600">
              <a:lnSpc>
                <a:spcPct val="120000"/>
              </a:lnSpc>
              <a:spcAft>
                <a:spcPts val="600"/>
              </a:spcAft>
              <a:buFont typeface="Arial" panose="020B0604020202020204" pitchFamily="34" charset="0"/>
              <a:buChar char="•"/>
            </a:pPr>
            <a:r>
              <a:rPr lang="en-US" dirty="0">
                <a:solidFill>
                  <a:srgbClr val="111111"/>
                </a:solidFill>
                <a:latin typeface="Neue Haas Grotesk Text Pro"/>
              </a:rPr>
              <a:t>In this book it was argued that children were being </a:t>
            </a:r>
            <a:r>
              <a:rPr lang="en-US" dirty="0">
                <a:solidFill>
                  <a:srgbClr val="0070C0"/>
                </a:solidFill>
                <a:latin typeface="Neue Haas Grotesk Text Pro"/>
              </a:rPr>
              <a:t>harmed by a combination of technological and social changes</a:t>
            </a:r>
            <a:endParaRPr lang="en-US">
              <a:solidFill>
                <a:srgbClr val="FF0000"/>
              </a:solidFill>
              <a:latin typeface="Neue Haas Grotesk Text Pro"/>
            </a:endParaRPr>
          </a:p>
          <a:p>
            <a:pPr marL="285750" indent="-228600">
              <a:lnSpc>
                <a:spcPct val="120000"/>
              </a:lnSpc>
              <a:spcAft>
                <a:spcPts val="600"/>
              </a:spcAft>
              <a:buFont typeface="Arial" panose="020B0604020202020204" pitchFamily="34" charset="0"/>
              <a:buChar char="•"/>
            </a:pPr>
            <a:r>
              <a:rPr lang="en-US" sz="1200" dirty="0">
                <a:solidFill>
                  <a:srgbClr val="0070C0"/>
                </a:solidFill>
                <a:latin typeface="Times New Roman"/>
                <a:cs typeface="Times New Roman"/>
              </a:rPr>
              <a:t>(Thompson, 2015b)</a:t>
            </a:r>
            <a:endParaRPr lang="en-US" dirty="0">
              <a:solidFill>
                <a:srgbClr val="0070C0"/>
              </a:solidFill>
              <a:latin typeface="Neue Haas Grotesk Text Pro"/>
            </a:endParaRPr>
          </a:p>
        </p:txBody>
      </p:sp>
    </p:spTree>
    <p:extLst>
      <p:ext uri="{BB962C8B-B14F-4D97-AF65-F5344CB8AC3E}">
        <p14:creationId xmlns:p14="http://schemas.microsoft.com/office/powerpoint/2010/main" val="67724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86727-37CF-0FD6-A8BC-CBF6DB58593C}"/>
              </a:ext>
            </a:extLst>
          </p:cNvPr>
          <p:cNvSpPr>
            <a:spLocks noGrp="1"/>
          </p:cNvSpPr>
          <p:nvPr>
            <p:ph type="title"/>
          </p:nvPr>
        </p:nvSpPr>
        <p:spPr/>
        <p:txBody>
          <a:bodyPr/>
          <a:lstStyle/>
          <a:p>
            <a:r>
              <a:rPr lang="en-US" u="sng" dirty="0"/>
              <a:t>Toxic childhood – Sue Palmer </a:t>
            </a:r>
          </a:p>
        </p:txBody>
      </p:sp>
      <p:pic>
        <p:nvPicPr>
          <p:cNvPr id="4" name="Content Placeholder 3" descr="Toxic Childhood - ReviseSociology">
            <a:extLst>
              <a:ext uri="{FF2B5EF4-FFF2-40B4-BE49-F238E27FC236}">
                <a16:creationId xmlns:a16="http://schemas.microsoft.com/office/drawing/2014/main" id="{39307334-0DD0-6282-CCAF-FF451C7FFE43}"/>
              </a:ext>
            </a:extLst>
          </p:cNvPr>
          <p:cNvPicPr>
            <a:picLocks noGrp="1" noChangeAspect="1"/>
          </p:cNvPicPr>
          <p:nvPr>
            <p:ph idx="1"/>
          </p:nvPr>
        </p:nvPicPr>
        <p:blipFill>
          <a:blip r:embed="rId2"/>
          <a:stretch>
            <a:fillRect/>
          </a:stretch>
        </p:blipFill>
        <p:spPr>
          <a:xfrm>
            <a:off x="2386199" y="1127704"/>
            <a:ext cx="7933788" cy="5181656"/>
          </a:xfrm>
        </p:spPr>
      </p:pic>
      <p:sp>
        <p:nvSpPr>
          <p:cNvPr id="5" name="TextBox 4">
            <a:extLst>
              <a:ext uri="{FF2B5EF4-FFF2-40B4-BE49-F238E27FC236}">
                <a16:creationId xmlns:a16="http://schemas.microsoft.com/office/drawing/2014/main" id="{807242C1-8023-83C7-613C-0692E522AC31}"/>
              </a:ext>
            </a:extLst>
          </p:cNvPr>
          <p:cNvSpPr txBox="1"/>
          <p:nvPr/>
        </p:nvSpPr>
        <p:spPr>
          <a:xfrm>
            <a:off x="10604157" y="643375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(Thompson, 2015)</a:t>
            </a:r>
            <a:endParaRPr lang="en-US"/>
          </a:p>
        </p:txBody>
      </p:sp>
    </p:spTree>
    <p:extLst>
      <p:ext uri="{BB962C8B-B14F-4D97-AF65-F5344CB8AC3E}">
        <p14:creationId xmlns:p14="http://schemas.microsoft.com/office/powerpoint/2010/main" val="167640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BE57E-0C1C-24D9-1502-0ADF6D1CB28F}"/>
              </a:ext>
            </a:extLst>
          </p:cNvPr>
          <p:cNvSpPr>
            <a:spLocks noGrp="1"/>
          </p:cNvSpPr>
          <p:nvPr>
            <p:ph type="title"/>
          </p:nvPr>
        </p:nvSpPr>
        <p:spPr>
          <a:xfrm>
            <a:off x="7123007" y="603501"/>
            <a:ext cx="4361693" cy="1527049"/>
          </a:xfrm>
        </p:spPr>
        <p:txBody>
          <a:bodyPr anchor="b">
            <a:normAutofit fontScale="90000"/>
          </a:bodyPr>
          <a:lstStyle/>
          <a:p>
            <a:r>
              <a:rPr lang="en-US" u="sng" dirty="0"/>
              <a:t>Bronfenbrenner ecological systems theory </a:t>
            </a:r>
          </a:p>
        </p:txBody>
      </p:sp>
      <p:pic>
        <p:nvPicPr>
          <p:cNvPr id="4" name="Content Placeholder 3" descr="Bioecological model | Psychology Wiki | Fandom">
            <a:extLst>
              <a:ext uri="{FF2B5EF4-FFF2-40B4-BE49-F238E27FC236}">
                <a16:creationId xmlns:a16="http://schemas.microsoft.com/office/drawing/2014/main" id="{26A02801-702C-4BA2-B139-FD6A64BEC769}"/>
              </a:ext>
            </a:extLst>
          </p:cNvPr>
          <p:cNvPicPr>
            <a:picLocks noChangeAspect="1"/>
          </p:cNvPicPr>
          <p:nvPr/>
        </p:nvPicPr>
        <p:blipFill>
          <a:blip r:embed="rId2"/>
          <a:srcRect l="4218" r="2848"/>
          <a:stretch>
            <a:fillRect/>
          </a:stretch>
        </p:blipFill>
        <p:spPr>
          <a:xfrm>
            <a:off x="1" y="10"/>
            <a:ext cx="6373368" cy="6857990"/>
          </a:xfrm>
          <a:prstGeom prst="rect">
            <a:avLst/>
          </a:prstGeom>
        </p:spPr>
      </p:pic>
      <p:sp>
        <p:nvSpPr>
          <p:cNvPr id="8" name="Content Placeholder 7">
            <a:extLst>
              <a:ext uri="{FF2B5EF4-FFF2-40B4-BE49-F238E27FC236}">
                <a16:creationId xmlns:a16="http://schemas.microsoft.com/office/drawing/2014/main" id="{EBA9D13E-42AA-2006-81A0-8CB3C1832719}"/>
              </a:ext>
            </a:extLst>
          </p:cNvPr>
          <p:cNvSpPr>
            <a:spLocks noGrp="1"/>
          </p:cNvSpPr>
          <p:nvPr>
            <p:ph idx="1"/>
          </p:nvPr>
        </p:nvSpPr>
        <p:spPr>
          <a:xfrm>
            <a:off x="7123007" y="2212846"/>
            <a:ext cx="4361693" cy="4096514"/>
          </a:xfrm>
        </p:spPr>
        <p:txBody>
          <a:bodyPr vert="horz" lIns="91440" tIns="45720" rIns="91440" bIns="45720" rtlCol="0" anchor="t">
            <a:noAutofit/>
          </a:bodyPr>
          <a:lstStyle/>
          <a:p>
            <a:r>
              <a:rPr lang="en-US" sz="1800" dirty="0">
                <a:latin typeface="Neue Haas Grotesk Text Pro"/>
              </a:rPr>
              <a:t>"Bronfenbrenner’s Ecological Systems Theory explains that human development is shaped by interactions within multiple layers of environment, from immediate family to broader cultural influences".</a:t>
            </a:r>
          </a:p>
          <a:p>
            <a:endParaRPr lang="en-US" sz="1400" dirty="0">
              <a:latin typeface="Neue Haas Grotesk Text Pro"/>
            </a:endParaRPr>
          </a:p>
          <a:p>
            <a:r>
              <a:rPr lang="en-US" sz="1400" dirty="0">
                <a:latin typeface="Neue Haas Grotesk Text Pro"/>
                <a:cs typeface="Times New Roman"/>
              </a:rPr>
              <a:t>(Guy-Evans, 2025)</a:t>
            </a:r>
            <a:endParaRPr lang="en-US" sz="1400" dirty="0">
              <a:latin typeface="Neue Haas Grotesk Text Pro"/>
            </a:endParaRPr>
          </a:p>
        </p:txBody>
      </p:sp>
      <p:sp>
        <p:nvSpPr>
          <p:cNvPr id="5" name="TextBox 4">
            <a:extLst>
              <a:ext uri="{FF2B5EF4-FFF2-40B4-BE49-F238E27FC236}">
                <a16:creationId xmlns:a16="http://schemas.microsoft.com/office/drawing/2014/main" id="{EAB73AA7-5FCC-8386-6D89-214DAC8B68EC}"/>
              </a:ext>
            </a:extLst>
          </p:cNvPr>
          <p:cNvSpPr txBox="1"/>
          <p:nvPr/>
        </p:nvSpPr>
        <p:spPr>
          <a:xfrm>
            <a:off x="-4482" y="64837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(Looking, 2017)</a:t>
            </a:r>
            <a:endParaRPr lang="en-US"/>
          </a:p>
        </p:txBody>
      </p:sp>
    </p:spTree>
    <p:extLst>
      <p:ext uri="{BB962C8B-B14F-4D97-AF65-F5344CB8AC3E}">
        <p14:creationId xmlns:p14="http://schemas.microsoft.com/office/powerpoint/2010/main" val="885867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29A60-513F-D64E-24DD-41811C056DA3}"/>
              </a:ext>
            </a:extLst>
          </p:cNvPr>
          <p:cNvSpPr>
            <a:spLocks noGrp="1"/>
          </p:cNvSpPr>
          <p:nvPr>
            <p:ph type="title"/>
          </p:nvPr>
        </p:nvSpPr>
        <p:spPr>
          <a:xfrm>
            <a:off x="612648" y="548640"/>
            <a:ext cx="10945037" cy="1133856"/>
          </a:xfrm>
        </p:spPr>
        <p:txBody>
          <a:bodyPr anchor="t">
            <a:normAutofit/>
          </a:bodyPr>
          <a:lstStyle/>
          <a:p>
            <a:pPr algn="ctr"/>
            <a:r>
              <a:rPr lang="en-US" sz="5400" u="sng" dirty="0">
                <a:latin typeface="Copperplate Gothic Light"/>
              </a:rPr>
              <a:t>The consequences </a:t>
            </a:r>
            <a:endParaRPr lang="en-US" sz="5400" u="sng">
              <a:latin typeface="Copperplate Gothic Light"/>
            </a:endParaRPr>
          </a:p>
        </p:txBody>
      </p:sp>
      <p:graphicFrame>
        <p:nvGraphicFramePr>
          <p:cNvPr id="4" name="Content Placeholder 3">
            <a:extLst>
              <a:ext uri="{FF2B5EF4-FFF2-40B4-BE49-F238E27FC236}">
                <a16:creationId xmlns:a16="http://schemas.microsoft.com/office/drawing/2014/main" id="{4886FA4D-3BF8-5587-05C2-0BAD169C118C}"/>
              </a:ext>
            </a:extLst>
          </p:cNvPr>
          <p:cNvGraphicFramePr>
            <a:graphicFrameLocks noGrp="1"/>
          </p:cNvGraphicFramePr>
          <p:nvPr>
            <p:ph idx="1"/>
            <p:extLst>
              <p:ext uri="{D42A27DB-BD31-4B8C-83A1-F6EECF244321}">
                <p14:modId xmlns:p14="http://schemas.microsoft.com/office/powerpoint/2010/main" val="4155086484"/>
              </p:ext>
            </p:extLst>
          </p:nvPr>
        </p:nvGraphicFramePr>
        <p:xfrm>
          <a:off x="612648" y="2108174"/>
          <a:ext cx="10945039" cy="3964947"/>
        </p:xfrm>
        <a:graphic>
          <a:graphicData uri="http://schemas.openxmlformats.org/drawingml/2006/table">
            <a:tbl>
              <a:tblPr firstRow="1" bandRow="1">
                <a:tableStyleId>{5C22544A-7EE6-4342-B048-85BDC9FD1C3A}</a:tableStyleId>
              </a:tblPr>
              <a:tblGrid>
                <a:gridCol w="1365827">
                  <a:extLst>
                    <a:ext uri="{9D8B030D-6E8A-4147-A177-3AD203B41FA5}">
                      <a16:colId xmlns:a16="http://schemas.microsoft.com/office/drawing/2014/main" val="2264084218"/>
                    </a:ext>
                  </a:extLst>
                </a:gridCol>
                <a:gridCol w="2484279">
                  <a:extLst>
                    <a:ext uri="{9D8B030D-6E8A-4147-A177-3AD203B41FA5}">
                      <a16:colId xmlns:a16="http://schemas.microsoft.com/office/drawing/2014/main" val="3232976929"/>
                    </a:ext>
                  </a:extLst>
                </a:gridCol>
                <a:gridCol w="1826366">
                  <a:extLst>
                    <a:ext uri="{9D8B030D-6E8A-4147-A177-3AD203B41FA5}">
                      <a16:colId xmlns:a16="http://schemas.microsoft.com/office/drawing/2014/main" val="868596462"/>
                    </a:ext>
                  </a:extLst>
                </a:gridCol>
                <a:gridCol w="1918474">
                  <a:extLst>
                    <a:ext uri="{9D8B030D-6E8A-4147-A177-3AD203B41FA5}">
                      <a16:colId xmlns:a16="http://schemas.microsoft.com/office/drawing/2014/main" val="3600168529"/>
                    </a:ext>
                  </a:extLst>
                </a:gridCol>
                <a:gridCol w="1865841">
                  <a:extLst>
                    <a:ext uri="{9D8B030D-6E8A-4147-A177-3AD203B41FA5}">
                      <a16:colId xmlns:a16="http://schemas.microsoft.com/office/drawing/2014/main" val="1084814284"/>
                    </a:ext>
                  </a:extLst>
                </a:gridCol>
                <a:gridCol w="1484252">
                  <a:extLst>
                    <a:ext uri="{9D8B030D-6E8A-4147-A177-3AD203B41FA5}">
                      <a16:colId xmlns:a16="http://schemas.microsoft.com/office/drawing/2014/main" val="4157711846"/>
                    </a:ext>
                  </a:extLst>
                </a:gridCol>
              </a:tblGrid>
              <a:tr h="1553727">
                <a:tc>
                  <a:txBody>
                    <a:bodyPr/>
                    <a:lstStyle/>
                    <a:p>
                      <a:r>
                        <a:rPr lang="en-US" sz="1900" dirty="0"/>
                        <a:t>Decline in outdoor play </a:t>
                      </a:r>
                    </a:p>
                  </a:txBody>
                  <a:tcPr marL="94739" marR="94739" marT="47370" marB="47370">
                    <a:solidFill>
                      <a:srgbClr val="ED8428"/>
                    </a:solidFill>
                  </a:tcPr>
                </a:tc>
                <a:tc>
                  <a:txBody>
                    <a:bodyPr/>
                    <a:lstStyle/>
                    <a:p>
                      <a:r>
                        <a:rPr lang="en-US" sz="1900" dirty="0"/>
                        <a:t>The commercialization of childhood </a:t>
                      </a:r>
                    </a:p>
                  </a:txBody>
                  <a:tcPr marL="94739" marR="94739" marT="47370" marB="47370">
                    <a:solidFill>
                      <a:srgbClr val="FFEE57"/>
                    </a:solidFill>
                  </a:tcPr>
                </a:tc>
                <a:tc>
                  <a:txBody>
                    <a:bodyPr/>
                    <a:lstStyle/>
                    <a:p>
                      <a:r>
                        <a:rPr lang="en-US" sz="1900" dirty="0"/>
                        <a:t>The </a:t>
                      </a:r>
                      <a:r>
                        <a:rPr lang="en-US" sz="1900" dirty="0" err="1"/>
                        <a:t>schoolifcation</a:t>
                      </a:r>
                      <a:r>
                        <a:rPr lang="en-US" sz="1900" dirty="0"/>
                        <a:t> </a:t>
                      </a:r>
                    </a:p>
                  </a:txBody>
                  <a:tcPr marL="94739" marR="94739" marT="47370" marB="47370">
                    <a:solidFill>
                      <a:srgbClr val="52D93B"/>
                    </a:solidFill>
                  </a:tcPr>
                </a:tc>
                <a:tc>
                  <a:txBody>
                    <a:bodyPr/>
                    <a:lstStyle/>
                    <a:p>
                      <a:r>
                        <a:rPr lang="en-US" sz="1900" dirty="0"/>
                        <a:t>Decline of listening, language, communication skills </a:t>
                      </a:r>
                    </a:p>
                  </a:txBody>
                  <a:tcPr marL="94739" marR="94739" marT="47370" marB="47370">
                    <a:solidFill>
                      <a:srgbClr val="39C4C2"/>
                    </a:solidFill>
                  </a:tcPr>
                </a:tc>
                <a:tc>
                  <a:txBody>
                    <a:bodyPr/>
                    <a:lstStyle/>
                    <a:p>
                      <a:r>
                        <a:rPr lang="en-US" sz="1900" dirty="0"/>
                        <a:t>Screen saturation </a:t>
                      </a:r>
                    </a:p>
                  </a:txBody>
                  <a:tcPr marL="94739" marR="94739" marT="47370" marB="47370"/>
                </a:tc>
                <a:tc>
                  <a:txBody>
                    <a:bodyPr/>
                    <a:lstStyle/>
                    <a:p>
                      <a:r>
                        <a:rPr lang="en-US" sz="1900" dirty="0"/>
                        <a:t>Tests, </a:t>
                      </a:r>
                      <a:r>
                        <a:rPr lang="en-US" sz="1900" dirty="0" err="1"/>
                        <a:t>targerts</a:t>
                      </a:r>
                      <a:r>
                        <a:rPr lang="en-US" sz="1900" dirty="0"/>
                        <a:t> an education </a:t>
                      </a:r>
                    </a:p>
                  </a:txBody>
                  <a:tcPr marL="94739" marR="94739" marT="47370" marB="47370">
                    <a:solidFill>
                      <a:srgbClr val="D269F5"/>
                    </a:solidFill>
                  </a:tcPr>
                </a:tc>
                <a:extLst>
                  <a:ext uri="{0D108BD9-81ED-4DB2-BD59-A6C34878D82A}">
                    <a16:rowId xmlns:a16="http://schemas.microsoft.com/office/drawing/2014/main" val="1508962416"/>
                  </a:ext>
                </a:extLst>
              </a:tr>
              <a:tr h="2406382">
                <a:tc>
                  <a:txBody>
                    <a:bodyPr/>
                    <a:lstStyle/>
                    <a:p>
                      <a:r>
                        <a:rPr lang="en-US" sz="1900" dirty="0"/>
                        <a:t>Increased obesity </a:t>
                      </a:r>
                    </a:p>
                    <a:p>
                      <a:pPr lvl="0">
                        <a:buNone/>
                      </a:pPr>
                      <a:r>
                        <a:rPr lang="en-US" sz="1900" dirty="0"/>
                        <a:t>No risk-taking behavior</a:t>
                      </a:r>
                    </a:p>
                    <a:p>
                      <a:pPr lvl="0">
                        <a:buNone/>
                      </a:pPr>
                      <a:r>
                        <a:rPr lang="en-US" sz="1900" dirty="0"/>
                        <a:t>Decline in skills </a:t>
                      </a:r>
                    </a:p>
                    <a:p>
                      <a:pPr lvl="0">
                        <a:buNone/>
                      </a:pPr>
                      <a:endParaRPr lang="en-US" sz="1900"/>
                    </a:p>
                  </a:txBody>
                  <a:tcPr marL="94739" marR="94739" marT="47370" marB="47370">
                    <a:solidFill>
                      <a:srgbClr val="EBBE7F"/>
                    </a:solidFill>
                  </a:tcPr>
                </a:tc>
                <a:tc>
                  <a:txBody>
                    <a:bodyPr/>
                    <a:lstStyle/>
                    <a:p>
                      <a:r>
                        <a:rPr lang="en-US" sz="1900" dirty="0"/>
                        <a:t>Unhealthy consumption habits</a:t>
                      </a:r>
                    </a:p>
                    <a:p>
                      <a:pPr lvl="0">
                        <a:buNone/>
                      </a:pPr>
                      <a:r>
                        <a:rPr lang="en-US" sz="1900" dirty="0"/>
                        <a:t>Growing up to soon </a:t>
                      </a:r>
                    </a:p>
                  </a:txBody>
                  <a:tcPr marL="94739" marR="94739" marT="47370" marB="47370">
                    <a:solidFill>
                      <a:srgbClr val="F8FA8E"/>
                    </a:solidFill>
                  </a:tcPr>
                </a:tc>
                <a:tc>
                  <a:txBody>
                    <a:bodyPr/>
                    <a:lstStyle/>
                    <a:p>
                      <a:r>
                        <a:rPr lang="en-US" sz="1900" dirty="0"/>
                        <a:t>Growing up too soon</a:t>
                      </a:r>
                    </a:p>
                    <a:p>
                      <a:pPr lvl="0">
                        <a:buNone/>
                      </a:pPr>
                      <a:r>
                        <a:rPr lang="en-US" sz="1900" dirty="0"/>
                        <a:t>Pressures on parents </a:t>
                      </a:r>
                    </a:p>
                    <a:p>
                      <a:pPr lvl="0">
                        <a:buNone/>
                      </a:pPr>
                      <a:r>
                        <a:rPr lang="en-US" sz="1900" dirty="0"/>
                        <a:t>Stress </a:t>
                      </a:r>
                    </a:p>
                    <a:p>
                      <a:pPr lvl="0">
                        <a:buNone/>
                      </a:pPr>
                      <a:r>
                        <a:rPr lang="en-US" sz="1900" dirty="0"/>
                        <a:t>Pressure </a:t>
                      </a:r>
                    </a:p>
                  </a:txBody>
                  <a:tcPr marL="94739" marR="94739" marT="47370" marB="47370">
                    <a:solidFill>
                      <a:srgbClr val="7ECF67"/>
                    </a:solidFill>
                  </a:tcPr>
                </a:tc>
                <a:tc>
                  <a:txBody>
                    <a:bodyPr/>
                    <a:lstStyle/>
                    <a:p>
                      <a:r>
                        <a:rPr lang="en-US" sz="1900" dirty="0"/>
                        <a:t>Troubles in school </a:t>
                      </a:r>
                    </a:p>
                    <a:p>
                      <a:pPr lvl="0">
                        <a:buNone/>
                      </a:pPr>
                      <a:r>
                        <a:rPr lang="en-US" sz="1900" dirty="0"/>
                        <a:t>Troubles with employment </a:t>
                      </a:r>
                    </a:p>
                    <a:p>
                      <a:pPr lvl="0">
                        <a:buNone/>
                      </a:pPr>
                      <a:r>
                        <a:rPr lang="en-US" sz="1900" dirty="0"/>
                        <a:t>Impacts on social life </a:t>
                      </a:r>
                    </a:p>
                  </a:txBody>
                  <a:tcPr marL="94739" marR="94739" marT="47370" marB="47370"/>
                </a:tc>
                <a:tc>
                  <a:txBody>
                    <a:bodyPr/>
                    <a:lstStyle/>
                    <a:p>
                      <a:r>
                        <a:rPr lang="en-US" sz="1900" dirty="0"/>
                        <a:t>Short attention span </a:t>
                      </a:r>
                    </a:p>
                    <a:p>
                      <a:pPr lvl="0">
                        <a:buNone/>
                      </a:pPr>
                      <a:r>
                        <a:rPr lang="en-US" sz="1900" dirty="0"/>
                        <a:t>Access to inappropriate content </a:t>
                      </a:r>
                    </a:p>
                  </a:txBody>
                  <a:tcPr marL="94739" marR="94739" marT="47370" marB="47370">
                    <a:solidFill>
                      <a:srgbClr val="A3B3F7"/>
                    </a:solidFill>
                  </a:tcPr>
                </a:tc>
                <a:tc>
                  <a:txBody>
                    <a:bodyPr/>
                    <a:lstStyle/>
                    <a:p>
                      <a:r>
                        <a:rPr lang="en-US" sz="1900" dirty="0"/>
                        <a:t>Stress</a:t>
                      </a:r>
                    </a:p>
                    <a:p>
                      <a:pPr lvl="0">
                        <a:buNone/>
                      </a:pPr>
                      <a:r>
                        <a:rPr lang="en-US" sz="1900" dirty="0"/>
                        <a:t>Pressure </a:t>
                      </a:r>
                    </a:p>
                    <a:p>
                      <a:pPr lvl="0">
                        <a:buNone/>
                      </a:pPr>
                      <a:r>
                        <a:rPr lang="en-US" sz="1900" dirty="0"/>
                        <a:t>Increase in mental health </a:t>
                      </a:r>
                    </a:p>
                  </a:txBody>
                  <a:tcPr marL="94739" marR="94739" marT="47370" marB="47370">
                    <a:solidFill>
                      <a:srgbClr val="E8BBF2"/>
                    </a:solidFill>
                  </a:tcPr>
                </a:tc>
                <a:extLst>
                  <a:ext uri="{0D108BD9-81ED-4DB2-BD59-A6C34878D82A}">
                    <a16:rowId xmlns:a16="http://schemas.microsoft.com/office/drawing/2014/main" val="1309372745"/>
                  </a:ext>
                </a:extLst>
              </a:tr>
            </a:tbl>
          </a:graphicData>
        </a:graphic>
      </p:graphicFrame>
    </p:spTree>
    <p:extLst>
      <p:ext uri="{BB962C8B-B14F-4D97-AF65-F5344CB8AC3E}">
        <p14:creationId xmlns:p14="http://schemas.microsoft.com/office/powerpoint/2010/main" val="3971654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E4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CAD6-A827-4144-0EBE-DCA8C1066A28}"/>
              </a:ext>
            </a:extLst>
          </p:cNvPr>
          <p:cNvSpPr>
            <a:spLocks noGrp="1"/>
          </p:cNvSpPr>
          <p:nvPr>
            <p:ph type="title"/>
          </p:nvPr>
        </p:nvSpPr>
        <p:spPr/>
        <p:txBody>
          <a:bodyPr/>
          <a:lstStyle/>
          <a:p>
            <a:r>
              <a:rPr lang="en-US" u="sng" dirty="0"/>
              <a:t>What is youth work </a:t>
            </a:r>
          </a:p>
        </p:txBody>
      </p:sp>
      <p:sp>
        <p:nvSpPr>
          <p:cNvPr id="3" name="Content Placeholder 2">
            <a:extLst>
              <a:ext uri="{FF2B5EF4-FFF2-40B4-BE49-F238E27FC236}">
                <a16:creationId xmlns:a16="http://schemas.microsoft.com/office/drawing/2014/main" id="{3EC509F2-B2E0-BD7B-30D9-CB655A57E295}"/>
              </a:ext>
            </a:extLst>
          </p:cNvPr>
          <p:cNvSpPr>
            <a:spLocks noGrp="1"/>
          </p:cNvSpPr>
          <p:nvPr>
            <p:ph idx="1"/>
          </p:nvPr>
        </p:nvSpPr>
        <p:spPr>
          <a:xfrm>
            <a:off x="612647" y="1379356"/>
            <a:ext cx="10653579" cy="1534622"/>
          </a:xfrm>
        </p:spPr>
        <p:txBody>
          <a:bodyPr vert="horz" lIns="91440" tIns="45720" rIns="91440" bIns="45720" rtlCol="0" anchor="t">
            <a:normAutofit/>
          </a:bodyPr>
          <a:lstStyle/>
          <a:p>
            <a:r>
              <a:rPr lang="en-US" dirty="0">
                <a:ea typeface="+mn-lt"/>
                <a:cs typeface="+mn-lt"/>
              </a:rPr>
              <a:t>‘Enable young people to develop holistically, working with them to facilitate their personal, social and educational development, to enable them to develop their voice, influence and place in society and to reach their full potential’ </a:t>
            </a:r>
            <a:r>
              <a:rPr lang="en-US" sz="1200" dirty="0">
                <a:latin typeface="Times New Roman"/>
                <a:ea typeface="+mn-lt"/>
                <a:cs typeface="Times New Roman"/>
              </a:rPr>
              <a:t>(</a:t>
            </a:r>
            <a:r>
              <a:rPr lang="en-US" sz="1600" dirty="0">
                <a:latin typeface="Times New Roman"/>
                <a:ea typeface="+mn-lt"/>
                <a:cs typeface="Times New Roman"/>
              </a:rPr>
              <a:t>CLD Standards Council Scotland, </a:t>
            </a:r>
            <a:r>
              <a:rPr lang="en-US" sz="1600">
                <a:latin typeface="Times New Roman"/>
                <a:ea typeface="+mn-lt"/>
                <a:cs typeface="Times New Roman"/>
              </a:rPr>
              <a:t>2019). </a:t>
            </a:r>
          </a:p>
          <a:p>
            <a:endParaRPr lang="en-US" sz="1600" dirty="0">
              <a:latin typeface="Times New Roman"/>
              <a:cs typeface="Times New Roman"/>
            </a:endParaRPr>
          </a:p>
        </p:txBody>
      </p:sp>
      <p:sp>
        <p:nvSpPr>
          <p:cNvPr id="4" name="TextBox 3">
            <a:extLst>
              <a:ext uri="{FF2B5EF4-FFF2-40B4-BE49-F238E27FC236}">
                <a16:creationId xmlns:a16="http://schemas.microsoft.com/office/drawing/2014/main" id="{5CE90E54-F718-6E82-5E33-707D30CD09BC}"/>
              </a:ext>
            </a:extLst>
          </p:cNvPr>
          <p:cNvSpPr txBox="1"/>
          <p:nvPr/>
        </p:nvSpPr>
        <p:spPr>
          <a:xfrm>
            <a:off x="766911" y="3041199"/>
            <a:ext cx="429734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Youth Work in Wales; Principles and Purposes 2019</a:t>
            </a:r>
            <a:r>
              <a:rPr lang="en-US" sz="1600" b="1" dirty="0"/>
              <a:t> </a:t>
            </a:r>
            <a:r>
              <a:rPr lang="en-US" sz="1600" dirty="0">
                <a:latin typeface="Times New Roman"/>
                <a:cs typeface="Times New Roman"/>
              </a:rPr>
              <a:t>(CWVYS, 2023)</a:t>
            </a:r>
            <a:endParaRPr lang="en-US" sz="1600" b="1" dirty="0"/>
          </a:p>
          <a:p>
            <a:pPr marL="285750" indent="-285750">
              <a:buFont typeface="Calibri"/>
              <a:buChar char="-"/>
            </a:pPr>
            <a:r>
              <a:rPr lang="en-US" b="1" dirty="0">
                <a:ea typeface="+mn-lt"/>
                <a:cs typeface="+mn-lt"/>
              </a:rPr>
              <a:t>Principles </a:t>
            </a:r>
          </a:p>
          <a:p>
            <a:pPr marL="285750" indent="-285750">
              <a:buFont typeface="Calibri"/>
              <a:buChar char="-"/>
            </a:pPr>
            <a:r>
              <a:rPr lang="en-US" dirty="0"/>
              <a:t>Starts where young people are. </a:t>
            </a:r>
          </a:p>
          <a:p>
            <a:pPr marL="285750" indent="-285750">
              <a:buFont typeface="Calibri"/>
              <a:buChar char="-"/>
            </a:pPr>
            <a:r>
              <a:rPr lang="en-US" dirty="0"/>
              <a:t>Voluntary </a:t>
            </a:r>
          </a:p>
          <a:p>
            <a:pPr marL="285750" indent="-285750">
              <a:buFont typeface="Calibri"/>
              <a:buChar char="-"/>
            </a:pPr>
            <a:r>
              <a:rPr lang="en-US" dirty="0"/>
              <a:t>Young people are empowered partners </a:t>
            </a:r>
          </a:p>
          <a:p>
            <a:pPr marL="285750" indent="-285750">
              <a:buFont typeface="Calibri"/>
              <a:buChar char="-"/>
            </a:pPr>
            <a:r>
              <a:rPr lang="en-US" dirty="0"/>
              <a:t>Non-formal, informal and structured educational opportunities </a:t>
            </a:r>
          </a:p>
          <a:p>
            <a:pPr marL="285750" indent="-285750">
              <a:buFont typeface="Calibri"/>
              <a:buChar char="-"/>
            </a:pPr>
            <a:r>
              <a:rPr lang="en-US" dirty="0"/>
              <a:t>provide safe environments </a:t>
            </a:r>
          </a:p>
          <a:p>
            <a:pPr marL="285750" indent="-285750">
              <a:buFont typeface="Calibri"/>
              <a:buChar char="-"/>
            </a:pPr>
            <a:r>
              <a:rPr lang="en-US" dirty="0"/>
              <a:t>Concerned with the wellbeing of young people. </a:t>
            </a:r>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b="1" dirty="0"/>
          </a:p>
          <a:p>
            <a:pPr marL="285750" indent="-285750">
              <a:buFont typeface="Calibri"/>
              <a:buChar char="-"/>
            </a:pPr>
            <a:endParaRPr lang="en-US" b="1" dirty="0"/>
          </a:p>
          <a:p>
            <a:pPr marL="285750" indent="-285750">
              <a:buFont typeface="Calibri"/>
              <a:buChar char="-"/>
            </a:pPr>
            <a:endParaRPr lang="en-US" dirty="0"/>
          </a:p>
        </p:txBody>
      </p:sp>
      <p:pic>
        <p:nvPicPr>
          <p:cNvPr id="8" name="Picture 7" descr="Youth-work-works - Krunch">
            <a:extLst>
              <a:ext uri="{FF2B5EF4-FFF2-40B4-BE49-F238E27FC236}">
                <a16:creationId xmlns:a16="http://schemas.microsoft.com/office/drawing/2014/main" id="{646F1EC0-432B-93DE-A305-25EE7B8E2CCA}"/>
              </a:ext>
            </a:extLst>
          </p:cNvPr>
          <p:cNvPicPr>
            <a:picLocks noChangeAspect="1"/>
          </p:cNvPicPr>
          <p:nvPr/>
        </p:nvPicPr>
        <p:blipFill>
          <a:blip r:embed="rId2"/>
          <a:stretch>
            <a:fillRect/>
          </a:stretch>
        </p:blipFill>
        <p:spPr>
          <a:xfrm>
            <a:off x="6842312" y="2913040"/>
            <a:ext cx="4132728" cy="3407568"/>
          </a:xfrm>
          <a:prstGeom prst="rect">
            <a:avLst/>
          </a:prstGeom>
        </p:spPr>
      </p:pic>
      <p:sp>
        <p:nvSpPr>
          <p:cNvPr id="9" name="TextBox 8">
            <a:extLst>
              <a:ext uri="{FF2B5EF4-FFF2-40B4-BE49-F238E27FC236}">
                <a16:creationId xmlns:a16="http://schemas.microsoft.com/office/drawing/2014/main" id="{70F02BF4-D083-969F-3AAB-8D2032CB3EE3}"/>
              </a:ext>
            </a:extLst>
          </p:cNvPr>
          <p:cNvSpPr txBox="1"/>
          <p:nvPr/>
        </p:nvSpPr>
        <p:spPr>
          <a:xfrm>
            <a:off x="10540253" y="642769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(Sandwell, 2015)</a:t>
            </a:r>
            <a:endParaRPr lang="en-US"/>
          </a:p>
        </p:txBody>
      </p:sp>
    </p:spTree>
    <p:extLst>
      <p:ext uri="{BB962C8B-B14F-4D97-AF65-F5344CB8AC3E}">
        <p14:creationId xmlns:p14="http://schemas.microsoft.com/office/powerpoint/2010/main" val="1668132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4D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700F-300F-B59F-3D5A-1E7B7CA51FDC}"/>
              </a:ext>
            </a:extLst>
          </p:cNvPr>
          <p:cNvSpPr>
            <a:spLocks noGrp="1"/>
          </p:cNvSpPr>
          <p:nvPr>
            <p:ph type="title"/>
          </p:nvPr>
        </p:nvSpPr>
        <p:spPr/>
        <p:txBody>
          <a:bodyPr/>
          <a:lstStyle/>
          <a:p>
            <a:r>
              <a:rPr lang="en-US" u="sng" dirty="0"/>
              <a:t>What Youth Work does about Toxic Childhood </a:t>
            </a:r>
          </a:p>
        </p:txBody>
      </p:sp>
      <p:sp>
        <p:nvSpPr>
          <p:cNvPr id="6" name="TextBox 5">
            <a:extLst>
              <a:ext uri="{FF2B5EF4-FFF2-40B4-BE49-F238E27FC236}">
                <a16:creationId xmlns:a16="http://schemas.microsoft.com/office/drawing/2014/main" id="{38759CFD-A311-BEC7-40A0-D85F648D046B}"/>
              </a:ext>
            </a:extLst>
          </p:cNvPr>
          <p:cNvSpPr txBox="1"/>
          <p:nvPr/>
        </p:nvSpPr>
        <p:spPr>
          <a:xfrm>
            <a:off x="615846" y="1811849"/>
            <a:ext cx="50561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Physical activity</a:t>
            </a:r>
          </a:p>
          <a:p>
            <a:pPr marL="285750" indent="-285750">
              <a:buFont typeface="Arial"/>
              <a:buChar char="•"/>
            </a:pPr>
            <a:r>
              <a:rPr lang="en-US" dirty="0"/>
              <a:t>Physical benefits</a:t>
            </a:r>
          </a:p>
          <a:p>
            <a:pPr marL="285750" indent="-285750">
              <a:buFont typeface="Arial"/>
              <a:buChar char="•"/>
            </a:pPr>
            <a:r>
              <a:rPr lang="en-US" dirty="0"/>
              <a:t>Mental benefits</a:t>
            </a:r>
          </a:p>
          <a:p>
            <a:pPr marL="285750" indent="-285750">
              <a:buFont typeface="Arial"/>
              <a:buChar char="•"/>
            </a:pPr>
            <a:r>
              <a:rPr lang="en-US" dirty="0"/>
              <a:t>Social benefits </a:t>
            </a:r>
          </a:p>
          <a:p>
            <a:pPr marL="285750" indent="-285750">
              <a:buFont typeface="Arial"/>
              <a:buChar char="•"/>
            </a:pPr>
            <a:r>
              <a:rPr lang="en-US" dirty="0"/>
              <a:t>Hobbies </a:t>
            </a:r>
          </a:p>
          <a:p>
            <a:pPr marL="285750" indent="-285750">
              <a:buFont typeface="Arial"/>
              <a:buChar char="•"/>
            </a:pPr>
            <a:r>
              <a:rPr lang="en-US" dirty="0"/>
              <a:t>Distraction </a:t>
            </a:r>
          </a:p>
          <a:p>
            <a:pPr marL="285750" indent="-285750">
              <a:buFont typeface="Arial"/>
              <a:buChar char="•"/>
            </a:pPr>
            <a:endParaRPr lang="en-US" dirty="0"/>
          </a:p>
        </p:txBody>
      </p:sp>
      <p:sp>
        <p:nvSpPr>
          <p:cNvPr id="7" name="TextBox 6">
            <a:extLst>
              <a:ext uri="{FF2B5EF4-FFF2-40B4-BE49-F238E27FC236}">
                <a16:creationId xmlns:a16="http://schemas.microsoft.com/office/drawing/2014/main" id="{0424F26D-F623-0DE2-EFA8-CE5081C9E353}"/>
              </a:ext>
            </a:extLst>
          </p:cNvPr>
          <p:cNvSpPr txBox="1"/>
          <p:nvPr/>
        </p:nvSpPr>
        <p:spPr>
          <a:xfrm>
            <a:off x="4081169" y="1815660"/>
            <a:ext cx="37226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Multiagency working </a:t>
            </a:r>
          </a:p>
          <a:p>
            <a:pPr marL="285750" indent="-285750">
              <a:buFont typeface="Arial"/>
              <a:buChar char="•"/>
            </a:pPr>
            <a:r>
              <a:rPr lang="en-US"/>
              <a:t>Refer to the right people</a:t>
            </a:r>
          </a:p>
          <a:p>
            <a:pPr marL="285750" indent="-285750">
              <a:buFont typeface="Arial"/>
              <a:buChar char="•"/>
            </a:pPr>
            <a:r>
              <a:rPr lang="en-US"/>
              <a:t>Work in partnership </a:t>
            </a:r>
            <a:endParaRPr lang="en-US" dirty="0"/>
          </a:p>
          <a:p>
            <a:pPr marL="285750" indent="-285750">
              <a:buFont typeface="Arial"/>
              <a:buChar char="•"/>
            </a:pPr>
            <a:r>
              <a:rPr lang="en-US"/>
              <a:t>Provide the best opportunities </a:t>
            </a:r>
          </a:p>
          <a:p>
            <a:endParaRPr lang="en-US" dirty="0"/>
          </a:p>
        </p:txBody>
      </p:sp>
      <p:sp>
        <p:nvSpPr>
          <p:cNvPr id="8" name="TextBox 7">
            <a:extLst>
              <a:ext uri="{FF2B5EF4-FFF2-40B4-BE49-F238E27FC236}">
                <a16:creationId xmlns:a16="http://schemas.microsoft.com/office/drawing/2014/main" id="{CC0BDE5A-6679-EB3A-A2B3-46C1E44DB080}"/>
              </a:ext>
            </a:extLst>
          </p:cNvPr>
          <p:cNvSpPr txBox="1"/>
          <p:nvPr/>
        </p:nvSpPr>
        <p:spPr>
          <a:xfrm>
            <a:off x="8389669" y="1718702"/>
            <a:ext cx="35029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Workshops </a:t>
            </a:r>
          </a:p>
          <a:p>
            <a:pPr marL="285750" indent="-285750">
              <a:buFont typeface="Arial"/>
              <a:buChar char="•"/>
            </a:pPr>
            <a:r>
              <a:rPr lang="en-US"/>
              <a:t>Educational </a:t>
            </a:r>
          </a:p>
          <a:p>
            <a:pPr marL="285750" indent="-285750">
              <a:buFont typeface="Arial"/>
              <a:buChar char="•"/>
            </a:pPr>
            <a:r>
              <a:rPr lang="en-US"/>
              <a:t>Fun </a:t>
            </a:r>
          </a:p>
          <a:p>
            <a:pPr marL="285750" indent="-285750">
              <a:buFont typeface="Arial"/>
              <a:buChar char="•"/>
            </a:pPr>
            <a:r>
              <a:rPr lang="en-US"/>
              <a:t>Provide </a:t>
            </a:r>
            <a:r>
              <a:rPr lang="en-US" err="1"/>
              <a:t>opportunties</a:t>
            </a:r>
            <a:endParaRPr lang="en-US"/>
          </a:p>
          <a:p>
            <a:pPr marL="285750" indent="-285750">
              <a:buFont typeface="Arial"/>
              <a:buChar char="•"/>
            </a:pPr>
            <a:r>
              <a:rPr lang="en-US"/>
              <a:t>Can give resources </a:t>
            </a:r>
          </a:p>
          <a:p>
            <a:pPr marL="285750" indent="-285750">
              <a:buFont typeface="Arial"/>
              <a:buChar char="•"/>
            </a:pPr>
            <a:endParaRPr lang="en-US" dirty="0"/>
          </a:p>
        </p:txBody>
      </p:sp>
      <p:sp>
        <p:nvSpPr>
          <p:cNvPr id="9" name="TextBox 8">
            <a:extLst>
              <a:ext uri="{FF2B5EF4-FFF2-40B4-BE49-F238E27FC236}">
                <a16:creationId xmlns:a16="http://schemas.microsoft.com/office/drawing/2014/main" id="{0B25F7EA-007A-439A-4617-13D4D92F04B9}"/>
              </a:ext>
            </a:extLst>
          </p:cNvPr>
          <p:cNvSpPr txBox="1"/>
          <p:nvPr/>
        </p:nvSpPr>
        <p:spPr>
          <a:xfrm>
            <a:off x="802896" y="4322287"/>
            <a:ext cx="29781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Role models </a:t>
            </a:r>
          </a:p>
          <a:p>
            <a:pPr marL="285750" indent="-285750">
              <a:buFont typeface="Arial"/>
              <a:buChar char="•"/>
            </a:pPr>
            <a:r>
              <a:rPr lang="en-US" dirty="0"/>
              <a:t>Can be the one difference in a Young Person's life </a:t>
            </a:r>
          </a:p>
          <a:p>
            <a:pPr marL="285750" indent="-285750">
              <a:buFont typeface="Arial"/>
              <a:buChar char="•"/>
            </a:pPr>
            <a:r>
              <a:rPr lang="en-US" dirty="0"/>
              <a:t>Someone they can trust </a:t>
            </a:r>
          </a:p>
          <a:p>
            <a:pPr marL="285750" indent="-285750">
              <a:buFont typeface="Arial"/>
              <a:buChar char="•"/>
            </a:pPr>
            <a:r>
              <a:rPr lang="en-US" dirty="0"/>
              <a:t>Learn from </a:t>
            </a:r>
          </a:p>
          <a:p>
            <a:endParaRPr lang="en-US" dirty="0"/>
          </a:p>
        </p:txBody>
      </p:sp>
      <p:sp>
        <p:nvSpPr>
          <p:cNvPr id="10" name="TextBox 9">
            <a:extLst>
              <a:ext uri="{FF2B5EF4-FFF2-40B4-BE49-F238E27FC236}">
                <a16:creationId xmlns:a16="http://schemas.microsoft.com/office/drawing/2014/main" id="{4F6EC40B-AA80-7100-7FBC-5D3DF9A1D93E}"/>
              </a:ext>
            </a:extLst>
          </p:cNvPr>
          <p:cNvSpPr txBox="1"/>
          <p:nvPr/>
        </p:nvSpPr>
        <p:spPr>
          <a:xfrm>
            <a:off x="8391612" y="4326069"/>
            <a:ext cx="329547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Nature </a:t>
            </a:r>
          </a:p>
          <a:p>
            <a:pPr marL="285750" indent="-285750">
              <a:buFont typeface="Arial"/>
              <a:buChar char="•"/>
            </a:pPr>
            <a:r>
              <a:rPr lang="en-US" dirty="0"/>
              <a:t>Improves mood </a:t>
            </a:r>
          </a:p>
          <a:p>
            <a:pPr marL="285750" indent="-285750">
              <a:buFont typeface="Arial"/>
              <a:buChar char="•"/>
            </a:pPr>
            <a:r>
              <a:rPr lang="en-US" dirty="0"/>
              <a:t>Educational </a:t>
            </a:r>
          </a:p>
          <a:p>
            <a:pPr marL="285750" indent="-285750">
              <a:buFont typeface="Arial"/>
              <a:buChar char="•"/>
            </a:pPr>
            <a:r>
              <a:rPr lang="en-US" dirty="0"/>
              <a:t>Physical benefits </a:t>
            </a:r>
          </a:p>
          <a:p>
            <a:pPr marL="285750" indent="-285750">
              <a:buFont typeface="Arial"/>
              <a:buChar char="•"/>
            </a:pPr>
            <a:r>
              <a:rPr lang="en-US" dirty="0"/>
              <a:t>Mental benefits </a:t>
            </a:r>
          </a:p>
        </p:txBody>
      </p:sp>
      <p:sp>
        <p:nvSpPr>
          <p:cNvPr id="11" name="TextBox 10">
            <a:extLst>
              <a:ext uri="{FF2B5EF4-FFF2-40B4-BE49-F238E27FC236}">
                <a16:creationId xmlns:a16="http://schemas.microsoft.com/office/drawing/2014/main" id="{7D269E42-1569-8090-C421-1B4689120A99}"/>
              </a:ext>
            </a:extLst>
          </p:cNvPr>
          <p:cNvSpPr txBox="1"/>
          <p:nvPr/>
        </p:nvSpPr>
        <p:spPr>
          <a:xfrm>
            <a:off x="4382163" y="4322648"/>
            <a:ext cx="31246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Knowledgeable </a:t>
            </a:r>
          </a:p>
          <a:p>
            <a:pPr marL="285750" indent="-285750">
              <a:buFont typeface="Arial"/>
              <a:buChar char="•"/>
            </a:pPr>
            <a:r>
              <a:rPr lang="en-US" dirty="0"/>
              <a:t>Youth Workers have knowledge on topics such as </a:t>
            </a:r>
            <a:r>
              <a:rPr lang="en-US" dirty="0" err="1"/>
              <a:t>toxiety</a:t>
            </a:r>
            <a:r>
              <a:rPr lang="en-US" dirty="0"/>
              <a:t> which can help young people </a:t>
            </a:r>
          </a:p>
        </p:txBody>
      </p:sp>
    </p:spTree>
    <p:extLst>
      <p:ext uri="{BB962C8B-B14F-4D97-AF65-F5344CB8AC3E}">
        <p14:creationId xmlns:p14="http://schemas.microsoft.com/office/powerpoint/2010/main" val="3597996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AB9B8B4-6AA0-6EC2-5180-35BA3CFC2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5D4A3-084D-5791-CC6F-F93B60E62438}"/>
              </a:ext>
            </a:extLst>
          </p:cNvPr>
          <p:cNvSpPr>
            <a:spLocks noGrp="1"/>
          </p:cNvSpPr>
          <p:nvPr>
            <p:ph type="title"/>
          </p:nvPr>
        </p:nvSpPr>
        <p:spPr>
          <a:xfrm>
            <a:off x="612647" y="548640"/>
            <a:ext cx="10872215" cy="1132258"/>
          </a:xfrm>
        </p:spPr>
        <p:txBody>
          <a:bodyPr vert="horz" lIns="91440" tIns="45720" rIns="91440" bIns="45720" rtlCol="0" anchor="t">
            <a:normAutofit/>
          </a:bodyPr>
          <a:lstStyle/>
          <a:p>
            <a:r>
              <a:rPr lang="en-US" b="1" u="sng" kern="1200" dirty="0">
                <a:latin typeface="+mj-lt"/>
                <a:ea typeface="+mj-ea"/>
                <a:cs typeface="+mj-cs"/>
              </a:rPr>
              <a:t>Issues for young people today </a:t>
            </a:r>
          </a:p>
        </p:txBody>
      </p:sp>
      <p:pic>
        <p:nvPicPr>
          <p:cNvPr id="4" name="Picture 3" descr="Young people – Raise York">
            <a:extLst>
              <a:ext uri="{FF2B5EF4-FFF2-40B4-BE49-F238E27FC236}">
                <a16:creationId xmlns:a16="http://schemas.microsoft.com/office/drawing/2014/main" id="{EF9A95F6-EAD0-D55E-A66B-801002F4714D}"/>
              </a:ext>
            </a:extLst>
          </p:cNvPr>
          <p:cNvPicPr>
            <a:picLocks noChangeAspect="1"/>
          </p:cNvPicPr>
          <p:nvPr/>
        </p:nvPicPr>
        <p:blipFill>
          <a:blip r:embed="rId2"/>
          <a:srcRect l="24393" r="25853"/>
          <a:stretch>
            <a:fillRect/>
          </a:stretch>
        </p:blipFill>
        <p:spPr>
          <a:xfrm>
            <a:off x="611777" y="1404898"/>
            <a:ext cx="6355080" cy="4534348"/>
          </a:xfrm>
          <a:prstGeom prst="rect">
            <a:avLst/>
          </a:prstGeom>
        </p:spPr>
      </p:pic>
      <p:sp>
        <p:nvSpPr>
          <p:cNvPr id="5" name="TextBox 4">
            <a:extLst>
              <a:ext uri="{FF2B5EF4-FFF2-40B4-BE49-F238E27FC236}">
                <a16:creationId xmlns:a16="http://schemas.microsoft.com/office/drawing/2014/main" id="{26937D9C-4992-1D89-52AD-086F611D53ED}"/>
              </a:ext>
            </a:extLst>
          </p:cNvPr>
          <p:cNvSpPr txBox="1"/>
          <p:nvPr/>
        </p:nvSpPr>
        <p:spPr>
          <a:xfrm>
            <a:off x="7485529" y="1775012"/>
            <a:ext cx="3999334" cy="45343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0000"/>
              </a:lnSpc>
              <a:spcAft>
                <a:spcPts val="600"/>
              </a:spcAft>
              <a:buFont typeface="Arial" panose="020B0604020202020204" pitchFamily="34" charset="0"/>
              <a:buChar char="•"/>
            </a:pPr>
            <a:r>
              <a:rPr lang="en-US"/>
              <a:t>Social anxiety</a:t>
            </a:r>
          </a:p>
          <a:p>
            <a:pPr marL="285750" indent="-228600">
              <a:lnSpc>
                <a:spcPct val="120000"/>
              </a:lnSpc>
              <a:spcAft>
                <a:spcPts val="600"/>
              </a:spcAft>
              <a:buFont typeface="Arial" panose="020B0604020202020204" pitchFamily="34" charset="0"/>
              <a:buChar char="•"/>
            </a:pPr>
            <a:r>
              <a:rPr lang="en-US"/>
              <a:t>Obesity</a:t>
            </a:r>
          </a:p>
          <a:p>
            <a:pPr marL="285750" indent="-228600">
              <a:lnSpc>
                <a:spcPct val="120000"/>
              </a:lnSpc>
              <a:spcAft>
                <a:spcPts val="600"/>
              </a:spcAft>
              <a:buFont typeface="Arial" panose="020B0604020202020204" pitchFamily="34" charset="0"/>
              <a:buChar char="•"/>
            </a:pPr>
            <a:r>
              <a:rPr lang="en-US"/>
              <a:t>Substance misuse</a:t>
            </a:r>
          </a:p>
          <a:p>
            <a:pPr marL="285750" indent="-228600">
              <a:lnSpc>
                <a:spcPct val="120000"/>
              </a:lnSpc>
              <a:spcAft>
                <a:spcPts val="600"/>
              </a:spcAft>
              <a:buFont typeface="Arial" panose="020B0604020202020204" pitchFamily="34" charset="0"/>
              <a:buChar char="•"/>
            </a:pPr>
            <a:r>
              <a:rPr lang="en-US"/>
              <a:t>Mental health </a:t>
            </a:r>
          </a:p>
          <a:p>
            <a:pPr marL="285750" indent="-228600">
              <a:lnSpc>
                <a:spcPct val="120000"/>
              </a:lnSpc>
              <a:spcAft>
                <a:spcPts val="600"/>
              </a:spcAft>
              <a:buFont typeface="Arial" panose="020B0604020202020204" pitchFamily="34" charset="0"/>
              <a:buChar char="•"/>
            </a:pPr>
            <a:r>
              <a:rPr lang="en-US"/>
              <a:t>Educational pressures </a:t>
            </a:r>
          </a:p>
          <a:p>
            <a:pPr marL="285750" indent="-228600">
              <a:lnSpc>
                <a:spcPct val="120000"/>
              </a:lnSpc>
              <a:spcAft>
                <a:spcPts val="600"/>
              </a:spcAft>
              <a:buFont typeface="Arial" panose="020B0604020202020204" pitchFamily="34" charset="0"/>
              <a:buChar char="•"/>
            </a:pPr>
            <a:r>
              <a:rPr lang="en-US"/>
              <a:t>Social media </a:t>
            </a:r>
          </a:p>
          <a:p>
            <a:pPr marL="285750" indent="-228600">
              <a:lnSpc>
                <a:spcPct val="120000"/>
              </a:lnSpc>
              <a:spcAft>
                <a:spcPts val="600"/>
              </a:spcAft>
              <a:buFont typeface="Arial" panose="020B0604020202020204" pitchFamily="34" charset="0"/>
              <a:buChar char="•"/>
            </a:pPr>
            <a:r>
              <a:rPr lang="en-US"/>
              <a:t>Cost of living crises </a:t>
            </a:r>
          </a:p>
        </p:txBody>
      </p:sp>
      <p:sp>
        <p:nvSpPr>
          <p:cNvPr id="6" name="TextBox 5">
            <a:extLst>
              <a:ext uri="{FF2B5EF4-FFF2-40B4-BE49-F238E27FC236}">
                <a16:creationId xmlns:a16="http://schemas.microsoft.com/office/drawing/2014/main" id="{0BDAFD81-665A-34AA-206C-BEFE3B524902}"/>
              </a:ext>
            </a:extLst>
          </p:cNvPr>
          <p:cNvSpPr txBox="1"/>
          <p:nvPr/>
        </p:nvSpPr>
        <p:spPr>
          <a:xfrm>
            <a:off x="609600" y="604157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(York, 2024)</a:t>
            </a:r>
            <a:endParaRPr lang="en-US"/>
          </a:p>
        </p:txBody>
      </p:sp>
    </p:spTree>
    <p:extLst>
      <p:ext uri="{BB962C8B-B14F-4D97-AF65-F5344CB8AC3E}">
        <p14:creationId xmlns:p14="http://schemas.microsoft.com/office/powerpoint/2010/main" val="918596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75D85-4013-E072-302B-F030BF78E803}"/>
              </a:ext>
            </a:extLst>
          </p:cNvPr>
          <p:cNvSpPr>
            <a:spLocks noGrp="1"/>
          </p:cNvSpPr>
          <p:nvPr>
            <p:ph type="title"/>
          </p:nvPr>
        </p:nvSpPr>
        <p:spPr/>
        <p:txBody>
          <a:bodyPr/>
          <a:lstStyle/>
          <a:p>
            <a:r>
              <a:rPr lang="en-US" u="sng" dirty="0"/>
              <a:t>Covid and anxiety </a:t>
            </a:r>
          </a:p>
        </p:txBody>
      </p:sp>
      <p:sp>
        <p:nvSpPr>
          <p:cNvPr id="3" name="Content Placeholder 2">
            <a:extLst>
              <a:ext uri="{FF2B5EF4-FFF2-40B4-BE49-F238E27FC236}">
                <a16:creationId xmlns:a16="http://schemas.microsoft.com/office/drawing/2014/main" id="{2B787084-6F5E-9238-BD7C-1B0E11942FC1}"/>
              </a:ext>
            </a:extLst>
          </p:cNvPr>
          <p:cNvSpPr>
            <a:spLocks noGrp="1"/>
          </p:cNvSpPr>
          <p:nvPr>
            <p:ph idx="1"/>
          </p:nvPr>
        </p:nvSpPr>
        <p:spPr/>
        <p:txBody>
          <a:bodyPr vert="horz" lIns="91440" tIns="45720" rIns="91440" bIns="45720" rtlCol="0" anchor="t">
            <a:normAutofit/>
          </a:bodyPr>
          <a:lstStyle/>
          <a:p>
            <a:pPr marL="0" indent="0">
              <a:buNone/>
            </a:pPr>
            <a:br>
              <a:rPr lang="en-US" dirty="0"/>
            </a:br>
            <a:r>
              <a:rPr lang="en-US" sz="3200" b="1" dirty="0">
                <a:solidFill>
                  <a:srgbClr val="1B1B1B"/>
                </a:solidFill>
                <a:latin typeface="Neue Haas Grotesk Text Pro"/>
                <a:ea typeface="Cambria"/>
              </a:rPr>
              <a:t>Due to isolation and fear during the pandemic, it has left some young people with anxiety disorders and stress. </a:t>
            </a:r>
          </a:p>
          <a:p>
            <a:pPr marL="0" indent="0">
              <a:buNone/>
            </a:pPr>
            <a:r>
              <a:rPr lang="en-US" sz="3200" b="1" dirty="0">
                <a:solidFill>
                  <a:srgbClr val="1B1B1B"/>
                </a:solidFill>
                <a:latin typeface="Neue Haas Grotesk Text Pro"/>
                <a:ea typeface="Cambria"/>
              </a:rPr>
              <a:t>As a result this is something </a:t>
            </a:r>
            <a:r>
              <a:rPr lang="en-US" sz="3200" b="1" dirty="0" err="1">
                <a:solidFill>
                  <a:srgbClr val="1B1B1B"/>
                </a:solidFill>
                <a:latin typeface="Neue Haas Grotesk Text Pro"/>
                <a:ea typeface="Cambria"/>
              </a:rPr>
              <a:t>practionioners</a:t>
            </a:r>
            <a:r>
              <a:rPr lang="en-US" sz="3200" b="1" dirty="0">
                <a:solidFill>
                  <a:srgbClr val="1B1B1B"/>
                </a:solidFill>
                <a:latin typeface="Neue Haas Grotesk Text Pro"/>
                <a:ea typeface="Cambria"/>
              </a:rPr>
              <a:t>, youth workers and parents should be aware of.</a:t>
            </a:r>
          </a:p>
        </p:txBody>
      </p:sp>
    </p:spTree>
    <p:extLst>
      <p:ext uri="{BB962C8B-B14F-4D97-AF65-F5344CB8AC3E}">
        <p14:creationId xmlns:p14="http://schemas.microsoft.com/office/powerpoint/2010/main" val="3709702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4D02DC-86D0-86A9-4404-26B11AF64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EDA06BFE-44A2-C9CF-781B-EE0E6B8B9340}"/>
              </a:ext>
            </a:extLst>
          </p:cNvPr>
          <p:cNvSpPr/>
          <p:nvPr/>
        </p:nvSpPr>
        <p:spPr>
          <a:xfrm>
            <a:off x="4735573" y="2526747"/>
            <a:ext cx="2713399" cy="18002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t>COVID</a:t>
            </a:r>
          </a:p>
        </p:txBody>
      </p:sp>
      <p:cxnSp>
        <p:nvCxnSpPr>
          <p:cNvPr id="5" name="Straight Arrow Connector 4">
            <a:extLst>
              <a:ext uri="{FF2B5EF4-FFF2-40B4-BE49-F238E27FC236}">
                <a16:creationId xmlns:a16="http://schemas.microsoft.com/office/drawing/2014/main" id="{3CB18C51-AB67-64D5-0294-C5AC99E39A08}"/>
              </a:ext>
            </a:extLst>
          </p:cNvPr>
          <p:cNvCxnSpPr/>
          <p:nvPr/>
        </p:nvCxnSpPr>
        <p:spPr>
          <a:xfrm>
            <a:off x="3939075" y="1280267"/>
            <a:ext cx="1355570" cy="1184284"/>
          </a:xfrm>
          <a:prstGeom prst="straightConnector1">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6" name="Straight Arrow Connector 5">
            <a:extLst>
              <a:ext uri="{FF2B5EF4-FFF2-40B4-BE49-F238E27FC236}">
                <a16:creationId xmlns:a16="http://schemas.microsoft.com/office/drawing/2014/main" id="{BFF09705-5718-7287-939E-2E979392D68D}"/>
              </a:ext>
            </a:extLst>
          </p:cNvPr>
          <p:cNvCxnSpPr>
            <a:cxnSpLocks/>
          </p:cNvCxnSpPr>
          <p:nvPr/>
        </p:nvCxnSpPr>
        <p:spPr>
          <a:xfrm flipH="1">
            <a:off x="7166028" y="1078561"/>
            <a:ext cx="863193" cy="1408400"/>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7" name="Straight Arrow Connector 6">
            <a:extLst>
              <a:ext uri="{FF2B5EF4-FFF2-40B4-BE49-F238E27FC236}">
                <a16:creationId xmlns:a16="http://schemas.microsoft.com/office/drawing/2014/main" id="{A000EE4F-4DCC-4184-F5C5-96F6A00AFBA1}"/>
              </a:ext>
            </a:extLst>
          </p:cNvPr>
          <p:cNvCxnSpPr>
            <a:cxnSpLocks/>
          </p:cNvCxnSpPr>
          <p:nvPr/>
        </p:nvCxnSpPr>
        <p:spPr>
          <a:xfrm flipV="1">
            <a:off x="2728839" y="3573932"/>
            <a:ext cx="1669336" cy="350922"/>
          </a:xfrm>
          <a:prstGeom prst="straightConnector1">
            <a:avLst/>
          </a:prstGeom>
          <a:ln>
            <a:solidFill>
              <a:srgbClr val="00B050"/>
            </a:solidFill>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DAFC978E-FA08-77EE-C330-C4201B39B119}"/>
              </a:ext>
            </a:extLst>
          </p:cNvPr>
          <p:cNvCxnSpPr>
            <a:cxnSpLocks/>
          </p:cNvCxnSpPr>
          <p:nvPr/>
        </p:nvCxnSpPr>
        <p:spPr>
          <a:xfrm flipH="1">
            <a:off x="4936059" y="4305855"/>
            <a:ext cx="470986" cy="1117048"/>
          </a:xfrm>
          <a:prstGeom prst="straightConnector1">
            <a:avLst/>
          </a:prstGeom>
          <a:ln>
            <a:solidFill>
              <a:schemeClr val="accent1">
                <a:lumMod val="60000"/>
                <a:lumOff val="40000"/>
              </a:schemeClr>
            </a:solidFill>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F36AC2C1-A547-A05F-AC62-707EF8830CC5}"/>
              </a:ext>
            </a:extLst>
          </p:cNvPr>
          <p:cNvCxnSpPr>
            <a:cxnSpLocks/>
          </p:cNvCxnSpPr>
          <p:nvPr/>
        </p:nvCxnSpPr>
        <p:spPr>
          <a:xfrm>
            <a:off x="7536163" y="4373089"/>
            <a:ext cx="1131454" cy="836902"/>
          </a:xfrm>
          <a:prstGeom prst="straightConnector1">
            <a:avLst/>
          </a:prstGeom>
          <a:ln>
            <a:solidFill>
              <a:srgbClr val="C045C4"/>
            </a:solidFill>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D51BD6D8-104F-3084-7D42-F5D6636BCA3B}"/>
              </a:ext>
            </a:extLst>
          </p:cNvPr>
          <p:cNvCxnSpPr>
            <a:cxnSpLocks/>
          </p:cNvCxnSpPr>
          <p:nvPr/>
        </p:nvCxnSpPr>
        <p:spPr>
          <a:xfrm flipH="1">
            <a:off x="7815970" y="3196471"/>
            <a:ext cx="1513133" cy="175756"/>
          </a:xfrm>
          <a:prstGeom prst="straightConnector1">
            <a:avLst/>
          </a:prstGeom>
          <a:ln>
            <a:solidFill>
              <a:schemeClr val="accent5">
                <a:lumMod val="60000"/>
                <a:lumOff val="40000"/>
              </a:schemeClr>
            </a:solidFill>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EB3359CC-0172-807B-028D-EFCB6EF3A32A}"/>
              </a:ext>
            </a:extLst>
          </p:cNvPr>
          <p:cNvSpPr txBox="1"/>
          <p:nvPr/>
        </p:nvSpPr>
        <p:spPr>
          <a:xfrm>
            <a:off x="7446565" y="492842"/>
            <a:ext cx="26849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rPr>
              <a:t>Lockdowns </a:t>
            </a:r>
          </a:p>
        </p:txBody>
      </p:sp>
      <p:sp>
        <p:nvSpPr>
          <p:cNvPr id="13" name="TextBox 12">
            <a:extLst>
              <a:ext uri="{FF2B5EF4-FFF2-40B4-BE49-F238E27FC236}">
                <a16:creationId xmlns:a16="http://schemas.microsoft.com/office/drawing/2014/main" id="{95874C4B-9280-1EC6-46F1-34485CB4CB85}"/>
              </a:ext>
            </a:extLst>
          </p:cNvPr>
          <p:cNvSpPr txBox="1"/>
          <p:nvPr/>
        </p:nvSpPr>
        <p:spPr>
          <a:xfrm>
            <a:off x="2430327" y="859169"/>
            <a:ext cx="14681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00"/>
                </a:solidFill>
              </a:rPr>
              <a:t>Restrictions</a:t>
            </a:r>
            <a:r>
              <a:rPr lang="en-US" dirty="0"/>
              <a:t> </a:t>
            </a:r>
          </a:p>
        </p:txBody>
      </p:sp>
      <p:sp>
        <p:nvSpPr>
          <p:cNvPr id="14" name="TextBox 13">
            <a:extLst>
              <a:ext uri="{FF2B5EF4-FFF2-40B4-BE49-F238E27FC236}">
                <a16:creationId xmlns:a16="http://schemas.microsoft.com/office/drawing/2014/main" id="{B75915F0-2D62-7CC0-BD93-FDC2556393EB}"/>
              </a:ext>
            </a:extLst>
          </p:cNvPr>
          <p:cNvSpPr txBox="1"/>
          <p:nvPr/>
        </p:nvSpPr>
        <p:spPr>
          <a:xfrm>
            <a:off x="727450" y="3901780"/>
            <a:ext cx="26981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B050"/>
                </a:solidFill>
              </a:rPr>
              <a:t>2020- 2022 </a:t>
            </a:r>
          </a:p>
        </p:txBody>
      </p:sp>
      <p:sp>
        <p:nvSpPr>
          <p:cNvPr id="15" name="TextBox 14">
            <a:extLst>
              <a:ext uri="{FF2B5EF4-FFF2-40B4-BE49-F238E27FC236}">
                <a16:creationId xmlns:a16="http://schemas.microsoft.com/office/drawing/2014/main" id="{05915618-C349-6D40-E8B5-01C360461955}"/>
              </a:ext>
            </a:extLst>
          </p:cNvPr>
          <p:cNvSpPr txBox="1"/>
          <p:nvPr/>
        </p:nvSpPr>
        <p:spPr>
          <a:xfrm>
            <a:off x="2718384" y="5451301"/>
            <a:ext cx="25923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1">
                    <a:lumMod val="60000"/>
                    <a:lumOff val="40000"/>
                  </a:schemeClr>
                </a:solidFill>
              </a:rPr>
              <a:t>Education, development and mental health affected in young people </a:t>
            </a:r>
          </a:p>
        </p:txBody>
      </p:sp>
      <p:sp>
        <p:nvSpPr>
          <p:cNvPr id="16" name="TextBox 15">
            <a:extLst>
              <a:ext uri="{FF2B5EF4-FFF2-40B4-BE49-F238E27FC236}">
                <a16:creationId xmlns:a16="http://schemas.microsoft.com/office/drawing/2014/main" id="{3B26B942-EB04-180B-EF07-1445463189D0}"/>
              </a:ext>
            </a:extLst>
          </p:cNvPr>
          <p:cNvSpPr txBox="1"/>
          <p:nvPr/>
        </p:nvSpPr>
        <p:spPr>
          <a:xfrm>
            <a:off x="9759974" y="2771879"/>
            <a:ext cx="218235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5">
                    <a:lumMod val="60000"/>
                    <a:lumOff val="40000"/>
                  </a:schemeClr>
                </a:solidFill>
              </a:rPr>
              <a:t>People and young people still dealing with the after math</a:t>
            </a:r>
            <a:r>
              <a:rPr lang="en-US" dirty="0"/>
              <a:t> </a:t>
            </a:r>
          </a:p>
        </p:txBody>
      </p:sp>
      <p:sp>
        <p:nvSpPr>
          <p:cNvPr id="17" name="TextBox 16">
            <a:extLst>
              <a:ext uri="{FF2B5EF4-FFF2-40B4-BE49-F238E27FC236}">
                <a16:creationId xmlns:a16="http://schemas.microsoft.com/office/drawing/2014/main" id="{54CE20DC-D352-A2CC-2399-386419720399}"/>
              </a:ext>
            </a:extLst>
          </p:cNvPr>
          <p:cNvSpPr txBox="1"/>
          <p:nvPr/>
        </p:nvSpPr>
        <p:spPr>
          <a:xfrm>
            <a:off x="9015069" y="5260815"/>
            <a:ext cx="2764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C045C4"/>
                </a:solidFill>
              </a:rPr>
              <a:t>Loneliness </a:t>
            </a:r>
          </a:p>
        </p:txBody>
      </p:sp>
    </p:spTree>
    <p:extLst>
      <p:ext uri="{BB962C8B-B14F-4D97-AF65-F5344CB8AC3E}">
        <p14:creationId xmlns:p14="http://schemas.microsoft.com/office/powerpoint/2010/main" val="240829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9E19-D35C-D707-5443-B79E6CC76BB3}"/>
              </a:ext>
            </a:extLst>
          </p:cNvPr>
          <p:cNvSpPr>
            <a:spLocks noGrp="1"/>
          </p:cNvSpPr>
          <p:nvPr>
            <p:ph type="title"/>
          </p:nvPr>
        </p:nvSpPr>
        <p:spPr/>
        <p:txBody>
          <a:bodyPr/>
          <a:lstStyle/>
          <a:p>
            <a:r>
              <a:rPr lang="en-US" u="sng" dirty="0"/>
              <a:t>Anxiety </a:t>
            </a:r>
          </a:p>
        </p:txBody>
      </p:sp>
      <p:sp>
        <p:nvSpPr>
          <p:cNvPr id="3" name="Content Placeholder 2">
            <a:extLst>
              <a:ext uri="{FF2B5EF4-FFF2-40B4-BE49-F238E27FC236}">
                <a16:creationId xmlns:a16="http://schemas.microsoft.com/office/drawing/2014/main" id="{BC8839CE-B95E-9AE3-CD06-52F4AE9D092D}"/>
              </a:ext>
            </a:extLst>
          </p:cNvPr>
          <p:cNvSpPr>
            <a:spLocks noGrp="1"/>
          </p:cNvSpPr>
          <p:nvPr>
            <p:ph idx="1"/>
          </p:nvPr>
        </p:nvSpPr>
        <p:spPr>
          <a:xfrm>
            <a:off x="455765" y="1883621"/>
            <a:ext cx="8345167" cy="2711239"/>
          </a:xfrm>
        </p:spPr>
        <p:txBody>
          <a:bodyPr vert="horz" lIns="91440" tIns="45720" rIns="91440" bIns="45720" rtlCol="0" anchor="t">
            <a:normAutofit/>
          </a:bodyPr>
          <a:lstStyle/>
          <a:p>
            <a:r>
              <a:rPr lang="en-US" dirty="0"/>
              <a:t>Feeling uneasy </a:t>
            </a:r>
          </a:p>
          <a:p>
            <a:r>
              <a:rPr lang="en-US" dirty="0"/>
              <a:t>Limits </a:t>
            </a:r>
            <a:endParaRPr lang="en-US"/>
          </a:p>
          <a:p>
            <a:r>
              <a:rPr lang="en-US" dirty="0"/>
              <a:t>Can interfere with daily lives </a:t>
            </a:r>
            <a:endParaRPr lang="en-US"/>
          </a:p>
          <a:p>
            <a:r>
              <a:rPr lang="en-US" dirty="0"/>
              <a:t>Physical symptoms </a:t>
            </a:r>
            <a:endParaRPr lang="en-US"/>
          </a:p>
          <a:p>
            <a:r>
              <a:rPr lang="en-US" dirty="0">
                <a:latin typeface="Neue Haas Grotesk Text Pro"/>
                <a:cs typeface="Times New Roman"/>
              </a:rPr>
              <a:t>(Mental Health Foundation, 2024)</a:t>
            </a:r>
            <a:endParaRPr lang="en-US" dirty="0">
              <a:latin typeface="Neue Haas Grotesk Text Pro"/>
            </a:endParaRPr>
          </a:p>
        </p:txBody>
      </p:sp>
      <p:sp>
        <p:nvSpPr>
          <p:cNvPr id="4" name="TextBox 3">
            <a:extLst>
              <a:ext uri="{FF2B5EF4-FFF2-40B4-BE49-F238E27FC236}">
                <a16:creationId xmlns:a16="http://schemas.microsoft.com/office/drawing/2014/main" id="{FD077A29-D750-2A2C-D562-38EFF55880E8}"/>
              </a:ext>
            </a:extLst>
          </p:cNvPr>
          <p:cNvSpPr txBox="1"/>
          <p:nvPr/>
        </p:nvSpPr>
        <p:spPr>
          <a:xfrm>
            <a:off x="515373" y="1480969"/>
            <a:ext cx="38987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What is anxiety ?</a:t>
            </a:r>
          </a:p>
        </p:txBody>
      </p:sp>
      <p:sp>
        <p:nvSpPr>
          <p:cNvPr id="5" name="TextBox 4">
            <a:extLst>
              <a:ext uri="{FF2B5EF4-FFF2-40B4-BE49-F238E27FC236}">
                <a16:creationId xmlns:a16="http://schemas.microsoft.com/office/drawing/2014/main" id="{EEC065F0-D7FF-773C-A30B-EEC7FB92A677}"/>
              </a:ext>
            </a:extLst>
          </p:cNvPr>
          <p:cNvSpPr txBox="1"/>
          <p:nvPr/>
        </p:nvSpPr>
        <p:spPr>
          <a:xfrm>
            <a:off x="5577694" y="1479581"/>
            <a:ext cx="411034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Symptoms of anxiety </a:t>
            </a:r>
            <a:endParaRPr lang="en-US"/>
          </a:p>
          <a:p>
            <a:pPr marL="342900" indent="-342900">
              <a:buFont typeface="Arial"/>
              <a:buChar char="•"/>
            </a:pPr>
            <a:r>
              <a:rPr lang="en-US" sz="2000" dirty="0"/>
              <a:t>Feeling uneasy</a:t>
            </a:r>
          </a:p>
          <a:p>
            <a:pPr marL="342900" indent="-342900">
              <a:buFont typeface="Arial"/>
              <a:buChar char="•"/>
            </a:pPr>
            <a:r>
              <a:rPr lang="en-US" sz="2000" dirty="0"/>
              <a:t>Heart palpations </a:t>
            </a:r>
          </a:p>
          <a:p>
            <a:pPr marL="342900" indent="-342900">
              <a:buFont typeface="Arial"/>
              <a:buChar char="•"/>
            </a:pPr>
            <a:r>
              <a:rPr lang="en-US" sz="2000" dirty="0"/>
              <a:t>Feeling sick </a:t>
            </a:r>
          </a:p>
          <a:p>
            <a:pPr marL="342900" indent="-342900">
              <a:buFont typeface="Arial"/>
              <a:buChar char="•"/>
            </a:pPr>
            <a:r>
              <a:rPr lang="en-US" sz="2000" dirty="0"/>
              <a:t>Irregular sleep patterns </a:t>
            </a:r>
          </a:p>
          <a:p>
            <a:pPr marL="342900" indent="-342900">
              <a:buFont typeface="Arial"/>
              <a:buChar char="•"/>
            </a:pPr>
            <a:r>
              <a:rPr lang="en-US" sz="2000" dirty="0"/>
              <a:t>Headaches </a:t>
            </a:r>
          </a:p>
          <a:p>
            <a:pPr marL="342900" indent="-342900">
              <a:buFont typeface="Arial"/>
              <a:buChar char="•"/>
            </a:pPr>
            <a:r>
              <a:rPr lang="en-US" sz="2000" dirty="0"/>
              <a:t>Sweating of hot flushes </a:t>
            </a:r>
          </a:p>
          <a:p>
            <a:pPr marL="342900" indent="-342900">
              <a:buFont typeface="Arial"/>
              <a:buChar char="•"/>
            </a:pPr>
            <a:r>
              <a:rPr lang="en-US" sz="2000" dirty="0">
                <a:latin typeface="Neue Haas Grotesk Text Pro"/>
                <a:cs typeface="Times New Roman"/>
              </a:rPr>
              <a:t>(Mind, 2021)</a:t>
            </a:r>
            <a:endParaRPr lang="en-US" sz="2000" dirty="0">
              <a:latin typeface="Neue Haas Grotesk Text Pro"/>
            </a:endParaRPr>
          </a:p>
        </p:txBody>
      </p:sp>
      <p:sp>
        <p:nvSpPr>
          <p:cNvPr id="6" name="TextBox 5">
            <a:extLst>
              <a:ext uri="{FF2B5EF4-FFF2-40B4-BE49-F238E27FC236}">
                <a16:creationId xmlns:a16="http://schemas.microsoft.com/office/drawing/2014/main" id="{82D13A7B-47F7-3C56-AA19-556FA1FECD53}"/>
              </a:ext>
            </a:extLst>
          </p:cNvPr>
          <p:cNvSpPr txBox="1"/>
          <p:nvPr/>
        </p:nvSpPr>
        <p:spPr>
          <a:xfrm>
            <a:off x="612784" y="4824161"/>
            <a:ext cx="593883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How can this affect young people ?</a:t>
            </a:r>
          </a:p>
          <a:p>
            <a:pPr marL="342900" indent="-342900">
              <a:buFont typeface="Arial"/>
              <a:buChar char="•"/>
            </a:pPr>
            <a:r>
              <a:rPr lang="en-US" sz="2000" dirty="0"/>
              <a:t>School </a:t>
            </a:r>
          </a:p>
          <a:p>
            <a:pPr marL="342900" indent="-342900">
              <a:buFont typeface="Arial"/>
              <a:buChar char="•"/>
            </a:pPr>
            <a:r>
              <a:rPr lang="en-US" sz="2000" dirty="0"/>
              <a:t>Socially </a:t>
            </a:r>
          </a:p>
          <a:p>
            <a:pPr marL="342900" indent="-342900">
              <a:buFont typeface="Arial"/>
              <a:buChar char="•"/>
            </a:pPr>
            <a:r>
              <a:rPr lang="en-US" sz="2000" dirty="0"/>
              <a:t>Work</a:t>
            </a:r>
          </a:p>
          <a:p>
            <a:pPr marL="342900" indent="-342900">
              <a:buFont typeface="Arial"/>
              <a:buChar char="•"/>
            </a:pPr>
            <a:r>
              <a:rPr lang="en-US" sz="2000" dirty="0"/>
              <a:t>Mental health </a:t>
            </a:r>
          </a:p>
          <a:p>
            <a:pPr marL="342900" indent="-342900">
              <a:buFont typeface="Arial"/>
              <a:buChar char="•"/>
            </a:pPr>
            <a:r>
              <a:rPr lang="en-US" sz="2000" dirty="0"/>
              <a:t>Family relations </a:t>
            </a:r>
          </a:p>
        </p:txBody>
      </p:sp>
      <p:pic>
        <p:nvPicPr>
          <p:cNvPr id="7" name="Picture 6" descr="A person lying on a couch&#10;&#10;AI-generated content may be incorrect.">
            <a:extLst>
              <a:ext uri="{FF2B5EF4-FFF2-40B4-BE49-F238E27FC236}">
                <a16:creationId xmlns:a16="http://schemas.microsoft.com/office/drawing/2014/main" id="{0F2FD10A-955C-31DE-F852-61820715C949}"/>
              </a:ext>
            </a:extLst>
          </p:cNvPr>
          <p:cNvPicPr>
            <a:picLocks noChangeAspect="1"/>
          </p:cNvPicPr>
          <p:nvPr/>
        </p:nvPicPr>
        <p:blipFill>
          <a:blip r:embed="rId2"/>
          <a:stretch>
            <a:fillRect/>
          </a:stretch>
        </p:blipFill>
        <p:spPr>
          <a:xfrm>
            <a:off x="8225118" y="4314265"/>
            <a:ext cx="3563471" cy="2375647"/>
          </a:xfrm>
          <a:prstGeom prst="rect">
            <a:avLst/>
          </a:prstGeom>
        </p:spPr>
      </p:pic>
    </p:spTree>
    <p:extLst>
      <p:ext uri="{BB962C8B-B14F-4D97-AF65-F5344CB8AC3E}">
        <p14:creationId xmlns:p14="http://schemas.microsoft.com/office/powerpoint/2010/main" val="1249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4" name="Online Media 3" title="How Anxiety Affects Teenagers | Child Mind Institute">
            <a:hlinkClick r:id="" action="ppaction://media"/>
            <a:extLst>
              <a:ext uri="{FF2B5EF4-FFF2-40B4-BE49-F238E27FC236}">
                <a16:creationId xmlns:a16="http://schemas.microsoft.com/office/drawing/2014/main" id="{37A85A99-D220-7FE3-5860-B999BEDF5290}"/>
              </a:ext>
            </a:extLst>
          </p:cNvPr>
          <p:cNvPicPr>
            <a:picLocks noRot="1" noChangeAspect="1"/>
          </p:cNvPicPr>
          <p:nvPr>
            <a:videoFile r:link="rId1"/>
          </p:nvPr>
        </p:nvPicPr>
        <p:blipFill>
          <a:blip r:embed="rId3"/>
          <a:stretch>
            <a:fillRect/>
          </a:stretch>
        </p:blipFill>
        <p:spPr>
          <a:xfrm>
            <a:off x="1241425" y="685800"/>
            <a:ext cx="9710738" cy="5486400"/>
          </a:xfrm>
          <a:prstGeom prst="rect">
            <a:avLst/>
          </a:prstGeom>
        </p:spPr>
      </p:pic>
      <p:sp>
        <p:nvSpPr>
          <p:cNvPr id="2" name="TextBox 1">
            <a:extLst>
              <a:ext uri="{FF2B5EF4-FFF2-40B4-BE49-F238E27FC236}">
                <a16:creationId xmlns:a16="http://schemas.microsoft.com/office/drawing/2014/main" id="{2593CFAC-9C6B-2C0F-8CCE-F98E372A0EA2}"/>
              </a:ext>
            </a:extLst>
          </p:cNvPr>
          <p:cNvSpPr txBox="1"/>
          <p:nvPr/>
        </p:nvSpPr>
        <p:spPr>
          <a:xfrm>
            <a:off x="9859108" y="637735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(Miller, 2022)</a:t>
            </a:r>
            <a:endParaRPr lang="en-US"/>
          </a:p>
        </p:txBody>
      </p:sp>
    </p:spTree>
    <p:extLst>
      <p:ext uri="{BB962C8B-B14F-4D97-AF65-F5344CB8AC3E}">
        <p14:creationId xmlns:p14="http://schemas.microsoft.com/office/powerpoint/2010/main" val="1707638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B70CD-D361-B201-04AF-DB1707FF7E9A}"/>
              </a:ext>
            </a:extLst>
          </p:cNvPr>
          <p:cNvSpPr>
            <a:spLocks noGrp="1"/>
          </p:cNvSpPr>
          <p:nvPr>
            <p:ph type="title"/>
          </p:nvPr>
        </p:nvSpPr>
        <p:spPr/>
        <p:txBody>
          <a:bodyPr/>
          <a:lstStyle/>
          <a:p>
            <a:r>
              <a:rPr lang="en-US" u="sng" dirty="0"/>
              <a:t>Covid and anxiety linked to toxic childhood </a:t>
            </a:r>
          </a:p>
        </p:txBody>
      </p:sp>
      <p:graphicFrame>
        <p:nvGraphicFramePr>
          <p:cNvPr id="4" name="Table 3">
            <a:extLst>
              <a:ext uri="{FF2B5EF4-FFF2-40B4-BE49-F238E27FC236}">
                <a16:creationId xmlns:a16="http://schemas.microsoft.com/office/drawing/2014/main" id="{0A89A74B-A5DF-DAC5-2512-C4FDEFC28F6B}"/>
              </a:ext>
            </a:extLst>
          </p:cNvPr>
          <p:cNvGraphicFramePr>
            <a:graphicFrameLocks noGrp="1"/>
          </p:cNvGraphicFramePr>
          <p:nvPr>
            <p:extLst>
              <p:ext uri="{D42A27DB-BD31-4B8C-83A1-F6EECF244321}">
                <p14:modId xmlns:p14="http://schemas.microsoft.com/office/powerpoint/2010/main" val="2537612113"/>
              </p:ext>
            </p:extLst>
          </p:nvPr>
        </p:nvGraphicFramePr>
        <p:xfrm>
          <a:off x="173204" y="1689996"/>
          <a:ext cx="11843648" cy="4598877"/>
        </p:xfrm>
        <a:graphic>
          <a:graphicData uri="http://schemas.openxmlformats.org/drawingml/2006/table">
            <a:tbl>
              <a:tblPr firstRow="1" bandRow="1">
                <a:tableStyleId>{5C22544A-7EE6-4342-B048-85BDC9FD1C3A}</a:tableStyleId>
              </a:tblPr>
              <a:tblGrid>
                <a:gridCol w="5921824">
                  <a:extLst>
                    <a:ext uri="{9D8B030D-6E8A-4147-A177-3AD203B41FA5}">
                      <a16:colId xmlns:a16="http://schemas.microsoft.com/office/drawing/2014/main" val="137973793"/>
                    </a:ext>
                  </a:extLst>
                </a:gridCol>
                <a:gridCol w="5921824">
                  <a:extLst>
                    <a:ext uri="{9D8B030D-6E8A-4147-A177-3AD203B41FA5}">
                      <a16:colId xmlns:a16="http://schemas.microsoft.com/office/drawing/2014/main" val="910244169"/>
                    </a:ext>
                  </a:extLst>
                </a:gridCol>
              </a:tblGrid>
              <a:tr h="788379">
                <a:tc>
                  <a:txBody>
                    <a:bodyPr/>
                    <a:lstStyle/>
                    <a:p>
                      <a:r>
                        <a:rPr lang="en-US" dirty="0"/>
                        <a:t>How covid links to toxic childhood </a:t>
                      </a:r>
                    </a:p>
                  </a:txBody>
                  <a:tcPr/>
                </a:tc>
                <a:tc>
                  <a:txBody>
                    <a:bodyPr/>
                    <a:lstStyle/>
                    <a:p>
                      <a:r>
                        <a:rPr lang="en-US" dirty="0"/>
                        <a:t>How anxiety links to toxic childhood</a:t>
                      </a:r>
                    </a:p>
                  </a:txBody>
                  <a:tcPr/>
                </a:tc>
                <a:extLst>
                  <a:ext uri="{0D108BD9-81ED-4DB2-BD59-A6C34878D82A}">
                    <a16:rowId xmlns:a16="http://schemas.microsoft.com/office/drawing/2014/main" val="2081081277"/>
                  </a:ext>
                </a:extLst>
              </a:tr>
              <a:tr h="3810498">
                <a:tc>
                  <a:txBody>
                    <a:bodyPr/>
                    <a:lstStyle/>
                    <a:p>
                      <a:pPr marL="285750" indent="-285750">
                        <a:buFont typeface="Arial"/>
                        <a:buChar char="•"/>
                      </a:pPr>
                      <a:r>
                        <a:rPr lang="en-US" b="1" dirty="0"/>
                        <a:t>Decline in </a:t>
                      </a:r>
                      <a:r>
                        <a:rPr lang="en-US" b="1"/>
                        <a:t>outdoor</a:t>
                      </a:r>
                      <a:r>
                        <a:rPr lang="en-US" b="1" dirty="0"/>
                        <a:t> play </a:t>
                      </a:r>
                    </a:p>
                    <a:p>
                      <a:pPr marL="285750" lvl="0" indent="-285750">
                        <a:buFont typeface="Arial"/>
                        <a:buChar char="•"/>
                      </a:pPr>
                      <a:r>
                        <a:rPr lang="en-US" b="1" dirty="0"/>
                        <a:t>The </a:t>
                      </a:r>
                      <a:r>
                        <a:rPr lang="en-GB" b="1" noProof="0"/>
                        <a:t>commercialization</a:t>
                      </a:r>
                      <a:r>
                        <a:rPr lang="en-US" b="1" dirty="0"/>
                        <a:t> of childhood </a:t>
                      </a:r>
                    </a:p>
                    <a:p>
                      <a:pPr marL="285750" lvl="0" indent="-285750">
                        <a:buFont typeface="Arial"/>
                        <a:buChar char="•"/>
                      </a:pPr>
                      <a:r>
                        <a:rPr lang="en-US" b="1" dirty="0"/>
                        <a:t>The </a:t>
                      </a:r>
                      <a:r>
                        <a:rPr lang="en-US" b="1" dirty="0" err="1"/>
                        <a:t>schoolification</a:t>
                      </a:r>
                      <a:r>
                        <a:rPr lang="en-US" b="1" dirty="0"/>
                        <a:t> of childhood </a:t>
                      </a:r>
                    </a:p>
                    <a:p>
                      <a:pPr marL="285750" lvl="0" indent="-285750">
                        <a:buFont typeface="Arial"/>
                        <a:buChar char="•"/>
                      </a:pPr>
                      <a:r>
                        <a:rPr lang="en-US" b="1" dirty="0"/>
                        <a:t>Decline in listening language and communication skills </a:t>
                      </a:r>
                    </a:p>
                    <a:p>
                      <a:pPr marL="285750" lvl="0" indent="-285750">
                        <a:buFont typeface="Arial"/>
                        <a:buChar char="•"/>
                      </a:pPr>
                      <a:r>
                        <a:rPr lang="en-US" b="1" dirty="0"/>
                        <a:t>screen saturation </a:t>
                      </a:r>
                    </a:p>
                    <a:p>
                      <a:pPr marL="285750" lvl="0" indent="-285750">
                        <a:buFont typeface="Arial"/>
                        <a:buChar char="•"/>
                      </a:pPr>
                      <a:r>
                        <a:rPr lang="en-US" b="1" dirty="0"/>
                        <a:t>Tests targets and education </a:t>
                      </a:r>
                    </a:p>
                  </a:txBody>
                  <a:tcPr/>
                </a:tc>
                <a:tc>
                  <a:txBody>
                    <a:bodyPr/>
                    <a:lstStyle/>
                    <a:p>
                      <a:pPr marL="285750" indent="-285750">
                        <a:buFont typeface="Arial"/>
                        <a:buChar char="•"/>
                      </a:pPr>
                      <a:r>
                        <a:rPr lang="en-US" b="1" dirty="0"/>
                        <a:t>Decline in outdoor play </a:t>
                      </a:r>
                    </a:p>
                    <a:p>
                      <a:pPr marL="285750" lvl="0" indent="-285750">
                        <a:buFont typeface="Arial"/>
                        <a:buChar char="•"/>
                      </a:pPr>
                      <a:r>
                        <a:rPr lang="en-US" b="1" dirty="0"/>
                        <a:t>The commercialization of childhood </a:t>
                      </a:r>
                    </a:p>
                    <a:p>
                      <a:pPr marL="285750" lvl="0" indent="-285750">
                        <a:buFont typeface="Arial"/>
                        <a:buChar char="•"/>
                      </a:pPr>
                      <a:r>
                        <a:rPr lang="en-US" b="1" dirty="0"/>
                        <a:t>Screen saturation </a:t>
                      </a:r>
                    </a:p>
                    <a:p>
                      <a:pPr marL="285750" lvl="0" indent="-285750">
                        <a:buFont typeface="Arial"/>
                        <a:buChar char="•"/>
                      </a:pPr>
                      <a:r>
                        <a:rPr lang="en-US" b="1" dirty="0"/>
                        <a:t>Tests targets and education </a:t>
                      </a:r>
                    </a:p>
                    <a:p>
                      <a:pPr lvl="0">
                        <a:buNone/>
                      </a:pPr>
                      <a:endParaRPr lang="en-US" dirty="0"/>
                    </a:p>
                    <a:p>
                      <a:pPr lvl="0">
                        <a:buNone/>
                      </a:pPr>
                      <a:endParaRPr lang="en-US" dirty="0"/>
                    </a:p>
                  </a:txBody>
                  <a:tcPr/>
                </a:tc>
                <a:extLst>
                  <a:ext uri="{0D108BD9-81ED-4DB2-BD59-A6C34878D82A}">
                    <a16:rowId xmlns:a16="http://schemas.microsoft.com/office/drawing/2014/main" val="1595583058"/>
                  </a:ext>
                </a:extLst>
              </a:tr>
            </a:tbl>
          </a:graphicData>
        </a:graphic>
      </p:graphicFrame>
    </p:spTree>
    <p:extLst>
      <p:ext uri="{BB962C8B-B14F-4D97-AF65-F5344CB8AC3E}">
        <p14:creationId xmlns:p14="http://schemas.microsoft.com/office/powerpoint/2010/main" val="1943581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Maslow's Hierarchy of Needs">
            <a:extLst>
              <a:ext uri="{FF2B5EF4-FFF2-40B4-BE49-F238E27FC236}">
                <a16:creationId xmlns:a16="http://schemas.microsoft.com/office/drawing/2014/main" id="{548D5B14-9583-BCE0-9DAE-01EB36FB6F40}"/>
              </a:ext>
            </a:extLst>
          </p:cNvPr>
          <p:cNvPicPr>
            <a:picLocks noChangeAspect="1"/>
          </p:cNvPicPr>
          <p:nvPr/>
        </p:nvPicPr>
        <p:blipFill>
          <a:blip r:embed="rId3"/>
          <a:srcRect t="10935" r="9091" b="16788"/>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731F0C2-1A48-1990-3610-D792856440BE}"/>
              </a:ext>
            </a:extLst>
          </p:cNvPr>
          <p:cNvSpPr>
            <a:spLocks noGrp="1"/>
          </p:cNvSpPr>
          <p:nvPr>
            <p:ph type="title"/>
          </p:nvPr>
        </p:nvSpPr>
        <p:spPr>
          <a:xfrm>
            <a:off x="286506" y="603315"/>
            <a:ext cx="4367116" cy="3685731"/>
          </a:xfrm>
        </p:spPr>
        <p:txBody>
          <a:bodyPr vert="horz" lIns="91440" tIns="45720" rIns="91440" bIns="45720" rtlCol="0" anchor="t">
            <a:normAutofit/>
          </a:bodyPr>
          <a:lstStyle/>
          <a:p>
            <a:r>
              <a:rPr lang="en-US" sz="6000" dirty="0" err="1"/>
              <a:t>Maslows</a:t>
            </a:r>
            <a:r>
              <a:rPr lang="en-US" sz="6000" dirty="0"/>
              <a:t> </a:t>
            </a:r>
            <a:r>
              <a:rPr lang="en-US" sz="6000" dirty="0" err="1"/>
              <a:t>higherachy</a:t>
            </a:r>
            <a:r>
              <a:rPr lang="en-US" sz="6000" dirty="0"/>
              <a:t> of needs </a:t>
            </a:r>
          </a:p>
        </p:txBody>
      </p:sp>
      <p:sp>
        <p:nvSpPr>
          <p:cNvPr id="3" name="TextBox 2">
            <a:extLst>
              <a:ext uri="{FF2B5EF4-FFF2-40B4-BE49-F238E27FC236}">
                <a16:creationId xmlns:a16="http://schemas.microsoft.com/office/drawing/2014/main" id="{52C2B690-5C95-D2FE-B132-40D461D5B3F2}"/>
              </a:ext>
            </a:extLst>
          </p:cNvPr>
          <p:cNvSpPr txBox="1"/>
          <p:nvPr/>
        </p:nvSpPr>
        <p:spPr>
          <a:xfrm>
            <a:off x="-4482" y="658457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(McLeod, 2025)</a:t>
            </a:r>
            <a:endParaRPr lang="en-US"/>
          </a:p>
        </p:txBody>
      </p:sp>
    </p:spTree>
    <p:extLst>
      <p:ext uri="{BB962C8B-B14F-4D97-AF65-F5344CB8AC3E}">
        <p14:creationId xmlns:p14="http://schemas.microsoft.com/office/powerpoint/2010/main" val="65787704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4AF13-536A-C69C-E4AE-B6FC2426755F}"/>
              </a:ext>
            </a:extLst>
          </p:cNvPr>
          <p:cNvSpPr>
            <a:spLocks noGrp="1"/>
          </p:cNvSpPr>
          <p:nvPr>
            <p:ph type="title"/>
          </p:nvPr>
        </p:nvSpPr>
        <p:spPr>
          <a:xfrm>
            <a:off x="213505" y="391402"/>
            <a:ext cx="7085483" cy="1132258"/>
          </a:xfrm>
        </p:spPr>
        <p:txBody>
          <a:bodyPr>
            <a:normAutofit fontScale="90000"/>
          </a:bodyPr>
          <a:lstStyle/>
          <a:p>
            <a:r>
              <a:rPr lang="en-US" u="sng" dirty="0"/>
              <a:t>How youth work could help this ?</a:t>
            </a:r>
            <a:br>
              <a:rPr lang="en-US" dirty="0"/>
            </a:br>
            <a:endParaRPr lang="en-US" dirty="0"/>
          </a:p>
        </p:txBody>
      </p:sp>
      <p:pic>
        <p:nvPicPr>
          <p:cNvPr id="4" name="Content Placeholder 3" descr="Anxiety Recovery Tips and Strategies">
            <a:extLst>
              <a:ext uri="{FF2B5EF4-FFF2-40B4-BE49-F238E27FC236}">
                <a16:creationId xmlns:a16="http://schemas.microsoft.com/office/drawing/2014/main" id="{5C9082D8-4768-F105-8ADB-33BE8F9CD1F4}"/>
              </a:ext>
            </a:extLst>
          </p:cNvPr>
          <p:cNvPicPr>
            <a:picLocks noGrp="1" noChangeAspect="1"/>
          </p:cNvPicPr>
          <p:nvPr>
            <p:ph idx="1"/>
          </p:nvPr>
        </p:nvPicPr>
        <p:blipFill>
          <a:blip r:embed="rId3"/>
          <a:stretch>
            <a:fillRect/>
          </a:stretch>
        </p:blipFill>
        <p:spPr>
          <a:xfrm>
            <a:off x="7442106" y="167898"/>
            <a:ext cx="4530384" cy="3020257"/>
          </a:xfrm>
        </p:spPr>
      </p:pic>
      <p:sp>
        <p:nvSpPr>
          <p:cNvPr id="3" name="Rectangle: Rounded Corners 2">
            <a:extLst>
              <a:ext uri="{FF2B5EF4-FFF2-40B4-BE49-F238E27FC236}">
                <a16:creationId xmlns:a16="http://schemas.microsoft.com/office/drawing/2014/main" id="{4B7FD311-0BF8-6D74-D324-EEC882EBCD6D}"/>
              </a:ext>
            </a:extLst>
          </p:cNvPr>
          <p:cNvSpPr/>
          <p:nvPr/>
        </p:nvSpPr>
        <p:spPr>
          <a:xfrm>
            <a:off x="457468" y="1088030"/>
            <a:ext cx="6565280" cy="54525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a:buChar char="•"/>
            </a:pPr>
            <a:r>
              <a:rPr lang="en-US" sz="2400" dirty="0"/>
              <a:t>Use our knowledge on the topic </a:t>
            </a:r>
            <a:endParaRPr lang="en-US"/>
          </a:p>
          <a:p>
            <a:pPr marL="342900" indent="-342900" algn="ctr">
              <a:buFont typeface="Arial"/>
              <a:buChar char="•"/>
            </a:pPr>
            <a:r>
              <a:rPr lang="en-US" sz="2400" dirty="0"/>
              <a:t>Run workshops </a:t>
            </a:r>
          </a:p>
          <a:p>
            <a:pPr marL="342900" indent="-342900" algn="ctr">
              <a:buFont typeface="Arial"/>
              <a:buChar char="•"/>
            </a:pPr>
            <a:r>
              <a:rPr lang="en-US" sz="2400" dirty="0"/>
              <a:t>Build meaningful relationship </a:t>
            </a:r>
          </a:p>
          <a:p>
            <a:pPr marL="342900" indent="-342900" algn="ctr">
              <a:buFont typeface="Arial"/>
              <a:buChar char="•"/>
            </a:pPr>
            <a:r>
              <a:rPr lang="en-US" sz="2400" dirty="0"/>
              <a:t>Speaking to young people and knowing what they want</a:t>
            </a:r>
          </a:p>
          <a:p>
            <a:pPr marL="342900" indent="-342900" algn="ctr">
              <a:buFont typeface="Arial"/>
              <a:buChar char="•"/>
            </a:pPr>
            <a:r>
              <a:rPr lang="en-US" sz="2400" dirty="0"/>
              <a:t>Outdoor activities </a:t>
            </a:r>
          </a:p>
          <a:p>
            <a:pPr marL="342900" indent="-342900" algn="ctr">
              <a:buFont typeface="Arial"/>
              <a:buChar char="•"/>
            </a:pPr>
            <a:r>
              <a:rPr lang="en-US" sz="2400" dirty="0"/>
              <a:t>Arts and crafts </a:t>
            </a:r>
          </a:p>
          <a:p>
            <a:pPr marL="342900" indent="-342900" algn="ctr">
              <a:buFont typeface="Arial"/>
              <a:buChar char="•"/>
            </a:pPr>
            <a:r>
              <a:rPr lang="en-US" sz="2400" dirty="0"/>
              <a:t>Multiagency working </a:t>
            </a:r>
          </a:p>
          <a:p>
            <a:pPr marL="342900" indent="-342900" algn="ctr">
              <a:buFont typeface="Arial"/>
              <a:buChar char="•"/>
            </a:pPr>
            <a:r>
              <a:rPr lang="en-US" sz="2400" dirty="0"/>
              <a:t>Working with animals </a:t>
            </a:r>
          </a:p>
          <a:p>
            <a:pPr marL="342900" indent="-342900" algn="ctr">
              <a:buFont typeface="Arial"/>
              <a:buChar char="•"/>
            </a:pPr>
            <a:r>
              <a:rPr lang="en-US" sz="2400" dirty="0"/>
              <a:t>Supporting parents </a:t>
            </a:r>
          </a:p>
          <a:p>
            <a:pPr marL="342900" indent="-342900" algn="ctr">
              <a:buFont typeface="Arial"/>
              <a:buChar char="•"/>
            </a:pPr>
            <a:r>
              <a:rPr lang="en-US" sz="2400" dirty="0"/>
              <a:t>The 5 ways to wellbeing </a:t>
            </a:r>
          </a:p>
          <a:p>
            <a:pPr marL="342900" indent="-342900" algn="ctr">
              <a:buFont typeface="Arial"/>
              <a:buChar char="•"/>
            </a:pPr>
            <a:r>
              <a:rPr lang="en-US" sz="2400" dirty="0"/>
              <a:t>Working with schools and other </a:t>
            </a:r>
            <a:r>
              <a:rPr lang="en-US" sz="2400" dirty="0" err="1"/>
              <a:t>organisations</a:t>
            </a:r>
            <a:r>
              <a:rPr lang="en-US" sz="2400" dirty="0"/>
              <a:t> </a:t>
            </a:r>
          </a:p>
        </p:txBody>
      </p:sp>
      <p:sp>
        <p:nvSpPr>
          <p:cNvPr id="5" name="TextBox 4">
            <a:extLst>
              <a:ext uri="{FF2B5EF4-FFF2-40B4-BE49-F238E27FC236}">
                <a16:creationId xmlns:a16="http://schemas.microsoft.com/office/drawing/2014/main" id="{B5D5EF94-C78C-AF53-ED8B-76629BEC7CCC}"/>
              </a:ext>
            </a:extLst>
          </p:cNvPr>
          <p:cNvSpPr txBox="1"/>
          <p:nvPr/>
        </p:nvSpPr>
        <p:spPr>
          <a:xfrm>
            <a:off x="10614781" y="315201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(Abraham, 2020)</a:t>
            </a:r>
            <a:endParaRPr lang="en-US"/>
          </a:p>
        </p:txBody>
      </p:sp>
      <p:pic>
        <p:nvPicPr>
          <p:cNvPr id="6" name="Picture 5" descr="Sandhill View Academy » The Five Ways of Wellbeing">
            <a:extLst>
              <a:ext uri="{FF2B5EF4-FFF2-40B4-BE49-F238E27FC236}">
                <a16:creationId xmlns:a16="http://schemas.microsoft.com/office/drawing/2014/main" id="{E383AC1F-43C0-9617-6A93-FE0140641653}"/>
              </a:ext>
            </a:extLst>
          </p:cNvPr>
          <p:cNvPicPr>
            <a:picLocks noChangeAspect="1"/>
          </p:cNvPicPr>
          <p:nvPr/>
        </p:nvPicPr>
        <p:blipFill>
          <a:blip r:embed="rId4"/>
          <a:stretch>
            <a:fillRect/>
          </a:stretch>
        </p:blipFill>
        <p:spPr>
          <a:xfrm>
            <a:off x="7270750" y="3503083"/>
            <a:ext cx="4702024" cy="3044977"/>
          </a:xfrm>
          <a:prstGeom prst="rect">
            <a:avLst/>
          </a:prstGeom>
        </p:spPr>
      </p:pic>
      <p:sp>
        <p:nvSpPr>
          <p:cNvPr id="7" name="TextBox 6">
            <a:extLst>
              <a:ext uri="{FF2B5EF4-FFF2-40B4-BE49-F238E27FC236}">
                <a16:creationId xmlns:a16="http://schemas.microsoft.com/office/drawing/2014/main" id="{C48C0D3F-6F4C-13D7-E66B-CC498E387423}"/>
              </a:ext>
            </a:extLst>
          </p:cNvPr>
          <p:cNvSpPr txBox="1"/>
          <p:nvPr/>
        </p:nvSpPr>
        <p:spPr>
          <a:xfrm>
            <a:off x="10397067" y="65386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(Sandhill View , n.d.)</a:t>
            </a:r>
            <a:endParaRPr lang="en-US"/>
          </a:p>
        </p:txBody>
      </p:sp>
    </p:spTree>
    <p:extLst>
      <p:ext uri="{BB962C8B-B14F-4D97-AF65-F5344CB8AC3E}">
        <p14:creationId xmlns:p14="http://schemas.microsoft.com/office/powerpoint/2010/main" val="3823423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7C029-A423-E913-9276-7ED60F1BE9AF}"/>
              </a:ext>
            </a:extLst>
          </p:cNvPr>
          <p:cNvSpPr>
            <a:spLocks noGrp="1"/>
          </p:cNvSpPr>
          <p:nvPr>
            <p:ph type="title"/>
          </p:nvPr>
        </p:nvSpPr>
        <p:spPr>
          <a:xfrm>
            <a:off x="6642854" y="1067039"/>
            <a:ext cx="4495995" cy="1350226"/>
          </a:xfrm>
        </p:spPr>
        <p:txBody>
          <a:bodyPr anchor="b">
            <a:normAutofit/>
          </a:bodyPr>
          <a:lstStyle/>
          <a:p>
            <a:r>
              <a:rPr lang="en-US" u="sng" dirty="0"/>
              <a:t>Youth workers and self-care </a:t>
            </a:r>
          </a:p>
        </p:txBody>
      </p:sp>
      <p:pic>
        <p:nvPicPr>
          <p:cNvPr id="4" name="Picture 3" descr="A puzzle with text and icons&#10;&#10;AI-generated content may be incorrect.">
            <a:extLst>
              <a:ext uri="{FF2B5EF4-FFF2-40B4-BE49-F238E27FC236}">
                <a16:creationId xmlns:a16="http://schemas.microsoft.com/office/drawing/2014/main" id="{B9862FB6-68B9-57D8-2415-78C3033B5B05}"/>
              </a:ext>
            </a:extLst>
          </p:cNvPr>
          <p:cNvPicPr>
            <a:picLocks noChangeAspect="1"/>
          </p:cNvPicPr>
          <p:nvPr/>
        </p:nvPicPr>
        <p:blipFill>
          <a:blip r:embed="rId2"/>
          <a:srcRect r="642" b="-2"/>
          <a:stretch>
            <a:fillRect/>
          </a:stretch>
        </p:blipFill>
        <p:spPr>
          <a:xfrm>
            <a:off x="1172675" y="1067039"/>
            <a:ext cx="4618525" cy="4648478"/>
          </a:xfrm>
          <a:prstGeom prst="rect">
            <a:avLst/>
          </a:prstGeom>
        </p:spPr>
      </p:pic>
      <p:sp>
        <p:nvSpPr>
          <p:cNvPr id="3" name="Content Placeholder 2">
            <a:extLst>
              <a:ext uri="{FF2B5EF4-FFF2-40B4-BE49-F238E27FC236}">
                <a16:creationId xmlns:a16="http://schemas.microsoft.com/office/drawing/2014/main" id="{C6B16DEA-6E33-3979-E0DE-17161C01C60E}"/>
              </a:ext>
            </a:extLst>
          </p:cNvPr>
          <p:cNvSpPr>
            <a:spLocks noGrp="1"/>
          </p:cNvSpPr>
          <p:nvPr>
            <p:ph idx="1"/>
          </p:nvPr>
        </p:nvSpPr>
        <p:spPr>
          <a:xfrm>
            <a:off x="6642854" y="2445117"/>
            <a:ext cx="4495996" cy="749077"/>
          </a:xfrm>
        </p:spPr>
        <p:txBody>
          <a:bodyPr vert="horz" lIns="91440" tIns="45720" rIns="91440" bIns="45720" rtlCol="0" anchor="t">
            <a:normAutofit/>
          </a:bodyPr>
          <a:lstStyle/>
          <a:p>
            <a:pPr marL="0" indent="0">
              <a:buNone/>
            </a:pPr>
            <a:r>
              <a:rPr lang="en-US" sz="1800" b="1" dirty="0">
                <a:highlight>
                  <a:srgbClr val="F0A5CA"/>
                </a:highlight>
              </a:rPr>
              <a:t>In order to care for others, we need to care for ourselves. </a:t>
            </a:r>
          </a:p>
        </p:txBody>
      </p:sp>
      <p:sp>
        <p:nvSpPr>
          <p:cNvPr id="5" name="TextBox 4">
            <a:extLst>
              <a:ext uri="{FF2B5EF4-FFF2-40B4-BE49-F238E27FC236}">
                <a16:creationId xmlns:a16="http://schemas.microsoft.com/office/drawing/2014/main" id="{B35C96B5-5084-9E95-034C-8D91A9A56F4B}"/>
              </a:ext>
            </a:extLst>
          </p:cNvPr>
          <p:cNvSpPr txBox="1"/>
          <p:nvPr/>
        </p:nvSpPr>
        <p:spPr>
          <a:xfrm>
            <a:off x="6639223" y="3467008"/>
            <a:ext cx="484801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We can do this through ;</a:t>
            </a:r>
          </a:p>
          <a:p>
            <a:pPr marL="285750" indent="-285750">
              <a:buFont typeface="Arial"/>
              <a:buChar char="•"/>
            </a:pPr>
            <a:r>
              <a:rPr lang="en-US" sz="2000" dirty="0"/>
              <a:t>The five ways to wellbeing </a:t>
            </a:r>
          </a:p>
          <a:p>
            <a:pPr marL="285750" indent="-285750">
              <a:buFont typeface="Arial"/>
              <a:buChar char="•"/>
            </a:pPr>
            <a:r>
              <a:rPr lang="en-US" sz="2000" dirty="0"/>
              <a:t>Caring for ourselves and doing something we enjoy </a:t>
            </a:r>
          </a:p>
          <a:p>
            <a:pPr marL="285750" indent="-285750">
              <a:buFont typeface="Arial"/>
              <a:buChar char="•"/>
            </a:pPr>
            <a:r>
              <a:rPr lang="en-US" sz="2000" dirty="0"/>
              <a:t>Having hobbies </a:t>
            </a:r>
          </a:p>
          <a:p>
            <a:pPr marL="285750" indent="-285750">
              <a:buFont typeface="Arial"/>
              <a:buChar char="•"/>
            </a:pPr>
            <a:r>
              <a:rPr lang="en-US" sz="2000" dirty="0"/>
              <a:t>Talking to people </a:t>
            </a:r>
          </a:p>
          <a:p>
            <a:pPr marL="285750" indent="-285750">
              <a:buFont typeface="Arial"/>
              <a:buChar char="•"/>
            </a:pPr>
            <a:r>
              <a:rPr lang="en-US" sz="2000" dirty="0"/>
              <a:t>Knowing when its too much </a:t>
            </a:r>
          </a:p>
        </p:txBody>
      </p:sp>
      <p:sp>
        <p:nvSpPr>
          <p:cNvPr id="6" name="TextBox 5">
            <a:extLst>
              <a:ext uri="{FF2B5EF4-FFF2-40B4-BE49-F238E27FC236}">
                <a16:creationId xmlns:a16="http://schemas.microsoft.com/office/drawing/2014/main" id="{4A01516A-E740-C1EF-5E9C-E196663FE271}"/>
              </a:ext>
            </a:extLst>
          </p:cNvPr>
          <p:cNvSpPr txBox="1"/>
          <p:nvPr/>
        </p:nvSpPr>
        <p:spPr>
          <a:xfrm>
            <a:off x="1060076" y="57217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(SSAFA, n.d.)</a:t>
            </a:r>
            <a:endParaRPr lang="en-US"/>
          </a:p>
        </p:txBody>
      </p:sp>
    </p:spTree>
    <p:extLst>
      <p:ext uri="{BB962C8B-B14F-4D97-AF65-F5344CB8AC3E}">
        <p14:creationId xmlns:p14="http://schemas.microsoft.com/office/powerpoint/2010/main" val="1069190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D1107-8EB5-C9B3-E076-8B77ABE5269E}"/>
              </a:ext>
            </a:extLst>
          </p:cNvPr>
          <p:cNvSpPr>
            <a:spLocks noGrp="1"/>
          </p:cNvSpPr>
          <p:nvPr>
            <p:ph type="title"/>
          </p:nvPr>
        </p:nvSpPr>
        <p:spPr>
          <a:xfrm>
            <a:off x="1524000" y="548640"/>
            <a:ext cx="9160475" cy="1132258"/>
          </a:xfrm>
        </p:spPr>
        <p:txBody>
          <a:bodyPr anchor="ctr">
            <a:normAutofit/>
          </a:bodyPr>
          <a:lstStyle/>
          <a:p>
            <a:pPr algn="ctr"/>
            <a:r>
              <a:rPr lang="en-US" u="sng" dirty="0"/>
              <a:t>What I would do with parents </a:t>
            </a:r>
            <a:endParaRPr lang="en-US" u="sng"/>
          </a:p>
        </p:txBody>
      </p:sp>
      <p:graphicFrame>
        <p:nvGraphicFramePr>
          <p:cNvPr id="5" name="Content Placeholder 2">
            <a:extLst>
              <a:ext uri="{FF2B5EF4-FFF2-40B4-BE49-F238E27FC236}">
                <a16:creationId xmlns:a16="http://schemas.microsoft.com/office/drawing/2014/main" id="{0D6F887D-E2B8-2A88-925A-EB5B8CD356D6}"/>
              </a:ext>
            </a:extLst>
          </p:cNvPr>
          <p:cNvGraphicFramePr>
            <a:graphicFrameLocks noGrp="1"/>
          </p:cNvGraphicFramePr>
          <p:nvPr>
            <p:ph idx="1"/>
            <p:extLst>
              <p:ext uri="{D42A27DB-BD31-4B8C-83A1-F6EECF244321}">
                <p14:modId xmlns:p14="http://schemas.microsoft.com/office/powerpoint/2010/main" val="2568390729"/>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181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Qué es Blooket? | Costa de Valencia Escuela de Español. Valencia, España">
            <a:extLst>
              <a:ext uri="{FF2B5EF4-FFF2-40B4-BE49-F238E27FC236}">
                <a16:creationId xmlns:a16="http://schemas.microsoft.com/office/drawing/2014/main" id="{3FC2E539-DD44-BBD2-B422-5EC120051B12}"/>
              </a:ext>
            </a:extLst>
          </p:cNvPr>
          <p:cNvPicPr>
            <a:picLocks noChangeAspect="1"/>
          </p:cNvPicPr>
          <p:nvPr/>
        </p:nvPicPr>
        <p:blipFill>
          <a:blip r:embed="rId2">
            <a:alphaModFix amt="60000"/>
          </a:blip>
          <a:srcRect t="7865" b="7865"/>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DFA15DAA-9C76-8689-B726-6FD78C69BF8B}"/>
              </a:ext>
            </a:extLst>
          </p:cNvPr>
          <p:cNvSpPr>
            <a:spLocks noGrp="1"/>
          </p:cNvSpPr>
          <p:nvPr>
            <p:ph type="title"/>
          </p:nvPr>
        </p:nvSpPr>
        <p:spPr>
          <a:xfrm>
            <a:off x="2301923" y="1482602"/>
            <a:ext cx="7588155" cy="2236264"/>
          </a:xfrm>
        </p:spPr>
        <p:txBody>
          <a:bodyPr vert="horz" lIns="91440" tIns="45720" rIns="91440" bIns="45720" rtlCol="0" anchor="b">
            <a:normAutofit/>
          </a:bodyPr>
          <a:lstStyle/>
          <a:p>
            <a:pPr algn="ctr"/>
            <a:r>
              <a:rPr lang="en-US" sz="5400" dirty="0">
                <a:solidFill>
                  <a:srgbClr val="FFFFFF"/>
                </a:solidFill>
              </a:rPr>
              <a:t>Activity – Quiz</a:t>
            </a:r>
          </a:p>
        </p:txBody>
      </p:sp>
    </p:spTree>
    <p:extLst>
      <p:ext uri="{BB962C8B-B14F-4D97-AF65-F5344CB8AC3E}">
        <p14:creationId xmlns:p14="http://schemas.microsoft.com/office/powerpoint/2010/main" val="227179280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8E94672-AA3B-C5F3-6F52-F3C633EB3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712C7-CB5A-53F4-B4BD-73E62BC8D7FF}"/>
              </a:ext>
            </a:extLst>
          </p:cNvPr>
          <p:cNvSpPr>
            <a:spLocks noGrp="1"/>
          </p:cNvSpPr>
          <p:nvPr>
            <p:ph type="title"/>
          </p:nvPr>
        </p:nvSpPr>
        <p:spPr>
          <a:xfrm>
            <a:off x="1837927" y="2544941"/>
            <a:ext cx="8125690" cy="1278774"/>
          </a:xfrm>
        </p:spPr>
        <p:txBody>
          <a:bodyPr vert="horz" lIns="91440" tIns="45720" rIns="91440" bIns="45720" rtlCol="0" anchor="b">
            <a:normAutofit/>
          </a:bodyPr>
          <a:lstStyle/>
          <a:p>
            <a:pPr algn="ctr"/>
            <a:r>
              <a:rPr lang="en-US" sz="4100" u="sng" dirty="0"/>
              <a:t>Support </a:t>
            </a:r>
          </a:p>
        </p:txBody>
      </p:sp>
      <p:pic>
        <p:nvPicPr>
          <p:cNvPr id="4" name="Picture 3" descr="DesignStudio rebrands Mind with focus on social change - Design Week">
            <a:extLst>
              <a:ext uri="{FF2B5EF4-FFF2-40B4-BE49-F238E27FC236}">
                <a16:creationId xmlns:a16="http://schemas.microsoft.com/office/drawing/2014/main" id="{69CD40F9-B270-0B47-C5AF-3952208BA2B2}"/>
              </a:ext>
            </a:extLst>
          </p:cNvPr>
          <p:cNvPicPr>
            <a:picLocks noChangeAspect="1"/>
          </p:cNvPicPr>
          <p:nvPr/>
        </p:nvPicPr>
        <p:blipFill>
          <a:blip r:embed="rId2"/>
          <a:stretch>
            <a:fillRect/>
          </a:stretch>
        </p:blipFill>
        <p:spPr>
          <a:xfrm>
            <a:off x="582012" y="2533955"/>
            <a:ext cx="1893661" cy="2104068"/>
          </a:xfrm>
          <a:prstGeom prst="rect">
            <a:avLst/>
          </a:prstGeom>
        </p:spPr>
      </p:pic>
      <p:pic>
        <p:nvPicPr>
          <p:cNvPr id="7" name="Picture 6" descr="Lincolnshire Community Health Services NHS Trust">
            <a:extLst>
              <a:ext uri="{FF2B5EF4-FFF2-40B4-BE49-F238E27FC236}">
                <a16:creationId xmlns:a16="http://schemas.microsoft.com/office/drawing/2014/main" id="{63EF6129-F2DE-6343-46AD-A20990704CA0}"/>
              </a:ext>
            </a:extLst>
          </p:cNvPr>
          <p:cNvPicPr>
            <a:picLocks noChangeAspect="1"/>
          </p:cNvPicPr>
          <p:nvPr/>
        </p:nvPicPr>
        <p:blipFill>
          <a:blip r:embed="rId3"/>
          <a:stretch>
            <a:fillRect/>
          </a:stretch>
        </p:blipFill>
        <p:spPr>
          <a:xfrm>
            <a:off x="3789381" y="4987927"/>
            <a:ext cx="2578679" cy="1186192"/>
          </a:xfrm>
          <a:prstGeom prst="rect">
            <a:avLst/>
          </a:prstGeom>
        </p:spPr>
      </p:pic>
      <p:pic>
        <p:nvPicPr>
          <p:cNvPr id="8" name="Picture 7" descr="Let's talk about anxiety - SENDiass4BCP">
            <a:extLst>
              <a:ext uri="{FF2B5EF4-FFF2-40B4-BE49-F238E27FC236}">
                <a16:creationId xmlns:a16="http://schemas.microsoft.com/office/drawing/2014/main" id="{0BC706DF-81A9-1E11-DBE1-69BFF9166F5A}"/>
              </a:ext>
            </a:extLst>
          </p:cNvPr>
          <p:cNvPicPr>
            <a:picLocks noChangeAspect="1"/>
          </p:cNvPicPr>
          <p:nvPr/>
        </p:nvPicPr>
        <p:blipFill>
          <a:blip r:embed="rId4"/>
          <a:stretch>
            <a:fillRect/>
          </a:stretch>
        </p:blipFill>
        <p:spPr>
          <a:xfrm>
            <a:off x="8417239" y="4348238"/>
            <a:ext cx="2560235" cy="2104069"/>
          </a:xfrm>
          <a:prstGeom prst="rect">
            <a:avLst/>
          </a:prstGeom>
        </p:spPr>
      </p:pic>
      <p:pic>
        <p:nvPicPr>
          <p:cNvPr id="9" name="Picture 8" descr="Fundraising Resources | Get Involved | YoungMinds">
            <a:extLst>
              <a:ext uri="{FF2B5EF4-FFF2-40B4-BE49-F238E27FC236}">
                <a16:creationId xmlns:a16="http://schemas.microsoft.com/office/drawing/2014/main" id="{1E09C7B4-ED28-42B2-3E5D-A4B728E6D668}"/>
              </a:ext>
            </a:extLst>
          </p:cNvPr>
          <p:cNvPicPr>
            <a:picLocks noChangeAspect="1"/>
          </p:cNvPicPr>
          <p:nvPr/>
        </p:nvPicPr>
        <p:blipFill>
          <a:blip r:embed="rId5"/>
          <a:stretch>
            <a:fillRect/>
          </a:stretch>
        </p:blipFill>
        <p:spPr>
          <a:xfrm>
            <a:off x="8672366" y="1178996"/>
            <a:ext cx="2572748" cy="1717310"/>
          </a:xfrm>
          <a:prstGeom prst="rect">
            <a:avLst/>
          </a:prstGeom>
        </p:spPr>
      </p:pic>
      <p:pic>
        <p:nvPicPr>
          <p:cNvPr id="10" name="Picture 9" descr="Become a friend of Charlie Waller | Charlie Waller Trust">
            <a:extLst>
              <a:ext uri="{FF2B5EF4-FFF2-40B4-BE49-F238E27FC236}">
                <a16:creationId xmlns:a16="http://schemas.microsoft.com/office/drawing/2014/main" id="{C6C930E9-B646-27E8-ED7C-52DDD897B970}"/>
              </a:ext>
            </a:extLst>
          </p:cNvPr>
          <p:cNvPicPr>
            <a:picLocks noChangeAspect="1"/>
          </p:cNvPicPr>
          <p:nvPr/>
        </p:nvPicPr>
        <p:blipFill>
          <a:blip r:embed="rId6"/>
          <a:stretch>
            <a:fillRect/>
          </a:stretch>
        </p:blipFill>
        <p:spPr>
          <a:xfrm>
            <a:off x="3964215" y="641048"/>
            <a:ext cx="2836334" cy="1898954"/>
          </a:xfrm>
          <a:prstGeom prst="rect">
            <a:avLst/>
          </a:prstGeom>
        </p:spPr>
      </p:pic>
      <p:sp>
        <p:nvSpPr>
          <p:cNvPr id="3" name="TextBox 2">
            <a:extLst>
              <a:ext uri="{FF2B5EF4-FFF2-40B4-BE49-F238E27FC236}">
                <a16:creationId xmlns:a16="http://schemas.microsoft.com/office/drawing/2014/main" id="{A4A0F92E-CB82-FB46-FE30-678081151D10}"/>
              </a:ext>
            </a:extLst>
          </p:cNvPr>
          <p:cNvSpPr txBox="1"/>
          <p:nvPr/>
        </p:nvSpPr>
        <p:spPr>
          <a:xfrm>
            <a:off x="466876" y="471230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(Long, 2021)</a:t>
            </a:r>
            <a:endParaRPr lang="en-US"/>
          </a:p>
        </p:txBody>
      </p:sp>
      <p:sp>
        <p:nvSpPr>
          <p:cNvPr id="5" name="TextBox 4">
            <a:extLst>
              <a:ext uri="{FF2B5EF4-FFF2-40B4-BE49-F238E27FC236}">
                <a16:creationId xmlns:a16="http://schemas.microsoft.com/office/drawing/2014/main" id="{AB65275F-A294-5D4C-1250-6160B5BADE8C}"/>
              </a:ext>
            </a:extLst>
          </p:cNvPr>
          <p:cNvSpPr txBox="1"/>
          <p:nvPr/>
        </p:nvSpPr>
        <p:spPr>
          <a:xfrm>
            <a:off x="3793067" y="61758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(NHS, n.d.)</a:t>
            </a:r>
            <a:endParaRPr lang="en-US"/>
          </a:p>
        </p:txBody>
      </p:sp>
      <p:sp>
        <p:nvSpPr>
          <p:cNvPr id="6" name="TextBox 5">
            <a:extLst>
              <a:ext uri="{FF2B5EF4-FFF2-40B4-BE49-F238E27FC236}">
                <a16:creationId xmlns:a16="http://schemas.microsoft.com/office/drawing/2014/main" id="{9784D013-83CA-8F56-B2D8-836564529A56}"/>
              </a:ext>
            </a:extLst>
          </p:cNvPr>
          <p:cNvSpPr txBox="1"/>
          <p:nvPr/>
        </p:nvSpPr>
        <p:spPr>
          <a:xfrm>
            <a:off x="9453638" y="56678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(sendiass4bcp, 2023)</a:t>
            </a:r>
            <a:endParaRPr lang="en-US"/>
          </a:p>
        </p:txBody>
      </p:sp>
      <p:sp>
        <p:nvSpPr>
          <p:cNvPr id="11" name="TextBox 10">
            <a:extLst>
              <a:ext uri="{FF2B5EF4-FFF2-40B4-BE49-F238E27FC236}">
                <a16:creationId xmlns:a16="http://schemas.microsoft.com/office/drawing/2014/main" id="{B4F3CAB0-7421-F051-3EA9-800AC8F02859}"/>
              </a:ext>
            </a:extLst>
          </p:cNvPr>
          <p:cNvSpPr txBox="1"/>
          <p:nvPr/>
        </p:nvSpPr>
        <p:spPr>
          <a:xfrm>
            <a:off x="9610876" y="289801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(YOUNGMINDS, 2021)</a:t>
            </a:r>
            <a:endParaRPr lang="en-US"/>
          </a:p>
        </p:txBody>
      </p:sp>
      <p:sp>
        <p:nvSpPr>
          <p:cNvPr id="12" name="TextBox 11">
            <a:extLst>
              <a:ext uri="{FF2B5EF4-FFF2-40B4-BE49-F238E27FC236}">
                <a16:creationId xmlns:a16="http://schemas.microsoft.com/office/drawing/2014/main" id="{85A50952-4ACB-3889-439B-E74395785E70}"/>
              </a:ext>
            </a:extLst>
          </p:cNvPr>
          <p:cNvSpPr txBox="1"/>
          <p:nvPr/>
        </p:nvSpPr>
        <p:spPr>
          <a:xfrm>
            <a:off x="5897638" y="25351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(child, 2019)</a:t>
            </a:r>
            <a:endParaRPr lang="en-US"/>
          </a:p>
        </p:txBody>
      </p:sp>
    </p:spTree>
    <p:extLst>
      <p:ext uri="{BB962C8B-B14F-4D97-AF65-F5344CB8AC3E}">
        <p14:creationId xmlns:p14="http://schemas.microsoft.com/office/powerpoint/2010/main" val="1863755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C212C-4E3C-F1F0-756F-82E8161151A5}"/>
              </a:ext>
            </a:extLst>
          </p:cNvPr>
          <p:cNvSpPr>
            <a:spLocks noGrp="1"/>
          </p:cNvSpPr>
          <p:nvPr>
            <p:ph type="title"/>
          </p:nvPr>
        </p:nvSpPr>
        <p:spPr>
          <a:xfrm>
            <a:off x="612649" y="548638"/>
            <a:ext cx="3493008" cy="5788152"/>
          </a:xfrm>
        </p:spPr>
        <p:txBody>
          <a:bodyPr anchor="ctr">
            <a:normAutofit/>
          </a:bodyPr>
          <a:lstStyle/>
          <a:p>
            <a:r>
              <a:rPr lang="en-US" sz="4000" u="sng" dirty="0"/>
              <a:t>Conclusion </a:t>
            </a:r>
          </a:p>
        </p:txBody>
      </p:sp>
      <p:graphicFrame>
        <p:nvGraphicFramePr>
          <p:cNvPr id="17" name="Content Placeholder 2">
            <a:extLst>
              <a:ext uri="{FF2B5EF4-FFF2-40B4-BE49-F238E27FC236}">
                <a16:creationId xmlns:a16="http://schemas.microsoft.com/office/drawing/2014/main" id="{2132EAF3-C9CB-AEB8-830B-7BC2C198419F}"/>
              </a:ext>
            </a:extLst>
          </p:cNvPr>
          <p:cNvGraphicFramePr>
            <a:graphicFrameLocks noGrp="1"/>
          </p:cNvGraphicFramePr>
          <p:nvPr>
            <p:ph idx="1"/>
            <p:extLst>
              <p:ext uri="{D42A27DB-BD31-4B8C-83A1-F6EECF244321}">
                <p14:modId xmlns:p14="http://schemas.microsoft.com/office/powerpoint/2010/main" val="424876601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308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1 Questions Game: 130+ Best Questions You'll Ever Ask |">
            <a:extLst>
              <a:ext uri="{FF2B5EF4-FFF2-40B4-BE49-F238E27FC236}">
                <a16:creationId xmlns:a16="http://schemas.microsoft.com/office/drawing/2014/main" id="{E2937CA1-3E0F-0F70-BD45-630DA4C2E3A2}"/>
              </a:ext>
            </a:extLst>
          </p:cNvPr>
          <p:cNvPicPr>
            <a:picLocks noGrp="1" noChangeAspect="1"/>
          </p:cNvPicPr>
          <p:nvPr>
            <p:ph idx="1"/>
          </p:nvPr>
        </p:nvPicPr>
        <p:blipFill>
          <a:blip r:embed="rId2"/>
          <a:srcRect l="7303" r="252"/>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0D36786F-4674-B8E0-FA8C-87236A83C856}"/>
              </a:ext>
            </a:extLst>
          </p:cNvPr>
          <p:cNvSpPr txBox="1"/>
          <p:nvPr/>
        </p:nvSpPr>
        <p:spPr>
          <a:xfrm>
            <a:off x="9453638" y="64056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(Hailey, 2023)</a:t>
            </a:r>
            <a:endParaRPr lang="en-US"/>
          </a:p>
        </p:txBody>
      </p:sp>
    </p:spTree>
    <p:extLst>
      <p:ext uri="{BB962C8B-B14F-4D97-AF65-F5344CB8AC3E}">
        <p14:creationId xmlns:p14="http://schemas.microsoft.com/office/powerpoint/2010/main" val="3997711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82A28-CD1D-A315-BBD6-5250C845B5ED}"/>
              </a:ext>
            </a:extLst>
          </p:cNvPr>
          <p:cNvSpPr>
            <a:spLocks noGrp="1"/>
          </p:cNvSpPr>
          <p:nvPr>
            <p:ph type="title"/>
          </p:nvPr>
        </p:nvSpPr>
        <p:spPr/>
        <p:txBody>
          <a:bodyPr/>
          <a:lstStyle/>
          <a:p>
            <a:r>
              <a:rPr lang="en-US" u="sng" dirty="0"/>
              <a:t>References </a:t>
            </a:r>
          </a:p>
        </p:txBody>
      </p:sp>
      <p:sp>
        <p:nvSpPr>
          <p:cNvPr id="3" name="Content Placeholder 2">
            <a:extLst>
              <a:ext uri="{FF2B5EF4-FFF2-40B4-BE49-F238E27FC236}">
                <a16:creationId xmlns:a16="http://schemas.microsoft.com/office/drawing/2014/main" id="{214E1E2D-C04F-4045-8D38-D7F1FB2816D6}"/>
              </a:ext>
            </a:extLst>
          </p:cNvPr>
          <p:cNvSpPr>
            <a:spLocks noGrp="1"/>
          </p:cNvSpPr>
          <p:nvPr>
            <p:ph idx="1"/>
          </p:nvPr>
        </p:nvSpPr>
        <p:spPr/>
        <p:txBody>
          <a:bodyPr vert="horz" lIns="91440" tIns="45720" rIns="91440" bIns="45720" rtlCol="0" anchor="t">
            <a:normAutofit/>
          </a:bodyPr>
          <a:lstStyle/>
          <a:p>
            <a:r>
              <a:rPr lang="en-US" sz="1600" dirty="0">
                <a:latin typeface="Times New Roman"/>
                <a:cs typeface="Times New Roman"/>
              </a:rPr>
              <a:t>Abraham, M. (2020). </a:t>
            </a:r>
            <a:r>
              <a:rPr lang="en-US" sz="1600" i="1" dirty="0">
                <a:latin typeface="Times New Roman"/>
                <a:cs typeface="Times New Roman"/>
              </a:rPr>
              <a:t>Anxiety Recovery Tips and Strategies</a:t>
            </a:r>
            <a:r>
              <a:rPr lang="en-US" sz="1600" dirty="0">
                <a:latin typeface="Times New Roman"/>
                <a:cs typeface="Times New Roman"/>
              </a:rPr>
              <a:t>. [online] </a:t>
            </a:r>
            <a:r>
              <a:rPr lang="en-US" sz="1600" u="sng" dirty="0">
                <a:latin typeface="Times New Roman"/>
                <a:cs typeface="Times New Roman"/>
                <a:hlinkClick r:id="rId2"/>
              </a:rPr>
              <a:t>www.calmclinic.com</a:t>
            </a:r>
            <a:r>
              <a:rPr lang="en-US" sz="1600" dirty="0">
                <a:latin typeface="Times New Roman"/>
                <a:cs typeface="Times New Roman"/>
              </a:rPr>
              <a:t>. Available at: </a:t>
            </a:r>
            <a:r>
              <a:rPr lang="en-US" sz="1600" u="sng" dirty="0">
                <a:latin typeface="Times New Roman"/>
                <a:cs typeface="Times New Roman"/>
                <a:hlinkClick r:id="rId3"/>
              </a:rPr>
              <a:t>https://www.calmclinic.com/anxiety/treatment/recovery</a:t>
            </a:r>
            <a:r>
              <a:rPr lang="en-US" sz="1600" dirty="0">
                <a:latin typeface="Times New Roman"/>
                <a:cs typeface="Times New Roman"/>
              </a:rPr>
              <a:t>.</a:t>
            </a:r>
          </a:p>
          <a:p>
            <a:r>
              <a:rPr lang="en-US" sz="1600" dirty="0">
                <a:latin typeface="Times New Roman"/>
                <a:cs typeface="Times New Roman"/>
              </a:rPr>
              <a:t>Child (2019). </a:t>
            </a:r>
            <a:r>
              <a:rPr lang="en-US" sz="1600" i="1" dirty="0">
                <a:latin typeface="Times New Roman"/>
                <a:cs typeface="Times New Roman"/>
              </a:rPr>
              <a:t>Supporting a child with anxiety</a:t>
            </a:r>
            <a:r>
              <a:rPr lang="en-US" sz="1600" dirty="0">
                <a:latin typeface="Times New Roman"/>
                <a:cs typeface="Times New Roman"/>
              </a:rPr>
              <a:t>. [online] The Charlie Waller Trust. Available at: </a:t>
            </a:r>
            <a:r>
              <a:rPr lang="en-US" sz="1600" u="sng" dirty="0">
                <a:latin typeface="Times New Roman"/>
                <a:cs typeface="Times New Roman"/>
                <a:hlinkClick r:id="rId4"/>
              </a:rPr>
              <a:t>https://charliewaller.org/mental-health-resources/supporting-a-child-with-anxiety</a:t>
            </a:r>
            <a:r>
              <a:rPr lang="en-US" sz="1600" dirty="0">
                <a:latin typeface="Times New Roman"/>
                <a:cs typeface="Times New Roman"/>
              </a:rPr>
              <a:t> [Accessed 21 May 2025].</a:t>
            </a:r>
          </a:p>
          <a:p>
            <a:r>
              <a:rPr lang="en-US" sz="1600" dirty="0">
                <a:latin typeface="Times New Roman"/>
                <a:cs typeface="Times New Roman"/>
              </a:rPr>
              <a:t>CWVYS (2023). </a:t>
            </a:r>
            <a:r>
              <a:rPr lang="en-US" sz="1600" i="1" dirty="0">
                <a:latin typeface="Times New Roman"/>
                <a:cs typeface="Times New Roman"/>
              </a:rPr>
              <a:t>Youth Work in Wales – CWVYS</a:t>
            </a:r>
            <a:r>
              <a:rPr lang="en-US" sz="1600" dirty="0">
                <a:latin typeface="Times New Roman"/>
                <a:cs typeface="Times New Roman"/>
              </a:rPr>
              <a:t>. [online] Cwvys.org.uk. Available at: </a:t>
            </a:r>
            <a:r>
              <a:rPr lang="en-US" sz="1600" u="sng" dirty="0">
                <a:latin typeface="Times New Roman"/>
                <a:cs typeface="Times New Roman"/>
                <a:hlinkClick r:id="rId5"/>
              </a:rPr>
              <a:t>https://www.cwvys.org.uk/youth-work-in-wales/</a:t>
            </a:r>
            <a:r>
              <a:rPr lang="en-US" sz="1600" dirty="0">
                <a:latin typeface="Times New Roman"/>
                <a:cs typeface="Times New Roman"/>
              </a:rPr>
              <a:t>.</a:t>
            </a:r>
          </a:p>
          <a:p>
            <a:r>
              <a:rPr lang="en-US" sz="1600" dirty="0">
                <a:latin typeface="Times New Roman"/>
                <a:cs typeface="Times New Roman"/>
              </a:rPr>
              <a:t>Guy-Evans, O. (2025). </a:t>
            </a:r>
            <a:r>
              <a:rPr lang="en-US" sz="1600" i="1" dirty="0">
                <a:latin typeface="Times New Roman"/>
                <a:cs typeface="Times New Roman"/>
              </a:rPr>
              <a:t>Bronfenbrenner’s Ecological Systems Theory</a:t>
            </a:r>
            <a:r>
              <a:rPr lang="en-US" sz="1600" dirty="0">
                <a:latin typeface="Times New Roman"/>
                <a:cs typeface="Times New Roman"/>
              </a:rPr>
              <a:t>. [online] Simply Psychology. Available at: </a:t>
            </a:r>
            <a:r>
              <a:rPr lang="en-US" sz="1600" u="sng" dirty="0">
                <a:latin typeface="Times New Roman"/>
                <a:cs typeface="Times New Roman"/>
                <a:hlinkClick r:id="rId6"/>
              </a:rPr>
              <a:t>https://www.simplypsychology.org/Bronfenbrenner.html</a:t>
            </a:r>
            <a:r>
              <a:rPr lang="en-US" sz="1600" dirty="0">
                <a:latin typeface="Times New Roman"/>
                <a:cs typeface="Times New Roman"/>
              </a:rPr>
              <a:t>.</a:t>
            </a:r>
          </a:p>
          <a:p>
            <a:r>
              <a:rPr lang="en-US" sz="1600" dirty="0">
                <a:latin typeface="Times New Roman"/>
                <a:cs typeface="Times New Roman"/>
              </a:rPr>
              <a:t>Hailey, L. (2023). </a:t>
            </a:r>
            <a:r>
              <a:rPr lang="en-US" sz="1600" i="1" dirty="0">
                <a:latin typeface="Times New Roman"/>
                <a:cs typeface="Times New Roman"/>
              </a:rPr>
              <a:t>21 Questions Game: 110+ Best Questions You’ll Ever Ask</a:t>
            </a:r>
            <a:r>
              <a:rPr lang="en-US" sz="1600" dirty="0">
                <a:latin typeface="Times New Roman"/>
                <a:cs typeface="Times New Roman"/>
              </a:rPr>
              <a:t>. [online] Science of People. Available at: </a:t>
            </a:r>
            <a:r>
              <a:rPr lang="en-US" sz="1600" u="sng" dirty="0">
                <a:latin typeface="Times New Roman"/>
                <a:cs typeface="Times New Roman"/>
                <a:hlinkClick r:id="rId7"/>
              </a:rPr>
              <a:t>https://www.scienceofpeople.com/21-questions-game/</a:t>
            </a:r>
            <a:r>
              <a:rPr lang="en-US" sz="1600" dirty="0">
                <a:latin typeface="Times New Roman"/>
                <a:cs typeface="Times New Roman"/>
              </a:rPr>
              <a:t>.</a:t>
            </a:r>
          </a:p>
          <a:p>
            <a:r>
              <a:rPr lang="en-US" sz="1600" dirty="0">
                <a:latin typeface="Times New Roman"/>
                <a:cs typeface="Times New Roman"/>
              </a:rPr>
              <a:t>Long, M. (2021). </a:t>
            </a:r>
            <a:r>
              <a:rPr lang="en-US" sz="1600" i="1" dirty="0" err="1">
                <a:latin typeface="Times New Roman"/>
                <a:cs typeface="Times New Roman"/>
              </a:rPr>
              <a:t>DesignStudio</a:t>
            </a:r>
            <a:r>
              <a:rPr lang="en-US" sz="1600" i="1" dirty="0">
                <a:latin typeface="Times New Roman"/>
                <a:cs typeface="Times New Roman"/>
              </a:rPr>
              <a:t> rebrands Mind with focus on social change</a:t>
            </a:r>
            <a:r>
              <a:rPr lang="en-US" sz="1600" dirty="0">
                <a:latin typeface="Times New Roman"/>
                <a:cs typeface="Times New Roman"/>
              </a:rPr>
              <a:t>. [online] Design Week. Available at: </a:t>
            </a:r>
            <a:r>
              <a:rPr lang="en-US" sz="1600" u="sng" dirty="0">
                <a:latin typeface="Times New Roman"/>
                <a:cs typeface="Times New Roman"/>
                <a:hlinkClick r:id="rId8"/>
              </a:rPr>
              <a:t>https://www.designweek.co.uk/issues/17-23-may-2021/designstudio-mind/</a:t>
            </a:r>
            <a:r>
              <a:rPr lang="en-US" sz="1600" dirty="0">
                <a:latin typeface="Times New Roman"/>
                <a:cs typeface="Times New Roman"/>
              </a:rPr>
              <a:t>.</a:t>
            </a:r>
          </a:p>
          <a:p>
            <a:endParaRPr lang="en-US" dirty="0"/>
          </a:p>
        </p:txBody>
      </p:sp>
    </p:spTree>
    <p:extLst>
      <p:ext uri="{BB962C8B-B14F-4D97-AF65-F5344CB8AC3E}">
        <p14:creationId xmlns:p14="http://schemas.microsoft.com/office/powerpoint/2010/main" val="58897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33D3B-869D-0672-39B1-27F2D5BCFD98}"/>
              </a:ext>
            </a:extLst>
          </p:cNvPr>
          <p:cNvSpPr>
            <a:spLocks noGrp="1"/>
          </p:cNvSpPr>
          <p:nvPr>
            <p:ph idx="1"/>
          </p:nvPr>
        </p:nvSpPr>
        <p:spPr>
          <a:xfrm>
            <a:off x="455765" y="113091"/>
            <a:ext cx="10653579" cy="6532445"/>
          </a:xfrm>
        </p:spPr>
        <p:txBody>
          <a:bodyPr vert="horz" lIns="91440" tIns="45720" rIns="91440" bIns="45720" rtlCol="0" anchor="t">
            <a:normAutofit lnSpcReduction="10000"/>
          </a:bodyPr>
          <a:lstStyle/>
          <a:p>
            <a:r>
              <a:rPr lang="en-US" sz="1600" dirty="0">
                <a:latin typeface="Times New Roman"/>
                <a:cs typeface="Times New Roman"/>
              </a:rPr>
              <a:t>Looking, you start to fall upward (2017). </a:t>
            </a:r>
            <a:r>
              <a:rPr lang="en-US" sz="1600" i="1" dirty="0">
                <a:latin typeface="Times New Roman"/>
                <a:cs typeface="Times New Roman"/>
              </a:rPr>
              <a:t>Some thoughts on an ecological perspective of social media research.</a:t>
            </a:r>
            <a:r>
              <a:rPr lang="en-US" sz="1600" dirty="0">
                <a:latin typeface="Times New Roman"/>
                <a:cs typeface="Times New Roman"/>
              </a:rPr>
              <a:t> [online] Cormac404. Available at: </a:t>
            </a:r>
            <a:r>
              <a:rPr lang="en-US" sz="1600" u="sng" dirty="0">
                <a:latin typeface="Times New Roman"/>
                <a:cs typeface="Times New Roman"/>
                <a:hlinkClick r:id="rId2"/>
              </a:rPr>
              <a:t>https://cormac404.wordpress.com/2017/05/18/some-thoughts-on-an-ecological-perspective-of-social-media-research/</a:t>
            </a:r>
            <a:r>
              <a:rPr lang="en-US" sz="1600" dirty="0">
                <a:latin typeface="Times New Roman"/>
                <a:cs typeface="Times New Roman"/>
              </a:rPr>
              <a:t>.</a:t>
            </a:r>
          </a:p>
          <a:p>
            <a:r>
              <a:rPr lang="en-US" sz="1600" dirty="0">
                <a:latin typeface="Times New Roman"/>
                <a:cs typeface="Times New Roman"/>
              </a:rPr>
              <a:t>McLeod, S. (2025). </a:t>
            </a:r>
            <a:r>
              <a:rPr lang="en-US" sz="1600" i="1" dirty="0">
                <a:latin typeface="Times New Roman"/>
                <a:cs typeface="Times New Roman"/>
              </a:rPr>
              <a:t>Maslow’s hierarchy of needs</a:t>
            </a:r>
            <a:r>
              <a:rPr lang="en-US" sz="1600" dirty="0">
                <a:latin typeface="Times New Roman"/>
                <a:cs typeface="Times New Roman"/>
              </a:rPr>
              <a:t>. [online] Simply Psychology. Available at: </a:t>
            </a:r>
            <a:r>
              <a:rPr lang="en-US" sz="1600" u="sng" dirty="0">
                <a:latin typeface="Times New Roman"/>
                <a:cs typeface="Times New Roman"/>
                <a:hlinkClick r:id="rId3"/>
              </a:rPr>
              <a:t>https://www.simplypsychology.org/maslow.html</a:t>
            </a:r>
            <a:r>
              <a:rPr lang="en-US" sz="1600" dirty="0">
                <a:latin typeface="Times New Roman"/>
                <a:cs typeface="Times New Roman"/>
              </a:rPr>
              <a:t>.</a:t>
            </a:r>
          </a:p>
          <a:p>
            <a:r>
              <a:rPr lang="en-US" sz="1600" dirty="0">
                <a:latin typeface="Times New Roman"/>
                <a:cs typeface="Times New Roman"/>
              </a:rPr>
              <a:t>Mental Health Foundation (2024). </a:t>
            </a:r>
            <a:r>
              <a:rPr lang="en-US" sz="1600" i="1" dirty="0">
                <a:latin typeface="Times New Roman"/>
                <a:cs typeface="Times New Roman"/>
              </a:rPr>
              <a:t>What Is Anxiety?</a:t>
            </a:r>
            <a:r>
              <a:rPr lang="en-US" sz="1600" dirty="0">
                <a:latin typeface="Times New Roman"/>
                <a:cs typeface="Times New Roman"/>
              </a:rPr>
              <a:t> [online] </a:t>
            </a:r>
            <a:r>
              <a:rPr lang="en-US" sz="1600" u="sng" dirty="0">
                <a:latin typeface="Times New Roman"/>
                <a:cs typeface="Times New Roman"/>
                <a:hlinkClick r:id="rId4"/>
              </a:rPr>
              <a:t>www.mentalhealth.org.uk</a:t>
            </a:r>
            <a:r>
              <a:rPr lang="en-US" sz="1600" dirty="0">
                <a:latin typeface="Times New Roman"/>
                <a:cs typeface="Times New Roman"/>
              </a:rPr>
              <a:t>. Available at: </a:t>
            </a:r>
            <a:r>
              <a:rPr lang="en-US" sz="1600" u="sng" dirty="0">
                <a:latin typeface="Times New Roman"/>
                <a:cs typeface="Times New Roman"/>
                <a:hlinkClick r:id="rId5"/>
              </a:rPr>
              <a:t>https://www.mentalhealth.org.uk/our-work/public-engagement/mental-health-awareness-week/anxiety-report/what-anxiety</a:t>
            </a:r>
            <a:r>
              <a:rPr lang="en-US" sz="1600" dirty="0">
                <a:latin typeface="Times New Roman"/>
                <a:cs typeface="Times New Roman"/>
              </a:rPr>
              <a:t>.</a:t>
            </a:r>
          </a:p>
          <a:p>
            <a:r>
              <a:rPr lang="en-US" sz="1600" dirty="0">
                <a:latin typeface="Times New Roman"/>
                <a:cs typeface="Times New Roman"/>
              </a:rPr>
              <a:t>Miller, C. (2022). </a:t>
            </a:r>
            <a:r>
              <a:rPr lang="en-US" sz="1600" i="1" dirty="0">
                <a:latin typeface="Times New Roman"/>
                <a:cs typeface="Times New Roman"/>
              </a:rPr>
              <a:t>How anxiety affects teenagers</a:t>
            </a:r>
            <a:r>
              <a:rPr lang="en-US" sz="1600" dirty="0">
                <a:latin typeface="Times New Roman"/>
                <a:cs typeface="Times New Roman"/>
              </a:rPr>
              <a:t>. [online] Child Mind Institute. Available at: </a:t>
            </a:r>
            <a:r>
              <a:rPr lang="en-US" sz="1600" u="sng" dirty="0">
                <a:latin typeface="Times New Roman"/>
                <a:cs typeface="Times New Roman"/>
                <a:hlinkClick r:id="rId6"/>
              </a:rPr>
              <a:t>https://childmind.org/article/signs-of-anxiety-in-teenagers/</a:t>
            </a:r>
            <a:r>
              <a:rPr lang="en-US" sz="1600" dirty="0">
                <a:latin typeface="Times New Roman"/>
                <a:cs typeface="Times New Roman"/>
              </a:rPr>
              <a:t>.</a:t>
            </a:r>
          </a:p>
          <a:p>
            <a:r>
              <a:rPr lang="en-US" sz="1600" dirty="0">
                <a:latin typeface="Times New Roman"/>
                <a:cs typeface="Times New Roman"/>
              </a:rPr>
              <a:t>Mind (2021). </a:t>
            </a:r>
            <a:r>
              <a:rPr lang="en-US" sz="1600" i="1" dirty="0">
                <a:latin typeface="Times New Roman"/>
                <a:cs typeface="Times New Roman"/>
              </a:rPr>
              <a:t>Anxiety signs and symptoms</a:t>
            </a:r>
            <a:r>
              <a:rPr lang="en-US" sz="1600" dirty="0">
                <a:latin typeface="Times New Roman"/>
                <a:cs typeface="Times New Roman"/>
              </a:rPr>
              <a:t>. [online] </a:t>
            </a:r>
            <a:r>
              <a:rPr lang="en-US" sz="1600" u="sng" dirty="0">
                <a:latin typeface="Times New Roman"/>
                <a:cs typeface="Times New Roman"/>
                <a:hlinkClick r:id="rId7"/>
              </a:rPr>
              <a:t>www.mind.org.uk</a:t>
            </a:r>
            <a:r>
              <a:rPr lang="en-US" sz="1600" dirty="0">
                <a:latin typeface="Times New Roman"/>
                <a:cs typeface="Times New Roman"/>
              </a:rPr>
              <a:t>. Available at: </a:t>
            </a:r>
            <a:r>
              <a:rPr lang="en-US" sz="1600" u="sng" dirty="0">
                <a:latin typeface="Times New Roman"/>
                <a:cs typeface="Times New Roman"/>
                <a:hlinkClick r:id="rId8"/>
              </a:rPr>
              <a:t>https://www.mind.org.uk/information-support/types-of-mental-health-problems/anxiety-and-panic-attacks/symptoms/</a:t>
            </a:r>
            <a:r>
              <a:rPr lang="en-US" sz="1600" dirty="0">
                <a:latin typeface="Times New Roman"/>
                <a:cs typeface="Times New Roman"/>
              </a:rPr>
              <a:t>.</a:t>
            </a:r>
          </a:p>
          <a:p>
            <a:r>
              <a:rPr lang="en-US" sz="1600" dirty="0">
                <a:latin typeface="Times New Roman"/>
                <a:cs typeface="Times New Roman"/>
              </a:rPr>
              <a:t>mind (2021). </a:t>
            </a:r>
            <a:r>
              <a:rPr lang="en-US" sz="1600" i="1" dirty="0">
                <a:latin typeface="Times New Roman"/>
                <a:cs typeface="Times New Roman"/>
              </a:rPr>
              <a:t>Useful contacts - anxiety and panic attacks</a:t>
            </a:r>
            <a:r>
              <a:rPr lang="en-US" sz="1600" dirty="0">
                <a:latin typeface="Times New Roman"/>
                <a:cs typeface="Times New Roman"/>
              </a:rPr>
              <a:t>. [online] </a:t>
            </a:r>
            <a:r>
              <a:rPr lang="en-US" sz="1600" u="sng" dirty="0">
                <a:latin typeface="Times New Roman"/>
                <a:cs typeface="Times New Roman"/>
                <a:hlinkClick r:id="rId7"/>
              </a:rPr>
              <a:t>www.mind.org.uk</a:t>
            </a:r>
            <a:r>
              <a:rPr lang="en-US" sz="1600" dirty="0">
                <a:latin typeface="Times New Roman"/>
                <a:cs typeface="Times New Roman"/>
              </a:rPr>
              <a:t>. Available at: </a:t>
            </a:r>
            <a:r>
              <a:rPr lang="en-US" sz="1600" u="sng" dirty="0">
                <a:latin typeface="Times New Roman"/>
                <a:cs typeface="Times New Roman"/>
                <a:hlinkClick r:id="rId9"/>
              </a:rPr>
              <a:t>https://www.mind.org.uk/information-support/types-of-mental-health-problems/anxiety-and-panic-attacks/useful-contacts/</a:t>
            </a:r>
            <a:r>
              <a:rPr lang="en-US" sz="1600" dirty="0">
                <a:latin typeface="Times New Roman"/>
                <a:cs typeface="Times New Roman"/>
              </a:rPr>
              <a:t>.</a:t>
            </a:r>
          </a:p>
          <a:p>
            <a:r>
              <a:rPr lang="en-US" sz="1600" dirty="0">
                <a:latin typeface="Times New Roman"/>
                <a:cs typeface="Times New Roman"/>
              </a:rPr>
              <a:t>NHS (n.d.). </a:t>
            </a:r>
            <a:r>
              <a:rPr lang="en-US" sz="1600" i="1" dirty="0">
                <a:latin typeface="Times New Roman"/>
                <a:cs typeface="Times New Roman"/>
              </a:rPr>
              <a:t>Lincolnshire Community Health Services NHS Trust</a:t>
            </a:r>
            <a:r>
              <a:rPr lang="en-US" sz="1600" dirty="0">
                <a:latin typeface="Times New Roman"/>
                <a:cs typeface="Times New Roman"/>
              </a:rPr>
              <a:t>. [online] </a:t>
            </a:r>
            <a:r>
              <a:rPr lang="en-US" sz="1600" u="sng" dirty="0">
                <a:latin typeface="Times New Roman"/>
                <a:cs typeface="Times New Roman"/>
                <a:hlinkClick r:id="rId10"/>
              </a:rPr>
              <a:t>www.lincolnshirecommunityhealthservices.nhs.uk</a:t>
            </a:r>
            <a:r>
              <a:rPr lang="en-US" sz="1600" dirty="0">
                <a:latin typeface="Times New Roman"/>
                <a:cs typeface="Times New Roman"/>
              </a:rPr>
              <a:t>. Available at: </a:t>
            </a:r>
            <a:r>
              <a:rPr lang="en-US" sz="1600" u="sng" dirty="0">
                <a:latin typeface="Times New Roman"/>
                <a:cs typeface="Times New Roman"/>
                <a:hlinkClick r:id="rId10"/>
              </a:rPr>
              <a:t>https://www.lincolnshirecommunityhealthservices.nhs.uk/</a:t>
            </a:r>
            <a:r>
              <a:rPr lang="en-US" sz="1600" dirty="0">
                <a:latin typeface="Times New Roman"/>
                <a:cs typeface="Times New Roman"/>
              </a:rPr>
              <a:t>.</a:t>
            </a:r>
          </a:p>
          <a:p>
            <a:r>
              <a:rPr lang="en-US" sz="1600" dirty="0">
                <a:latin typeface="Times New Roman"/>
                <a:cs typeface="Times New Roman"/>
              </a:rPr>
              <a:t>Sandhill View (n.d.). </a:t>
            </a:r>
            <a:r>
              <a:rPr lang="en-US" sz="1600" i="1" dirty="0">
                <a:latin typeface="Times New Roman"/>
                <a:cs typeface="Times New Roman"/>
              </a:rPr>
              <a:t>Sandhill View Academy» The Five Ways of Wellbeing</a:t>
            </a:r>
            <a:r>
              <a:rPr lang="en-US" sz="1600" dirty="0">
                <a:latin typeface="Times New Roman"/>
                <a:cs typeface="Times New Roman"/>
              </a:rPr>
              <a:t>. [online] Available at: </a:t>
            </a:r>
            <a:r>
              <a:rPr lang="en-US" sz="1600" u="sng" dirty="0">
                <a:latin typeface="Times New Roman"/>
                <a:cs typeface="Times New Roman"/>
                <a:hlinkClick r:id="rId11"/>
              </a:rPr>
              <a:t>https://www.sandhillview.com/the-five-ways-of-wellbeing/</a:t>
            </a:r>
            <a:r>
              <a:rPr lang="en-US" sz="1600" dirty="0">
                <a:latin typeface="Times New Roman"/>
                <a:cs typeface="Times New Roman"/>
              </a:rPr>
              <a:t>.</a:t>
            </a:r>
          </a:p>
          <a:p>
            <a:r>
              <a:rPr lang="en-US" sz="1600" dirty="0">
                <a:latin typeface="Times New Roman"/>
                <a:cs typeface="Times New Roman"/>
              </a:rPr>
              <a:t>Sandwell, K. (2015). </a:t>
            </a:r>
            <a:r>
              <a:rPr lang="en-US" sz="1600" i="1" dirty="0">
                <a:latin typeface="Times New Roman"/>
                <a:cs typeface="Times New Roman"/>
              </a:rPr>
              <a:t>Youth-work-works - Krunch</a:t>
            </a:r>
            <a:r>
              <a:rPr lang="en-US" sz="1600" dirty="0">
                <a:latin typeface="Times New Roman"/>
                <a:cs typeface="Times New Roman"/>
              </a:rPr>
              <a:t>. [online] Krunch.org.uk. Available at: </a:t>
            </a:r>
            <a:r>
              <a:rPr lang="en-US" sz="1600" u="sng" dirty="0">
                <a:latin typeface="Times New Roman"/>
                <a:cs typeface="Times New Roman"/>
                <a:hlinkClick r:id="rId12"/>
              </a:rPr>
              <a:t>https://krunch.org.uk/krunch/services/youth-work-works/</a:t>
            </a:r>
            <a:r>
              <a:rPr lang="en-US" sz="1600" dirty="0">
                <a:latin typeface="Times New Roman"/>
                <a:cs typeface="Times New Roman"/>
              </a:rPr>
              <a:t> [Accessed 20 May 2025].</a:t>
            </a:r>
          </a:p>
          <a:p>
            <a:endParaRPr lang="en-US" sz="1600" dirty="0">
              <a:latin typeface="Times New Roman"/>
              <a:cs typeface="Times New Roman"/>
            </a:endParaRPr>
          </a:p>
          <a:p>
            <a:endParaRPr lang="en-US" dirty="0"/>
          </a:p>
        </p:txBody>
      </p:sp>
    </p:spTree>
    <p:extLst>
      <p:ext uri="{BB962C8B-B14F-4D97-AF65-F5344CB8AC3E}">
        <p14:creationId xmlns:p14="http://schemas.microsoft.com/office/powerpoint/2010/main" val="84134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2EF323-47B9-C7C0-3461-407652FCD549}"/>
              </a:ext>
            </a:extLst>
          </p:cNvPr>
          <p:cNvSpPr>
            <a:spLocks noGrp="1"/>
          </p:cNvSpPr>
          <p:nvPr>
            <p:ph idx="1"/>
          </p:nvPr>
        </p:nvSpPr>
        <p:spPr>
          <a:xfrm>
            <a:off x="399735" y="303591"/>
            <a:ext cx="10653579" cy="5916122"/>
          </a:xfrm>
        </p:spPr>
        <p:txBody>
          <a:bodyPr vert="horz" lIns="91440" tIns="45720" rIns="91440" bIns="45720" rtlCol="0" anchor="t">
            <a:normAutofit/>
          </a:bodyPr>
          <a:lstStyle/>
          <a:p>
            <a:r>
              <a:rPr lang="en-US" sz="1600">
                <a:latin typeface="Times New Roman"/>
                <a:cs typeface="Times New Roman"/>
              </a:rPr>
              <a:t>Sendiass4bcp (2023). </a:t>
            </a:r>
            <a:r>
              <a:rPr lang="en-US" sz="1600" i="1">
                <a:latin typeface="Times New Roman"/>
                <a:cs typeface="Times New Roman"/>
              </a:rPr>
              <a:t>Let’s talk about anxiety - SENDiass4BCP</a:t>
            </a:r>
            <a:r>
              <a:rPr lang="en-US" sz="1600">
                <a:latin typeface="Times New Roman"/>
                <a:cs typeface="Times New Roman"/>
              </a:rPr>
              <a:t>. [online] SENDiass4BCP. Available at: </a:t>
            </a:r>
            <a:r>
              <a:rPr lang="en-US" sz="1600" u="sng" dirty="0">
                <a:latin typeface="Times New Roman"/>
                <a:cs typeface="Times New Roman"/>
                <a:hlinkClick r:id="rId2"/>
              </a:rPr>
              <a:t>https://sendiass4bcp.org/2023/06/06/anna-freud-animation-talk-about-anxiety/</a:t>
            </a:r>
            <a:r>
              <a:rPr lang="en-US" sz="1600">
                <a:latin typeface="Times New Roman"/>
                <a:cs typeface="Times New Roman"/>
              </a:rPr>
              <a:t> [Accessed 21 May 2025].</a:t>
            </a:r>
            <a:endParaRPr lang="en-US" sz="1600" dirty="0">
              <a:latin typeface="Times New Roman"/>
              <a:cs typeface="Times New Roman"/>
            </a:endParaRPr>
          </a:p>
          <a:p>
            <a:r>
              <a:rPr lang="en-US" sz="1600">
                <a:latin typeface="Times New Roman"/>
                <a:cs typeface="Times New Roman"/>
              </a:rPr>
              <a:t>SSAFA (n.d.). </a:t>
            </a:r>
            <a:r>
              <a:rPr lang="en-US" sz="1600" i="1">
                <a:latin typeface="Times New Roman"/>
                <a:cs typeface="Times New Roman"/>
              </a:rPr>
              <a:t>Five Ways to Wellbeing</a:t>
            </a:r>
            <a:r>
              <a:rPr lang="en-US" sz="1600">
                <a:latin typeface="Times New Roman"/>
                <a:cs typeface="Times New Roman"/>
              </a:rPr>
              <a:t>. [online] MECC Link - Simple Signposting to Better Health and Wellbeing. Available at: </a:t>
            </a:r>
            <a:r>
              <a:rPr lang="en-US" sz="1600" u="sng" dirty="0">
                <a:latin typeface="Times New Roman"/>
                <a:cs typeface="Times New Roman"/>
                <a:hlinkClick r:id="rId3"/>
              </a:rPr>
              <a:t>https://www.mecclink.co.uk/veteran-support/five-ways-to-wellbeing/</a:t>
            </a:r>
            <a:r>
              <a:rPr lang="en-US" sz="1600" dirty="0">
                <a:latin typeface="Times New Roman"/>
                <a:cs typeface="Times New Roman"/>
              </a:rPr>
              <a:t>.</a:t>
            </a:r>
          </a:p>
          <a:p>
            <a:r>
              <a:rPr lang="en-US" sz="1600">
                <a:latin typeface="Times New Roman"/>
                <a:cs typeface="Times New Roman"/>
              </a:rPr>
              <a:t>Sue Palmer. (n.d.). </a:t>
            </a:r>
            <a:r>
              <a:rPr lang="en-US" sz="1600" i="1">
                <a:latin typeface="Times New Roman"/>
                <a:cs typeface="Times New Roman"/>
              </a:rPr>
              <a:t>About – Sue Palmer</a:t>
            </a:r>
            <a:r>
              <a:rPr lang="en-US" sz="1600">
                <a:latin typeface="Times New Roman"/>
                <a:cs typeface="Times New Roman"/>
              </a:rPr>
              <a:t>. [online] Available at: </a:t>
            </a:r>
            <a:r>
              <a:rPr lang="en-US" sz="1600" u="sng" dirty="0">
                <a:latin typeface="Times New Roman"/>
                <a:cs typeface="Times New Roman"/>
                <a:hlinkClick r:id="rId4"/>
              </a:rPr>
              <a:t>https://www.suepalmer.co.uk/about-short/</a:t>
            </a:r>
            <a:r>
              <a:rPr lang="en-US" sz="1600" dirty="0">
                <a:latin typeface="Times New Roman"/>
                <a:cs typeface="Times New Roman"/>
              </a:rPr>
              <a:t>.</a:t>
            </a:r>
          </a:p>
          <a:p>
            <a:r>
              <a:rPr lang="en-US" sz="1600">
                <a:latin typeface="Times New Roman"/>
                <a:cs typeface="Times New Roman"/>
              </a:rPr>
              <a:t>Thompson, K. (2015a). </a:t>
            </a:r>
            <a:r>
              <a:rPr lang="en-US" sz="1600" i="1">
                <a:latin typeface="Times New Roman"/>
                <a:cs typeface="Times New Roman"/>
              </a:rPr>
              <a:t>Toxic Childhood</a:t>
            </a:r>
            <a:r>
              <a:rPr lang="en-US" sz="1600">
                <a:latin typeface="Times New Roman"/>
                <a:cs typeface="Times New Roman"/>
              </a:rPr>
              <a:t>. [online] ReviseSociology. Available at: </a:t>
            </a:r>
            <a:r>
              <a:rPr lang="en-US" sz="1600" u="sng" dirty="0">
                <a:latin typeface="Times New Roman"/>
                <a:cs typeface="Times New Roman"/>
                <a:hlinkClick r:id="rId5"/>
              </a:rPr>
              <a:t>https://revisesociology.com/2015/05/09/toxic-childhood/</a:t>
            </a:r>
            <a:r>
              <a:rPr lang="en-US" sz="1600" dirty="0">
                <a:latin typeface="Times New Roman"/>
                <a:cs typeface="Times New Roman"/>
              </a:rPr>
              <a:t>.</a:t>
            </a:r>
          </a:p>
          <a:p>
            <a:r>
              <a:rPr lang="en-US" sz="1600">
                <a:latin typeface="Times New Roman"/>
                <a:cs typeface="Times New Roman"/>
              </a:rPr>
              <a:t>Thompson, K. (2015b). </a:t>
            </a:r>
            <a:r>
              <a:rPr lang="en-US" sz="1600" i="1">
                <a:latin typeface="Times New Roman"/>
                <a:cs typeface="Times New Roman"/>
              </a:rPr>
              <a:t>Toxic Childhood</a:t>
            </a:r>
            <a:r>
              <a:rPr lang="en-US" sz="1600">
                <a:latin typeface="Times New Roman"/>
                <a:cs typeface="Times New Roman"/>
              </a:rPr>
              <a:t>. [online] ReviseSociology. Available at: </a:t>
            </a:r>
            <a:r>
              <a:rPr lang="en-US" sz="1600" u="sng" dirty="0">
                <a:latin typeface="Times New Roman"/>
                <a:cs typeface="Times New Roman"/>
                <a:hlinkClick r:id="rId5"/>
              </a:rPr>
              <a:t>https://revisesociology.com/2015/05/09/toxic-childhood/</a:t>
            </a:r>
            <a:r>
              <a:rPr lang="en-US" sz="1600" dirty="0">
                <a:latin typeface="Times New Roman"/>
                <a:cs typeface="Times New Roman"/>
              </a:rPr>
              <a:t>.</a:t>
            </a:r>
          </a:p>
          <a:p>
            <a:r>
              <a:rPr lang="en-US" sz="1600">
                <a:latin typeface="Times New Roman"/>
                <a:cs typeface="Times New Roman"/>
              </a:rPr>
              <a:t>York, R. (2024). </a:t>
            </a:r>
            <a:r>
              <a:rPr lang="en-US" sz="1600" i="1">
                <a:latin typeface="Times New Roman"/>
                <a:cs typeface="Times New Roman"/>
              </a:rPr>
              <a:t>Young people – Raise York</a:t>
            </a:r>
            <a:r>
              <a:rPr lang="en-US" sz="1600">
                <a:latin typeface="Times New Roman"/>
                <a:cs typeface="Times New Roman"/>
              </a:rPr>
              <a:t>. [online] Raise York. Available at: </a:t>
            </a:r>
            <a:r>
              <a:rPr lang="en-US" sz="1600" u="sng" dirty="0">
                <a:latin typeface="Times New Roman"/>
                <a:cs typeface="Times New Roman"/>
                <a:hlinkClick r:id="rId6"/>
              </a:rPr>
              <a:t>https://www.raiseyork.co.uk/young-people</a:t>
            </a:r>
            <a:r>
              <a:rPr lang="en-US" sz="1600">
                <a:latin typeface="Times New Roman"/>
                <a:cs typeface="Times New Roman"/>
              </a:rPr>
              <a:t> [Accessed 18 May 2025].</a:t>
            </a:r>
            <a:endParaRPr lang="en-US" sz="1600" dirty="0">
              <a:latin typeface="Times New Roman"/>
              <a:cs typeface="Times New Roman"/>
            </a:endParaRPr>
          </a:p>
          <a:p>
            <a:r>
              <a:rPr lang="en-US" sz="1600">
                <a:latin typeface="Times New Roman"/>
                <a:cs typeface="Times New Roman"/>
              </a:rPr>
              <a:t>YOUNGMINDS (2021). </a:t>
            </a:r>
            <a:r>
              <a:rPr lang="en-US" sz="1600" i="1">
                <a:latin typeface="Times New Roman"/>
                <a:cs typeface="Times New Roman"/>
              </a:rPr>
              <a:t>Fundraising Resources | Get Involved</a:t>
            </a:r>
            <a:r>
              <a:rPr lang="en-US" sz="1600">
                <a:latin typeface="Times New Roman"/>
                <a:cs typeface="Times New Roman"/>
              </a:rPr>
              <a:t>. [online] YoungMinds. Available at: </a:t>
            </a:r>
            <a:r>
              <a:rPr lang="en-US" sz="1600" u="sng" dirty="0">
                <a:latin typeface="Times New Roman"/>
                <a:cs typeface="Times New Roman"/>
                <a:hlinkClick r:id="rId7"/>
              </a:rPr>
              <a:t>https://www.youngminds.org.uk/support-us/fundraising/resources/</a:t>
            </a:r>
            <a:r>
              <a:rPr lang="en-US" sz="1600" dirty="0">
                <a:latin typeface="Times New Roman"/>
                <a:cs typeface="Times New Roman"/>
              </a:rPr>
              <a:t> </a:t>
            </a:r>
            <a:r>
              <a:rPr lang="en-US" sz="1600">
                <a:latin typeface="Times New Roman"/>
                <a:cs typeface="Times New Roman"/>
              </a:rPr>
              <a:t>[Accessed 21 May 2025].</a:t>
            </a:r>
          </a:p>
          <a:p>
            <a:endParaRPr lang="en-US" dirty="0"/>
          </a:p>
        </p:txBody>
      </p:sp>
    </p:spTree>
    <p:extLst>
      <p:ext uri="{BB962C8B-B14F-4D97-AF65-F5344CB8AC3E}">
        <p14:creationId xmlns:p14="http://schemas.microsoft.com/office/powerpoint/2010/main" val="407093684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4</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VanillaVTI</vt:lpstr>
      <vt:lpstr>Young people in contemporary society </vt:lpstr>
      <vt:lpstr>Introduction </vt:lpstr>
      <vt:lpstr>AI disclosure </vt:lpstr>
      <vt:lpstr>Toxic childhood </vt:lpstr>
      <vt:lpstr>Toxic childhood – Sue Palmer </vt:lpstr>
      <vt:lpstr>Bronfenbrenner ecological systems theory </vt:lpstr>
      <vt:lpstr>The consequences </vt:lpstr>
      <vt:lpstr>What is youth work </vt:lpstr>
      <vt:lpstr>What Youth Work does about Toxic Childhood </vt:lpstr>
      <vt:lpstr>Issues for young people today </vt:lpstr>
      <vt:lpstr>Covid and anxiety </vt:lpstr>
      <vt:lpstr>PowerPoint Presentation</vt:lpstr>
      <vt:lpstr>Anxiety </vt:lpstr>
      <vt:lpstr>PowerPoint Presentation</vt:lpstr>
      <vt:lpstr>Covid and anxiety linked to toxic childhood </vt:lpstr>
      <vt:lpstr>Maslows higherachy of needs </vt:lpstr>
      <vt:lpstr>How youth work could help this ? </vt:lpstr>
      <vt:lpstr>Youth workers and self-care </vt:lpstr>
      <vt:lpstr>What I would do with parents </vt:lpstr>
      <vt:lpstr>Activity – Quiz</vt:lpstr>
      <vt:lpstr>Support </vt:lpstr>
      <vt:lpstr>Conclusion </vt:lpstr>
      <vt:lpstr>PowerPoint Presentation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942</cp:revision>
  <dcterms:created xsi:type="dcterms:W3CDTF">2025-05-06T12:22:55Z</dcterms:created>
  <dcterms:modified xsi:type="dcterms:W3CDTF">2025-05-22T15:39:41Z</dcterms:modified>
</cp:coreProperties>
</file>