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" Type="http://schemas.openxmlformats.org/officeDocument/2006/relationships/printerSettings" Target="printerSettings/printerSettings1.bin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notesMaster" Target="notesMasters/notesMaster1.xml"/><Relationship Id="rId9" Type="http://schemas.openxmlformats.org/officeDocument/2006/relationships/slide" Target="slides/slide2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9C1C7-3DCD-1040-A9CF-14679D8B5DDD}" type="datetimeFigureOut">
              <a:rPr lang="en-US" smtClean="0"/>
              <a:t>10/17/16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E49A5-4136-284D-997B-48E1D791AD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252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Introduce yourself briefly. State the purpose of the presentation: to outline a recruitment and selection approach for a Project Manager leading a business transformation project at Cadbury in Birmingham.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Walk the audience through the slide list quickly so they know the flow. Keep this short.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Explain why Cadbury is a suitable company for this case: local, recognised, and likely to run transformation projects. Mention digitalisation as the project's scope.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Quote Sinek to frame the strategy: we want someone who believes in the project and company values, not only technical skills.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Quickly explain each step — keep it high-level; the following slides will expand on job analysis, job description and person spec.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Emphasise that thorough job analysis reduces mismatch and improves candidate fit. For Cadbury, speak with production, IT and change teams.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Read the responsibilities and KPIs aloud. Highlight that the JD is specific to the transformation scope and includes measurable KPIs.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Explain essential vs desirable. Stress values &amp; behaviours: this ties back to Sinek and long-term commitment.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Recommend structured interviews as the core method for shortlisting. They are evidence-based and reduce bias.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Panel interviews work well for senior roles like Project Manager; ensure panellists are prepared and aligned on criteria.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For a transformation project manager, competency-based questions are crucial — ask about stakeholder conflict, deadlines, and measurable results.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Justify the mix: start with open behavioural questions, then use probing questions to clarify impact and specifics. Socratic is useful for technical depth, but careful — it can be stressful.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Compare pros and cons, then give recommended blended approach: online + face-to-face for this Project Manager role.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Summarise the core message: hire for values and skills. Then read the personal reflection aloud: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Read the personal reflection. Then tell the assessor that full references follow.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>
            <a:r>
              <a:t>Point out that references are in Harvard style and that in-text citations are included where relevant (e.g. Sinek). Offer to provide full-text links if needed.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1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/Relationships>
</file>

<file path=ppt/slides/_rels/slide1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Recruitment &amp; Selection for a Business Transformation Project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Selecting the Right Project Manager for Cadbury (Birmingham)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Student: Leonard-Andrei Croitoriu    |    Student No: 2410010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Module: Developing and Managing Individuals and Teams (LCLM5002_BIRM)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Lecturer: Mudassar Hasan    |    Submission: 19 October 2025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Table of Contents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1. Company introduction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2. Recruitment overview &amp; steps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3. Job analysis, job description, person specification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4. Interview types (Structured, Panel, Competency-based)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5. Questioning techniques &amp; justification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6. Face-to-face vs Online interviews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7. Conclusion and 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Company Brief: Cadbury (Mondelez) — Birmingham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Heritage chocolate manufacturer founded in Birmingham; now part of Mondelez International.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Large production sites in the West Midlands; focus on operational excellence and innovation.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Business transformation context: digitalisation of production planning and supply-chain processes.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Why Cadbury? Local relevance and a clear need for skilled Project Managers to lead change.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Why recruitment matters (Simon Sinek)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“If you hire people just because they can do a job, they’ll work for your money...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Hiring for shared beliefs yields commitment: employees work ‘with blood, sweat, and tears’ (Sinek, 2009).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In transformation projects, fit &amp; motivation are as important as technical skills.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5989320"/>
            <a:ext cx="1106424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B47DFF"/>
                </a:solidFill>
                <a:latin typeface="Arial"/>
              </a:defRPr>
            </a:pPr>
            <a:r>
              <a:t>(Sinek, 2009)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Steps to recruit the right candidate (summary)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1. Workforce planning &amp; role approval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2. Job analysis (gather duties, KPIs, context)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3. Job description &amp; person specification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4. Advertising &amp; sourcing (internal/external)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5. Shortlisting &amp; assessment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6. Interviews &amp; selection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7. Offer, onboarding, and induction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Job Analysis: purpose &amp; methods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Purpose: define tasks, responsibilities, required outcomes and environment.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Methods: interviews with stakeholders, observation, questionnaires, document review.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Outcome: accurate JD, performance criteria and basis for fair assessment.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Job Description — Project Manager (example)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Role: Project Manager — Business Transformation (Digitalisation)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Key responsibilities: lead project delivery, stakeholder management, budget control, risk management, vendor coordination.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KPIs: on-time delivery, budget adherence, adoption rates, process efficiency gains.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Reporting to: Head of Transformation / Site Operations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Person Specification — Project Manager (example)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Essential: 3–5 years’ project management experience, PRINCE2 or equivalent, strong stakeholder skills, analytical mindset.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Desirable: experience in manufacturing or FMCG, change management certification, experience with ERP implementations.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Behaviours &amp; values: adaptability, collaboration, commitment to Cadbury’s values, results orientation.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Interview Type 1: Structured Interview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Definition: same set of pre-planned questions for all candidates.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Use: assess specific criteria fairly and reliably.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Pros: higher reliability and legal defensibility; easier scoring.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Cons: can feel rigid; may limit rapport-building.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Interview Type 2: Panel Interview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Definition: multiple interviewers (HR, hiring manager, technical lead).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Use: gather multi-perspective assessment in one session.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Pros: broader evaluation, reduces single-interviewer bias, quicker decisions.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Cons: intimidating for candidates; requires calibration of panellists.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Interview Type 3: Competency-based (Behavioural) Interview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Definition: asks for examples of past behaviour (STAR technique: Situation, Task, Action, Result).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Use: predict future behaviour using past examples; assess competencies like leadership.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Pros: strong predictor of job performance for complex roles.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Cons: depends on candidate’s ability to recall and articulate examples.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Questioning Techniques — which to use &amp; why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Open-ended questions: encourage explanation and storytelling (e.g. ‘Tell me about a time…’).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Probing questions: dig deeper into details and impact (follow-up on answers).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Behavioral &amp; situational questions: combine past (behavioral) and hypothetical (situational) scenarios.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Socratic questioning: challenge assumptions in technical discussions; use sparingly.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Avoid leading questions that bias responses; use structured probes instead.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Face-to-Face vs Online Interview — comparison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Face-to-face advantages: stronger rapport, easier to read non-verbal cues, practical tests possible.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Face-to-face disadvantages: travel/time cost, scheduling complexity.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Online advantages: wider candidate pool, faster scheduling, records possible (with consent).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Online disadvantages: technical issues, limited non-verbal cues, potential distractions.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Suggested approach: use online for first-stage screening and structured assessments; face-to-face for final interviews and practical evaluations.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Conclusion — key recommendations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Use a blended selection process: structured + competency-based + panel for final stage.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Prioritise values-fit and demonstrable change experience alongside technical skills.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Use probing and behavioural questioning to validate claims and measure impact.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Effective onboarding and early wins are crucial to secure commitment.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Personal Reflection &amp;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"As a new HR Assistant, I believe that successful recruitment is not only about finding skills, but about aligning people’s values with the company’s mission. This approach ensures long-term commitment and growth within the team."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References (Harvard style) on the next slide.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15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2C0C5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365760"/>
            <a:ext cx="112471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3200">
                <a:solidFill>
                  <a:srgbClr val="FFFFFF"/>
                </a:solidFill>
                <a:latin typeface="Arial"/>
              </a:defRPr>
            </a:pPr>
            <a:r>
              <a:t>References (Harvard style)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645920"/>
            <a:ext cx="11064240" cy="4389120"/>
          </a:xfrm>
          <a:prstGeom prst="rect">
            <a:avLst/>
          </a:prstGeom>
          <a:noFill/>
        </p:spPr>
        <p:txBody>
          <a:bodyPr wrap="square" lIns="101600" rIns="101600" tIns="101600" bIns="101600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Sinek, S., 2009. Start with Why: How Great Leaders Inspire Everyone to Take Action. Penguin.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Armstrong, M., 2020. Armstrong's Handbook of Human Resource Management Practice. Kogan Page.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CIPD, 2021. Resourcing and Talent Planning. Chartered Institute of Personnel and Development.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Campion, M.A., Palmer, D.K. and Campion, J.E., 1997. A review of structure in the selection interview. Personnel Psychology, 50(3), pp.655–702.</a:t>
            </a:r>
          </a:p>
          <a:p>
            <a:pPr>
              <a:spcAft>
                <a:spcPts val="600"/>
              </a:spcAft>
              <a:defRPr sz="1800">
                <a:solidFill>
                  <a:srgbClr val="FFFFFF"/>
                </a:solidFill>
                <a:latin typeface="Arial"/>
              </a:defRPr>
            </a:pPr>
            <a:r>
              <a:t>Levashina, J., Hartwell, C.J., Morgeson, F.P. and Campion, M.A., 2014. The structured employment interview: Narrative and quantitative review. Personnel Psychology, 67(1), pp.241–293.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064240" y="6400800"/>
            <a:ext cx="9144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200">
                <a:solidFill>
                  <a:srgbClr val="FFFFFF"/>
                </a:solidFill>
                <a:latin typeface="Arial"/>
              </a:defRPr>
            </a:pPr>
            <a:r>
              <a:t>16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