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89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DFB30-B16C-C8BD-4E05-C05EAE7E5B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9E0BD9-5581-DEA6-9806-91664E0E71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054BC-E9B0-CF76-A89F-243638A27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FC51F-486A-C941-120B-325445397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54EB1-62D3-8D1E-7A9F-CF4E5E4D2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597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4A892-EB17-4176-44C9-881B1E3FC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C1A51-D8ED-7355-9E2B-025D7CE8BA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ABAA7-3C0C-3513-19DE-35F521DC2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368A4C-F1ED-5EE0-A85A-29395A834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BAF5A-1C90-4AAC-0B3E-7BC5827AC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510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07701-45C9-838D-1E36-264C8968D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98A6C9-E03B-89EE-65AE-2CA9591A74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488AA-ADB5-4188-F416-C399B01D7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3D5D08-095F-4610-E428-B1784F4AF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F5143-0E52-5F33-69B1-B7959FD13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63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09707-6EBC-FFF8-C6F4-38208D88BF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0E82F4-78A2-91DF-C3A6-A8FD480CFA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97B95E-9695-A2D7-B962-B92DE50BAF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57ADAC-7D2D-22CB-E97F-0E6D34989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2D39B-0E0A-62AD-43EB-01D3767D9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7B093-1CC7-1813-D7F3-471A20B0A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163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EC6E2-A8B7-43E2-FC3E-6EA0E404E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2647D7-D864-BEA3-0E4A-4716076880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12C-65A6-AE39-5B9E-5DB5149D7B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413D00-027B-5AA1-2BA6-82E48A1760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82484E-ABCF-39E5-3A00-80F3D88F8A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FA14F-21E2-775E-5B90-83D987396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845196-C574-79F4-0BCA-0121FE6641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A887F7-17A1-C600-E68B-61996D38A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0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E15468-5721-06D8-4BF9-B79357899A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32BBDA-550E-8E03-2C10-1121ADED8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CEF190-531F-FC61-F846-06C8E1611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7214203-6C00-138A-6876-67E818FDA3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298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762A73-8735-E976-6248-7F6AB02B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DF15ED-E768-D46D-8EF2-1391BE8C2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CBB950-86FE-C9F5-664A-A6590A1E8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715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5F446-94E0-6B97-BFD5-F84909A0A4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A38E4-C53B-BFA2-3B2A-63F029452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E78C48-4A31-4F92-42DD-40552A78B9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076292-71AB-2F22-16C7-927EFBB4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C187A4-6183-7281-FF20-36C21EF46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00792F-12E3-A234-9E4D-594B046A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74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4BD39-ED92-E100-FB88-4FFA19BF5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2C4508-EC40-A6A8-B4A9-BB859C8979C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D5C88-F4C5-566B-6686-20D6252812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B09C04-34A7-3998-EBD7-A39C73FDE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B32012-4BF0-C170-0E47-556EF079F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03FF16-5157-F6ED-7965-945644B06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291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50698-2E70-079A-2300-2B7BD9C10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CDB0E-28AA-6F60-F721-0F703C3586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E138C1-66E0-9772-8ECD-ED485F78B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0B7973-08F9-ED01-7BD5-ED1DF9D28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49F67-2514-465F-0978-671842B28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44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2C4BA0-CCAC-06F3-B0E2-B9436B947CA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BF83F1-8372-9E87-D0C0-26F6F4AF59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8DC5A-6261-0346-AC37-F2202DC53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68668B-EDC8-A9B7-94B2-7DFFF5C9B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6A2B70-04A4-8A77-4F05-B0017A1C7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949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F0100-C068-3E8F-4DC5-0AAD86568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69176C-DD18-1A53-7E44-5D5F3E94B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E0D04-8ED0-E2B9-6D33-8F9F3CB3D4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1C671C-F737-42A5-AECF-9CE541B17C81}" type="datetimeFigureOut">
              <a:rPr lang="en-GB" smtClean="0"/>
              <a:t>15/03/2023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18B02-21BD-FCAB-FCCE-65D564816D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E6B46-58AA-DD5B-6045-D82A9BB14F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B76336-D10E-4DA1-9BC1-60D6EDE0EB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51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A64D5-1C83-9FCF-D57D-11CF6401FA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643672" cy="2387600"/>
          </a:xfrm>
        </p:spPr>
        <p:txBody>
          <a:bodyPr>
            <a:normAutofit/>
          </a:bodyPr>
          <a:lstStyle/>
          <a:p>
            <a:r>
              <a:rPr lang="en-GB" sz="3600" b="0" i="0" u="none" strike="noStrike" baseline="0" dirty="0"/>
              <a:t>DOGS OF WAR, OR DOGS IN WAR? </a:t>
            </a:r>
            <a:br>
              <a:rPr lang="en-GB" sz="3600" b="0" i="0" u="none" strike="noStrike" baseline="0" dirty="0"/>
            </a:br>
            <a:r>
              <a:rPr lang="en-GB" sz="3600" b="0" i="0" u="none" strike="noStrike" baseline="0" dirty="0"/>
              <a:t>THE USE OF DOGS IN</a:t>
            </a:r>
            <a:r>
              <a:rPr lang="en-GB" sz="3600" dirty="0"/>
              <a:t> </a:t>
            </a:r>
            <a:r>
              <a:rPr lang="en-GB" sz="3600" b="0" i="0" u="none" strike="noStrike" baseline="0" dirty="0"/>
              <a:t>CLASSICAL GREEK WARFARE</a:t>
            </a:r>
            <a:br>
              <a:rPr lang="en-GB" sz="3600" b="0" i="0" u="none" strike="noStrike" baseline="0" dirty="0"/>
            </a:br>
            <a:r>
              <a:rPr lang="en-GB" sz="3600" b="0" i="0" u="none" strike="noStrike" baseline="0" dirty="0"/>
              <a:t>By Owen Rees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D8C2A-5725-AD80-578C-A8FBE2B12A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71467"/>
            <a:ext cx="9144000" cy="165576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+mj-lt"/>
              </a:rPr>
              <a:t>A Response by</a:t>
            </a:r>
          </a:p>
          <a:p>
            <a:r>
              <a:rPr lang="en-GB" sz="3600" dirty="0">
                <a:latin typeface="+mj-lt"/>
              </a:rPr>
              <a:t>Elwyn Jones</a:t>
            </a:r>
          </a:p>
        </p:txBody>
      </p:sp>
    </p:spTree>
    <p:extLst>
      <p:ext uri="{BB962C8B-B14F-4D97-AF65-F5344CB8AC3E}">
        <p14:creationId xmlns:p14="http://schemas.microsoft.com/office/powerpoint/2010/main" val="1580612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6B75F-4FBC-B2FB-7958-48A1A3FAD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Soter</a:t>
            </a:r>
            <a:r>
              <a:rPr lang="en-GB" dirty="0"/>
              <a:t> The Dog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E09B6-D7AC-F8F6-0885-DB8AE2C3C0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Dog at Corinth that alerted the city to a Persian Invasion</a:t>
            </a:r>
          </a:p>
          <a:p>
            <a:r>
              <a:rPr lang="en-GB" dirty="0"/>
              <a:t>Earliest telling traced to </a:t>
            </a:r>
            <a:r>
              <a:rPr lang="fr-FR" dirty="0"/>
              <a:t>1796 written by Anne François Joachim Fréville</a:t>
            </a:r>
          </a:p>
          <a:p>
            <a:r>
              <a:rPr lang="fr-FR" dirty="0"/>
              <a:t>Research shows handful of sources and niche internet articles</a:t>
            </a:r>
          </a:p>
          <a:p>
            <a:r>
              <a:rPr lang="fr-FR" dirty="0"/>
              <a:t>Most </a:t>
            </a:r>
            <a:r>
              <a:rPr lang="fr-FR" dirty="0" err="1"/>
              <a:t>likely</a:t>
            </a:r>
            <a:r>
              <a:rPr lang="fr-FR" dirty="0"/>
              <a:t> an </a:t>
            </a:r>
            <a:r>
              <a:rPr lang="fr-FR" dirty="0" err="1"/>
              <a:t>exaggeration</a:t>
            </a:r>
            <a:r>
              <a:rPr lang="fr-FR" dirty="0"/>
              <a:t> of </a:t>
            </a:r>
            <a:r>
              <a:rPr lang="fr-FR" dirty="0" err="1"/>
              <a:t>writings</a:t>
            </a:r>
            <a:r>
              <a:rPr lang="fr-FR" dirty="0"/>
              <a:t> by </a:t>
            </a:r>
            <a:r>
              <a:rPr lang="fr-FR" dirty="0" err="1"/>
              <a:t>Plutarch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7518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07BAC-CBA4-9975-A451-2411F5305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Roles Held By Dogs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5CE13-5326-53BA-8F08-523941C9F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Term dogs of war</a:t>
            </a:r>
          </a:p>
          <a:p>
            <a:r>
              <a:rPr lang="en-GB" dirty="0"/>
              <a:t>Usage in warfare</a:t>
            </a:r>
          </a:p>
          <a:p>
            <a:r>
              <a:rPr lang="en-GB" dirty="0"/>
              <a:t>Were they trained for purpose?</a:t>
            </a:r>
          </a:p>
          <a:p>
            <a:r>
              <a:rPr lang="en-GB" dirty="0"/>
              <a:t>Lasting Reputation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06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30103-EF48-BCCA-B0FB-3074ECED87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C35E0-467F-5754-6CFD-4D7FDA9040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Evidence of the time</a:t>
            </a:r>
          </a:p>
          <a:p>
            <a:r>
              <a:rPr lang="en-GB" dirty="0"/>
              <a:t>Is the evidence reliable?</a:t>
            </a:r>
          </a:p>
          <a:p>
            <a:r>
              <a:rPr lang="en-GB" dirty="0"/>
              <a:t>Was evidence missing?</a:t>
            </a:r>
          </a:p>
          <a:p>
            <a:r>
              <a:rPr lang="en-GB" dirty="0"/>
              <a:t>Does it support the study?</a:t>
            </a:r>
          </a:p>
        </p:txBody>
      </p:sp>
    </p:spTree>
    <p:extLst>
      <p:ext uri="{BB962C8B-B14F-4D97-AF65-F5344CB8AC3E}">
        <p14:creationId xmlns:p14="http://schemas.microsoft.com/office/powerpoint/2010/main" val="137410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7F3D1-129D-9BA5-0DF1-474B3EA3A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BC178-BFE4-2EDF-077A-2BE0A32AD8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I agree?</a:t>
            </a:r>
          </a:p>
          <a:p>
            <a:r>
              <a:rPr lang="en-GB" dirty="0"/>
              <a:t>Is the work supported?</a:t>
            </a:r>
          </a:p>
          <a:p>
            <a:r>
              <a:rPr lang="en-GB" dirty="0"/>
              <a:t>Are any crucial points missing?</a:t>
            </a:r>
          </a:p>
        </p:txBody>
      </p:sp>
    </p:spTree>
    <p:extLst>
      <p:ext uri="{BB962C8B-B14F-4D97-AF65-F5344CB8AC3E}">
        <p14:creationId xmlns:p14="http://schemas.microsoft.com/office/powerpoint/2010/main" val="35699873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124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DOGS OF WAR, OR DOGS IN WAR?  THE USE OF DOGS IN CLASSICAL GREEK WARFARE By Owen Rees</vt:lpstr>
      <vt:lpstr>Soter The Dog</vt:lpstr>
      <vt:lpstr>Roles Held By Dogs</vt:lpstr>
      <vt:lpstr>Evidence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DOGS OF WAR, OR DOGS IN WAR?  THE USE OF DOGS IN CLASSICAL GREEK WARFARE By Owen Rees</dc:title>
  <dc:creator>Dan Jones (2104067)</dc:creator>
  <cp:lastModifiedBy>Dan Jones (2104067)</cp:lastModifiedBy>
  <cp:revision>1</cp:revision>
  <dcterms:created xsi:type="dcterms:W3CDTF">2023-03-15T23:13:18Z</dcterms:created>
  <dcterms:modified xsi:type="dcterms:W3CDTF">2023-03-16T00:28:41Z</dcterms:modified>
</cp:coreProperties>
</file>