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31BCA2-149F-14C8-D0C1-5A88D9B8A6BD}" v="44" dt="2025-12-07T09:34:15.0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ka Vlasova (2416718)" userId="S::2416718@student.uwtsd.ac.uk::96f2bcb7-0860-44c6-b59c-641554d102fe" providerId="AD" clId="Web-{C46A2B70-9807-BA5C-86EC-D22A450CB94D}"/>
    <pc:docChg chg="modSld">
      <pc:chgData name="Nika Vlasova (2416718)" userId="S::2416718@student.uwtsd.ac.uk::96f2bcb7-0860-44c6-b59c-641554d102fe" providerId="AD" clId="Web-{C46A2B70-9807-BA5C-86EC-D22A450CB94D}" dt="2025-12-03T14:54:14.826" v="2" actId="20577"/>
      <pc:docMkLst>
        <pc:docMk/>
      </pc:docMkLst>
      <pc:sldChg chg="modSp">
        <pc:chgData name="Nika Vlasova (2416718)" userId="S::2416718@student.uwtsd.ac.uk::96f2bcb7-0860-44c6-b59c-641554d102fe" providerId="AD" clId="Web-{C46A2B70-9807-BA5C-86EC-D22A450CB94D}" dt="2025-12-03T14:54:14.826" v="2" actId="20577"/>
        <pc:sldMkLst>
          <pc:docMk/>
          <pc:sldMk cId="3016540163" sldId="261"/>
        </pc:sldMkLst>
        <pc:spChg chg="mod">
          <ac:chgData name="Nika Vlasova (2416718)" userId="S::2416718@student.uwtsd.ac.uk::96f2bcb7-0860-44c6-b59c-641554d102fe" providerId="AD" clId="Web-{C46A2B70-9807-BA5C-86EC-D22A450CB94D}" dt="2025-12-03T14:54:14.826" v="2" actId="20577"/>
          <ac:spMkLst>
            <pc:docMk/>
            <pc:sldMk cId="3016540163" sldId="261"/>
            <ac:spMk id="2" creationId="{8658B362-02D4-D441-FE9B-515814EB5201}"/>
          </ac:spMkLst>
        </pc:spChg>
      </pc:sldChg>
    </pc:docChg>
  </pc:docChgLst>
  <pc:docChgLst>
    <pc:chgData name="Nika Vlasova (2416718)" userId="S::2416718@student.uwtsd.ac.uk::96f2bcb7-0860-44c6-b59c-641554d102fe" providerId="AD" clId="Web-{2FBBA12B-060A-D864-9315-302367CC3B79}"/>
    <pc:docChg chg="addSld modSld">
      <pc:chgData name="Nika Vlasova (2416718)" userId="S::2416718@student.uwtsd.ac.uk::96f2bcb7-0860-44c6-b59c-641554d102fe" providerId="AD" clId="Web-{2FBBA12B-060A-D864-9315-302367CC3B79}" dt="2025-11-30T12:22:13.218" v="13"/>
      <pc:docMkLst>
        <pc:docMk/>
      </pc:docMkLst>
      <pc:sldChg chg="new">
        <pc:chgData name="Nika Vlasova (2416718)" userId="S::2416718@student.uwtsd.ac.uk::96f2bcb7-0860-44c6-b59c-641554d102fe" providerId="AD" clId="Web-{2FBBA12B-060A-D864-9315-302367CC3B79}" dt="2025-11-30T12:22:13.218" v="13"/>
        <pc:sldMkLst>
          <pc:docMk/>
          <pc:sldMk cId="114034394" sldId="257"/>
        </pc:sldMkLst>
      </pc:sldChg>
    </pc:docChg>
  </pc:docChgLst>
  <pc:docChgLst>
    <pc:chgData name="Nika Vlasova (2416718)" userId="S::2416718@student.uwtsd.ac.uk::96f2bcb7-0860-44c6-b59c-641554d102fe" providerId="AD" clId="Web-{673CC8C0-D6C9-AEB0-569B-70F1E791FCA5}"/>
    <pc:docChg chg="addSld delSld modSld sldOrd">
      <pc:chgData name="Nika Vlasova (2416718)" userId="S::2416718@student.uwtsd.ac.uk::96f2bcb7-0860-44c6-b59c-641554d102fe" providerId="AD" clId="Web-{673CC8C0-D6C9-AEB0-569B-70F1E791FCA5}" dt="2025-12-03T00:12:00.895" v="256" actId="14100"/>
      <pc:docMkLst>
        <pc:docMk/>
      </pc:docMkLst>
      <pc:sldChg chg="addSp delSp modSp">
        <pc:chgData name="Nika Vlasova (2416718)" userId="S::2416718@student.uwtsd.ac.uk::96f2bcb7-0860-44c6-b59c-641554d102fe" providerId="AD" clId="Web-{673CC8C0-D6C9-AEB0-569B-70F1E791FCA5}" dt="2025-12-03T00:12:00.895" v="256" actId="14100"/>
        <pc:sldMkLst>
          <pc:docMk/>
          <pc:sldMk cId="114034394" sldId="257"/>
        </pc:sldMkLst>
        <pc:spChg chg="mod">
          <ac:chgData name="Nika Vlasova (2416718)" userId="S::2416718@student.uwtsd.ac.uk::96f2bcb7-0860-44c6-b59c-641554d102fe" providerId="AD" clId="Web-{673CC8C0-D6C9-AEB0-569B-70F1E791FCA5}" dt="2025-12-03T00:11:50.613" v="252" actId="14100"/>
          <ac:spMkLst>
            <pc:docMk/>
            <pc:sldMk cId="114034394" sldId="257"/>
            <ac:spMk id="4" creationId="{5AC99A87-C0A3-819A-A457-47561D39F312}"/>
          </ac:spMkLst>
        </pc:spChg>
        <pc:spChg chg="mod ord">
          <ac:chgData name="Nika Vlasova (2416718)" userId="S::2416718@student.uwtsd.ac.uk::96f2bcb7-0860-44c6-b59c-641554d102fe" providerId="AD" clId="Web-{673CC8C0-D6C9-AEB0-569B-70F1E791FCA5}" dt="2025-12-03T00:11:53.894" v="253" actId="14100"/>
          <ac:spMkLst>
            <pc:docMk/>
            <pc:sldMk cId="114034394" sldId="257"/>
            <ac:spMk id="5" creationId="{5BEC1FFC-F111-289D-3D14-B8DD176AEA58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3:22.437" v="34"/>
          <ac:spMkLst>
            <pc:docMk/>
            <pc:sldMk cId="114034394" sldId="257"/>
            <ac:spMk id="65" creationId="{9A0D773F-7A7D-4DBB-9DEA-86BB8B8F4BC8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3:22.437" v="34"/>
          <ac:spMkLst>
            <pc:docMk/>
            <pc:sldMk cId="114034394" sldId="257"/>
            <ac:spMk id="66" creationId="{7FF47CB7-972F-479F-A36D-9E72D26EC8DA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3:22.437" v="34"/>
          <ac:spMkLst>
            <pc:docMk/>
            <pc:sldMk cId="114034394" sldId="257"/>
            <ac:spMk id="67" creationId="{0D153B68-5844-490D-8E67-F616D6D721CA}"/>
          </ac:spMkLst>
        </pc:spChg>
        <pc:picChg chg="mod ord">
          <ac:chgData name="Nika Vlasova (2416718)" userId="S::2416718@student.uwtsd.ac.uk::96f2bcb7-0860-44c6-b59c-641554d102fe" providerId="AD" clId="Web-{673CC8C0-D6C9-AEB0-569B-70F1E791FCA5}" dt="2025-12-03T00:12:00.895" v="256" actId="14100"/>
          <ac:picMkLst>
            <pc:docMk/>
            <pc:sldMk cId="114034394" sldId="257"/>
            <ac:picMk id="6" creationId="{1AF852C9-7F93-26B7-FF6D-06A6F831F119}"/>
          </ac:picMkLst>
        </pc:picChg>
      </pc:sldChg>
      <pc:sldChg chg="addSp modSp mod setBg">
        <pc:chgData name="Nika Vlasova (2416718)" userId="S::2416718@student.uwtsd.ac.uk::96f2bcb7-0860-44c6-b59c-641554d102fe" providerId="AD" clId="Web-{673CC8C0-D6C9-AEB0-569B-70F1E791FCA5}" dt="2025-12-02T23:43:00.655" v="28" actId="20577"/>
        <pc:sldMkLst>
          <pc:docMk/>
          <pc:sldMk cId="3136733435" sldId="258"/>
        </pc:sldMkLst>
        <pc:spChg chg="mod">
          <ac:chgData name="Nika Vlasova (2416718)" userId="S::2416718@student.uwtsd.ac.uk::96f2bcb7-0860-44c6-b59c-641554d102fe" providerId="AD" clId="Web-{673CC8C0-D6C9-AEB0-569B-70F1E791FCA5}" dt="2025-12-02T23:43:00.655" v="28" actId="20577"/>
          <ac:spMkLst>
            <pc:docMk/>
            <pc:sldMk cId="3136733435" sldId="258"/>
            <ac:spMk id="3" creationId="{2B40B44D-BE6C-C51D-CBCF-02D3AEFA8FAB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2:15.123" v="19"/>
          <ac:spMkLst>
            <pc:docMk/>
            <pc:sldMk cId="3136733435" sldId="258"/>
            <ac:spMk id="10" creationId="{AFB5468C-305B-445A-A53B-93DB583365AE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2:15.123" v="19"/>
          <ac:spMkLst>
            <pc:docMk/>
            <pc:sldMk cId="3136733435" sldId="258"/>
            <ac:spMk id="12" creationId="{A2CDF4EC-7B47-436E-927B-575404258573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2:15.123" v="19"/>
          <ac:spMkLst>
            <pc:docMk/>
            <pc:sldMk cId="3136733435" sldId="258"/>
            <ac:spMk id="14" creationId="{EF273D9E-5BEA-459A-918F-AF5ACA258471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2:15.123" v="19"/>
          <ac:spMkLst>
            <pc:docMk/>
            <pc:sldMk cId="3136733435" sldId="258"/>
            <ac:spMk id="16" creationId="{5DFA5EF5-56B1-49EE-B0BB-69B6399FAD9F}"/>
          </ac:spMkLst>
        </pc:spChg>
        <pc:picChg chg="mod">
          <ac:chgData name="Nika Vlasova (2416718)" userId="S::2416718@student.uwtsd.ac.uk::96f2bcb7-0860-44c6-b59c-641554d102fe" providerId="AD" clId="Web-{673CC8C0-D6C9-AEB0-569B-70F1E791FCA5}" dt="2025-12-02T23:42:15.123" v="19"/>
          <ac:picMkLst>
            <pc:docMk/>
            <pc:sldMk cId="3136733435" sldId="258"/>
            <ac:picMk id="4" creationId="{A47867CE-9229-E20A-3632-284AF0980060}"/>
          </ac:picMkLst>
        </pc:picChg>
        <pc:picChg chg="mod ord">
          <ac:chgData name="Nika Vlasova (2416718)" userId="S::2416718@student.uwtsd.ac.uk::96f2bcb7-0860-44c6-b59c-641554d102fe" providerId="AD" clId="Web-{673CC8C0-D6C9-AEB0-569B-70F1E791FCA5}" dt="2025-12-02T23:42:15.123" v="19"/>
          <ac:picMkLst>
            <pc:docMk/>
            <pc:sldMk cId="3136733435" sldId="258"/>
            <ac:picMk id="5" creationId="{9942FF44-5D99-9FCF-362F-EBA466A48F42}"/>
          </ac:picMkLst>
        </pc:picChg>
      </pc:sldChg>
      <pc:sldChg chg="addSp delSp modSp mod setBg">
        <pc:chgData name="Nika Vlasova (2416718)" userId="S::2416718@student.uwtsd.ac.uk::96f2bcb7-0860-44c6-b59c-641554d102fe" providerId="AD" clId="Web-{673CC8C0-D6C9-AEB0-569B-70F1E791FCA5}" dt="2025-12-02T23:44:22.644" v="51"/>
        <pc:sldMkLst>
          <pc:docMk/>
          <pc:sldMk cId="4147011188" sldId="259"/>
        </pc:sldMkLst>
        <pc:spChg chg="add">
          <ac:chgData name="Nika Vlasova (2416718)" userId="S::2416718@student.uwtsd.ac.uk::96f2bcb7-0860-44c6-b59c-641554d102fe" providerId="AD" clId="Web-{673CC8C0-D6C9-AEB0-569B-70F1E791FCA5}" dt="2025-12-02T23:44:22.644" v="51"/>
          <ac:spMkLst>
            <pc:docMk/>
            <pc:sldMk cId="4147011188" sldId="259"/>
            <ac:spMk id="33" creationId="{B50AB553-2A96-4A92-96F2-93548E096954}"/>
          </ac:spMkLst>
        </pc:spChg>
        <pc:graphicFrameChg chg="add mod modGraphic">
          <ac:chgData name="Nika Vlasova (2416718)" userId="S::2416718@student.uwtsd.ac.uk::96f2bcb7-0860-44c6-b59c-641554d102fe" providerId="AD" clId="Web-{673CC8C0-D6C9-AEB0-569B-70F1E791FCA5}" dt="2025-12-02T23:44:22.644" v="51"/>
          <ac:graphicFrameMkLst>
            <pc:docMk/>
            <pc:sldMk cId="4147011188" sldId="259"/>
            <ac:graphicFrameMk id="23" creationId="{593F1E1C-C29E-FF21-BD8A-42CC860EA0ED}"/>
          </ac:graphicFrameMkLst>
        </pc:graphicFrameChg>
        <pc:picChg chg="add mod">
          <ac:chgData name="Nika Vlasova (2416718)" userId="S::2416718@student.uwtsd.ac.uk::96f2bcb7-0860-44c6-b59c-641554d102fe" providerId="AD" clId="Web-{673CC8C0-D6C9-AEB0-569B-70F1E791FCA5}" dt="2025-12-02T23:44:22.644" v="51"/>
          <ac:picMkLst>
            <pc:docMk/>
            <pc:sldMk cId="4147011188" sldId="259"/>
            <ac:picMk id="24" creationId="{F6C5E8E1-6754-619A-2009-DB717EDFD679}"/>
          </ac:picMkLst>
        </pc:picChg>
      </pc:sldChg>
      <pc:sldChg chg="addSp modSp mod setBg">
        <pc:chgData name="Nika Vlasova (2416718)" userId="S::2416718@student.uwtsd.ac.uk::96f2bcb7-0860-44c6-b59c-641554d102fe" providerId="AD" clId="Web-{673CC8C0-D6C9-AEB0-569B-70F1E791FCA5}" dt="2025-12-02T23:52:22.709" v="84" actId="14100"/>
        <pc:sldMkLst>
          <pc:docMk/>
          <pc:sldMk cId="3454012922" sldId="260"/>
        </pc:sldMkLst>
        <pc:spChg chg="mod">
          <ac:chgData name="Nika Vlasova (2416718)" userId="S::2416718@student.uwtsd.ac.uk::96f2bcb7-0860-44c6-b59c-641554d102fe" providerId="AD" clId="Web-{673CC8C0-D6C9-AEB0-569B-70F1E791FCA5}" dt="2025-12-02T23:52:07.396" v="78" actId="1076"/>
          <ac:spMkLst>
            <pc:docMk/>
            <pc:sldMk cId="3454012922" sldId="260"/>
            <ac:spMk id="3" creationId="{CBE380C8-51D1-DB42-3917-0CCB57FD0C34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5:05.430" v="52"/>
          <ac:spMkLst>
            <pc:docMk/>
            <pc:sldMk cId="3454012922" sldId="260"/>
            <ac:spMk id="8" creationId="{95408913-B323-422F-B521-2957A5B7FEE8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45:05.430" v="52"/>
          <ac:spMkLst>
            <pc:docMk/>
            <pc:sldMk cId="3454012922" sldId="260"/>
            <ac:spMk id="10" creationId="{AA770EBD-5B77-46EC-BF58-EF27ACD6B47C}"/>
          </ac:spMkLst>
        </pc:spChg>
        <pc:picChg chg="add mod">
          <ac:chgData name="Nika Vlasova (2416718)" userId="S::2416718@student.uwtsd.ac.uk::96f2bcb7-0860-44c6-b59c-641554d102fe" providerId="AD" clId="Web-{673CC8C0-D6C9-AEB0-569B-70F1E791FCA5}" dt="2025-12-02T23:52:22.709" v="84" actId="14100"/>
          <ac:picMkLst>
            <pc:docMk/>
            <pc:sldMk cId="3454012922" sldId="260"/>
            <ac:picMk id="2" creationId="{40B30774-8D5C-477A-93D0-10CCD8DD885B}"/>
          </ac:picMkLst>
        </pc:picChg>
      </pc:sldChg>
      <pc:sldChg chg="addSp delSp modSp mod setBg">
        <pc:chgData name="Nika Vlasova (2416718)" userId="S::2416718@student.uwtsd.ac.uk::96f2bcb7-0860-44c6-b59c-641554d102fe" providerId="AD" clId="Web-{673CC8C0-D6C9-AEB0-569B-70F1E791FCA5}" dt="2025-12-02T23:53:42.453" v="96" actId="20577"/>
        <pc:sldMkLst>
          <pc:docMk/>
          <pc:sldMk cId="3016540163" sldId="261"/>
        </pc:sldMkLst>
        <pc:spChg chg="mod">
          <ac:chgData name="Nika Vlasova (2416718)" userId="S::2416718@student.uwtsd.ac.uk::96f2bcb7-0860-44c6-b59c-641554d102fe" providerId="AD" clId="Web-{673CC8C0-D6C9-AEB0-569B-70F1E791FCA5}" dt="2025-12-02T23:53:42.453" v="96" actId="20577"/>
          <ac:spMkLst>
            <pc:docMk/>
            <pc:sldMk cId="3016540163" sldId="261"/>
            <ac:spMk id="2" creationId="{8658B362-02D4-D441-FE9B-515814EB5201}"/>
          </ac:spMkLst>
        </pc:spChg>
        <pc:grpChg chg="add">
          <ac:chgData name="Nika Vlasova (2416718)" userId="S::2416718@student.uwtsd.ac.uk::96f2bcb7-0860-44c6-b59c-641554d102fe" providerId="AD" clId="Web-{673CC8C0-D6C9-AEB0-569B-70F1E791FCA5}" dt="2025-12-02T23:53:00.868" v="87"/>
          <ac:grpSpMkLst>
            <pc:docMk/>
            <pc:sldMk cId="3016540163" sldId="261"/>
            <ac:grpSpMk id="8" creationId="{5EFBDE31-BB3E-6CFC-23CD-B5976DA38438}"/>
          </ac:grpSpMkLst>
        </pc:grpChg>
        <pc:picChg chg="add">
          <ac:chgData name="Nika Vlasova (2416718)" userId="S::2416718@student.uwtsd.ac.uk::96f2bcb7-0860-44c6-b59c-641554d102fe" providerId="AD" clId="Web-{673CC8C0-D6C9-AEB0-569B-70F1E791FCA5}" dt="2025-12-02T23:53:00.868" v="87"/>
          <ac:picMkLst>
            <pc:docMk/>
            <pc:sldMk cId="3016540163" sldId="261"/>
            <ac:picMk id="4" creationId="{7A322E39-B874-0271-E8C8-933083D139F9}"/>
          </ac:picMkLst>
        </pc:picChg>
      </pc:sldChg>
      <pc:sldChg chg="addSp modSp mod setBg">
        <pc:chgData name="Nika Vlasova (2416718)" userId="S::2416718@student.uwtsd.ac.uk::96f2bcb7-0860-44c6-b59c-641554d102fe" providerId="AD" clId="Web-{673CC8C0-D6C9-AEB0-569B-70F1E791FCA5}" dt="2025-12-03T00:05:10.923" v="194" actId="1076"/>
        <pc:sldMkLst>
          <pc:docMk/>
          <pc:sldMk cId="131143420" sldId="262"/>
        </pc:sldMkLst>
        <pc:spChg chg="mod">
          <ac:chgData name="Nika Vlasova (2416718)" userId="S::2416718@student.uwtsd.ac.uk::96f2bcb7-0860-44c6-b59c-641554d102fe" providerId="AD" clId="Web-{673CC8C0-D6C9-AEB0-569B-70F1E791FCA5}" dt="2025-12-03T00:05:07.329" v="193" actId="1076"/>
          <ac:spMkLst>
            <pc:docMk/>
            <pc:sldMk cId="131143420" sldId="262"/>
            <ac:spMk id="2" creationId="{BCC06075-5E80-D32E-5C1C-A158C3DFE567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55:11.051" v="97"/>
          <ac:spMkLst>
            <pc:docMk/>
            <pc:sldMk cId="131143420" sldId="262"/>
            <ac:spMk id="11" creationId="{5D7F64A8-D625-4F61-A290-B499BB62ACFF}"/>
          </ac:spMkLst>
        </pc:spChg>
        <pc:picChg chg="add mod">
          <ac:chgData name="Nika Vlasova (2416718)" userId="S::2416718@student.uwtsd.ac.uk::96f2bcb7-0860-44c6-b59c-641554d102fe" providerId="AD" clId="Web-{673CC8C0-D6C9-AEB0-569B-70F1E791FCA5}" dt="2025-12-03T00:05:10.923" v="194" actId="1076"/>
          <ac:picMkLst>
            <pc:docMk/>
            <pc:sldMk cId="131143420" sldId="262"/>
            <ac:picMk id="6" creationId="{B4B51E67-65BA-3A5C-3987-9336B72AE406}"/>
          </ac:picMkLst>
        </pc:picChg>
        <pc:picChg chg="add">
          <ac:chgData name="Nika Vlasova (2416718)" userId="S::2416718@student.uwtsd.ac.uk::96f2bcb7-0860-44c6-b59c-641554d102fe" providerId="AD" clId="Web-{673CC8C0-D6C9-AEB0-569B-70F1E791FCA5}" dt="2025-12-02T23:55:11.051" v="97"/>
          <ac:picMkLst>
            <pc:docMk/>
            <pc:sldMk cId="131143420" sldId="262"/>
            <ac:picMk id="8" creationId="{C761F122-4766-4620-AD64-D8CCBEDEE6AD}"/>
          </ac:picMkLst>
        </pc:picChg>
      </pc:sldChg>
      <pc:sldChg chg="addSp delSp modSp mod setBg">
        <pc:chgData name="Nika Vlasova (2416718)" userId="S::2416718@student.uwtsd.ac.uk::96f2bcb7-0860-44c6-b59c-641554d102fe" providerId="AD" clId="Web-{673CC8C0-D6C9-AEB0-569B-70F1E791FCA5}" dt="2025-12-03T00:02:25.374" v="174" actId="14100"/>
        <pc:sldMkLst>
          <pc:docMk/>
          <pc:sldMk cId="1322683528" sldId="263"/>
        </pc:sldMkLst>
        <pc:spChg chg="add">
          <ac:chgData name="Nika Vlasova (2416718)" userId="S::2416718@student.uwtsd.ac.uk::96f2bcb7-0860-44c6-b59c-641554d102fe" providerId="AD" clId="Web-{673CC8C0-D6C9-AEB0-569B-70F1E791FCA5}" dt="2025-12-03T00:01:16.373" v="162"/>
          <ac:spMkLst>
            <pc:docMk/>
            <pc:sldMk cId="1322683528" sldId="263"/>
            <ac:spMk id="34" creationId="{5D7F64A8-D625-4F61-A290-B499BB62ACFF}"/>
          </ac:spMkLst>
        </pc:spChg>
        <pc:spChg chg="add mod">
          <ac:chgData name="Nika Vlasova (2416718)" userId="S::2416718@student.uwtsd.ac.uk::96f2bcb7-0860-44c6-b59c-641554d102fe" providerId="AD" clId="Web-{673CC8C0-D6C9-AEB0-569B-70F1E791FCA5}" dt="2025-12-03T00:02:25.374" v="174" actId="14100"/>
          <ac:spMkLst>
            <pc:docMk/>
            <pc:sldMk cId="1322683528" sldId="263"/>
            <ac:spMk id="36" creationId="{4DD89BCB-83AC-F6D8-073F-B6F95935F5D0}"/>
          </ac:spMkLst>
        </pc:spChg>
        <pc:picChg chg="add">
          <ac:chgData name="Nika Vlasova (2416718)" userId="S::2416718@student.uwtsd.ac.uk::96f2bcb7-0860-44c6-b59c-641554d102fe" providerId="AD" clId="Web-{673CC8C0-D6C9-AEB0-569B-70F1E791FCA5}" dt="2025-12-03T00:01:16.373" v="162"/>
          <ac:picMkLst>
            <pc:docMk/>
            <pc:sldMk cId="1322683528" sldId="263"/>
            <ac:picMk id="35" creationId="{F9F6BC11-0BA0-CCAA-6F1D-043B32715951}"/>
          </ac:picMkLst>
        </pc:picChg>
        <pc:picChg chg="add">
          <ac:chgData name="Nika Vlasova (2416718)" userId="S::2416718@student.uwtsd.ac.uk::96f2bcb7-0860-44c6-b59c-641554d102fe" providerId="AD" clId="Web-{673CC8C0-D6C9-AEB0-569B-70F1E791FCA5}" dt="2025-12-03T00:01:16.373" v="162"/>
          <ac:picMkLst>
            <pc:docMk/>
            <pc:sldMk cId="1322683528" sldId="263"/>
            <ac:picMk id="37" creationId="{1C3F0678-CC24-4465-B994-0905A7168BA0}"/>
          </ac:picMkLst>
        </pc:picChg>
      </pc:sldChg>
      <pc:sldChg chg="addSp modSp mod setBg">
        <pc:chgData name="Nika Vlasova (2416718)" userId="S::2416718@student.uwtsd.ac.uk::96f2bcb7-0860-44c6-b59c-641554d102fe" providerId="AD" clId="Web-{673CC8C0-D6C9-AEB0-569B-70F1E791FCA5}" dt="2025-12-03T00:04:32.188" v="190" actId="20577"/>
        <pc:sldMkLst>
          <pc:docMk/>
          <pc:sldMk cId="417140844" sldId="264"/>
        </pc:sldMkLst>
        <pc:spChg chg="mod">
          <ac:chgData name="Nika Vlasova (2416718)" userId="S::2416718@student.uwtsd.ac.uk::96f2bcb7-0860-44c6-b59c-641554d102fe" providerId="AD" clId="Web-{673CC8C0-D6C9-AEB0-569B-70F1E791FCA5}" dt="2025-12-03T00:04:32.188" v="190" actId="20577"/>
          <ac:spMkLst>
            <pc:docMk/>
            <pc:sldMk cId="417140844" sldId="264"/>
            <ac:spMk id="2" creationId="{9118F9D9-792D-E2B7-AE38-38025D43D52D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3T00:03:16.672" v="175"/>
          <ac:spMkLst>
            <pc:docMk/>
            <pc:sldMk cId="417140844" sldId="264"/>
            <ac:spMk id="11" creationId="{5D7F64A8-D625-4F61-A290-B499BB62ACFF}"/>
          </ac:spMkLst>
        </pc:spChg>
        <pc:picChg chg="add">
          <ac:chgData name="Nika Vlasova (2416718)" userId="S::2416718@student.uwtsd.ac.uk::96f2bcb7-0860-44c6-b59c-641554d102fe" providerId="AD" clId="Web-{673CC8C0-D6C9-AEB0-569B-70F1E791FCA5}" dt="2025-12-03T00:03:16.672" v="175"/>
          <ac:picMkLst>
            <pc:docMk/>
            <pc:sldMk cId="417140844" sldId="264"/>
            <ac:picMk id="6" creationId="{A6FFB87B-5B67-8F5D-3046-1090C20A5915}"/>
          </ac:picMkLst>
        </pc:picChg>
        <pc:picChg chg="add">
          <ac:chgData name="Nika Vlasova (2416718)" userId="S::2416718@student.uwtsd.ac.uk::96f2bcb7-0860-44c6-b59c-641554d102fe" providerId="AD" clId="Web-{673CC8C0-D6C9-AEB0-569B-70F1E791FCA5}" dt="2025-12-03T00:03:16.672" v="175"/>
          <ac:picMkLst>
            <pc:docMk/>
            <pc:sldMk cId="417140844" sldId="264"/>
            <ac:picMk id="8" creationId="{D21D019F-7202-4ADC-9580-7A11A8CAB274}"/>
          </ac:picMkLst>
        </pc:picChg>
      </pc:sldChg>
      <pc:sldChg chg="addSp modSp mod setBg">
        <pc:chgData name="Nika Vlasova (2416718)" userId="S::2416718@student.uwtsd.ac.uk::96f2bcb7-0860-44c6-b59c-641554d102fe" providerId="AD" clId="Web-{673CC8C0-D6C9-AEB0-569B-70F1E791FCA5}" dt="2025-12-03T00:06:38.752" v="207" actId="14100"/>
        <pc:sldMkLst>
          <pc:docMk/>
          <pc:sldMk cId="2016099228" sldId="265"/>
        </pc:sldMkLst>
        <pc:spChg chg="mod">
          <ac:chgData name="Nika Vlasova (2416718)" userId="S::2416718@student.uwtsd.ac.uk::96f2bcb7-0860-44c6-b59c-641554d102fe" providerId="AD" clId="Web-{673CC8C0-D6C9-AEB0-569B-70F1E791FCA5}" dt="2025-12-03T00:06:38.752" v="207" actId="14100"/>
          <ac:spMkLst>
            <pc:docMk/>
            <pc:sldMk cId="2016099228" sldId="265"/>
            <ac:spMk id="2" creationId="{D96018B0-6A62-1D6A-FD81-619311285530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3T00:05:41.392" v="195"/>
          <ac:spMkLst>
            <pc:docMk/>
            <pc:sldMk cId="2016099228" sldId="265"/>
            <ac:spMk id="11" creationId="{5D7F64A8-D625-4F61-A290-B499BB62ACFF}"/>
          </ac:spMkLst>
        </pc:spChg>
        <pc:picChg chg="add">
          <ac:chgData name="Nika Vlasova (2416718)" userId="S::2416718@student.uwtsd.ac.uk::96f2bcb7-0860-44c6-b59c-641554d102fe" providerId="AD" clId="Web-{673CC8C0-D6C9-AEB0-569B-70F1E791FCA5}" dt="2025-12-03T00:05:41.392" v="195"/>
          <ac:picMkLst>
            <pc:docMk/>
            <pc:sldMk cId="2016099228" sldId="265"/>
            <ac:picMk id="6" creationId="{FEA814CC-C023-BAA6-AEC6-4ED4C863ED74}"/>
          </ac:picMkLst>
        </pc:picChg>
        <pc:picChg chg="add">
          <ac:chgData name="Nika Vlasova (2416718)" userId="S::2416718@student.uwtsd.ac.uk::96f2bcb7-0860-44c6-b59c-641554d102fe" providerId="AD" clId="Web-{673CC8C0-D6C9-AEB0-569B-70F1E791FCA5}" dt="2025-12-03T00:05:41.392" v="195"/>
          <ac:picMkLst>
            <pc:docMk/>
            <pc:sldMk cId="2016099228" sldId="265"/>
            <ac:picMk id="8" creationId="{BCE890B9-90EB-4EBE-8060-31125E473AF9}"/>
          </ac:picMkLst>
        </pc:picChg>
      </pc:sldChg>
      <pc:sldChg chg="addSp modSp mod setBg">
        <pc:chgData name="Nika Vlasova (2416718)" userId="S::2416718@student.uwtsd.ac.uk::96f2bcb7-0860-44c6-b59c-641554d102fe" providerId="AD" clId="Web-{673CC8C0-D6C9-AEB0-569B-70F1E791FCA5}" dt="2025-12-03T00:07:48.175" v="222" actId="20577"/>
        <pc:sldMkLst>
          <pc:docMk/>
          <pc:sldMk cId="2471647839" sldId="266"/>
        </pc:sldMkLst>
        <pc:spChg chg="mod">
          <ac:chgData name="Nika Vlasova (2416718)" userId="S::2416718@student.uwtsd.ac.uk::96f2bcb7-0860-44c6-b59c-641554d102fe" providerId="AD" clId="Web-{673CC8C0-D6C9-AEB0-569B-70F1E791FCA5}" dt="2025-12-03T00:07:48.175" v="222" actId="20577"/>
          <ac:spMkLst>
            <pc:docMk/>
            <pc:sldMk cId="2471647839" sldId="266"/>
            <ac:spMk id="2" creationId="{853E0BD6-8582-EC6F-E0F1-FF9180B2C6A8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3T00:06:58.206" v="208"/>
          <ac:spMkLst>
            <pc:docMk/>
            <pc:sldMk cId="2471647839" sldId="266"/>
            <ac:spMk id="11" creationId="{5D7F64A8-D625-4F61-A290-B499BB62ACFF}"/>
          </ac:spMkLst>
        </pc:spChg>
        <pc:picChg chg="add">
          <ac:chgData name="Nika Vlasova (2416718)" userId="S::2416718@student.uwtsd.ac.uk::96f2bcb7-0860-44c6-b59c-641554d102fe" providerId="AD" clId="Web-{673CC8C0-D6C9-AEB0-569B-70F1E791FCA5}" dt="2025-12-03T00:06:58.206" v="208"/>
          <ac:picMkLst>
            <pc:docMk/>
            <pc:sldMk cId="2471647839" sldId="266"/>
            <ac:picMk id="6" creationId="{C47448BC-032F-3418-9A20-628A31C653F2}"/>
          </ac:picMkLst>
        </pc:picChg>
        <pc:picChg chg="add">
          <ac:chgData name="Nika Vlasova (2416718)" userId="S::2416718@student.uwtsd.ac.uk::96f2bcb7-0860-44c6-b59c-641554d102fe" providerId="AD" clId="Web-{673CC8C0-D6C9-AEB0-569B-70F1E791FCA5}" dt="2025-12-03T00:06:58.206" v="208"/>
          <ac:picMkLst>
            <pc:docMk/>
            <pc:sldMk cId="2471647839" sldId="266"/>
            <ac:picMk id="8" creationId="{46F9D7B2-B507-4CED-9C77-C48EBE6BC8AA}"/>
          </ac:picMkLst>
        </pc:picChg>
      </pc:sldChg>
      <pc:sldChg chg="addSp modSp mod setBg">
        <pc:chgData name="Nika Vlasova (2416718)" userId="S::2416718@student.uwtsd.ac.uk::96f2bcb7-0860-44c6-b59c-641554d102fe" providerId="AD" clId="Web-{673CC8C0-D6C9-AEB0-569B-70F1E791FCA5}" dt="2025-12-02T23:58:27.870" v="131" actId="20577"/>
        <pc:sldMkLst>
          <pc:docMk/>
          <pc:sldMk cId="1452064760" sldId="267"/>
        </pc:sldMkLst>
        <pc:spChg chg="mod">
          <ac:chgData name="Nika Vlasova (2416718)" userId="S::2416718@student.uwtsd.ac.uk::96f2bcb7-0860-44c6-b59c-641554d102fe" providerId="AD" clId="Web-{673CC8C0-D6C9-AEB0-569B-70F1E791FCA5}" dt="2025-12-02T23:58:27.870" v="131" actId="20577"/>
          <ac:spMkLst>
            <pc:docMk/>
            <pc:sldMk cId="1452064760" sldId="267"/>
            <ac:spMk id="2" creationId="{708DF8FC-E29D-FDA4-941F-8C3371F61A08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2T23:57:50.541" v="126"/>
          <ac:spMkLst>
            <pc:docMk/>
            <pc:sldMk cId="1452064760" sldId="267"/>
            <ac:spMk id="11" creationId="{5D7F64A8-D625-4F61-A290-B499BB62ACFF}"/>
          </ac:spMkLst>
        </pc:spChg>
        <pc:picChg chg="add">
          <ac:chgData name="Nika Vlasova (2416718)" userId="S::2416718@student.uwtsd.ac.uk::96f2bcb7-0860-44c6-b59c-641554d102fe" providerId="AD" clId="Web-{673CC8C0-D6C9-AEB0-569B-70F1E791FCA5}" dt="2025-12-02T23:57:50.541" v="126"/>
          <ac:picMkLst>
            <pc:docMk/>
            <pc:sldMk cId="1452064760" sldId="267"/>
            <ac:picMk id="6" creationId="{D35F35B9-70B6-2848-657D-015C92163F69}"/>
          </ac:picMkLst>
        </pc:picChg>
        <pc:picChg chg="add">
          <ac:chgData name="Nika Vlasova (2416718)" userId="S::2416718@student.uwtsd.ac.uk::96f2bcb7-0860-44c6-b59c-641554d102fe" providerId="AD" clId="Web-{673CC8C0-D6C9-AEB0-569B-70F1E791FCA5}" dt="2025-12-02T23:57:50.541" v="126"/>
          <ac:picMkLst>
            <pc:docMk/>
            <pc:sldMk cId="1452064760" sldId="267"/>
            <ac:picMk id="8" creationId="{8B41AF3D-9E6F-49C1-8869-D28F87806236}"/>
          </ac:picMkLst>
        </pc:picChg>
      </pc:sldChg>
      <pc:sldChg chg="addSp modSp new mod ord setBg">
        <pc:chgData name="Nika Vlasova (2416718)" userId="S::2416718@student.uwtsd.ac.uk::96f2bcb7-0860-44c6-b59c-641554d102fe" providerId="AD" clId="Web-{673CC8C0-D6C9-AEB0-569B-70F1E791FCA5}" dt="2025-12-03T00:10:45.297" v="235" actId="20577"/>
        <pc:sldMkLst>
          <pc:docMk/>
          <pc:sldMk cId="596946591" sldId="268"/>
        </pc:sldMkLst>
        <pc:spChg chg="add mod">
          <ac:chgData name="Nika Vlasova (2416718)" userId="S::2416718@student.uwtsd.ac.uk::96f2bcb7-0860-44c6-b59c-641554d102fe" providerId="AD" clId="Web-{673CC8C0-D6C9-AEB0-569B-70F1E791FCA5}" dt="2025-12-03T00:10:45.297" v="235" actId="20577"/>
          <ac:spMkLst>
            <pc:docMk/>
            <pc:sldMk cId="596946591" sldId="268"/>
            <ac:spMk id="2" creationId="{720D778D-F2F4-45CA-A9E6-9443899D0377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3T00:10:30.624" v="233"/>
          <ac:spMkLst>
            <pc:docMk/>
            <pc:sldMk cId="596946591" sldId="268"/>
            <ac:spMk id="7" creationId="{081EA652-8C6A-4E69-BEB9-170809474553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3T00:10:30.624" v="233"/>
          <ac:spMkLst>
            <pc:docMk/>
            <pc:sldMk cId="596946591" sldId="268"/>
            <ac:spMk id="9" creationId="{A4026A73-1F7F-49F2-B319-8CA3B3D53269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3T00:10:30.624" v="233"/>
          <ac:spMkLst>
            <pc:docMk/>
            <pc:sldMk cId="596946591" sldId="268"/>
            <ac:spMk id="11" creationId="{5298780A-33B9-4EA2-8F67-DE68AD62841B}"/>
          </ac:spMkLst>
        </pc:spChg>
        <pc:spChg chg="add">
          <ac:chgData name="Nika Vlasova (2416718)" userId="S::2416718@student.uwtsd.ac.uk::96f2bcb7-0860-44c6-b59c-641554d102fe" providerId="AD" clId="Web-{673CC8C0-D6C9-AEB0-569B-70F1E791FCA5}" dt="2025-12-03T00:10:30.624" v="233"/>
          <ac:spMkLst>
            <pc:docMk/>
            <pc:sldMk cId="596946591" sldId="268"/>
            <ac:spMk id="13" creationId="{7F488E8B-4E1E-4402-8935-D4E6C02615C7}"/>
          </ac:spMkLst>
        </pc:spChg>
        <pc:cxnChg chg="add">
          <ac:chgData name="Nika Vlasova (2416718)" userId="S::2416718@student.uwtsd.ac.uk::96f2bcb7-0860-44c6-b59c-641554d102fe" providerId="AD" clId="Web-{673CC8C0-D6C9-AEB0-569B-70F1E791FCA5}" dt="2025-12-03T00:10:30.624" v="233"/>
          <ac:cxnSpMkLst>
            <pc:docMk/>
            <pc:sldMk cId="596946591" sldId="268"/>
            <ac:cxnSpMk id="15" creationId="{23AAC9B5-8015-485C-ACF9-A750390E9A56}"/>
          </ac:cxnSpMkLst>
        </pc:cxnChg>
      </pc:sldChg>
    </pc:docChg>
  </pc:docChgLst>
  <pc:docChgLst>
    <pc:chgData name="Nika Vlasova (2416718)" userId="S::2416718@student.uwtsd.ac.uk::96f2bcb7-0860-44c6-b59c-641554d102fe" providerId="AD" clId="Web-{00E2E680-1C98-E26B-EE77-01ED85EE0610}"/>
    <pc:docChg chg="addSld modSld">
      <pc:chgData name="Nika Vlasova (2416718)" userId="S::2416718@student.uwtsd.ac.uk::96f2bcb7-0860-44c6-b59c-641554d102fe" providerId="AD" clId="Web-{00E2E680-1C98-E26B-EE77-01ED85EE0610}" dt="2025-12-02T23:26:59.702" v="131" actId="14100"/>
      <pc:docMkLst>
        <pc:docMk/>
      </pc:docMkLst>
      <pc:sldChg chg="addSp delSp modSp mod setBg modClrScheme delDesignElem chgLayout">
        <pc:chgData name="Nika Vlasova (2416718)" userId="S::2416718@student.uwtsd.ac.uk::96f2bcb7-0860-44c6-b59c-641554d102fe" providerId="AD" clId="Web-{00E2E680-1C98-E26B-EE77-01ED85EE0610}" dt="2025-12-02T23:26:03.467" v="124"/>
        <pc:sldMkLst>
          <pc:docMk/>
          <pc:sldMk cId="114034394" sldId="257"/>
        </pc:sldMkLst>
        <pc:spChg chg="add mod ord">
          <ac:chgData name="Nika Vlasova (2416718)" userId="S::2416718@student.uwtsd.ac.uk::96f2bcb7-0860-44c6-b59c-641554d102fe" providerId="AD" clId="Web-{00E2E680-1C98-E26B-EE77-01ED85EE0610}" dt="2025-12-02T23:26:03.467" v="124"/>
          <ac:spMkLst>
            <pc:docMk/>
            <pc:sldMk cId="114034394" sldId="257"/>
            <ac:spMk id="4" creationId="{5AC99A87-C0A3-819A-A457-47561D39F312}"/>
          </ac:spMkLst>
        </pc:spChg>
        <pc:spChg chg="add mod ord">
          <ac:chgData name="Nika Vlasova (2416718)" userId="S::2416718@student.uwtsd.ac.uk::96f2bcb7-0860-44c6-b59c-641554d102fe" providerId="AD" clId="Web-{00E2E680-1C98-E26B-EE77-01ED85EE0610}" dt="2025-12-02T23:26:03.467" v="124"/>
          <ac:spMkLst>
            <pc:docMk/>
            <pc:sldMk cId="114034394" sldId="257"/>
            <ac:spMk id="5" creationId="{5BEC1FFC-F111-289D-3D14-B8DD176AEA58}"/>
          </ac:spMkLst>
        </pc:spChg>
        <pc:picChg chg="add mod">
          <ac:chgData name="Nika Vlasova (2416718)" userId="S::2416718@student.uwtsd.ac.uk::96f2bcb7-0860-44c6-b59c-641554d102fe" providerId="AD" clId="Web-{00E2E680-1C98-E26B-EE77-01ED85EE0610}" dt="2025-12-02T23:26:03.467" v="124"/>
          <ac:picMkLst>
            <pc:docMk/>
            <pc:sldMk cId="114034394" sldId="257"/>
            <ac:picMk id="6" creationId="{1AF852C9-7F93-26B7-FF6D-06A6F831F119}"/>
          </ac:picMkLst>
        </pc:picChg>
      </pc:sldChg>
      <pc:sldChg chg="addSp delSp modSp new mod modClrScheme chgLayout">
        <pc:chgData name="Nika Vlasova (2416718)" userId="S::2416718@student.uwtsd.ac.uk::96f2bcb7-0860-44c6-b59c-641554d102fe" providerId="AD" clId="Web-{00E2E680-1C98-E26B-EE77-01ED85EE0610}" dt="2025-12-02T23:26:59.702" v="131" actId="14100"/>
        <pc:sldMkLst>
          <pc:docMk/>
          <pc:sldMk cId="3136733435" sldId="258"/>
        </pc:sldMkLst>
        <pc:spChg chg="mod ord">
          <ac:chgData name="Nika Vlasova (2416718)" userId="S::2416718@student.uwtsd.ac.uk::96f2bcb7-0860-44c6-b59c-641554d102fe" providerId="AD" clId="Web-{00E2E680-1C98-E26B-EE77-01ED85EE0610}" dt="2025-12-02T23:21:07.369" v="93"/>
          <ac:spMkLst>
            <pc:docMk/>
            <pc:sldMk cId="3136733435" sldId="258"/>
            <ac:spMk id="3" creationId="{2B40B44D-BE6C-C51D-CBCF-02D3AEFA8FAB}"/>
          </ac:spMkLst>
        </pc:spChg>
        <pc:picChg chg="add mod">
          <ac:chgData name="Nika Vlasova (2416718)" userId="S::2416718@student.uwtsd.ac.uk::96f2bcb7-0860-44c6-b59c-641554d102fe" providerId="AD" clId="Web-{00E2E680-1C98-E26B-EE77-01ED85EE0610}" dt="2025-12-02T23:26:35.811" v="127" actId="1076"/>
          <ac:picMkLst>
            <pc:docMk/>
            <pc:sldMk cId="3136733435" sldId="258"/>
            <ac:picMk id="4" creationId="{A47867CE-9229-E20A-3632-284AF0980060}"/>
          </ac:picMkLst>
        </pc:picChg>
        <pc:picChg chg="add mod">
          <ac:chgData name="Nika Vlasova (2416718)" userId="S::2416718@student.uwtsd.ac.uk::96f2bcb7-0860-44c6-b59c-641554d102fe" providerId="AD" clId="Web-{00E2E680-1C98-E26B-EE77-01ED85EE0610}" dt="2025-12-02T23:26:59.702" v="131" actId="14100"/>
          <ac:picMkLst>
            <pc:docMk/>
            <pc:sldMk cId="3136733435" sldId="258"/>
            <ac:picMk id="5" creationId="{9942FF44-5D99-9FCF-362F-EBA466A48F42}"/>
          </ac:picMkLst>
        </pc:picChg>
      </pc:sldChg>
      <pc:sldChg chg="delSp modSp new mod modClrScheme chgLayout">
        <pc:chgData name="Nika Vlasova (2416718)" userId="S::2416718@student.uwtsd.ac.uk::96f2bcb7-0860-44c6-b59c-641554d102fe" providerId="AD" clId="Web-{00E2E680-1C98-E26B-EE77-01ED85EE0610}" dt="2025-12-02T23:21:12.260" v="94"/>
        <pc:sldMkLst>
          <pc:docMk/>
          <pc:sldMk cId="4147011188" sldId="259"/>
        </pc:sldMkLst>
      </pc:sldChg>
      <pc:sldChg chg="delSp modSp new mod modClrScheme chgLayout">
        <pc:chgData name="Nika Vlasova (2416718)" userId="S::2416718@student.uwtsd.ac.uk::96f2bcb7-0860-44c6-b59c-641554d102fe" providerId="AD" clId="Web-{00E2E680-1C98-E26B-EE77-01ED85EE0610}" dt="2025-12-02T23:21:36.463" v="96"/>
        <pc:sldMkLst>
          <pc:docMk/>
          <pc:sldMk cId="3454012922" sldId="260"/>
        </pc:sldMkLst>
        <pc:spChg chg="mod ord">
          <ac:chgData name="Nika Vlasova (2416718)" userId="S::2416718@student.uwtsd.ac.uk::96f2bcb7-0860-44c6-b59c-641554d102fe" providerId="AD" clId="Web-{00E2E680-1C98-E26B-EE77-01ED85EE0610}" dt="2025-12-02T23:21:36.463" v="96"/>
          <ac:spMkLst>
            <pc:docMk/>
            <pc:sldMk cId="3454012922" sldId="260"/>
            <ac:spMk id="3" creationId="{CBE380C8-51D1-DB42-3917-0CCB57FD0C34}"/>
          </ac:spMkLst>
        </pc:spChg>
      </pc:sldChg>
      <pc:sldChg chg="addSp modSp new">
        <pc:chgData name="Nika Vlasova (2416718)" userId="S::2416718@student.uwtsd.ac.uk::96f2bcb7-0860-44c6-b59c-641554d102fe" providerId="AD" clId="Web-{00E2E680-1C98-E26B-EE77-01ED85EE0610}" dt="2025-12-02T23:22:00.979" v="99" actId="14100"/>
        <pc:sldMkLst>
          <pc:docMk/>
          <pc:sldMk cId="3016540163" sldId="261"/>
        </pc:sldMkLst>
        <pc:spChg chg="add mod">
          <ac:chgData name="Nika Vlasova (2416718)" userId="S::2416718@student.uwtsd.ac.uk::96f2bcb7-0860-44c6-b59c-641554d102fe" providerId="AD" clId="Web-{00E2E680-1C98-E26B-EE77-01ED85EE0610}" dt="2025-12-02T23:22:00.979" v="99" actId="14100"/>
          <ac:spMkLst>
            <pc:docMk/>
            <pc:sldMk cId="3016540163" sldId="261"/>
            <ac:spMk id="2" creationId="{8658B362-02D4-D441-FE9B-515814EB5201}"/>
          </ac:spMkLst>
        </pc:spChg>
      </pc:sldChg>
      <pc:sldChg chg="addSp modSp new">
        <pc:chgData name="Nika Vlasova (2416718)" userId="S::2416718@student.uwtsd.ac.uk::96f2bcb7-0860-44c6-b59c-641554d102fe" providerId="AD" clId="Web-{00E2E680-1C98-E26B-EE77-01ED85EE0610}" dt="2025-12-02T23:22:24.620" v="103" actId="1076"/>
        <pc:sldMkLst>
          <pc:docMk/>
          <pc:sldMk cId="131143420" sldId="262"/>
        </pc:sldMkLst>
        <pc:spChg chg="add mod">
          <ac:chgData name="Nika Vlasova (2416718)" userId="S::2416718@student.uwtsd.ac.uk::96f2bcb7-0860-44c6-b59c-641554d102fe" providerId="AD" clId="Web-{00E2E680-1C98-E26B-EE77-01ED85EE0610}" dt="2025-12-02T23:22:24.620" v="103" actId="1076"/>
          <ac:spMkLst>
            <pc:docMk/>
            <pc:sldMk cId="131143420" sldId="262"/>
            <ac:spMk id="2" creationId="{BCC06075-5E80-D32E-5C1C-A158C3DFE567}"/>
          </ac:spMkLst>
        </pc:spChg>
      </pc:sldChg>
      <pc:sldChg chg="addSp modSp new">
        <pc:chgData name="Nika Vlasova (2416718)" userId="S::2416718@student.uwtsd.ac.uk::96f2bcb7-0860-44c6-b59c-641554d102fe" providerId="AD" clId="Web-{00E2E680-1C98-E26B-EE77-01ED85EE0610}" dt="2025-12-02T23:22:59.339" v="107" actId="1076"/>
        <pc:sldMkLst>
          <pc:docMk/>
          <pc:sldMk cId="1322683528" sldId="263"/>
        </pc:sldMkLst>
      </pc:sldChg>
      <pc:sldChg chg="addSp modSp new">
        <pc:chgData name="Nika Vlasova (2416718)" userId="S::2416718@student.uwtsd.ac.uk::96f2bcb7-0860-44c6-b59c-641554d102fe" providerId="AD" clId="Web-{00E2E680-1C98-E26B-EE77-01ED85EE0610}" dt="2025-12-02T23:23:23.605" v="111" actId="1076"/>
        <pc:sldMkLst>
          <pc:docMk/>
          <pc:sldMk cId="417140844" sldId="264"/>
        </pc:sldMkLst>
        <pc:spChg chg="add mod">
          <ac:chgData name="Nika Vlasova (2416718)" userId="S::2416718@student.uwtsd.ac.uk::96f2bcb7-0860-44c6-b59c-641554d102fe" providerId="AD" clId="Web-{00E2E680-1C98-E26B-EE77-01ED85EE0610}" dt="2025-12-02T23:23:23.605" v="111" actId="1076"/>
          <ac:spMkLst>
            <pc:docMk/>
            <pc:sldMk cId="417140844" sldId="264"/>
            <ac:spMk id="2" creationId="{9118F9D9-792D-E2B7-AE38-38025D43D52D}"/>
          </ac:spMkLst>
        </pc:spChg>
      </pc:sldChg>
      <pc:sldChg chg="addSp modSp new">
        <pc:chgData name="Nika Vlasova (2416718)" userId="S::2416718@student.uwtsd.ac.uk::96f2bcb7-0860-44c6-b59c-641554d102fe" providerId="AD" clId="Web-{00E2E680-1C98-E26B-EE77-01ED85EE0610}" dt="2025-12-02T23:23:57.950" v="115" actId="1076"/>
        <pc:sldMkLst>
          <pc:docMk/>
          <pc:sldMk cId="2016099228" sldId="265"/>
        </pc:sldMkLst>
        <pc:spChg chg="add mod">
          <ac:chgData name="Nika Vlasova (2416718)" userId="S::2416718@student.uwtsd.ac.uk::96f2bcb7-0860-44c6-b59c-641554d102fe" providerId="AD" clId="Web-{00E2E680-1C98-E26B-EE77-01ED85EE0610}" dt="2025-12-02T23:23:57.950" v="115" actId="1076"/>
          <ac:spMkLst>
            <pc:docMk/>
            <pc:sldMk cId="2016099228" sldId="265"/>
            <ac:spMk id="2" creationId="{D96018B0-6A62-1D6A-FD81-619311285530}"/>
          </ac:spMkLst>
        </pc:spChg>
      </pc:sldChg>
      <pc:sldChg chg="addSp modSp new">
        <pc:chgData name="Nika Vlasova (2416718)" userId="S::2416718@student.uwtsd.ac.uk::96f2bcb7-0860-44c6-b59c-641554d102fe" providerId="AD" clId="Web-{00E2E680-1C98-E26B-EE77-01ED85EE0610}" dt="2025-12-02T23:24:16.794" v="119" actId="1076"/>
        <pc:sldMkLst>
          <pc:docMk/>
          <pc:sldMk cId="2471647839" sldId="266"/>
        </pc:sldMkLst>
        <pc:spChg chg="add mod">
          <ac:chgData name="Nika Vlasova (2416718)" userId="S::2416718@student.uwtsd.ac.uk::96f2bcb7-0860-44c6-b59c-641554d102fe" providerId="AD" clId="Web-{00E2E680-1C98-E26B-EE77-01ED85EE0610}" dt="2025-12-02T23:24:16.794" v="119" actId="1076"/>
          <ac:spMkLst>
            <pc:docMk/>
            <pc:sldMk cId="2471647839" sldId="266"/>
            <ac:spMk id="2" creationId="{853E0BD6-8582-EC6F-E0F1-FF9180B2C6A8}"/>
          </ac:spMkLst>
        </pc:spChg>
      </pc:sldChg>
      <pc:sldChg chg="addSp modSp new">
        <pc:chgData name="Nika Vlasova (2416718)" userId="S::2416718@student.uwtsd.ac.uk::96f2bcb7-0860-44c6-b59c-641554d102fe" providerId="AD" clId="Web-{00E2E680-1C98-E26B-EE77-01ED85EE0610}" dt="2025-12-02T23:24:37.419" v="122"/>
        <pc:sldMkLst>
          <pc:docMk/>
          <pc:sldMk cId="1452064760" sldId="267"/>
        </pc:sldMkLst>
        <pc:spChg chg="add mod">
          <ac:chgData name="Nika Vlasova (2416718)" userId="S::2416718@student.uwtsd.ac.uk::96f2bcb7-0860-44c6-b59c-641554d102fe" providerId="AD" clId="Web-{00E2E680-1C98-E26B-EE77-01ED85EE0610}" dt="2025-12-02T23:24:37.419" v="122"/>
          <ac:spMkLst>
            <pc:docMk/>
            <pc:sldMk cId="1452064760" sldId="267"/>
            <ac:spMk id="2" creationId="{708DF8FC-E29D-FDA4-941F-8C3371F61A08}"/>
          </ac:spMkLst>
        </pc:spChg>
      </pc:sldChg>
    </pc:docChg>
  </pc:docChgLst>
  <pc:docChgLst>
    <pc:chgData name="Nika Vlasova (2416718)" userId="S::2416718@student.uwtsd.ac.uk::96f2bcb7-0860-44c6-b59c-641554d102fe" providerId="AD" clId="Web-{1A31BCA2-149F-14C8-D0C1-5A88D9B8A6BD}"/>
    <pc:docChg chg="modSld">
      <pc:chgData name="Nika Vlasova (2416718)" userId="S::2416718@student.uwtsd.ac.uk::96f2bcb7-0860-44c6-b59c-641554d102fe" providerId="AD" clId="Web-{1A31BCA2-149F-14C8-D0C1-5A88D9B8A6BD}" dt="2025-12-07T09:34:15.005" v="41" actId="1076"/>
      <pc:docMkLst>
        <pc:docMk/>
      </pc:docMkLst>
      <pc:sldChg chg="modSp">
        <pc:chgData name="Nika Vlasova (2416718)" userId="S::2416718@student.uwtsd.ac.uk::96f2bcb7-0860-44c6-b59c-641554d102fe" providerId="AD" clId="Web-{1A31BCA2-149F-14C8-D0C1-5A88D9B8A6BD}" dt="2025-12-07T09:27:36.275" v="33" actId="1076"/>
        <pc:sldMkLst>
          <pc:docMk/>
          <pc:sldMk cId="114034394" sldId="257"/>
        </pc:sldMkLst>
        <pc:spChg chg="mod">
          <ac:chgData name="Nika Vlasova (2416718)" userId="S::2416718@student.uwtsd.ac.uk::96f2bcb7-0860-44c6-b59c-641554d102fe" providerId="AD" clId="Web-{1A31BCA2-149F-14C8-D0C1-5A88D9B8A6BD}" dt="2025-12-07T08:38:17.492" v="7" actId="20577"/>
          <ac:spMkLst>
            <pc:docMk/>
            <pc:sldMk cId="114034394" sldId="257"/>
            <ac:spMk id="5" creationId="{5BEC1FFC-F111-289D-3D14-B8DD176AEA58}"/>
          </ac:spMkLst>
        </pc:spChg>
        <pc:picChg chg="mod">
          <ac:chgData name="Nika Vlasova (2416718)" userId="S::2416718@student.uwtsd.ac.uk::96f2bcb7-0860-44c6-b59c-641554d102fe" providerId="AD" clId="Web-{1A31BCA2-149F-14C8-D0C1-5A88D9B8A6BD}" dt="2025-12-07T09:27:36.275" v="33" actId="1076"/>
          <ac:picMkLst>
            <pc:docMk/>
            <pc:sldMk cId="114034394" sldId="257"/>
            <ac:picMk id="6" creationId="{1AF852C9-7F93-26B7-FF6D-06A6F831F119}"/>
          </ac:picMkLst>
        </pc:picChg>
      </pc:sldChg>
      <pc:sldChg chg="modSp">
        <pc:chgData name="Nika Vlasova (2416718)" userId="S::2416718@student.uwtsd.ac.uk::96f2bcb7-0860-44c6-b59c-641554d102fe" providerId="AD" clId="Web-{1A31BCA2-149F-14C8-D0C1-5A88D9B8A6BD}" dt="2025-12-07T09:07:12.662" v="32" actId="20577"/>
        <pc:sldMkLst>
          <pc:docMk/>
          <pc:sldMk cId="3136733435" sldId="258"/>
        </pc:sldMkLst>
        <pc:spChg chg="mod">
          <ac:chgData name="Nika Vlasova (2416718)" userId="S::2416718@student.uwtsd.ac.uk::96f2bcb7-0860-44c6-b59c-641554d102fe" providerId="AD" clId="Web-{1A31BCA2-149F-14C8-D0C1-5A88D9B8A6BD}" dt="2025-12-07T09:07:12.662" v="32" actId="20577"/>
          <ac:spMkLst>
            <pc:docMk/>
            <pc:sldMk cId="3136733435" sldId="258"/>
            <ac:spMk id="3" creationId="{2B40B44D-BE6C-C51D-CBCF-02D3AEFA8FAB}"/>
          </ac:spMkLst>
        </pc:spChg>
      </pc:sldChg>
      <pc:sldChg chg="modSp">
        <pc:chgData name="Nika Vlasova (2416718)" userId="S::2416718@student.uwtsd.ac.uk::96f2bcb7-0860-44c6-b59c-641554d102fe" providerId="AD" clId="Web-{1A31BCA2-149F-14C8-D0C1-5A88D9B8A6BD}" dt="2025-12-07T09:34:15.005" v="41" actId="1076"/>
        <pc:sldMkLst>
          <pc:docMk/>
          <pc:sldMk cId="417140844" sldId="264"/>
        </pc:sldMkLst>
        <pc:spChg chg="mod">
          <ac:chgData name="Nika Vlasova (2416718)" userId="S::2416718@student.uwtsd.ac.uk::96f2bcb7-0860-44c6-b59c-641554d102fe" providerId="AD" clId="Web-{1A31BCA2-149F-14C8-D0C1-5A88D9B8A6BD}" dt="2025-12-07T09:34:15.005" v="41" actId="1076"/>
          <ac:spMkLst>
            <pc:docMk/>
            <pc:sldMk cId="417140844" sldId="264"/>
            <ac:spMk id="2" creationId="{9118F9D9-792D-E2B7-AE38-38025D43D52D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7C32EA-0763-421B-A261-B8B5FF076E45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30F7336-82F8-45B2-BF7A-22E4EE0D520B}">
      <dgm:prSet/>
      <dgm:spPr/>
      <dgm:t>
        <a:bodyPr/>
        <a:lstStyle/>
        <a:p>
          <a:r>
            <a:rPr lang="en-US" b="1">
              <a:latin typeface="Aptos"/>
              <a:ea typeface="+mn-ea"/>
              <a:cs typeface="+mn-cs"/>
            </a:rPr>
            <a:t>Business Objectives (SMART)</a:t>
          </a:r>
          <a:endParaRPr lang="en-US">
            <a:latin typeface="Aptos"/>
            <a:ea typeface="+mn-ea"/>
            <a:cs typeface="+mn-cs"/>
          </a:endParaRPr>
        </a:p>
      </dgm:t>
    </dgm:pt>
    <dgm:pt modelId="{383402E5-BB5A-4494-B29A-2E5B8988D5A9}" type="parTrans" cxnId="{F4CC222A-B3F4-403D-A468-FEC837F3F898}">
      <dgm:prSet/>
      <dgm:spPr/>
      <dgm:t>
        <a:bodyPr/>
        <a:lstStyle/>
        <a:p>
          <a:endParaRPr lang="en-US"/>
        </a:p>
      </dgm:t>
    </dgm:pt>
    <dgm:pt modelId="{660DBF44-5E33-4C6E-8136-82D37CC46F54}" type="sibTrans" cxnId="{F4CC222A-B3F4-403D-A468-FEC837F3F898}">
      <dgm:prSet/>
      <dgm:spPr/>
      <dgm:t>
        <a:bodyPr/>
        <a:lstStyle/>
        <a:p>
          <a:endParaRPr lang="en-US"/>
        </a:p>
      </dgm:t>
    </dgm:pt>
    <dgm:pt modelId="{52638302-1522-40DD-9EB7-8E2B93BD0DC1}">
      <dgm:prSet/>
      <dgm:spPr/>
      <dgm:t>
        <a:bodyPr/>
        <a:lstStyle/>
        <a:p>
          <a:r>
            <a:rPr lang="en-US" b="1">
              <a:latin typeface="Aptos"/>
              <a:ea typeface="+mn-ea"/>
              <a:cs typeface="+mn-cs"/>
            </a:rPr>
            <a:t>Specific:</a:t>
          </a:r>
          <a:r>
            <a:rPr lang="en-US">
              <a:latin typeface="Aptos"/>
              <a:ea typeface="+mn-ea"/>
              <a:cs typeface="+mn-cs"/>
            </a:rPr>
            <a:t> Install 10 street boxes &amp; 2 automated boxes in Year 1</a:t>
          </a:r>
        </a:p>
      </dgm:t>
    </dgm:pt>
    <dgm:pt modelId="{B7F0199E-99C4-4A18-8989-328B0FCD3651}" type="parTrans" cxnId="{9C4E113A-A797-40E0-9B3F-93268910589A}">
      <dgm:prSet/>
      <dgm:spPr/>
      <dgm:t>
        <a:bodyPr/>
        <a:lstStyle/>
        <a:p>
          <a:endParaRPr lang="en-US"/>
        </a:p>
      </dgm:t>
    </dgm:pt>
    <dgm:pt modelId="{3202FFCD-D57F-493D-8079-A9E3076D5C28}" type="sibTrans" cxnId="{9C4E113A-A797-40E0-9B3F-93268910589A}">
      <dgm:prSet/>
      <dgm:spPr/>
      <dgm:t>
        <a:bodyPr/>
        <a:lstStyle/>
        <a:p>
          <a:endParaRPr lang="en-US"/>
        </a:p>
      </dgm:t>
    </dgm:pt>
    <dgm:pt modelId="{BCD028C1-2ED8-4149-A56B-C7FAF3D3FC94}">
      <dgm:prSet/>
      <dgm:spPr/>
      <dgm:t>
        <a:bodyPr/>
        <a:lstStyle/>
        <a:p>
          <a:r>
            <a:rPr lang="en-US" b="1">
              <a:latin typeface="Aptos"/>
              <a:ea typeface="+mn-ea"/>
              <a:cs typeface="+mn-cs"/>
            </a:rPr>
            <a:t>Measurable:</a:t>
          </a:r>
          <a:r>
            <a:rPr lang="en-US">
              <a:latin typeface="Aptos"/>
              <a:ea typeface="+mn-ea"/>
              <a:cs typeface="+mn-cs"/>
            </a:rPr>
            <a:t> 300 regular users within 6 months</a:t>
          </a:r>
        </a:p>
      </dgm:t>
    </dgm:pt>
    <dgm:pt modelId="{8A4DC526-23D6-43A9-8C3B-4276BAC3071E}" type="parTrans" cxnId="{DC17B725-890C-43B3-9346-5235864C1229}">
      <dgm:prSet/>
      <dgm:spPr/>
      <dgm:t>
        <a:bodyPr/>
        <a:lstStyle/>
        <a:p>
          <a:endParaRPr lang="en-US"/>
        </a:p>
      </dgm:t>
    </dgm:pt>
    <dgm:pt modelId="{3E950D07-82D0-490A-8E91-2149C1587ABC}" type="sibTrans" cxnId="{DC17B725-890C-43B3-9346-5235864C1229}">
      <dgm:prSet/>
      <dgm:spPr/>
      <dgm:t>
        <a:bodyPr/>
        <a:lstStyle/>
        <a:p>
          <a:endParaRPr lang="en-US"/>
        </a:p>
      </dgm:t>
    </dgm:pt>
    <dgm:pt modelId="{B7F26572-0107-44E8-AB97-71C32C832720}">
      <dgm:prSet/>
      <dgm:spPr/>
      <dgm:t>
        <a:bodyPr/>
        <a:lstStyle/>
        <a:p>
          <a:r>
            <a:rPr lang="en-US" b="1">
              <a:latin typeface="Aptos"/>
              <a:ea typeface="+mn-ea"/>
              <a:cs typeface="+mn-cs"/>
            </a:rPr>
            <a:t>Achievable:</a:t>
          </a:r>
          <a:r>
            <a:rPr lang="en-US">
              <a:latin typeface="Aptos"/>
              <a:ea typeface="+mn-ea"/>
              <a:cs typeface="+mn-cs"/>
            </a:rPr>
            <a:t> Mobile app developed in first 3 months</a:t>
          </a:r>
        </a:p>
      </dgm:t>
    </dgm:pt>
    <dgm:pt modelId="{5FB3FCA1-7513-43F9-B4C0-C4E6098EB2CF}" type="parTrans" cxnId="{6C96C78F-0B4B-46CF-B2CE-B0737431E106}">
      <dgm:prSet/>
      <dgm:spPr/>
      <dgm:t>
        <a:bodyPr/>
        <a:lstStyle/>
        <a:p>
          <a:endParaRPr lang="en-US"/>
        </a:p>
      </dgm:t>
    </dgm:pt>
    <dgm:pt modelId="{5F1F9CEC-1AD8-4C97-9571-8B9931640783}" type="sibTrans" cxnId="{6C96C78F-0B4B-46CF-B2CE-B0737431E106}">
      <dgm:prSet/>
      <dgm:spPr/>
      <dgm:t>
        <a:bodyPr/>
        <a:lstStyle/>
        <a:p>
          <a:endParaRPr lang="en-US"/>
        </a:p>
      </dgm:t>
    </dgm:pt>
    <dgm:pt modelId="{D2E72FC8-4A9E-4F8A-B7FA-288DD83EFB0B}">
      <dgm:prSet/>
      <dgm:spPr/>
      <dgm:t>
        <a:bodyPr/>
        <a:lstStyle/>
        <a:p>
          <a:r>
            <a:rPr lang="en-US" b="1">
              <a:latin typeface="Aptos"/>
              <a:ea typeface="+mn-ea"/>
              <a:cs typeface="+mn-cs"/>
            </a:rPr>
            <a:t>Realistic:</a:t>
          </a:r>
          <a:r>
            <a:rPr lang="en-US">
              <a:latin typeface="Aptos"/>
              <a:ea typeface="+mn-ea"/>
              <a:cs typeface="+mn-cs"/>
            </a:rPr>
            <a:t> Moderate costs, strong demand</a:t>
          </a:r>
        </a:p>
      </dgm:t>
    </dgm:pt>
    <dgm:pt modelId="{DB763454-6607-4899-B4A4-D5952B873FC0}" type="parTrans" cxnId="{78EBB117-30D2-4AEE-98B3-0F028FF9C23D}">
      <dgm:prSet/>
      <dgm:spPr/>
      <dgm:t>
        <a:bodyPr/>
        <a:lstStyle/>
        <a:p>
          <a:endParaRPr lang="en-US"/>
        </a:p>
      </dgm:t>
    </dgm:pt>
    <dgm:pt modelId="{63BAED05-4A62-4653-B02B-72622B6182F3}" type="sibTrans" cxnId="{78EBB117-30D2-4AEE-98B3-0F028FF9C23D}">
      <dgm:prSet/>
      <dgm:spPr/>
      <dgm:t>
        <a:bodyPr/>
        <a:lstStyle/>
        <a:p>
          <a:endParaRPr lang="en-US"/>
        </a:p>
      </dgm:t>
    </dgm:pt>
    <dgm:pt modelId="{4F9B5FD6-A3E4-44BE-B834-7C13D566F2E9}">
      <dgm:prSet/>
      <dgm:spPr/>
      <dgm:t>
        <a:bodyPr/>
        <a:lstStyle/>
        <a:p>
          <a:r>
            <a:rPr lang="en-US" b="1">
              <a:latin typeface="Aptos"/>
              <a:ea typeface="+mn-ea"/>
              <a:cs typeface="+mn-cs"/>
            </a:rPr>
            <a:t>Time-Bound:</a:t>
          </a:r>
          <a:r>
            <a:rPr lang="en-US">
              <a:latin typeface="Aptos"/>
              <a:ea typeface="+mn-ea"/>
              <a:cs typeface="+mn-cs"/>
            </a:rPr>
            <a:t> Break-even in 10–12 months</a:t>
          </a:r>
        </a:p>
      </dgm:t>
    </dgm:pt>
    <dgm:pt modelId="{ECC44218-4B9F-49AD-8132-049B12B6489E}" type="parTrans" cxnId="{B518A8E0-F058-4BAB-A312-4D1F55FDE013}">
      <dgm:prSet/>
      <dgm:spPr/>
      <dgm:t>
        <a:bodyPr/>
        <a:lstStyle/>
        <a:p>
          <a:endParaRPr lang="en-US"/>
        </a:p>
      </dgm:t>
    </dgm:pt>
    <dgm:pt modelId="{F05CB585-35E5-4B50-9CB8-7AE96C8D8A16}" type="sibTrans" cxnId="{B518A8E0-F058-4BAB-A312-4D1F55FDE013}">
      <dgm:prSet/>
      <dgm:spPr/>
      <dgm:t>
        <a:bodyPr/>
        <a:lstStyle/>
        <a:p>
          <a:endParaRPr lang="en-US"/>
        </a:p>
      </dgm:t>
    </dgm:pt>
    <dgm:pt modelId="{6F1B6FC4-A08F-4E95-8F30-0FD2774850FA}" type="pres">
      <dgm:prSet presAssocID="{F67C32EA-0763-421B-A261-B8B5FF076E45}" presName="vert0" presStyleCnt="0">
        <dgm:presLayoutVars>
          <dgm:dir/>
          <dgm:animOne val="branch"/>
          <dgm:animLvl val="lvl"/>
        </dgm:presLayoutVars>
      </dgm:prSet>
      <dgm:spPr/>
    </dgm:pt>
    <dgm:pt modelId="{B6F01DBE-76B6-45D5-AB48-8EC2D21DA4CB}" type="pres">
      <dgm:prSet presAssocID="{E30F7336-82F8-45B2-BF7A-22E4EE0D520B}" presName="thickLine" presStyleLbl="alignNode1" presStyleIdx="0" presStyleCnt="6"/>
      <dgm:spPr/>
    </dgm:pt>
    <dgm:pt modelId="{F870112C-4269-48B2-994D-3680318F9BF7}" type="pres">
      <dgm:prSet presAssocID="{E30F7336-82F8-45B2-BF7A-22E4EE0D520B}" presName="horz1" presStyleCnt="0"/>
      <dgm:spPr/>
    </dgm:pt>
    <dgm:pt modelId="{B11E700F-0290-4F52-AD7C-40137C62ED24}" type="pres">
      <dgm:prSet presAssocID="{E30F7336-82F8-45B2-BF7A-22E4EE0D520B}" presName="tx1" presStyleLbl="revTx" presStyleIdx="0" presStyleCnt="6"/>
      <dgm:spPr/>
    </dgm:pt>
    <dgm:pt modelId="{52C9D26A-ED1B-4EEB-B704-1E71F3BCE7A7}" type="pres">
      <dgm:prSet presAssocID="{E30F7336-82F8-45B2-BF7A-22E4EE0D520B}" presName="vert1" presStyleCnt="0"/>
      <dgm:spPr/>
    </dgm:pt>
    <dgm:pt modelId="{A0BA2450-037B-4922-8D29-1000B4E1EFFD}" type="pres">
      <dgm:prSet presAssocID="{52638302-1522-40DD-9EB7-8E2B93BD0DC1}" presName="thickLine" presStyleLbl="alignNode1" presStyleIdx="1" presStyleCnt="6"/>
      <dgm:spPr/>
    </dgm:pt>
    <dgm:pt modelId="{C7736DEB-4185-47D9-8D08-930979BA0FBA}" type="pres">
      <dgm:prSet presAssocID="{52638302-1522-40DD-9EB7-8E2B93BD0DC1}" presName="horz1" presStyleCnt="0"/>
      <dgm:spPr/>
    </dgm:pt>
    <dgm:pt modelId="{ECE07C3F-5147-46DF-819A-F5700596CE3D}" type="pres">
      <dgm:prSet presAssocID="{52638302-1522-40DD-9EB7-8E2B93BD0DC1}" presName="tx1" presStyleLbl="revTx" presStyleIdx="1" presStyleCnt="6"/>
      <dgm:spPr/>
    </dgm:pt>
    <dgm:pt modelId="{B9783327-6FD7-44C9-847D-24C9083B85D2}" type="pres">
      <dgm:prSet presAssocID="{52638302-1522-40DD-9EB7-8E2B93BD0DC1}" presName="vert1" presStyleCnt="0"/>
      <dgm:spPr/>
    </dgm:pt>
    <dgm:pt modelId="{FF2CC01F-D3CF-4FD7-888C-20684DC053DB}" type="pres">
      <dgm:prSet presAssocID="{BCD028C1-2ED8-4149-A56B-C7FAF3D3FC94}" presName="thickLine" presStyleLbl="alignNode1" presStyleIdx="2" presStyleCnt="6"/>
      <dgm:spPr/>
    </dgm:pt>
    <dgm:pt modelId="{DD5B3201-E9F3-4323-B403-D92F346DE620}" type="pres">
      <dgm:prSet presAssocID="{BCD028C1-2ED8-4149-A56B-C7FAF3D3FC94}" presName="horz1" presStyleCnt="0"/>
      <dgm:spPr/>
    </dgm:pt>
    <dgm:pt modelId="{BCF4EE73-48D7-4685-9C64-AE54C0F50E95}" type="pres">
      <dgm:prSet presAssocID="{BCD028C1-2ED8-4149-A56B-C7FAF3D3FC94}" presName="tx1" presStyleLbl="revTx" presStyleIdx="2" presStyleCnt="6"/>
      <dgm:spPr/>
    </dgm:pt>
    <dgm:pt modelId="{DB82072F-FDA2-4136-BB45-2B23094AE2B3}" type="pres">
      <dgm:prSet presAssocID="{BCD028C1-2ED8-4149-A56B-C7FAF3D3FC94}" presName="vert1" presStyleCnt="0"/>
      <dgm:spPr/>
    </dgm:pt>
    <dgm:pt modelId="{A05CE9C0-5CB2-4512-90E3-4F79B0A1E790}" type="pres">
      <dgm:prSet presAssocID="{B7F26572-0107-44E8-AB97-71C32C832720}" presName="thickLine" presStyleLbl="alignNode1" presStyleIdx="3" presStyleCnt="6"/>
      <dgm:spPr/>
    </dgm:pt>
    <dgm:pt modelId="{9319C07F-1077-4720-AF45-92F8A0DD74D2}" type="pres">
      <dgm:prSet presAssocID="{B7F26572-0107-44E8-AB97-71C32C832720}" presName="horz1" presStyleCnt="0"/>
      <dgm:spPr/>
    </dgm:pt>
    <dgm:pt modelId="{0B3FC110-D386-43D8-900E-1ACE280B63C4}" type="pres">
      <dgm:prSet presAssocID="{B7F26572-0107-44E8-AB97-71C32C832720}" presName="tx1" presStyleLbl="revTx" presStyleIdx="3" presStyleCnt="6"/>
      <dgm:spPr/>
    </dgm:pt>
    <dgm:pt modelId="{CF929BFA-9888-4297-84A0-1F4F825E8207}" type="pres">
      <dgm:prSet presAssocID="{B7F26572-0107-44E8-AB97-71C32C832720}" presName="vert1" presStyleCnt="0"/>
      <dgm:spPr/>
    </dgm:pt>
    <dgm:pt modelId="{D498CC1B-0B66-4C6E-BBED-07D129CC67D7}" type="pres">
      <dgm:prSet presAssocID="{D2E72FC8-4A9E-4F8A-B7FA-288DD83EFB0B}" presName="thickLine" presStyleLbl="alignNode1" presStyleIdx="4" presStyleCnt="6"/>
      <dgm:spPr/>
    </dgm:pt>
    <dgm:pt modelId="{C6623D6F-ABC4-4EBD-8C92-1AFF6BC5208C}" type="pres">
      <dgm:prSet presAssocID="{D2E72FC8-4A9E-4F8A-B7FA-288DD83EFB0B}" presName="horz1" presStyleCnt="0"/>
      <dgm:spPr/>
    </dgm:pt>
    <dgm:pt modelId="{9A740149-B5EF-465D-94B7-ED394DF7C6F7}" type="pres">
      <dgm:prSet presAssocID="{D2E72FC8-4A9E-4F8A-B7FA-288DD83EFB0B}" presName="tx1" presStyleLbl="revTx" presStyleIdx="4" presStyleCnt="6"/>
      <dgm:spPr/>
    </dgm:pt>
    <dgm:pt modelId="{A320AE40-58D9-434B-842C-05BBDECC8578}" type="pres">
      <dgm:prSet presAssocID="{D2E72FC8-4A9E-4F8A-B7FA-288DD83EFB0B}" presName="vert1" presStyleCnt="0"/>
      <dgm:spPr/>
    </dgm:pt>
    <dgm:pt modelId="{86AADB51-38F0-4D88-9E08-C9E8A3C6473D}" type="pres">
      <dgm:prSet presAssocID="{4F9B5FD6-A3E4-44BE-B834-7C13D566F2E9}" presName="thickLine" presStyleLbl="alignNode1" presStyleIdx="5" presStyleCnt="6"/>
      <dgm:spPr/>
    </dgm:pt>
    <dgm:pt modelId="{4499F13C-2B74-4664-B488-7A721277A8D1}" type="pres">
      <dgm:prSet presAssocID="{4F9B5FD6-A3E4-44BE-B834-7C13D566F2E9}" presName="horz1" presStyleCnt="0"/>
      <dgm:spPr/>
    </dgm:pt>
    <dgm:pt modelId="{83E33CBB-E908-4058-9A2F-6877FED770E2}" type="pres">
      <dgm:prSet presAssocID="{4F9B5FD6-A3E4-44BE-B834-7C13D566F2E9}" presName="tx1" presStyleLbl="revTx" presStyleIdx="5" presStyleCnt="6"/>
      <dgm:spPr/>
    </dgm:pt>
    <dgm:pt modelId="{17E89D70-8D69-4CD9-AA2C-7D373DB48615}" type="pres">
      <dgm:prSet presAssocID="{4F9B5FD6-A3E4-44BE-B834-7C13D566F2E9}" presName="vert1" presStyleCnt="0"/>
      <dgm:spPr/>
    </dgm:pt>
  </dgm:ptLst>
  <dgm:cxnLst>
    <dgm:cxn modelId="{8E28AA11-9D4B-424D-B78C-6A35E8FEF9A2}" type="presOf" srcId="{52638302-1522-40DD-9EB7-8E2B93BD0DC1}" destId="{ECE07C3F-5147-46DF-819A-F5700596CE3D}" srcOrd="0" destOrd="0" presId="urn:microsoft.com/office/officeart/2008/layout/LinedList"/>
    <dgm:cxn modelId="{78EBB117-30D2-4AEE-98B3-0F028FF9C23D}" srcId="{F67C32EA-0763-421B-A261-B8B5FF076E45}" destId="{D2E72FC8-4A9E-4F8A-B7FA-288DD83EFB0B}" srcOrd="4" destOrd="0" parTransId="{DB763454-6607-4899-B4A4-D5952B873FC0}" sibTransId="{63BAED05-4A62-4653-B02B-72622B6182F3}"/>
    <dgm:cxn modelId="{D7F9D223-B80B-4598-BA4B-B07595EDB97F}" type="presOf" srcId="{B7F26572-0107-44E8-AB97-71C32C832720}" destId="{0B3FC110-D386-43D8-900E-1ACE280B63C4}" srcOrd="0" destOrd="0" presId="urn:microsoft.com/office/officeart/2008/layout/LinedList"/>
    <dgm:cxn modelId="{DC17B725-890C-43B3-9346-5235864C1229}" srcId="{F67C32EA-0763-421B-A261-B8B5FF076E45}" destId="{BCD028C1-2ED8-4149-A56B-C7FAF3D3FC94}" srcOrd="2" destOrd="0" parTransId="{8A4DC526-23D6-43A9-8C3B-4276BAC3071E}" sibTransId="{3E950D07-82D0-490A-8E91-2149C1587ABC}"/>
    <dgm:cxn modelId="{F4CC222A-B3F4-403D-A468-FEC837F3F898}" srcId="{F67C32EA-0763-421B-A261-B8B5FF076E45}" destId="{E30F7336-82F8-45B2-BF7A-22E4EE0D520B}" srcOrd="0" destOrd="0" parTransId="{383402E5-BB5A-4494-B29A-2E5B8988D5A9}" sibTransId="{660DBF44-5E33-4C6E-8136-82D37CC46F54}"/>
    <dgm:cxn modelId="{9C4E113A-A797-40E0-9B3F-93268910589A}" srcId="{F67C32EA-0763-421B-A261-B8B5FF076E45}" destId="{52638302-1522-40DD-9EB7-8E2B93BD0DC1}" srcOrd="1" destOrd="0" parTransId="{B7F0199E-99C4-4A18-8989-328B0FCD3651}" sibTransId="{3202FFCD-D57F-493D-8079-A9E3076D5C28}"/>
    <dgm:cxn modelId="{7AC10E66-6062-4C6E-B9D3-39AF6675CFF7}" type="presOf" srcId="{E30F7336-82F8-45B2-BF7A-22E4EE0D520B}" destId="{B11E700F-0290-4F52-AD7C-40137C62ED24}" srcOrd="0" destOrd="0" presId="urn:microsoft.com/office/officeart/2008/layout/LinedList"/>
    <dgm:cxn modelId="{B395C87A-5A02-4D1F-90C8-B805B6668194}" type="presOf" srcId="{BCD028C1-2ED8-4149-A56B-C7FAF3D3FC94}" destId="{BCF4EE73-48D7-4685-9C64-AE54C0F50E95}" srcOrd="0" destOrd="0" presId="urn:microsoft.com/office/officeart/2008/layout/LinedList"/>
    <dgm:cxn modelId="{6C96C78F-0B4B-46CF-B2CE-B0737431E106}" srcId="{F67C32EA-0763-421B-A261-B8B5FF076E45}" destId="{B7F26572-0107-44E8-AB97-71C32C832720}" srcOrd="3" destOrd="0" parTransId="{5FB3FCA1-7513-43F9-B4C0-C4E6098EB2CF}" sibTransId="{5F1F9CEC-1AD8-4C97-9571-8B9931640783}"/>
    <dgm:cxn modelId="{1654F8A8-7E3E-4BAF-92C0-80216F752F47}" type="presOf" srcId="{D2E72FC8-4A9E-4F8A-B7FA-288DD83EFB0B}" destId="{9A740149-B5EF-465D-94B7-ED394DF7C6F7}" srcOrd="0" destOrd="0" presId="urn:microsoft.com/office/officeart/2008/layout/LinedList"/>
    <dgm:cxn modelId="{AE53E0BB-0739-4200-8415-7C5E523D27B4}" type="presOf" srcId="{4F9B5FD6-A3E4-44BE-B834-7C13D566F2E9}" destId="{83E33CBB-E908-4058-9A2F-6877FED770E2}" srcOrd="0" destOrd="0" presId="urn:microsoft.com/office/officeart/2008/layout/LinedList"/>
    <dgm:cxn modelId="{A18C84BC-8C7D-4271-858E-E0C0D93B2C76}" type="presOf" srcId="{F67C32EA-0763-421B-A261-B8B5FF076E45}" destId="{6F1B6FC4-A08F-4E95-8F30-0FD2774850FA}" srcOrd="0" destOrd="0" presId="urn:microsoft.com/office/officeart/2008/layout/LinedList"/>
    <dgm:cxn modelId="{B518A8E0-F058-4BAB-A312-4D1F55FDE013}" srcId="{F67C32EA-0763-421B-A261-B8B5FF076E45}" destId="{4F9B5FD6-A3E4-44BE-B834-7C13D566F2E9}" srcOrd="5" destOrd="0" parTransId="{ECC44218-4B9F-49AD-8132-049B12B6489E}" sibTransId="{F05CB585-35E5-4B50-9CB8-7AE96C8D8A16}"/>
    <dgm:cxn modelId="{366140BF-D508-4408-99D1-E7A9827088B4}" type="presParOf" srcId="{6F1B6FC4-A08F-4E95-8F30-0FD2774850FA}" destId="{B6F01DBE-76B6-45D5-AB48-8EC2D21DA4CB}" srcOrd="0" destOrd="0" presId="urn:microsoft.com/office/officeart/2008/layout/LinedList"/>
    <dgm:cxn modelId="{59614DB0-AF95-4964-BD4C-80DD78CC04B3}" type="presParOf" srcId="{6F1B6FC4-A08F-4E95-8F30-0FD2774850FA}" destId="{F870112C-4269-48B2-994D-3680318F9BF7}" srcOrd="1" destOrd="0" presId="urn:microsoft.com/office/officeart/2008/layout/LinedList"/>
    <dgm:cxn modelId="{3AB02AB1-ECA6-4E28-8A08-4260DBCC2F93}" type="presParOf" srcId="{F870112C-4269-48B2-994D-3680318F9BF7}" destId="{B11E700F-0290-4F52-AD7C-40137C62ED24}" srcOrd="0" destOrd="0" presId="urn:microsoft.com/office/officeart/2008/layout/LinedList"/>
    <dgm:cxn modelId="{0C0D6478-AEF1-4E49-B14E-FA1249B0F681}" type="presParOf" srcId="{F870112C-4269-48B2-994D-3680318F9BF7}" destId="{52C9D26A-ED1B-4EEB-B704-1E71F3BCE7A7}" srcOrd="1" destOrd="0" presId="urn:microsoft.com/office/officeart/2008/layout/LinedList"/>
    <dgm:cxn modelId="{04985556-1C81-4F39-A7ED-5677A24416E2}" type="presParOf" srcId="{6F1B6FC4-A08F-4E95-8F30-0FD2774850FA}" destId="{A0BA2450-037B-4922-8D29-1000B4E1EFFD}" srcOrd="2" destOrd="0" presId="urn:microsoft.com/office/officeart/2008/layout/LinedList"/>
    <dgm:cxn modelId="{ED62CBB9-403E-4568-A07B-16F25C36D5A4}" type="presParOf" srcId="{6F1B6FC4-A08F-4E95-8F30-0FD2774850FA}" destId="{C7736DEB-4185-47D9-8D08-930979BA0FBA}" srcOrd="3" destOrd="0" presId="urn:microsoft.com/office/officeart/2008/layout/LinedList"/>
    <dgm:cxn modelId="{5E423B6B-E3D9-4E96-A283-52E61E90F4B8}" type="presParOf" srcId="{C7736DEB-4185-47D9-8D08-930979BA0FBA}" destId="{ECE07C3F-5147-46DF-819A-F5700596CE3D}" srcOrd="0" destOrd="0" presId="urn:microsoft.com/office/officeart/2008/layout/LinedList"/>
    <dgm:cxn modelId="{DC972F04-F780-4A98-84D0-53A2C3E236C6}" type="presParOf" srcId="{C7736DEB-4185-47D9-8D08-930979BA0FBA}" destId="{B9783327-6FD7-44C9-847D-24C9083B85D2}" srcOrd="1" destOrd="0" presId="urn:microsoft.com/office/officeart/2008/layout/LinedList"/>
    <dgm:cxn modelId="{33226D2A-4A14-44DE-8082-D1257B0AE244}" type="presParOf" srcId="{6F1B6FC4-A08F-4E95-8F30-0FD2774850FA}" destId="{FF2CC01F-D3CF-4FD7-888C-20684DC053DB}" srcOrd="4" destOrd="0" presId="urn:microsoft.com/office/officeart/2008/layout/LinedList"/>
    <dgm:cxn modelId="{BFC476A7-31FA-4D94-88BE-096C88A4F185}" type="presParOf" srcId="{6F1B6FC4-A08F-4E95-8F30-0FD2774850FA}" destId="{DD5B3201-E9F3-4323-B403-D92F346DE620}" srcOrd="5" destOrd="0" presId="urn:microsoft.com/office/officeart/2008/layout/LinedList"/>
    <dgm:cxn modelId="{F6874BFC-C82E-42EC-AC2C-35F3ECF7F0DD}" type="presParOf" srcId="{DD5B3201-E9F3-4323-B403-D92F346DE620}" destId="{BCF4EE73-48D7-4685-9C64-AE54C0F50E95}" srcOrd="0" destOrd="0" presId="urn:microsoft.com/office/officeart/2008/layout/LinedList"/>
    <dgm:cxn modelId="{BBDB4EAB-3B74-473B-BD70-8C91078DE687}" type="presParOf" srcId="{DD5B3201-E9F3-4323-B403-D92F346DE620}" destId="{DB82072F-FDA2-4136-BB45-2B23094AE2B3}" srcOrd="1" destOrd="0" presId="urn:microsoft.com/office/officeart/2008/layout/LinedList"/>
    <dgm:cxn modelId="{DC7D0B55-3D66-4A70-AD2B-2D6DE213EC5E}" type="presParOf" srcId="{6F1B6FC4-A08F-4E95-8F30-0FD2774850FA}" destId="{A05CE9C0-5CB2-4512-90E3-4F79B0A1E790}" srcOrd="6" destOrd="0" presId="urn:microsoft.com/office/officeart/2008/layout/LinedList"/>
    <dgm:cxn modelId="{0C14BDD9-3A02-40B8-A406-7525CBA5BE3A}" type="presParOf" srcId="{6F1B6FC4-A08F-4E95-8F30-0FD2774850FA}" destId="{9319C07F-1077-4720-AF45-92F8A0DD74D2}" srcOrd="7" destOrd="0" presId="urn:microsoft.com/office/officeart/2008/layout/LinedList"/>
    <dgm:cxn modelId="{16BEF3D4-4AE3-463A-A888-6B57AB08F219}" type="presParOf" srcId="{9319C07F-1077-4720-AF45-92F8A0DD74D2}" destId="{0B3FC110-D386-43D8-900E-1ACE280B63C4}" srcOrd="0" destOrd="0" presId="urn:microsoft.com/office/officeart/2008/layout/LinedList"/>
    <dgm:cxn modelId="{4308CCBE-7AC9-4961-A9C9-5A1645D12437}" type="presParOf" srcId="{9319C07F-1077-4720-AF45-92F8A0DD74D2}" destId="{CF929BFA-9888-4297-84A0-1F4F825E8207}" srcOrd="1" destOrd="0" presId="urn:microsoft.com/office/officeart/2008/layout/LinedList"/>
    <dgm:cxn modelId="{B7FF3E41-D99E-4EB6-BBD8-7058C1EE39C4}" type="presParOf" srcId="{6F1B6FC4-A08F-4E95-8F30-0FD2774850FA}" destId="{D498CC1B-0B66-4C6E-BBED-07D129CC67D7}" srcOrd="8" destOrd="0" presId="urn:microsoft.com/office/officeart/2008/layout/LinedList"/>
    <dgm:cxn modelId="{9C5859CA-E0F1-454E-85BC-DB563BE7A556}" type="presParOf" srcId="{6F1B6FC4-A08F-4E95-8F30-0FD2774850FA}" destId="{C6623D6F-ABC4-4EBD-8C92-1AFF6BC5208C}" srcOrd="9" destOrd="0" presId="urn:microsoft.com/office/officeart/2008/layout/LinedList"/>
    <dgm:cxn modelId="{AAEDDA7C-B6EC-4825-A53B-89BCCEE76896}" type="presParOf" srcId="{C6623D6F-ABC4-4EBD-8C92-1AFF6BC5208C}" destId="{9A740149-B5EF-465D-94B7-ED394DF7C6F7}" srcOrd="0" destOrd="0" presId="urn:microsoft.com/office/officeart/2008/layout/LinedList"/>
    <dgm:cxn modelId="{083B780D-8131-4EB1-9F54-B53CA30E2B74}" type="presParOf" srcId="{C6623D6F-ABC4-4EBD-8C92-1AFF6BC5208C}" destId="{A320AE40-58D9-434B-842C-05BBDECC8578}" srcOrd="1" destOrd="0" presId="urn:microsoft.com/office/officeart/2008/layout/LinedList"/>
    <dgm:cxn modelId="{6A75E045-0D22-40EF-A20B-69D4C4967602}" type="presParOf" srcId="{6F1B6FC4-A08F-4E95-8F30-0FD2774850FA}" destId="{86AADB51-38F0-4D88-9E08-C9E8A3C6473D}" srcOrd="10" destOrd="0" presId="urn:microsoft.com/office/officeart/2008/layout/LinedList"/>
    <dgm:cxn modelId="{D09F2C23-FC8B-493F-B029-F7FF8AAEC06E}" type="presParOf" srcId="{6F1B6FC4-A08F-4E95-8F30-0FD2774850FA}" destId="{4499F13C-2B74-4664-B488-7A721277A8D1}" srcOrd="11" destOrd="0" presId="urn:microsoft.com/office/officeart/2008/layout/LinedList"/>
    <dgm:cxn modelId="{1327261D-3530-4112-A12D-C4ECE3958944}" type="presParOf" srcId="{4499F13C-2B74-4664-B488-7A721277A8D1}" destId="{83E33CBB-E908-4058-9A2F-6877FED770E2}" srcOrd="0" destOrd="0" presId="urn:microsoft.com/office/officeart/2008/layout/LinedList"/>
    <dgm:cxn modelId="{5146E687-DEC8-4EC2-995B-43C8B4E565C2}" type="presParOf" srcId="{4499F13C-2B74-4664-B488-7A721277A8D1}" destId="{17E89D70-8D69-4CD9-AA2C-7D373DB4861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F01DBE-76B6-45D5-AB48-8EC2D21DA4CB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1E700F-0290-4F52-AD7C-40137C62ED24}">
      <dsp:nvSpPr>
        <dsp:cNvPr id="0" name=""/>
        <dsp:cNvSpPr/>
      </dsp:nvSpPr>
      <dsp:spPr>
        <a:xfrm>
          <a:off x="0" y="2124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>
              <a:latin typeface="Aptos"/>
              <a:ea typeface="+mn-ea"/>
              <a:cs typeface="+mn-cs"/>
            </a:rPr>
            <a:t>Business Objectives (SMART)</a:t>
          </a:r>
          <a:endParaRPr lang="en-US" sz="3000" kern="1200">
            <a:latin typeface="Aptos"/>
            <a:ea typeface="+mn-ea"/>
            <a:cs typeface="+mn-cs"/>
          </a:endParaRPr>
        </a:p>
      </dsp:txBody>
      <dsp:txXfrm>
        <a:off x="0" y="2124"/>
        <a:ext cx="10515600" cy="724514"/>
      </dsp:txXfrm>
    </dsp:sp>
    <dsp:sp modelId="{A0BA2450-037B-4922-8D29-1000B4E1EFFD}">
      <dsp:nvSpPr>
        <dsp:cNvPr id="0" name=""/>
        <dsp:cNvSpPr/>
      </dsp:nvSpPr>
      <dsp:spPr>
        <a:xfrm>
          <a:off x="0" y="726639"/>
          <a:ext cx="10515600" cy="0"/>
        </a:xfrm>
        <a:prstGeom prst="line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accent5">
              <a:hueOff val="-2430430"/>
              <a:satOff val="-165"/>
              <a:lumOff val="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07C3F-5147-46DF-819A-F5700596CE3D}">
      <dsp:nvSpPr>
        <dsp:cNvPr id="0" name=""/>
        <dsp:cNvSpPr/>
      </dsp:nvSpPr>
      <dsp:spPr>
        <a:xfrm>
          <a:off x="0" y="726639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>
              <a:latin typeface="Aptos"/>
              <a:ea typeface="+mn-ea"/>
              <a:cs typeface="+mn-cs"/>
            </a:rPr>
            <a:t>Specific:</a:t>
          </a:r>
          <a:r>
            <a:rPr lang="en-US" sz="3000" kern="1200">
              <a:latin typeface="Aptos"/>
              <a:ea typeface="+mn-ea"/>
              <a:cs typeface="+mn-cs"/>
            </a:rPr>
            <a:t> Install 10 street boxes &amp; 2 automated boxes in Year 1</a:t>
          </a:r>
        </a:p>
      </dsp:txBody>
      <dsp:txXfrm>
        <a:off x="0" y="726639"/>
        <a:ext cx="10515600" cy="724514"/>
      </dsp:txXfrm>
    </dsp:sp>
    <dsp:sp modelId="{FF2CC01F-D3CF-4FD7-888C-20684DC053DB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accent5">
              <a:hueOff val="-4860860"/>
              <a:satOff val="-330"/>
              <a:lumOff val="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F4EE73-48D7-4685-9C64-AE54C0F50E95}">
      <dsp:nvSpPr>
        <dsp:cNvPr id="0" name=""/>
        <dsp:cNvSpPr/>
      </dsp:nvSpPr>
      <dsp:spPr>
        <a:xfrm>
          <a:off x="0" y="1451154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>
              <a:latin typeface="Aptos"/>
              <a:ea typeface="+mn-ea"/>
              <a:cs typeface="+mn-cs"/>
            </a:rPr>
            <a:t>Measurable:</a:t>
          </a:r>
          <a:r>
            <a:rPr lang="en-US" sz="3000" kern="1200">
              <a:latin typeface="Aptos"/>
              <a:ea typeface="+mn-ea"/>
              <a:cs typeface="+mn-cs"/>
            </a:rPr>
            <a:t> 300 regular users within 6 months</a:t>
          </a:r>
        </a:p>
      </dsp:txBody>
      <dsp:txXfrm>
        <a:off x="0" y="1451154"/>
        <a:ext cx="10515600" cy="724514"/>
      </dsp:txXfrm>
    </dsp:sp>
    <dsp:sp modelId="{A05CE9C0-5CB2-4512-90E3-4F79B0A1E790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accent5">
              <a:hueOff val="-7291290"/>
              <a:satOff val="-496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3FC110-D386-43D8-900E-1ACE280B63C4}">
      <dsp:nvSpPr>
        <dsp:cNvPr id="0" name=""/>
        <dsp:cNvSpPr/>
      </dsp:nvSpPr>
      <dsp:spPr>
        <a:xfrm>
          <a:off x="0" y="2175669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>
              <a:latin typeface="Aptos"/>
              <a:ea typeface="+mn-ea"/>
              <a:cs typeface="+mn-cs"/>
            </a:rPr>
            <a:t>Achievable:</a:t>
          </a:r>
          <a:r>
            <a:rPr lang="en-US" sz="3000" kern="1200">
              <a:latin typeface="Aptos"/>
              <a:ea typeface="+mn-ea"/>
              <a:cs typeface="+mn-cs"/>
            </a:rPr>
            <a:t> Mobile app developed in first 3 months</a:t>
          </a:r>
        </a:p>
      </dsp:txBody>
      <dsp:txXfrm>
        <a:off x="0" y="2175669"/>
        <a:ext cx="10515600" cy="724514"/>
      </dsp:txXfrm>
    </dsp:sp>
    <dsp:sp modelId="{D498CC1B-0B66-4C6E-BBED-07D129CC67D7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accent5">
              <a:hueOff val="-9721720"/>
              <a:satOff val="-661"/>
              <a:lumOff val="15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740149-B5EF-465D-94B7-ED394DF7C6F7}">
      <dsp:nvSpPr>
        <dsp:cNvPr id="0" name=""/>
        <dsp:cNvSpPr/>
      </dsp:nvSpPr>
      <dsp:spPr>
        <a:xfrm>
          <a:off x="0" y="2900183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>
              <a:latin typeface="Aptos"/>
              <a:ea typeface="+mn-ea"/>
              <a:cs typeface="+mn-cs"/>
            </a:rPr>
            <a:t>Realistic:</a:t>
          </a:r>
          <a:r>
            <a:rPr lang="en-US" sz="3000" kern="1200">
              <a:latin typeface="Aptos"/>
              <a:ea typeface="+mn-ea"/>
              <a:cs typeface="+mn-cs"/>
            </a:rPr>
            <a:t> Moderate costs, strong demand</a:t>
          </a:r>
        </a:p>
      </dsp:txBody>
      <dsp:txXfrm>
        <a:off x="0" y="2900183"/>
        <a:ext cx="10515600" cy="724514"/>
      </dsp:txXfrm>
    </dsp:sp>
    <dsp:sp modelId="{86AADB51-38F0-4D88-9E08-C9E8A3C6473D}">
      <dsp:nvSpPr>
        <dsp:cNvPr id="0" name=""/>
        <dsp:cNvSpPr/>
      </dsp:nvSpPr>
      <dsp:spPr>
        <a:xfrm>
          <a:off x="0" y="3624698"/>
          <a:ext cx="10515600" cy="0"/>
        </a:xfrm>
        <a:prstGeom prst="line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E33CBB-E908-4058-9A2F-6877FED770E2}">
      <dsp:nvSpPr>
        <dsp:cNvPr id="0" name=""/>
        <dsp:cNvSpPr/>
      </dsp:nvSpPr>
      <dsp:spPr>
        <a:xfrm>
          <a:off x="0" y="3624698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>
              <a:latin typeface="Aptos"/>
              <a:ea typeface="+mn-ea"/>
              <a:cs typeface="+mn-cs"/>
            </a:rPr>
            <a:t>Time-Bound:</a:t>
          </a:r>
          <a:r>
            <a:rPr lang="en-US" sz="3000" kern="1200">
              <a:latin typeface="Aptos"/>
              <a:ea typeface="+mn-ea"/>
              <a:cs typeface="+mn-cs"/>
            </a:rPr>
            <a:t> Break-even in 10–12 months</a:t>
          </a:r>
        </a:p>
      </dsp:txBody>
      <dsp:txXfrm>
        <a:off x="0" y="3624698"/>
        <a:ext cx="10515600" cy="7245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720D778D-F2F4-45CA-A9E6-9443899D0377}"/>
              </a:ext>
            </a:extLst>
          </p:cNvPr>
          <p:cNvSpPr txBox="1"/>
          <p:nvPr/>
        </p:nvSpPr>
        <p:spPr>
          <a:xfrm>
            <a:off x="5138928" y="1338729"/>
            <a:ext cx="4795584" cy="418054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/>
              <a:t>Enterprise and Entrepreneurship – LCM4006</a:t>
            </a:r>
            <a:br>
              <a:rPr lang="en-US" sz="2400"/>
            </a:br>
            <a:r>
              <a:rPr lang="en-US" sz="2400" b="1"/>
              <a:t>Individual Business Plan Presentation</a:t>
            </a:r>
            <a:br>
              <a:rPr lang="en-US" sz="2400"/>
            </a:br>
            <a:r>
              <a:rPr lang="en-US" sz="2400" b="1"/>
              <a:t>Business Idea: </a:t>
            </a:r>
            <a:r>
              <a:rPr lang="en-US" sz="2400" b="1" err="1"/>
              <a:t>SafeBike</a:t>
            </a:r>
            <a:r>
              <a:rPr lang="en-US" sz="2400" b="1"/>
              <a:t> Hub</a:t>
            </a:r>
            <a:br>
              <a:rPr lang="en-US" sz="2400"/>
            </a:br>
            <a:r>
              <a:rPr lang="en-US" sz="2400" b="1"/>
              <a:t>Student: Nika Vlasova (2416718)</a:t>
            </a:r>
            <a:br>
              <a:rPr lang="en-US" sz="2400"/>
            </a:br>
            <a:r>
              <a:rPr lang="en-US" sz="2400" b="1"/>
              <a:t>Lecturer: Andry </a:t>
            </a:r>
            <a:r>
              <a:rPr lang="en-US" sz="2400" b="1" err="1"/>
              <a:t>Rakotovololona</a:t>
            </a:r>
            <a:br>
              <a:rPr lang="en-US" sz="2400"/>
            </a:br>
            <a:r>
              <a:rPr lang="en-US" sz="2400" b="1"/>
              <a:t>Weekend Group 7</a:t>
            </a:r>
            <a:endParaRPr lang="en-US" sz="24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596946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Freeform: Shape 62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AC99A87-C0A3-819A-A457-47561D39F31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37034" y="159107"/>
            <a:ext cx="9392421" cy="120623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Business Overview</a:t>
            </a:r>
          </a:p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SafeBike Hub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EC1FFC-F111-289D-3D14-B8DD176AEA5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137034" y="1493872"/>
            <a:ext cx="4958966" cy="462226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000" b="1" dirty="0"/>
              <a:t>Business Name:</a:t>
            </a:r>
            <a:r>
              <a:rPr lang="en-US" sz="2000" dirty="0"/>
              <a:t> </a:t>
            </a:r>
            <a:r>
              <a:rPr lang="en-US" sz="2000" dirty="0" err="1"/>
              <a:t>SafeBike</a:t>
            </a:r>
            <a:r>
              <a:rPr lang="en-US" sz="2000" dirty="0"/>
              <a:t> Hub</a:t>
            </a:r>
            <a:br>
              <a:rPr lang="en-US" sz="2000" dirty="0"/>
            </a:br>
            <a:r>
              <a:rPr lang="en-US" sz="2000" dirty="0"/>
              <a:t>Purpose: Secure and affordable bicycle storage for London cyclists</a:t>
            </a:r>
          </a:p>
          <a:p>
            <a:pPr marL="0" indent="0">
              <a:buNone/>
            </a:pPr>
            <a:br>
              <a:rPr lang="en-US" sz="2000" dirty="0"/>
            </a:br>
            <a:r>
              <a:rPr lang="en-US" sz="2000" b="1" dirty="0"/>
              <a:t>Concept:</a:t>
            </a:r>
          </a:p>
          <a:p>
            <a:r>
              <a:rPr lang="en-US" sz="2000" dirty="0"/>
              <a:t>Network of lockable metal bike boxes</a:t>
            </a:r>
          </a:p>
          <a:p>
            <a:r>
              <a:rPr lang="en-US" sz="2000" dirty="0"/>
              <a:t>Accessed through a mobile app</a:t>
            </a:r>
          </a:p>
          <a:p>
            <a:r>
              <a:rPr lang="en-US" sz="2000" dirty="0"/>
              <a:t>Users book, pay, and open boxes via QR code</a:t>
            </a:r>
          </a:p>
          <a:p>
            <a:pPr marL="0" indent="0">
              <a:buNone/>
            </a:pPr>
            <a:r>
              <a:rPr lang="en-US" sz="2000" dirty="0"/>
              <a:t>Management Structure:</a:t>
            </a:r>
            <a:br>
              <a:rPr lang="en-US" sz="2000" dirty="0"/>
            </a:br>
            <a:r>
              <a:rPr lang="en-US" sz="2000" dirty="0"/>
              <a:t>Founder → Operations → Technical Support → Marketing → Customer Service</a:t>
            </a:r>
          </a:p>
          <a:p>
            <a:pPr marL="0"/>
            <a:endParaRPr lang="en-US" sz="2000"/>
          </a:p>
        </p:txBody>
      </p:sp>
      <p:pic>
        <p:nvPicPr>
          <p:cNvPr id="6" name="Picture 5" descr="A diagram of a bicycle parking area&#10;&#10;AI-generated content may be incorrect.">
            <a:extLst>
              <a:ext uri="{FF2B5EF4-FFF2-40B4-BE49-F238E27FC236}">
                <a16:creationId xmlns:a16="http://schemas.microsoft.com/office/drawing/2014/main" id="{1AF852C9-7F93-26B7-FF6D-06A6F831F1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54" r="238" b="-3"/>
          <a:stretch>
            <a:fillRect/>
          </a:stretch>
        </p:blipFill>
        <p:spPr>
          <a:xfrm>
            <a:off x="6415222" y="975349"/>
            <a:ext cx="4744399" cy="4906103"/>
          </a:xfrm>
          <a:prstGeom prst="rect">
            <a:avLst/>
          </a:prstGeom>
        </p:spPr>
      </p:pic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4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FB5468C-305B-445A-A53B-93DB583365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diagram of a bicycle parking area&#10;&#10;AI-generated content may be incorrect.">
            <a:extLst>
              <a:ext uri="{FF2B5EF4-FFF2-40B4-BE49-F238E27FC236}">
                <a16:creationId xmlns:a16="http://schemas.microsoft.com/office/drawing/2014/main" id="{9942FF44-5D99-9FCF-362F-EBA466A48F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071" r="3" b="6855"/>
          <a:stretch>
            <a:fillRect/>
          </a:stretch>
        </p:blipFill>
        <p:spPr>
          <a:xfrm>
            <a:off x="-1" y="3184849"/>
            <a:ext cx="4317491" cy="367315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2CDF4EC-7B47-436E-927B-575404258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152841"/>
            <a:ext cx="4317490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273D9E-5BEA-459A-918F-AF5ACA2584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20494" y="3396997"/>
            <a:ext cx="6858002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0B44D-BE6C-C51D-CBCF-02D3AEFA8FA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07921" y="397565"/>
            <a:ext cx="3378708" cy="57153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/>
              <a:t>Products &amp; Services</a:t>
            </a:r>
            <a:endParaRPr lang="en-US" sz="1800" dirty="0"/>
          </a:p>
          <a:p>
            <a:pPr marL="0" indent="0">
              <a:buNone/>
            </a:pPr>
            <a:r>
              <a:rPr lang="en-US" sz="1700" b="1" dirty="0"/>
              <a:t>1. Street Metal Boxes</a:t>
            </a:r>
            <a:endParaRPr lang="en-US" sz="1700" dirty="0"/>
          </a:p>
          <a:p>
            <a:r>
              <a:rPr lang="en-US" sz="1700" dirty="0"/>
              <a:t>Main product</a:t>
            </a:r>
          </a:p>
          <a:p>
            <a:r>
              <a:rPr lang="en-US" sz="1700" dirty="0"/>
              <a:t>Stores up to 10 bikes</a:t>
            </a:r>
          </a:p>
          <a:p>
            <a:r>
              <a:rPr lang="en-US" sz="1700" dirty="0"/>
              <a:t>Reinforced steel, hidden hinges, ground anchors</a:t>
            </a:r>
          </a:p>
          <a:p>
            <a:r>
              <a:rPr lang="en-US" sz="1700" dirty="0"/>
              <a:t>Affordable and ideal for universities, stations &amp; residential areas</a:t>
            </a:r>
          </a:p>
          <a:p>
            <a:pPr marL="0" indent="0">
              <a:buNone/>
            </a:pPr>
            <a:r>
              <a:rPr lang="en-US" sz="1800" b="1" dirty="0"/>
              <a:t> Automated Premium Boxes</a:t>
            </a:r>
            <a:endParaRPr lang="en-US" sz="1800" dirty="0"/>
          </a:p>
          <a:p>
            <a:r>
              <a:rPr lang="en-US" sz="1700" dirty="0"/>
              <a:t>For high-value bikes and e-bikes</a:t>
            </a:r>
          </a:p>
          <a:p>
            <a:r>
              <a:rPr lang="en-US" sz="1700" dirty="0"/>
              <a:t>1 bike per unit</a:t>
            </a:r>
          </a:p>
          <a:p>
            <a:r>
              <a:rPr lang="en-US" sz="1700" dirty="0"/>
              <a:t>QR access, sensors, internal camera</a:t>
            </a:r>
          </a:p>
          <a:p>
            <a:r>
              <a:rPr lang="en-US" sz="1700" dirty="0"/>
              <a:t>Located in High value areas</a:t>
            </a:r>
          </a:p>
          <a:p>
            <a:pPr marL="0" indent="0">
              <a:buNone/>
            </a:pPr>
            <a:endParaRPr lang="en-US" sz="1700"/>
          </a:p>
        </p:txBody>
      </p:sp>
      <p:pic>
        <p:nvPicPr>
          <p:cNvPr id="4" name="Picture 3" descr="A drawing of a bicycle in a bike shed&#10;&#10;AI-generated content may be incorrect.">
            <a:extLst>
              <a:ext uri="{FF2B5EF4-FFF2-40B4-BE49-F238E27FC236}">
                <a16:creationId xmlns:a16="http://schemas.microsoft.com/office/drawing/2014/main" id="{A47867CE-9229-E20A-3632-284AF09800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353" r="25301"/>
          <a:stretch>
            <a:fillRect/>
          </a:stretch>
        </p:blipFill>
        <p:spPr>
          <a:xfrm>
            <a:off x="8807838" y="-6"/>
            <a:ext cx="3384162" cy="685800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DFA5EF5-56B1-49EE-B0BB-69B6399FAD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53053" y="3396995"/>
            <a:ext cx="6858002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733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F6C5E8E1-6754-619A-2009-DB717EDFD67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2209" r="7308" b="968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593F1E1C-C29E-FF21-BD8A-42CC860EA0ED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6668301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7011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5408913-B323-422F-B521-2957A5B7F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A770EBD-5B77-46EC-BF58-EF27ACD6B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592" y="0"/>
            <a:ext cx="7299977" cy="6858000"/>
          </a:xfrm>
          <a:custGeom>
            <a:avLst/>
            <a:gdLst>
              <a:gd name="connsiteX0" fmla="*/ 1008599 w 7299977"/>
              <a:gd name="connsiteY0" fmla="*/ 0 h 6858000"/>
              <a:gd name="connsiteX1" fmla="*/ 4420653 w 7299977"/>
              <a:gd name="connsiteY1" fmla="*/ 0 h 6858000"/>
              <a:gd name="connsiteX2" fmla="*/ 5511704 w 7299977"/>
              <a:gd name="connsiteY2" fmla="*/ 0 h 6858000"/>
              <a:gd name="connsiteX3" fmla="*/ 7299977 w 7299977"/>
              <a:gd name="connsiteY3" fmla="*/ 0 h 6858000"/>
              <a:gd name="connsiteX4" fmla="*/ 7299977 w 7299977"/>
              <a:gd name="connsiteY4" fmla="*/ 6858000 h 6858000"/>
              <a:gd name="connsiteX5" fmla="*/ 5511704 w 7299977"/>
              <a:gd name="connsiteY5" fmla="*/ 6858000 h 6858000"/>
              <a:gd name="connsiteX6" fmla="*/ 4420653 w 7299977"/>
              <a:gd name="connsiteY6" fmla="*/ 6858000 h 6858000"/>
              <a:gd name="connsiteX7" fmla="*/ 1592997 w 7299977"/>
              <a:gd name="connsiteY7" fmla="*/ 6858000 h 6858000"/>
              <a:gd name="connsiteX8" fmla="*/ 1232473 w 7299977"/>
              <a:gd name="connsiteY8" fmla="*/ 6658805 h 6858000"/>
              <a:gd name="connsiteX9" fmla="*/ 1075471 w 7299977"/>
              <a:gd name="connsiteY9" fmla="*/ 6431153 h 6858000"/>
              <a:gd name="connsiteX10" fmla="*/ 1020229 w 7299977"/>
              <a:gd name="connsiteY10" fmla="*/ 6367127 h 6858000"/>
              <a:gd name="connsiteX11" fmla="*/ 883579 w 7299977"/>
              <a:gd name="connsiteY11" fmla="*/ 6281757 h 6858000"/>
              <a:gd name="connsiteX12" fmla="*/ 645167 w 7299977"/>
              <a:gd name="connsiteY12" fmla="*/ 6100347 h 6858000"/>
              <a:gd name="connsiteX13" fmla="*/ 732391 w 7299977"/>
              <a:gd name="connsiteY13" fmla="*/ 6057663 h 6858000"/>
              <a:gd name="connsiteX14" fmla="*/ 985339 w 7299977"/>
              <a:gd name="connsiteY14" fmla="*/ 6167932 h 6858000"/>
              <a:gd name="connsiteX15" fmla="*/ 1168509 w 7299977"/>
              <a:gd name="connsiteY15" fmla="*/ 6196388 h 6858000"/>
              <a:gd name="connsiteX16" fmla="*/ 909746 w 7299977"/>
              <a:gd name="connsiteY16" fmla="*/ 6004307 h 6858000"/>
              <a:gd name="connsiteX17" fmla="*/ 659704 w 7299977"/>
              <a:gd name="connsiteY17" fmla="*/ 5755314 h 6858000"/>
              <a:gd name="connsiteX18" fmla="*/ 851597 w 7299977"/>
              <a:gd name="connsiteY18" fmla="*/ 5801555 h 6858000"/>
              <a:gd name="connsiteX19" fmla="*/ 860319 w 7299977"/>
              <a:gd name="connsiteY19" fmla="*/ 5769542 h 6858000"/>
              <a:gd name="connsiteX20" fmla="*/ 691686 w 7299977"/>
              <a:gd name="connsiteY20" fmla="*/ 5474306 h 6858000"/>
              <a:gd name="connsiteX21" fmla="*/ 610278 w 7299977"/>
              <a:gd name="connsiteY21" fmla="*/ 5353367 h 6858000"/>
              <a:gd name="connsiteX22" fmla="*/ 238123 w 7299977"/>
              <a:gd name="connsiteY22" fmla="*/ 4994104 h 6858000"/>
              <a:gd name="connsiteX23" fmla="*/ 592833 w 7299977"/>
              <a:gd name="connsiteY23" fmla="*/ 5154171 h 6858000"/>
              <a:gd name="connsiteX24" fmla="*/ 226494 w 7299977"/>
              <a:gd name="connsiteY24" fmla="*/ 4805580 h 6858000"/>
              <a:gd name="connsiteX25" fmla="*/ 49139 w 7299977"/>
              <a:gd name="connsiteY25" fmla="*/ 4677526 h 6858000"/>
              <a:gd name="connsiteX26" fmla="*/ 5527 w 7299977"/>
              <a:gd name="connsiteY26" fmla="*/ 4602828 h 6858000"/>
              <a:gd name="connsiteX27" fmla="*/ 84029 w 7299977"/>
              <a:gd name="connsiteY27" fmla="*/ 4585042 h 6858000"/>
              <a:gd name="connsiteX28" fmla="*/ 325347 w 7299977"/>
              <a:gd name="connsiteY28" fmla="*/ 4613499 h 6858000"/>
              <a:gd name="connsiteX29" fmla="*/ 25879 w 7299977"/>
              <a:gd name="connsiteY29" fmla="*/ 4378734 h 6858000"/>
              <a:gd name="connsiteX30" fmla="*/ 249753 w 7299977"/>
              <a:gd name="connsiteY30" fmla="*/ 4414305 h 6858000"/>
              <a:gd name="connsiteX31" fmla="*/ 313718 w 7299977"/>
              <a:gd name="connsiteY31" fmla="*/ 4321821 h 6858000"/>
              <a:gd name="connsiteX32" fmla="*/ 418386 w 7299977"/>
              <a:gd name="connsiteY32" fmla="*/ 4172424 h 6858000"/>
              <a:gd name="connsiteX33" fmla="*/ 491072 w 7299977"/>
              <a:gd name="connsiteY33" fmla="*/ 4090612 h 6858000"/>
              <a:gd name="connsiteX34" fmla="*/ 520147 w 7299977"/>
              <a:gd name="connsiteY34" fmla="*/ 3827390 h 6858000"/>
              <a:gd name="connsiteX35" fmla="*/ 459090 w 7299977"/>
              <a:gd name="connsiteY35" fmla="*/ 3539269 h 6858000"/>
              <a:gd name="connsiteX36" fmla="*/ 290458 w 7299977"/>
              <a:gd name="connsiteY36" fmla="*/ 3393429 h 6858000"/>
              <a:gd name="connsiteX37" fmla="*/ 339884 w 7299977"/>
              <a:gd name="connsiteY37" fmla="*/ 3229805 h 6858000"/>
              <a:gd name="connsiteX38" fmla="*/ 697501 w 7299977"/>
              <a:gd name="connsiteY38" fmla="*/ 3329402 h 6858000"/>
              <a:gd name="connsiteX39" fmla="*/ 165437 w 7299977"/>
              <a:gd name="connsiteY39" fmla="*/ 2941684 h 6858000"/>
              <a:gd name="connsiteX40" fmla="*/ 255568 w 7299977"/>
              <a:gd name="connsiteY40" fmla="*/ 2923898 h 6858000"/>
              <a:gd name="connsiteX41" fmla="*/ 578296 w 7299977"/>
              <a:gd name="connsiteY41" fmla="*/ 2703362 h 6858000"/>
              <a:gd name="connsiteX42" fmla="*/ 595740 w 7299977"/>
              <a:gd name="connsiteY42" fmla="*/ 2692689 h 6858000"/>
              <a:gd name="connsiteX43" fmla="*/ 650982 w 7299977"/>
              <a:gd name="connsiteY43" fmla="*/ 2553965 h 6858000"/>
              <a:gd name="connsiteX44" fmla="*/ 825429 w 7299977"/>
              <a:gd name="connsiteY44" fmla="*/ 2532623 h 6858000"/>
              <a:gd name="connsiteX45" fmla="*/ 970802 w 7299977"/>
              <a:gd name="connsiteY45" fmla="*/ 2564636 h 6858000"/>
              <a:gd name="connsiteX46" fmla="*/ 1127805 w 7299977"/>
              <a:gd name="connsiteY46" fmla="*/ 2525509 h 6858000"/>
              <a:gd name="connsiteX47" fmla="*/ 1267362 w 7299977"/>
              <a:gd name="connsiteY47" fmla="*/ 2543294 h 6858000"/>
              <a:gd name="connsiteX48" fmla="*/ 1386568 w 7299977"/>
              <a:gd name="connsiteY48" fmla="*/ 2518395 h 6858000"/>
              <a:gd name="connsiteX49" fmla="*/ 1270270 w 7299977"/>
              <a:gd name="connsiteY49" fmla="*/ 2401012 h 6858000"/>
              <a:gd name="connsiteX50" fmla="*/ 1107453 w 7299977"/>
              <a:gd name="connsiteY50" fmla="*/ 2401012 h 6858000"/>
              <a:gd name="connsiteX51" fmla="*/ 991154 w 7299977"/>
              <a:gd name="connsiteY51" fmla="*/ 2326314 h 6858000"/>
              <a:gd name="connsiteX52" fmla="*/ 880671 w 7299977"/>
              <a:gd name="connsiteY52" fmla="*/ 2191146 h 6858000"/>
              <a:gd name="connsiteX53" fmla="*/ 491072 w 7299977"/>
              <a:gd name="connsiteY53" fmla="*/ 1974165 h 6858000"/>
              <a:gd name="connsiteX54" fmla="*/ 421293 w 7299977"/>
              <a:gd name="connsiteY54" fmla="*/ 1892353 h 6858000"/>
              <a:gd name="connsiteX55" fmla="*/ 1531941 w 7299977"/>
              <a:gd name="connsiteY55" fmla="*/ 2208931 h 6858000"/>
              <a:gd name="connsiteX56" fmla="*/ 1188861 w 7299977"/>
              <a:gd name="connsiteY56" fmla="*/ 2077320 h 6858000"/>
              <a:gd name="connsiteX57" fmla="*/ 1421458 w 7299977"/>
              <a:gd name="connsiteY57" fmla="*/ 2102219 h 6858000"/>
              <a:gd name="connsiteX58" fmla="*/ 1549386 w 7299977"/>
              <a:gd name="connsiteY58" fmla="*/ 2013292 h 6858000"/>
              <a:gd name="connsiteX59" fmla="*/ 1549386 w 7299977"/>
              <a:gd name="connsiteY59" fmla="*/ 1984836 h 6858000"/>
              <a:gd name="connsiteX60" fmla="*/ 1453440 w 7299977"/>
              <a:gd name="connsiteY60" fmla="*/ 1903025 h 6858000"/>
              <a:gd name="connsiteX61" fmla="*/ 1398198 w 7299977"/>
              <a:gd name="connsiteY61" fmla="*/ 1849668 h 6858000"/>
              <a:gd name="connsiteX62" fmla="*/ 1247011 w 7299977"/>
              <a:gd name="connsiteY62" fmla="*/ 1657587 h 6858000"/>
              <a:gd name="connsiteX63" fmla="*/ 1354586 w 7299977"/>
              <a:gd name="connsiteY63" fmla="*/ 1636245 h 6858000"/>
              <a:gd name="connsiteX64" fmla="*/ 1395290 w 7299977"/>
              <a:gd name="connsiteY64" fmla="*/ 1597117 h 6858000"/>
              <a:gd name="connsiteX65" fmla="*/ 1366216 w 7299977"/>
              <a:gd name="connsiteY65" fmla="*/ 1540204 h 6858000"/>
              <a:gd name="connsiteX66" fmla="*/ 1031858 w 7299977"/>
              <a:gd name="connsiteY66" fmla="*/ 1365909 h 6858000"/>
              <a:gd name="connsiteX67" fmla="*/ 1005692 w 7299977"/>
              <a:gd name="connsiteY67" fmla="*/ 1230741 h 6858000"/>
              <a:gd name="connsiteX68" fmla="*/ 1069655 w 7299977"/>
              <a:gd name="connsiteY68" fmla="*/ 1209399 h 6858000"/>
              <a:gd name="connsiteX69" fmla="*/ 1142342 w 7299977"/>
              <a:gd name="connsiteY69" fmla="*/ 1220069 h 6858000"/>
              <a:gd name="connsiteX70" fmla="*/ 1084193 w 7299977"/>
              <a:gd name="connsiteY70" fmla="*/ 1113358 h 6858000"/>
              <a:gd name="connsiteX71" fmla="*/ 848689 w 7299977"/>
              <a:gd name="connsiteY71" fmla="*/ 1006647 h 6858000"/>
              <a:gd name="connsiteX72" fmla="*/ 805077 w 7299977"/>
              <a:gd name="connsiteY72" fmla="*/ 949734 h 6858000"/>
              <a:gd name="connsiteX73" fmla="*/ 863226 w 7299977"/>
              <a:gd name="connsiteY73" fmla="*/ 921277 h 6858000"/>
              <a:gd name="connsiteX74" fmla="*/ 906838 w 7299977"/>
              <a:gd name="connsiteY74" fmla="*/ 910606 h 6858000"/>
              <a:gd name="connsiteX75" fmla="*/ 5527 w 7299977"/>
              <a:gd name="connsiteY75" fmla="*/ 465975 h 6858000"/>
              <a:gd name="connsiteX76" fmla="*/ 209049 w 7299977"/>
              <a:gd name="connsiteY76" fmla="*/ 462417 h 6858000"/>
              <a:gd name="connsiteX77" fmla="*/ 409664 w 7299977"/>
              <a:gd name="connsiteY77" fmla="*/ 533558 h 6858000"/>
              <a:gd name="connsiteX78" fmla="*/ 621908 w 7299977"/>
              <a:gd name="connsiteY78" fmla="*/ 522887 h 6858000"/>
              <a:gd name="connsiteX79" fmla="*/ 822522 w 7299977"/>
              <a:gd name="connsiteY79" fmla="*/ 558458 h 6858000"/>
              <a:gd name="connsiteX80" fmla="*/ 996969 w 7299977"/>
              <a:gd name="connsiteY80" fmla="*/ 558458 h 6858000"/>
              <a:gd name="connsiteX81" fmla="*/ 834151 w 7299977"/>
              <a:gd name="connsiteY81" fmla="*/ 505101 h 6858000"/>
              <a:gd name="connsiteX82" fmla="*/ 773095 w 7299977"/>
              <a:gd name="connsiteY82" fmla="*/ 416176 h 6858000"/>
              <a:gd name="connsiteX83" fmla="*/ 793447 w 7299977"/>
              <a:gd name="connsiteY83" fmla="*/ 334364 h 6858000"/>
              <a:gd name="connsiteX84" fmla="*/ 860319 w 7299977"/>
              <a:gd name="connsiteY84" fmla="*/ 359262 h 6858000"/>
              <a:gd name="connsiteX85" fmla="*/ 938820 w 7299977"/>
              <a:gd name="connsiteY85" fmla="*/ 451747 h 6858000"/>
              <a:gd name="connsiteX86" fmla="*/ 956265 w 7299977"/>
              <a:gd name="connsiteY86" fmla="*/ 394834 h 6858000"/>
              <a:gd name="connsiteX87" fmla="*/ 1002784 w 7299977"/>
              <a:gd name="connsiteY87" fmla="*/ 352148 h 6858000"/>
              <a:gd name="connsiteX88" fmla="*/ 1270270 w 7299977"/>
              <a:gd name="connsiteY88" fmla="*/ 373491 h 6858000"/>
              <a:gd name="connsiteX89" fmla="*/ 1092915 w 7299977"/>
              <a:gd name="connsiteY89" fmla="*/ 192082 h 6858000"/>
              <a:gd name="connsiteX90" fmla="*/ 979525 w 7299977"/>
              <a:gd name="connsiteY90" fmla="*/ 163625 h 6858000"/>
              <a:gd name="connsiteX91" fmla="*/ 953358 w 7299977"/>
              <a:gd name="connsiteY91" fmla="*/ 88927 h 6858000"/>
              <a:gd name="connsiteX92" fmla="*/ 1005692 w 7299977"/>
              <a:gd name="connsiteY92" fmla="*/ 71141 h 6858000"/>
              <a:gd name="connsiteX93" fmla="*/ 1267362 w 7299977"/>
              <a:gd name="connsiteY93" fmla="*/ 135168 h 6858000"/>
              <a:gd name="connsiteX94" fmla="*/ 1310975 w 7299977"/>
              <a:gd name="connsiteY94" fmla="*/ 110269 h 6858000"/>
              <a:gd name="connsiteX95" fmla="*/ 1008599 w 7299977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7299977" h="6858000">
                <a:moveTo>
                  <a:pt x="1008599" y="0"/>
                </a:moveTo>
                <a:lnTo>
                  <a:pt x="4420653" y="0"/>
                </a:lnTo>
                <a:lnTo>
                  <a:pt x="5511704" y="0"/>
                </a:lnTo>
                <a:lnTo>
                  <a:pt x="7299977" y="0"/>
                </a:lnTo>
                <a:lnTo>
                  <a:pt x="7299977" y="6858000"/>
                </a:lnTo>
                <a:lnTo>
                  <a:pt x="5511704" y="6858000"/>
                </a:lnTo>
                <a:lnTo>
                  <a:pt x="4420653" y="6858000"/>
                </a:lnTo>
                <a:lnTo>
                  <a:pt x="1592997" y="6858000"/>
                </a:lnTo>
                <a:cubicBezTo>
                  <a:pt x="1473792" y="6786859"/>
                  <a:pt x="1360401" y="6701489"/>
                  <a:pt x="1232473" y="6658805"/>
                </a:cubicBezTo>
                <a:cubicBezTo>
                  <a:pt x="1145250" y="6630349"/>
                  <a:pt x="1060933" y="6580550"/>
                  <a:pt x="1075471" y="6431153"/>
                </a:cubicBezTo>
                <a:cubicBezTo>
                  <a:pt x="1078378" y="6388469"/>
                  <a:pt x="1055118" y="6356456"/>
                  <a:pt x="1020229" y="6367127"/>
                </a:cubicBezTo>
                <a:cubicBezTo>
                  <a:pt x="953358" y="6388469"/>
                  <a:pt x="921375" y="6327999"/>
                  <a:pt x="883579" y="6281757"/>
                </a:cubicBezTo>
                <a:cubicBezTo>
                  <a:pt x="816707" y="6199945"/>
                  <a:pt x="752743" y="6114575"/>
                  <a:pt x="645167" y="6100347"/>
                </a:cubicBezTo>
                <a:cubicBezTo>
                  <a:pt x="665519" y="6036320"/>
                  <a:pt x="700408" y="6043434"/>
                  <a:pt x="732391" y="6057663"/>
                </a:cubicBezTo>
                <a:cubicBezTo>
                  <a:pt x="816707" y="6093234"/>
                  <a:pt x="901023" y="6132361"/>
                  <a:pt x="985339" y="6167932"/>
                </a:cubicBezTo>
                <a:cubicBezTo>
                  <a:pt x="1040581" y="6189274"/>
                  <a:pt x="1095822" y="6221287"/>
                  <a:pt x="1168509" y="6196388"/>
                </a:cubicBezTo>
                <a:cubicBezTo>
                  <a:pt x="1104545" y="6068335"/>
                  <a:pt x="996969" y="6043434"/>
                  <a:pt x="909746" y="6004307"/>
                </a:cubicBezTo>
                <a:cubicBezTo>
                  <a:pt x="802169" y="5954508"/>
                  <a:pt x="738206" y="5862025"/>
                  <a:pt x="659704" y="5755314"/>
                </a:cubicBezTo>
                <a:cubicBezTo>
                  <a:pt x="738206" y="5726858"/>
                  <a:pt x="787632" y="5805112"/>
                  <a:pt x="851597" y="5801555"/>
                </a:cubicBezTo>
                <a:cubicBezTo>
                  <a:pt x="854504" y="5790884"/>
                  <a:pt x="860319" y="5769542"/>
                  <a:pt x="860319" y="5769542"/>
                </a:cubicBezTo>
                <a:cubicBezTo>
                  <a:pt x="755650" y="5712629"/>
                  <a:pt x="709132" y="5605917"/>
                  <a:pt x="691686" y="5474306"/>
                </a:cubicBezTo>
                <a:cubicBezTo>
                  <a:pt x="685872" y="5406721"/>
                  <a:pt x="648075" y="5385379"/>
                  <a:pt x="610278" y="5353367"/>
                </a:cubicBezTo>
                <a:cubicBezTo>
                  <a:pt x="482350" y="5243097"/>
                  <a:pt x="345700" y="5143500"/>
                  <a:pt x="238123" y="4994104"/>
                </a:cubicBezTo>
                <a:cubicBezTo>
                  <a:pt x="363144" y="5011889"/>
                  <a:pt x="461997" y="5111487"/>
                  <a:pt x="592833" y="5154171"/>
                </a:cubicBezTo>
                <a:cubicBezTo>
                  <a:pt x="488165" y="4990547"/>
                  <a:pt x="351514" y="4905177"/>
                  <a:pt x="226494" y="4805580"/>
                </a:cubicBezTo>
                <a:cubicBezTo>
                  <a:pt x="168344" y="4759339"/>
                  <a:pt x="116011" y="4702425"/>
                  <a:pt x="49139" y="4677526"/>
                </a:cubicBezTo>
                <a:cubicBezTo>
                  <a:pt x="25879" y="4670412"/>
                  <a:pt x="-14826" y="4652628"/>
                  <a:pt x="5527" y="4602828"/>
                </a:cubicBezTo>
                <a:cubicBezTo>
                  <a:pt x="22972" y="4560144"/>
                  <a:pt x="54954" y="4574373"/>
                  <a:pt x="84029" y="4585042"/>
                </a:cubicBezTo>
                <a:cubicBezTo>
                  <a:pt x="153807" y="4613499"/>
                  <a:pt x="229401" y="4613499"/>
                  <a:pt x="325347" y="4613499"/>
                </a:cubicBezTo>
                <a:cubicBezTo>
                  <a:pt x="243939" y="4478331"/>
                  <a:pt x="95658" y="4521016"/>
                  <a:pt x="25879" y="4378734"/>
                </a:cubicBezTo>
                <a:cubicBezTo>
                  <a:pt x="113103" y="4353835"/>
                  <a:pt x="179975" y="4403633"/>
                  <a:pt x="249753" y="4414305"/>
                </a:cubicBezTo>
                <a:cubicBezTo>
                  <a:pt x="313718" y="4424975"/>
                  <a:pt x="328254" y="4400076"/>
                  <a:pt x="313718" y="4321821"/>
                </a:cubicBezTo>
                <a:cubicBezTo>
                  <a:pt x="290458" y="4200882"/>
                  <a:pt x="325347" y="4140411"/>
                  <a:pt x="418386" y="4172424"/>
                </a:cubicBezTo>
                <a:cubicBezTo>
                  <a:pt x="505609" y="4204438"/>
                  <a:pt x="514332" y="4158196"/>
                  <a:pt x="491072" y="4090612"/>
                </a:cubicBezTo>
                <a:cubicBezTo>
                  <a:pt x="456183" y="3991015"/>
                  <a:pt x="493979" y="3912759"/>
                  <a:pt x="520147" y="3827390"/>
                </a:cubicBezTo>
                <a:cubicBezTo>
                  <a:pt x="560851" y="3699337"/>
                  <a:pt x="543407" y="3635309"/>
                  <a:pt x="459090" y="3539269"/>
                </a:cubicBezTo>
                <a:cubicBezTo>
                  <a:pt x="409664" y="3485914"/>
                  <a:pt x="360236" y="3439672"/>
                  <a:pt x="290458" y="3393429"/>
                </a:cubicBezTo>
                <a:cubicBezTo>
                  <a:pt x="450368" y="3368530"/>
                  <a:pt x="284643" y="3283162"/>
                  <a:pt x="339884" y="3229805"/>
                </a:cubicBezTo>
                <a:cubicBezTo>
                  <a:pt x="453275" y="3208463"/>
                  <a:pt x="543407" y="3379202"/>
                  <a:pt x="697501" y="3329402"/>
                </a:cubicBezTo>
                <a:cubicBezTo>
                  <a:pt x="511425" y="3183563"/>
                  <a:pt x="302087" y="3137322"/>
                  <a:pt x="165437" y="2941684"/>
                </a:cubicBezTo>
                <a:cubicBezTo>
                  <a:pt x="197419" y="2899000"/>
                  <a:pt x="229401" y="2941684"/>
                  <a:pt x="255568" y="2923898"/>
                </a:cubicBezTo>
                <a:cubicBezTo>
                  <a:pt x="255568" y="2913227"/>
                  <a:pt x="560851" y="2980812"/>
                  <a:pt x="578296" y="2703362"/>
                </a:cubicBezTo>
                <a:cubicBezTo>
                  <a:pt x="584111" y="2703362"/>
                  <a:pt x="589926" y="2703362"/>
                  <a:pt x="595740" y="2692689"/>
                </a:cubicBezTo>
                <a:cubicBezTo>
                  <a:pt x="627722" y="2653563"/>
                  <a:pt x="598648" y="2561080"/>
                  <a:pt x="650982" y="2553965"/>
                </a:cubicBezTo>
                <a:cubicBezTo>
                  <a:pt x="709132" y="2546851"/>
                  <a:pt x="764373" y="2514837"/>
                  <a:pt x="825429" y="2532623"/>
                </a:cubicBezTo>
                <a:cubicBezTo>
                  <a:pt x="871949" y="2546851"/>
                  <a:pt x="921375" y="2564636"/>
                  <a:pt x="970802" y="2564636"/>
                </a:cubicBezTo>
                <a:cubicBezTo>
                  <a:pt x="1023136" y="2564636"/>
                  <a:pt x="1095822" y="2685576"/>
                  <a:pt x="1127805" y="2525509"/>
                </a:cubicBezTo>
                <a:cubicBezTo>
                  <a:pt x="1127805" y="2518395"/>
                  <a:pt x="1217936" y="2536181"/>
                  <a:pt x="1267362" y="2543294"/>
                </a:cubicBezTo>
                <a:cubicBezTo>
                  <a:pt x="1308067" y="2550408"/>
                  <a:pt x="1357494" y="2582422"/>
                  <a:pt x="1386568" y="2518395"/>
                </a:cubicBezTo>
                <a:cubicBezTo>
                  <a:pt x="1401105" y="2479267"/>
                  <a:pt x="1331326" y="2408126"/>
                  <a:pt x="1270270" y="2401012"/>
                </a:cubicBezTo>
                <a:cubicBezTo>
                  <a:pt x="1215029" y="2393898"/>
                  <a:pt x="1159787" y="2386784"/>
                  <a:pt x="1107453" y="2401012"/>
                </a:cubicBezTo>
                <a:cubicBezTo>
                  <a:pt x="1043489" y="2418796"/>
                  <a:pt x="1008599" y="2390340"/>
                  <a:pt x="991154" y="2326314"/>
                </a:cubicBezTo>
                <a:cubicBezTo>
                  <a:pt x="970802" y="2258731"/>
                  <a:pt x="933005" y="2223159"/>
                  <a:pt x="880671" y="2191146"/>
                </a:cubicBezTo>
                <a:cubicBezTo>
                  <a:pt x="752743" y="2112891"/>
                  <a:pt x="630630" y="2020407"/>
                  <a:pt x="491072" y="1974165"/>
                </a:cubicBezTo>
                <a:cubicBezTo>
                  <a:pt x="464905" y="1967051"/>
                  <a:pt x="432923" y="1952823"/>
                  <a:pt x="421293" y="1892353"/>
                </a:cubicBezTo>
                <a:cubicBezTo>
                  <a:pt x="799262" y="1984836"/>
                  <a:pt x="1142342" y="2223159"/>
                  <a:pt x="1531941" y="2208931"/>
                </a:cubicBezTo>
                <a:cubicBezTo>
                  <a:pt x="1427272" y="2134233"/>
                  <a:pt x="1302252" y="2130676"/>
                  <a:pt x="1188861" y="2077320"/>
                </a:cubicBezTo>
                <a:cubicBezTo>
                  <a:pt x="1270270" y="2038192"/>
                  <a:pt x="1345864" y="2080877"/>
                  <a:pt x="1421458" y="2102219"/>
                </a:cubicBezTo>
                <a:cubicBezTo>
                  <a:pt x="1485422" y="2120004"/>
                  <a:pt x="1543571" y="2123562"/>
                  <a:pt x="1549386" y="2013292"/>
                </a:cubicBezTo>
                <a:cubicBezTo>
                  <a:pt x="1549386" y="2002622"/>
                  <a:pt x="1549386" y="1995507"/>
                  <a:pt x="1549386" y="1984836"/>
                </a:cubicBezTo>
                <a:cubicBezTo>
                  <a:pt x="1526126" y="1938595"/>
                  <a:pt x="1494144" y="1917252"/>
                  <a:pt x="1453440" y="1903025"/>
                </a:cubicBezTo>
                <a:cubicBezTo>
                  <a:pt x="1430180" y="1895910"/>
                  <a:pt x="1398198" y="1881683"/>
                  <a:pt x="1398198" y="1849668"/>
                </a:cubicBezTo>
                <a:cubicBezTo>
                  <a:pt x="1401105" y="1728729"/>
                  <a:pt x="1322604" y="1693158"/>
                  <a:pt x="1247011" y="1657587"/>
                </a:cubicBezTo>
                <a:cubicBezTo>
                  <a:pt x="1287715" y="1597117"/>
                  <a:pt x="1322604" y="1639802"/>
                  <a:pt x="1354586" y="1636245"/>
                </a:cubicBezTo>
                <a:cubicBezTo>
                  <a:pt x="1374939" y="1632688"/>
                  <a:pt x="1395290" y="1629132"/>
                  <a:pt x="1395290" y="1597117"/>
                </a:cubicBezTo>
                <a:cubicBezTo>
                  <a:pt x="1395290" y="1572219"/>
                  <a:pt x="1386568" y="1540204"/>
                  <a:pt x="1366216" y="1540204"/>
                </a:cubicBezTo>
                <a:cubicBezTo>
                  <a:pt x="1238288" y="1536647"/>
                  <a:pt x="1165601" y="1365909"/>
                  <a:pt x="1031858" y="1365909"/>
                </a:cubicBezTo>
                <a:cubicBezTo>
                  <a:pt x="950450" y="1365909"/>
                  <a:pt x="1072563" y="1269868"/>
                  <a:pt x="1005692" y="1230741"/>
                </a:cubicBezTo>
                <a:cubicBezTo>
                  <a:pt x="991154" y="1220069"/>
                  <a:pt x="1046396" y="1205842"/>
                  <a:pt x="1069655" y="1209399"/>
                </a:cubicBezTo>
                <a:cubicBezTo>
                  <a:pt x="1092915" y="1212955"/>
                  <a:pt x="1113268" y="1237855"/>
                  <a:pt x="1142342" y="1220069"/>
                </a:cubicBezTo>
                <a:cubicBezTo>
                  <a:pt x="1156879" y="1156043"/>
                  <a:pt x="1119082" y="1131144"/>
                  <a:pt x="1084193" y="1113358"/>
                </a:cubicBezTo>
                <a:cubicBezTo>
                  <a:pt x="1008599" y="1070674"/>
                  <a:pt x="933005" y="1020875"/>
                  <a:pt x="848689" y="1006647"/>
                </a:cubicBezTo>
                <a:cubicBezTo>
                  <a:pt x="819615" y="1003089"/>
                  <a:pt x="802169" y="985305"/>
                  <a:pt x="805077" y="949734"/>
                </a:cubicBezTo>
                <a:cubicBezTo>
                  <a:pt x="810892" y="903491"/>
                  <a:pt x="839967" y="917720"/>
                  <a:pt x="863226" y="921277"/>
                </a:cubicBezTo>
                <a:cubicBezTo>
                  <a:pt x="877764" y="924835"/>
                  <a:pt x="892301" y="935506"/>
                  <a:pt x="906838" y="910606"/>
                </a:cubicBezTo>
                <a:cubicBezTo>
                  <a:pt x="566666" y="658055"/>
                  <a:pt x="386404" y="672284"/>
                  <a:pt x="5527" y="465975"/>
                </a:cubicBezTo>
                <a:cubicBezTo>
                  <a:pt x="89843" y="426847"/>
                  <a:pt x="150900" y="455303"/>
                  <a:pt x="209049" y="462417"/>
                </a:cubicBezTo>
                <a:cubicBezTo>
                  <a:pt x="354422" y="480203"/>
                  <a:pt x="264290" y="512216"/>
                  <a:pt x="409664" y="533558"/>
                </a:cubicBezTo>
                <a:cubicBezTo>
                  <a:pt x="479443" y="544229"/>
                  <a:pt x="543407" y="579800"/>
                  <a:pt x="621908" y="522887"/>
                </a:cubicBezTo>
                <a:cubicBezTo>
                  <a:pt x="674242" y="483759"/>
                  <a:pt x="758558" y="526444"/>
                  <a:pt x="822522" y="558458"/>
                </a:cubicBezTo>
                <a:cubicBezTo>
                  <a:pt x="874856" y="586915"/>
                  <a:pt x="927190" y="594028"/>
                  <a:pt x="996969" y="558458"/>
                </a:cubicBezTo>
                <a:cubicBezTo>
                  <a:pt x="933005" y="537116"/>
                  <a:pt x="883579" y="519330"/>
                  <a:pt x="834151" y="505101"/>
                </a:cubicBezTo>
                <a:cubicBezTo>
                  <a:pt x="793447" y="494431"/>
                  <a:pt x="770187" y="469532"/>
                  <a:pt x="773095" y="416176"/>
                </a:cubicBezTo>
                <a:cubicBezTo>
                  <a:pt x="773095" y="387720"/>
                  <a:pt x="764373" y="348592"/>
                  <a:pt x="793447" y="334364"/>
                </a:cubicBezTo>
                <a:cubicBezTo>
                  <a:pt x="816707" y="320135"/>
                  <a:pt x="848689" y="334364"/>
                  <a:pt x="860319" y="359262"/>
                </a:cubicBezTo>
                <a:cubicBezTo>
                  <a:pt x="874856" y="405504"/>
                  <a:pt x="889393" y="448189"/>
                  <a:pt x="938820" y="451747"/>
                </a:cubicBezTo>
                <a:cubicBezTo>
                  <a:pt x="1005692" y="458860"/>
                  <a:pt x="967894" y="430405"/>
                  <a:pt x="956265" y="394834"/>
                </a:cubicBezTo>
                <a:cubicBezTo>
                  <a:pt x="944635" y="355706"/>
                  <a:pt x="979525" y="345034"/>
                  <a:pt x="1002784" y="352148"/>
                </a:cubicBezTo>
                <a:cubicBezTo>
                  <a:pt x="1090008" y="384162"/>
                  <a:pt x="1180139" y="327250"/>
                  <a:pt x="1270270" y="373491"/>
                </a:cubicBezTo>
                <a:cubicBezTo>
                  <a:pt x="1247011" y="259665"/>
                  <a:pt x="1197583" y="209867"/>
                  <a:pt x="1092915" y="192082"/>
                </a:cubicBezTo>
                <a:cubicBezTo>
                  <a:pt x="1055118" y="188525"/>
                  <a:pt x="1014414" y="195638"/>
                  <a:pt x="979525" y="163625"/>
                </a:cubicBezTo>
                <a:cubicBezTo>
                  <a:pt x="959172" y="145839"/>
                  <a:pt x="938820" y="124497"/>
                  <a:pt x="953358" y="88927"/>
                </a:cubicBezTo>
                <a:cubicBezTo>
                  <a:pt x="962080" y="64027"/>
                  <a:pt x="985339" y="64027"/>
                  <a:pt x="1005692" y="71141"/>
                </a:cubicBezTo>
                <a:cubicBezTo>
                  <a:pt x="1090008" y="110269"/>
                  <a:pt x="1180139" y="120941"/>
                  <a:pt x="1267362" y="135168"/>
                </a:cubicBezTo>
                <a:cubicBezTo>
                  <a:pt x="1281900" y="138725"/>
                  <a:pt x="1296437" y="145839"/>
                  <a:pt x="1310975" y="110269"/>
                </a:cubicBezTo>
                <a:cubicBezTo>
                  <a:pt x="1209214" y="78255"/>
                  <a:pt x="1110360" y="35571"/>
                  <a:pt x="1008599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380C8-51D1-DB42-3917-0CCB57FD0C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08850" y="138003"/>
            <a:ext cx="4879702" cy="6581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 b="1"/>
              <a:t>Market Analysis</a:t>
            </a:r>
            <a:endParaRPr lang="en-US" sz="2000"/>
          </a:p>
          <a:p>
            <a:pPr marL="0" indent="0">
              <a:buNone/>
            </a:pPr>
            <a:r>
              <a:rPr lang="en-US" sz="1400" b="1"/>
              <a:t>Growing demand for secure bike parking</a:t>
            </a:r>
            <a:endParaRPr lang="en-US" sz="1400"/>
          </a:p>
          <a:p>
            <a:pPr marL="0" indent="0">
              <a:buNone/>
            </a:pPr>
            <a:r>
              <a:rPr lang="en-US" sz="1600"/>
              <a:t>More Londoners cycle (cost, health, convenience)</a:t>
            </a:r>
          </a:p>
          <a:p>
            <a:pPr marL="0" indent="0">
              <a:buNone/>
            </a:pPr>
            <a:r>
              <a:rPr lang="en-US" sz="1600"/>
              <a:t>Demand high near:</a:t>
            </a:r>
          </a:p>
          <a:p>
            <a:pPr lvl="1"/>
            <a:r>
              <a:rPr lang="en-US" sz="1600"/>
              <a:t>Universities</a:t>
            </a:r>
          </a:p>
          <a:p>
            <a:pPr lvl="1"/>
            <a:r>
              <a:rPr lang="en-US" sz="1600"/>
              <a:t>Offices &amp; business districts</a:t>
            </a:r>
          </a:p>
          <a:p>
            <a:pPr lvl="1"/>
            <a:r>
              <a:rPr lang="en-US" sz="1600"/>
              <a:t>Train stations</a:t>
            </a:r>
          </a:p>
          <a:p>
            <a:pPr lvl="1"/>
            <a:r>
              <a:rPr lang="en-US" sz="1600"/>
              <a:t>Residential areas</a:t>
            </a:r>
          </a:p>
          <a:p>
            <a:pPr marL="457200" lvl="1" indent="0">
              <a:buNone/>
            </a:pPr>
            <a:r>
              <a:rPr lang="en-US" sz="2000" b="1"/>
              <a:t>Target Customers:</a:t>
            </a:r>
            <a:endParaRPr lang="en-US" sz="2000"/>
          </a:p>
          <a:p>
            <a:r>
              <a:rPr lang="en-US" sz="1600"/>
              <a:t>Students</a:t>
            </a:r>
          </a:p>
          <a:p>
            <a:r>
              <a:rPr lang="en-US" sz="1600"/>
              <a:t>Office workers</a:t>
            </a:r>
          </a:p>
          <a:p>
            <a:r>
              <a:rPr lang="en-US" sz="1600"/>
              <a:t>Delivery riders</a:t>
            </a:r>
          </a:p>
          <a:p>
            <a:r>
              <a:rPr lang="en-US" sz="1600"/>
              <a:t>Owners of expensive bikes</a:t>
            </a:r>
          </a:p>
          <a:p>
            <a:r>
              <a:rPr lang="en-US" sz="1600"/>
              <a:t>Commuters combining cycling + public transport</a:t>
            </a:r>
          </a:p>
          <a:p>
            <a:pPr marL="0" indent="0">
              <a:buNone/>
            </a:pPr>
            <a:r>
              <a:rPr lang="en-US" sz="2000" b="1"/>
              <a:t>Competitive Advantage:</a:t>
            </a:r>
            <a:endParaRPr lang="en-US" sz="2000"/>
          </a:p>
          <a:p>
            <a:r>
              <a:rPr lang="en-US" sz="1600"/>
              <a:t>More secure than street racks</a:t>
            </a:r>
          </a:p>
          <a:p>
            <a:r>
              <a:rPr lang="en-US" sz="1600"/>
              <a:t>More affordable than private indoor parking</a:t>
            </a:r>
          </a:p>
          <a:p>
            <a:endParaRPr lang="en-US" sz="1600"/>
          </a:p>
        </p:txBody>
      </p:sp>
      <p:pic>
        <p:nvPicPr>
          <p:cNvPr id="2" name="Picture 1" descr="A black and white drawing of a bicycle&#10;&#10;AI-generated content may be incorrect.">
            <a:extLst>
              <a:ext uri="{FF2B5EF4-FFF2-40B4-BE49-F238E27FC236}">
                <a16:creationId xmlns:a16="http://schemas.microsoft.com/office/drawing/2014/main" id="{40B30774-8D5C-477A-93D0-10CCD8DD8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8580" y="1260451"/>
            <a:ext cx="4629294" cy="454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012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322E39-B874-0271-E8C8-933083D139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179" r="31947" b="6250"/>
          <a:stretch>
            <a:fillRect/>
          </a:stretch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5EFBDE31-BB3E-6CFC-23CD-B5976DA38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80A60EC-72BB-121F-556A-E2837FD99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91A2FAE-D41C-FF5D-B0A0-7808248ED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658B362-02D4-D441-FE9B-515814EB5201}"/>
              </a:ext>
            </a:extLst>
          </p:cNvPr>
          <p:cNvSpPr txBox="1"/>
          <p:nvPr/>
        </p:nvSpPr>
        <p:spPr>
          <a:xfrm>
            <a:off x="6823878" y="904043"/>
            <a:ext cx="4491820" cy="507726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000" b="1" i="0" u="none" strike="noStrike" dirty="0"/>
              <a:t>PESTEL Analysis</a:t>
            </a:r>
            <a:endParaRPr lang="en-US" sz="2000" dirty="0"/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b="1" i="0" u="none" strike="noStrike" dirty="0"/>
              <a:t>Political:</a:t>
            </a:r>
            <a:r>
              <a:rPr lang="en-US" b="0" i="0" u="none" strike="noStrike" dirty="0"/>
              <a:t> London supports cycling; councils approve bike storage projects.</a:t>
            </a:r>
            <a:br>
              <a:rPr lang="en-US" b="0" i="0" u="none" strike="noStrike" dirty="0"/>
            </a:br>
            <a:r>
              <a:rPr lang="en-US" b="1" i="0" u="none" strike="noStrike" dirty="0"/>
              <a:t>Economic:</a:t>
            </a:r>
            <a:r>
              <a:rPr lang="en-US" b="0" i="0" u="none" strike="noStrike" dirty="0"/>
              <a:t> Rising transport costs push people to cycle.</a:t>
            </a:r>
            <a:br>
              <a:rPr lang="en-US" b="0" i="0" u="none" strike="noStrike" dirty="0"/>
            </a:br>
            <a:r>
              <a:rPr lang="en-US" b="1" i="0" u="none" strike="noStrike" dirty="0"/>
              <a:t>Social:</a:t>
            </a:r>
            <a:r>
              <a:rPr lang="en-US" b="0" i="0" u="none" strike="noStrike" dirty="0"/>
              <a:t> Cycling popular for health, fitness, commuting.</a:t>
            </a:r>
            <a:br>
              <a:rPr lang="en-US" b="0" i="0" u="none" strike="noStrike" dirty="0"/>
            </a:br>
            <a:r>
              <a:rPr lang="en-US" b="1" i="0" u="none" strike="noStrike" dirty="0"/>
              <a:t>Technological:</a:t>
            </a:r>
            <a:r>
              <a:rPr lang="en-US" b="0" i="0" u="none" strike="noStrike" dirty="0"/>
              <a:t> QR access, sensors, cameras, mobile apps.</a:t>
            </a:r>
            <a:br>
              <a:rPr lang="en-US" b="0" i="0" u="none" strike="noStrike" dirty="0"/>
            </a:br>
            <a:r>
              <a:rPr lang="en-US" b="1" i="0" u="none" strike="noStrike" dirty="0"/>
              <a:t>Environmental:</a:t>
            </a:r>
            <a:r>
              <a:rPr lang="en-US" b="0" i="0" u="none" strike="noStrike" dirty="0"/>
              <a:t> Supports green travel and reduces emissions.</a:t>
            </a:r>
            <a:br>
              <a:rPr lang="en-US" b="0" i="0" u="none" strike="noStrike" dirty="0"/>
            </a:br>
            <a:r>
              <a:rPr lang="en-US" b="1" i="0" u="none" strike="noStrike" dirty="0"/>
              <a:t>Legal:</a:t>
            </a:r>
            <a:r>
              <a:rPr lang="en-US" b="0" i="0" u="none" strike="noStrike" dirty="0"/>
              <a:t> Council permissions required; GDPR for app data.</a:t>
            </a:r>
            <a:endParaRPr lang="en-US" b="0" i="0" u="none" strike="noStrike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3016540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Cycling">
            <a:extLst>
              <a:ext uri="{FF2B5EF4-FFF2-40B4-BE49-F238E27FC236}">
                <a16:creationId xmlns:a16="http://schemas.microsoft.com/office/drawing/2014/main" id="{B4B51E67-65BA-3A5C-3987-9336B72AE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5703" y="2828207"/>
            <a:ext cx="1198532" cy="11985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CC06075-5E80-D32E-5C1C-A158C3DFE567}"/>
              </a:ext>
            </a:extLst>
          </p:cNvPr>
          <p:cNvSpPr txBox="1"/>
          <p:nvPr/>
        </p:nvSpPr>
        <p:spPr>
          <a:xfrm>
            <a:off x="3050006" y="381856"/>
            <a:ext cx="6137388" cy="507149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600"/>
              </a:spcAft>
            </a:pPr>
            <a:r>
              <a:rPr lang="en-US" sz="3200" b="1"/>
              <a:t>Marketing Strategies (4Ps)</a:t>
            </a:r>
            <a:endParaRPr lang="en-US" sz="3200"/>
          </a:p>
          <a:p>
            <a:pPr>
              <a:spcAft>
                <a:spcPts val="600"/>
              </a:spcAft>
            </a:pPr>
            <a:r>
              <a:rPr lang="en-US" sz="2000" b="1"/>
              <a:t>Product: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Secure, convenient bike storage (street &amp; premium options)</a:t>
            </a:r>
          </a:p>
          <a:p>
            <a:pPr>
              <a:spcAft>
                <a:spcPts val="600"/>
              </a:spcAft>
            </a:pPr>
            <a:r>
              <a:rPr lang="en-US" sz="2000" b="1"/>
              <a:t>Price:</a:t>
            </a:r>
          </a:p>
          <a:p>
            <a:pPr marL="22860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£1.50–£2/hour (street boxes)</a:t>
            </a:r>
          </a:p>
          <a:p>
            <a:pPr marL="22860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£3–£4/hour (automated boxes)</a:t>
            </a:r>
          </a:p>
          <a:p>
            <a:pPr marL="22860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Monthly subscriptions £40–£60</a:t>
            </a:r>
          </a:p>
          <a:p>
            <a:pPr>
              <a:spcAft>
                <a:spcPts val="600"/>
              </a:spcAft>
            </a:pPr>
            <a:r>
              <a:rPr lang="en-US" sz="2000" b="1"/>
              <a:t>Place: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Near tube stations, universities, busy streets, parks &amp; offices</a:t>
            </a:r>
          </a:p>
          <a:p>
            <a:pPr>
              <a:spcAft>
                <a:spcPts val="600"/>
              </a:spcAft>
            </a:pPr>
            <a:r>
              <a:rPr lang="en-US" sz="2000" b="1"/>
              <a:t>Promotion:</a:t>
            </a:r>
          </a:p>
          <a:p>
            <a:pPr marL="22860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Social media ads</a:t>
            </a:r>
          </a:p>
          <a:p>
            <a:pPr marL="22860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Partnerships with bike shops</a:t>
            </a:r>
          </a:p>
          <a:p>
            <a:pPr marL="22860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University collaborations</a:t>
            </a:r>
          </a:p>
          <a:p>
            <a:pPr marL="22860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Posters on cycling routes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/>
          </a:p>
        </p:txBody>
      </p:sp>
      <p:pic>
        <p:nvPicPr>
          <p:cNvPr id="8" name="Graphic 7" descr="Cycling">
            <a:extLst>
              <a:ext uri="{FF2B5EF4-FFF2-40B4-BE49-F238E27FC236}">
                <a16:creationId xmlns:a16="http://schemas.microsoft.com/office/drawing/2014/main" id="{C761F122-4766-4620-AD64-D8CCBEDEE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3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Graphic 34" descr="Laptop Secure">
            <a:extLst>
              <a:ext uri="{FF2B5EF4-FFF2-40B4-BE49-F238E27FC236}">
                <a16:creationId xmlns:a16="http://schemas.microsoft.com/office/drawing/2014/main" id="{F9F6BC11-0BA0-CCAA-6F1D-043B32715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DD89BCB-83AC-F6D8-073F-B6F95935F5D0}"/>
              </a:ext>
            </a:extLst>
          </p:cNvPr>
          <p:cNvSpPr txBox="1"/>
          <p:nvPr/>
        </p:nvSpPr>
        <p:spPr>
          <a:xfrm>
            <a:off x="2671402" y="228498"/>
            <a:ext cx="5801917" cy="289669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/>
              <a:t>Management &amp; Operations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/>
              <a:t>Team: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Founder (overall management)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Technical worker (installation/repairs)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Marketing assistant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Customer support via app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/>
              <a:t>Operations: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 1: Permissions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 2: Install 8 street boxes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 3: Install automated boxes &amp; launch app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 4: Marketing campaign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 6: Performance review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37" name="Graphic 36" descr="Laptop Secure">
            <a:extLst>
              <a:ext uri="{FF2B5EF4-FFF2-40B4-BE49-F238E27FC236}">
                <a16:creationId xmlns:a16="http://schemas.microsoft.com/office/drawing/2014/main" id="{1C3F0678-CC24-4465-B994-0905A7168B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83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Euro">
            <a:extLst>
              <a:ext uri="{FF2B5EF4-FFF2-40B4-BE49-F238E27FC236}">
                <a16:creationId xmlns:a16="http://schemas.microsoft.com/office/drawing/2014/main" id="{A6FFB87B-5B67-8F5D-3046-1090C20A5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18F9D9-792D-E2B7-AE38-38025D43D52D}"/>
              </a:ext>
            </a:extLst>
          </p:cNvPr>
          <p:cNvSpPr txBox="1"/>
          <p:nvPr/>
        </p:nvSpPr>
        <p:spPr>
          <a:xfrm>
            <a:off x="2207156" y="476523"/>
            <a:ext cx="6837086" cy="591976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b="1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Total Required Funding: £16,000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b="1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Breakdown: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£4,000 — 8 street boxes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£5,000 — 2 automated boxes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£4,000 — mobile app development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£800 — permissions &amp; registration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£1,500 — marketing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£700 — other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/>
          </a:p>
        </p:txBody>
      </p:sp>
      <p:pic>
        <p:nvPicPr>
          <p:cNvPr id="8" name="Graphic 7" descr="Euro">
            <a:extLst>
              <a:ext uri="{FF2B5EF4-FFF2-40B4-BE49-F238E27FC236}">
                <a16:creationId xmlns:a16="http://schemas.microsoft.com/office/drawing/2014/main" id="{D21D019F-7202-4ADC-9580-7A11A8CAB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40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Euro">
            <a:extLst>
              <a:ext uri="{FF2B5EF4-FFF2-40B4-BE49-F238E27FC236}">
                <a16:creationId xmlns:a16="http://schemas.microsoft.com/office/drawing/2014/main" id="{FEA814CC-C023-BAA6-AEC6-4ED4C863E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96018B0-6A62-1D6A-FD81-619311285530}"/>
              </a:ext>
            </a:extLst>
          </p:cNvPr>
          <p:cNvSpPr txBox="1"/>
          <p:nvPr/>
        </p:nvSpPr>
        <p:spPr>
          <a:xfrm>
            <a:off x="2551590" y="803591"/>
            <a:ext cx="5801917" cy="274715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/>
              <a:t>Financial Forecast</a:t>
            </a:r>
            <a:endParaRPr lang="en-US" sz="320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1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/>
              <a:t>Income Forecast: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Months 1–3: £750–£1,000/month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Months 4–6: £1,500–£1,800/month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Months 7–12: £2,500–£3,000/month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/>
              <a:t>Monthly Costs: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Maintenance — £500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Space rental — £300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Marketing — £100</a:t>
            </a:r>
          </a:p>
          <a:p>
            <a:pPr marL="2286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Misc — £50</a:t>
            </a:r>
            <a:br>
              <a:rPr lang="en-US" sz="2000"/>
            </a:br>
            <a:r>
              <a:rPr lang="en-US" sz="2000"/>
              <a:t>Total monthly costs: £950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/>
              <a:t>Break-Even Point: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/>
              <a:t>10–12 months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8" name="Graphic 7" descr="Euro">
            <a:extLst>
              <a:ext uri="{FF2B5EF4-FFF2-40B4-BE49-F238E27FC236}">
                <a16:creationId xmlns:a16="http://schemas.microsoft.com/office/drawing/2014/main" id="{BCE890B9-90EB-4EBE-8060-31125E473A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099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Box">
            <a:extLst>
              <a:ext uri="{FF2B5EF4-FFF2-40B4-BE49-F238E27FC236}">
                <a16:creationId xmlns:a16="http://schemas.microsoft.com/office/drawing/2014/main" id="{C47448BC-032F-3418-9A20-628A31C65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3E0BD6-8582-EC6F-E0F1-FF9180B2C6A8}"/>
              </a:ext>
            </a:extLst>
          </p:cNvPr>
          <p:cNvSpPr txBox="1"/>
          <p:nvPr/>
        </p:nvSpPr>
        <p:spPr>
          <a:xfrm>
            <a:off x="2187364" y="808385"/>
            <a:ext cx="5801917" cy="532070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/>
              <a:t>Expansion Plan</a:t>
            </a:r>
          </a:p>
          <a:p>
            <a:pPr marL="2286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Increase street boxes to 20+ in London</a:t>
            </a:r>
          </a:p>
          <a:p>
            <a:pPr marL="2286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Add more premium boxes in central zones</a:t>
            </a:r>
          </a:p>
          <a:p>
            <a:pPr marL="2286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Introduce solar-powered features</a:t>
            </a:r>
          </a:p>
          <a:p>
            <a:pPr marL="2286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University &amp; shopping </a:t>
            </a:r>
            <a:r>
              <a:rPr lang="en-US" sz="2400" err="1"/>
              <a:t>centre</a:t>
            </a:r>
            <a:r>
              <a:rPr lang="en-US" sz="2400"/>
              <a:t> partnerships</a:t>
            </a:r>
          </a:p>
          <a:p>
            <a:pPr marL="2286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New membership plans and group discounts</a:t>
            </a:r>
          </a:p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8" name="Graphic 7" descr="Box">
            <a:extLst>
              <a:ext uri="{FF2B5EF4-FFF2-40B4-BE49-F238E27FC236}">
                <a16:creationId xmlns:a16="http://schemas.microsoft.com/office/drawing/2014/main" id="{46F9D7B2-B507-4CED-9C77-C48EBE6BC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647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Questions">
            <a:extLst>
              <a:ext uri="{FF2B5EF4-FFF2-40B4-BE49-F238E27FC236}">
                <a16:creationId xmlns:a16="http://schemas.microsoft.com/office/drawing/2014/main" id="{D35F35B9-70B6-2848-657D-015C92163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08DF8FC-E29D-FDA4-941F-8C3371F61A08}"/>
              </a:ext>
            </a:extLst>
          </p:cNvPr>
          <p:cNvSpPr txBox="1"/>
          <p:nvPr/>
        </p:nvSpPr>
        <p:spPr>
          <a:xfrm>
            <a:off x="3050005" y="2404270"/>
            <a:ext cx="5801917" cy="205704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000" b="1"/>
              <a:t>Thank you for listening!</a:t>
            </a:r>
            <a:br>
              <a:rPr lang="en-US" sz="4000"/>
            </a:br>
            <a:r>
              <a:rPr lang="en-US" sz="4000"/>
              <a:t>Questions?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/>
          </a:p>
        </p:txBody>
      </p:sp>
      <p:pic>
        <p:nvPicPr>
          <p:cNvPr id="8" name="Graphic 7" descr="Questions">
            <a:extLst>
              <a:ext uri="{FF2B5EF4-FFF2-40B4-BE49-F238E27FC236}">
                <a16:creationId xmlns:a16="http://schemas.microsoft.com/office/drawing/2014/main" id="{8B41AF3D-9E6F-49C1-8869-D28F87806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064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Business Overview SafeBike Hub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20</cp:revision>
  <dcterms:created xsi:type="dcterms:W3CDTF">2025-11-04T21:08:18Z</dcterms:created>
  <dcterms:modified xsi:type="dcterms:W3CDTF">2025-12-07T09:39:54Z</dcterms:modified>
</cp:coreProperties>
</file>