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2" r:id="rId6"/>
    <p:sldId id="261" r:id="rId7"/>
    <p:sldId id="257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19057B-4E7B-2761-2B64-EF4ABE5D9010}" v="137" dt="2025-05-09T13:55:34.681"/>
    <p1510:client id="{9C40E163-FA57-8B8D-554F-F1F1A77A98B8}" v="610" dt="2025-05-09T13:27:25.1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eph Anderson (2305572)" userId="S::2305572@student.uwtsd.ac.uk::93e3b791-a90c-4ecd-90c9-1e76266ec592" providerId="AD" clId="Web-{CCA66FDF-002E-1A24-AE49-BD7C2AD720E7}"/>
    <pc:docChg chg="addSld modSld">
      <pc:chgData name="Joseph Anderson (2305572)" userId="S::2305572@student.uwtsd.ac.uk::93e3b791-a90c-4ecd-90c9-1e76266ec592" providerId="AD" clId="Web-{CCA66FDF-002E-1A24-AE49-BD7C2AD720E7}" dt="2025-05-05T21:35:02.251" v="402" actId="20577"/>
      <pc:docMkLst>
        <pc:docMk/>
      </pc:docMkLst>
      <pc:sldChg chg="addSp delSp modSp mod setBg">
        <pc:chgData name="Joseph Anderson (2305572)" userId="S::2305572@student.uwtsd.ac.uk::93e3b791-a90c-4ecd-90c9-1e76266ec592" providerId="AD" clId="Web-{CCA66FDF-002E-1A24-AE49-BD7C2AD720E7}" dt="2025-05-05T21:32:23.122" v="390"/>
        <pc:sldMkLst>
          <pc:docMk/>
          <pc:sldMk cId="109857222" sldId="256"/>
        </pc:sldMkLst>
        <pc:spChg chg="mod">
          <ac:chgData name="Joseph Anderson (2305572)" userId="S::2305572@student.uwtsd.ac.uk::93e3b791-a90c-4ecd-90c9-1e76266ec592" providerId="AD" clId="Web-{CCA66FDF-002E-1A24-AE49-BD7C2AD720E7}" dt="2025-05-05T21:32:04.918" v="38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oseph Anderson (2305572)" userId="S::2305572@student.uwtsd.ac.uk::93e3b791-a90c-4ecd-90c9-1e76266ec592" providerId="AD" clId="Web-{CCA66FDF-002E-1A24-AE49-BD7C2AD720E7}" dt="2025-05-05T21:32:04.918" v="389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Joseph Anderson (2305572)" userId="S::2305572@student.uwtsd.ac.uk::93e3b791-a90c-4ecd-90c9-1e76266ec592" providerId="AD" clId="Web-{CCA66FDF-002E-1A24-AE49-BD7C2AD720E7}" dt="2025-05-05T21:32:23.122" v="390"/>
          <ac:spMkLst>
            <pc:docMk/>
            <pc:sldMk cId="109857222" sldId="256"/>
            <ac:spMk id="5" creationId="{164EC8CD-83A1-4B3F-65A8-83EB4F3A7A9F}"/>
          </ac:spMkLst>
        </pc:spChg>
        <pc:spChg chg="add">
          <ac:chgData name="Joseph Anderson (2305572)" userId="S::2305572@student.uwtsd.ac.uk::93e3b791-a90c-4ecd-90c9-1e76266ec592" providerId="AD" clId="Web-{CCA66FDF-002E-1A24-AE49-BD7C2AD720E7}" dt="2025-05-05T21:32:04.918" v="389"/>
          <ac:spMkLst>
            <pc:docMk/>
            <pc:sldMk cId="109857222" sldId="256"/>
            <ac:spMk id="10" creationId="{B9D7E975-9161-4F2D-AC53-69E1912F6B5D}"/>
          </ac:spMkLst>
        </pc:spChg>
        <pc:spChg chg="add">
          <ac:chgData name="Joseph Anderson (2305572)" userId="S::2305572@student.uwtsd.ac.uk::93e3b791-a90c-4ecd-90c9-1e76266ec592" providerId="AD" clId="Web-{CCA66FDF-002E-1A24-AE49-BD7C2AD720E7}" dt="2025-05-05T21:32:04.918" v="389"/>
          <ac:spMkLst>
            <pc:docMk/>
            <pc:sldMk cId="109857222" sldId="256"/>
            <ac:spMk id="12" creationId="{827DC2C4-B485-428A-BF4A-472D2967F47F}"/>
          </ac:spMkLst>
        </pc:spChg>
        <pc:spChg chg="add">
          <ac:chgData name="Joseph Anderson (2305572)" userId="S::2305572@student.uwtsd.ac.uk::93e3b791-a90c-4ecd-90c9-1e76266ec592" providerId="AD" clId="Web-{CCA66FDF-002E-1A24-AE49-BD7C2AD720E7}" dt="2025-05-05T21:32:04.918" v="389"/>
          <ac:spMkLst>
            <pc:docMk/>
            <pc:sldMk cId="109857222" sldId="256"/>
            <ac:spMk id="14" creationId="{463E6235-1649-4B47-9862-4026FC473B6F}"/>
          </ac:spMkLst>
        </pc:spChg>
        <pc:picChg chg="add mod ord">
          <ac:chgData name="Joseph Anderson (2305572)" userId="S::2305572@student.uwtsd.ac.uk::93e3b791-a90c-4ecd-90c9-1e76266ec592" providerId="AD" clId="Web-{CCA66FDF-002E-1A24-AE49-BD7C2AD720E7}" dt="2025-05-05T21:32:04.918" v="389"/>
          <ac:picMkLst>
            <pc:docMk/>
            <pc:sldMk cId="109857222" sldId="256"/>
            <ac:picMk id="4" creationId="{C8EFFCFB-5127-2EBE-6A56-FA8102A3E5FF}"/>
          </ac:picMkLst>
        </pc:picChg>
      </pc:sldChg>
      <pc:sldChg chg="modSp new">
        <pc:chgData name="Joseph Anderson (2305572)" userId="S::2305572@student.uwtsd.ac.uk::93e3b791-a90c-4ecd-90c9-1e76266ec592" providerId="AD" clId="Web-{CCA66FDF-002E-1A24-AE49-BD7C2AD720E7}" dt="2025-05-05T21:35:02.251" v="402" actId="20577"/>
        <pc:sldMkLst>
          <pc:docMk/>
          <pc:sldMk cId="1387611712" sldId="257"/>
        </pc:sldMkLst>
        <pc:spChg chg="mod">
          <ac:chgData name="Joseph Anderson (2305572)" userId="S::2305572@student.uwtsd.ac.uk::93e3b791-a90c-4ecd-90c9-1e76266ec592" providerId="AD" clId="Web-{CCA66FDF-002E-1A24-AE49-BD7C2AD720E7}" dt="2025-05-05T21:35:02.251" v="402" actId="20577"/>
          <ac:spMkLst>
            <pc:docMk/>
            <pc:sldMk cId="1387611712" sldId="257"/>
            <ac:spMk id="2" creationId="{D1A08965-F8A4-26E0-AAA1-E61501FA04AF}"/>
          </ac:spMkLst>
        </pc:spChg>
        <pc:spChg chg="mod">
          <ac:chgData name="Joseph Anderson (2305572)" userId="S::2305572@student.uwtsd.ac.uk::93e3b791-a90c-4ecd-90c9-1e76266ec592" providerId="AD" clId="Web-{CCA66FDF-002E-1A24-AE49-BD7C2AD720E7}" dt="2025-05-05T21:16:53.261" v="301" actId="20577"/>
          <ac:spMkLst>
            <pc:docMk/>
            <pc:sldMk cId="1387611712" sldId="257"/>
            <ac:spMk id="3" creationId="{0094F4BD-8F78-A7E8-CF97-5CDEEFB54F44}"/>
          </ac:spMkLst>
        </pc:spChg>
      </pc:sldChg>
      <pc:sldChg chg="modSp new">
        <pc:chgData name="Joseph Anderson (2305572)" userId="S::2305572@student.uwtsd.ac.uk::93e3b791-a90c-4ecd-90c9-1e76266ec592" providerId="AD" clId="Web-{CCA66FDF-002E-1A24-AE49-BD7C2AD720E7}" dt="2025-05-05T21:33:52.812" v="392" actId="20577"/>
        <pc:sldMkLst>
          <pc:docMk/>
          <pc:sldMk cId="2104492734" sldId="258"/>
        </pc:sldMkLst>
        <pc:spChg chg="mod">
          <ac:chgData name="Joseph Anderson (2305572)" userId="S::2305572@student.uwtsd.ac.uk::93e3b791-a90c-4ecd-90c9-1e76266ec592" providerId="AD" clId="Web-{CCA66FDF-002E-1A24-AE49-BD7C2AD720E7}" dt="2025-05-05T21:33:52.812" v="392" actId="20577"/>
          <ac:spMkLst>
            <pc:docMk/>
            <pc:sldMk cId="2104492734" sldId="258"/>
            <ac:spMk id="2" creationId="{AEF9C7B0-D45E-EBC0-CC8C-0E28C2E9FC33}"/>
          </ac:spMkLst>
        </pc:spChg>
      </pc:sldChg>
      <pc:sldChg chg="modSp new">
        <pc:chgData name="Joseph Anderson (2305572)" userId="S::2305572@student.uwtsd.ac.uk::93e3b791-a90c-4ecd-90c9-1e76266ec592" providerId="AD" clId="Web-{CCA66FDF-002E-1A24-AE49-BD7C2AD720E7}" dt="2025-05-05T21:34:01.031" v="395" actId="20577"/>
        <pc:sldMkLst>
          <pc:docMk/>
          <pc:sldMk cId="2437175951" sldId="259"/>
        </pc:sldMkLst>
        <pc:spChg chg="mod">
          <ac:chgData name="Joseph Anderson (2305572)" userId="S::2305572@student.uwtsd.ac.uk::93e3b791-a90c-4ecd-90c9-1e76266ec592" providerId="AD" clId="Web-{CCA66FDF-002E-1A24-AE49-BD7C2AD720E7}" dt="2025-05-05T21:34:01.031" v="395" actId="20577"/>
          <ac:spMkLst>
            <pc:docMk/>
            <pc:sldMk cId="2437175951" sldId="259"/>
            <ac:spMk id="2" creationId="{68D8CA90-F800-8431-18C6-B563D8683A5A}"/>
          </ac:spMkLst>
        </pc:spChg>
      </pc:sldChg>
      <pc:sldChg chg="modSp new">
        <pc:chgData name="Joseph Anderson (2305572)" userId="S::2305572@student.uwtsd.ac.uk::93e3b791-a90c-4ecd-90c9-1e76266ec592" providerId="AD" clId="Web-{CCA66FDF-002E-1A24-AE49-BD7C2AD720E7}" dt="2025-05-05T21:34:38.501" v="398" actId="20577"/>
        <pc:sldMkLst>
          <pc:docMk/>
          <pc:sldMk cId="117039312" sldId="260"/>
        </pc:sldMkLst>
        <pc:spChg chg="mod">
          <ac:chgData name="Joseph Anderson (2305572)" userId="S::2305572@student.uwtsd.ac.uk::93e3b791-a90c-4ecd-90c9-1e76266ec592" providerId="AD" clId="Web-{CCA66FDF-002E-1A24-AE49-BD7C2AD720E7}" dt="2025-05-05T21:34:38.501" v="398" actId="20577"/>
          <ac:spMkLst>
            <pc:docMk/>
            <pc:sldMk cId="117039312" sldId="260"/>
            <ac:spMk id="2" creationId="{918FDD40-254A-26E2-4DB3-2AB2B251801E}"/>
          </ac:spMkLst>
        </pc:spChg>
      </pc:sldChg>
      <pc:sldChg chg="modSp new">
        <pc:chgData name="Joseph Anderson (2305572)" userId="S::2305572@student.uwtsd.ac.uk::93e3b791-a90c-4ecd-90c9-1e76266ec592" providerId="AD" clId="Web-{CCA66FDF-002E-1A24-AE49-BD7C2AD720E7}" dt="2025-05-05T21:34:44.798" v="400" actId="20577"/>
        <pc:sldMkLst>
          <pc:docMk/>
          <pc:sldMk cId="2105989349" sldId="261"/>
        </pc:sldMkLst>
        <pc:spChg chg="mod">
          <ac:chgData name="Joseph Anderson (2305572)" userId="S::2305572@student.uwtsd.ac.uk::93e3b791-a90c-4ecd-90c9-1e76266ec592" providerId="AD" clId="Web-{CCA66FDF-002E-1A24-AE49-BD7C2AD720E7}" dt="2025-05-05T21:34:44.798" v="400" actId="20577"/>
          <ac:spMkLst>
            <pc:docMk/>
            <pc:sldMk cId="2105989349" sldId="261"/>
            <ac:spMk id="2" creationId="{2017168E-4B5A-472D-6585-083D978C49FB}"/>
          </ac:spMkLst>
        </pc:spChg>
      </pc:sldChg>
    </pc:docChg>
  </pc:docChgLst>
  <pc:docChgLst>
    <pc:chgData name="Joseph Anderson (2305572)" userId="S::2305572@student.uwtsd.ac.uk::93e3b791-a90c-4ecd-90c9-1e76266ec592" providerId="AD" clId="Web-{C0B40022-5F2C-7D9C-E870-A7765E1E76B4}"/>
    <pc:docChg chg="addSld modSld">
      <pc:chgData name="Joseph Anderson (2305572)" userId="S::2305572@student.uwtsd.ac.uk::93e3b791-a90c-4ecd-90c9-1e76266ec592" providerId="AD" clId="Web-{C0B40022-5F2C-7D9C-E870-A7765E1E76B4}" dt="2025-05-06T12:18:28.811" v="750" actId="20577"/>
      <pc:docMkLst>
        <pc:docMk/>
      </pc:docMkLst>
      <pc:sldChg chg="modSp">
        <pc:chgData name="Joseph Anderson (2305572)" userId="S::2305572@student.uwtsd.ac.uk::93e3b791-a90c-4ecd-90c9-1e76266ec592" providerId="AD" clId="Web-{C0B40022-5F2C-7D9C-E870-A7765E1E76B4}" dt="2025-05-06T12:05:25.673" v="593" actId="20577"/>
        <pc:sldMkLst>
          <pc:docMk/>
          <pc:sldMk cId="1387611712" sldId="257"/>
        </pc:sldMkLst>
        <pc:spChg chg="mod">
          <ac:chgData name="Joseph Anderson (2305572)" userId="S::2305572@student.uwtsd.ac.uk::93e3b791-a90c-4ecd-90c9-1e76266ec592" providerId="AD" clId="Web-{C0B40022-5F2C-7D9C-E870-A7765E1E76B4}" dt="2025-05-06T12:05:25.673" v="593" actId="20577"/>
          <ac:spMkLst>
            <pc:docMk/>
            <pc:sldMk cId="1387611712" sldId="257"/>
            <ac:spMk id="3" creationId="{0094F4BD-8F78-A7E8-CF97-5CDEEFB54F44}"/>
          </ac:spMkLst>
        </pc:spChg>
      </pc:sldChg>
      <pc:sldChg chg="modSp">
        <pc:chgData name="Joseph Anderson (2305572)" userId="S::2305572@student.uwtsd.ac.uk::93e3b791-a90c-4ecd-90c9-1e76266ec592" providerId="AD" clId="Web-{C0B40022-5F2C-7D9C-E870-A7765E1E76B4}" dt="2025-05-06T11:14:36.983" v="247" actId="20577"/>
        <pc:sldMkLst>
          <pc:docMk/>
          <pc:sldMk cId="2104492734" sldId="258"/>
        </pc:sldMkLst>
        <pc:spChg chg="mod">
          <ac:chgData name="Joseph Anderson (2305572)" userId="S::2305572@student.uwtsd.ac.uk::93e3b791-a90c-4ecd-90c9-1e76266ec592" providerId="AD" clId="Web-{C0B40022-5F2C-7D9C-E870-A7765E1E76B4}" dt="2025-05-06T11:14:36.983" v="247" actId="20577"/>
          <ac:spMkLst>
            <pc:docMk/>
            <pc:sldMk cId="2104492734" sldId="258"/>
            <ac:spMk id="3" creationId="{3F332CE0-AD5A-87EE-453B-1B984C2B6375}"/>
          </ac:spMkLst>
        </pc:spChg>
      </pc:sldChg>
      <pc:sldChg chg="modSp">
        <pc:chgData name="Joseph Anderson (2305572)" userId="S::2305572@student.uwtsd.ac.uk::93e3b791-a90c-4ecd-90c9-1e76266ec592" providerId="AD" clId="Web-{C0B40022-5F2C-7D9C-E870-A7765E1E76B4}" dt="2025-05-06T11:40:10.305" v="550" actId="20577"/>
        <pc:sldMkLst>
          <pc:docMk/>
          <pc:sldMk cId="2437175951" sldId="259"/>
        </pc:sldMkLst>
        <pc:spChg chg="mod">
          <ac:chgData name="Joseph Anderson (2305572)" userId="S::2305572@student.uwtsd.ac.uk::93e3b791-a90c-4ecd-90c9-1e76266ec592" providerId="AD" clId="Web-{C0B40022-5F2C-7D9C-E870-A7765E1E76B4}" dt="2025-05-06T11:40:10.305" v="550" actId="20577"/>
          <ac:spMkLst>
            <pc:docMk/>
            <pc:sldMk cId="2437175951" sldId="259"/>
            <ac:spMk id="3" creationId="{4555CE56-01B9-FA17-6157-40849ECF7537}"/>
          </ac:spMkLst>
        </pc:spChg>
      </pc:sldChg>
      <pc:sldChg chg="addSp delSp modSp mod setBg">
        <pc:chgData name="Joseph Anderson (2305572)" userId="S::2305572@student.uwtsd.ac.uk::93e3b791-a90c-4ecd-90c9-1e76266ec592" providerId="AD" clId="Web-{C0B40022-5F2C-7D9C-E870-A7765E1E76B4}" dt="2025-05-06T11:40:46.369" v="559"/>
        <pc:sldMkLst>
          <pc:docMk/>
          <pc:sldMk cId="117039312" sldId="260"/>
        </pc:sldMkLst>
        <pc:spChg chg="mod">
          <ac:chgData name="Joseph Anderson (2305572)" userId="S::2305572@student.uwtsd.ac.uk::93e3b791-a90c-4ecd-90c9-1e76266ec592" providerId="AD" clId="Web-{C0B40022-5F2C-7D9C-E870-A7765E1E76B4}" dt="2025-05-06T11:40:18.681" v="553"/>
          <ac:spMkLst>
            <pc:docMk/>
            <pc:sldMk cId="117039312" sldId="260"/>
            <ac:spMk id="2" creationId="{918FDD40-254A-26E2-4DB3-2AB2B251801E}"/>
          </ac:spMkLst>
        </pc:spChg>
        <pc:spChg chg="del">
          <ac:chgData name="Joseph Anderson (2305572)" userId="S::2305572@student.uwtsd.ac.uk::93e3b791-a90c-4ecd-90c9-1e76266ec592" providerId="AD" clId="Web-{C0B40022-5F2C-7D9C-E870-A7765E1E76B4}" dt="2025-05-06T11:40:13.493" v="551"/>
          <ac:spMkLst>
            <pc:docMk/>
            <pc:sldMk cId="117039312" sldId="260"/>
            <ac:spMk id="3" creationId="{68665BD9-0F7E-880E-C0E8-2C1F6911109E}"/>
          </ac:spMkLst>
        </pc:spChg>
        <pc:spChg chg="add">
          <ac:chgData name="Joseph Anderson (2305572)" userId="S::2305572@student.uwtsd.ac.uk::93e3b791-a90c-4ecd-90c9-1e76266ec592" providerId="AD" clId="Web-{C0B40022-5F2C-7D9C-E870-A7765E1E76B4}" dt="2025-05-06T11:40:18.681" v="553"/>
          <ac:spMkLst>
            <pc:docMk/>
            <pc:sldMk cId="117039312" sldId="260"/>
            <ac:spMk id="10" creationId="{A4AC5506-6312-4701-8D3C-40187889A947}"/>
          </ac:spMkLst>
        </pc:spChg>
        <pc:graphicFrameChg chg="add mod modGraphic">
          <ac:chgData name="Joseph Anderson (2305572)" userId="S::2305572@student.uwtsd.ac.uk::93e3b791-a90c-4ecd-90c9-1e76266ec592" providerId="AD" clId="Web-{C0B40022-5F2C-7D9C-E870-A7765E1E76B4}" dt="2025-05-06T11:40:46.369" v="559"/>
          <ac:graphicFrameMkLst>
            <pc:docMk/>
            <pc:sldMk cId="117039312" sldId="260"/>
            <ac:graphicFrameMk id="5" creationId="{61366313-BC30-1E66-5C78-05AAFC29E15C}"/>
          </ac:graphicFrameMkLst>
        </pc:graphicFrameChg>
      </pc:sldChg>
      <pc:sldChg chg="modSp">
        <pc:chgData name="Joseph Anderson (2305572)" userId="S::2305572@student.uwtsd.ac.uk::93e3b791-a90c-4ecd-90c9-1e76266ec592" providerId="AD" clId="Web-{C0B40022-5F2C-7D9C-E870-A7765E1E76B4}" dt="2025-05-06T12:18:28.811" v="750" actId="20577"/>
        <pc:sldMkLst>
          <pc:docMk/>
          <pc:sldMk cId="2105989349" sldId="261"/>
        </pc:sldMkLst>
        <pc:spChg chg="mod">
          <ac:chgData name="Joseph Anderson (2305572)" userId="S::2305572@student.uwtsd.ac.uk::93e3b791-a90c-4ecd-90c9-1e76266ec592" providerId="AD" clId="Web-{C0B40022-5F2C-7D9C-E870-A7765E1E76B4}" dt="2025-05-06T12:18:28.811" v="750" actId="20577"/>
          <ac:spMkLst>
            <pc:docMk/>
            <pc:sldMk cId="2105989349" sldId="261"/>
            <ac:spMk id="3" creationId="{ECFE255C-8378-C5C2-F0F4-220C69FAE7F4}"/>
          </ac:spMkLst>
        </pc:spChg>
      </pc:sldChg>
      <pc:sldChg chg="addSp delSp modSp new mod setBg">
        <pc:chgData name="Joseph Anderson (2305572)" userId="S::2305572@student.uwtsd.ac.uk::93e3b791-a90c-4ecd-90c9-1e76266ec592" providerId="AD" clId="Web-{C0B40022-5F2C-7D9C-E870-A7765E1E76B4}" dt="2025-05-06T11:42:46.155" v="581" actId="20577"/>
        <pc:sldMkLst>
          <pc:docMk/>
          <pc:sldMk cId="3594161102" sldId="262"/>
        </pc:sldMkLst>
        <pc:spChg chg="del">
          <ac:chgData name="Joseph Anderson (2305572)" userId="S::2305572@student.uwtsd.ac.uk::93e3b791-a90c-4ecd-90c9-1e76266ec592" providerId="AD" clId="Web-{C0B40022-5F2C-7D9C-E870-A7765E1E76B4}" dt="2025-05-06T11:41:07.542" v="561"/>
          <ac:spMkLst>
            <pc:docMk/>
            <pc:sldMk cId="3594161102" sldId="262"/>
            <ac:spMk id="2" creationId="{A9E004A0-BE19-00E4-35F9-74AE739CF711}"/>
          </ac:spMkLst>
        </pc:spChg>
        <pc:spChg chg="del">
          <ac:chgData name="Joseph Anderson (2305572)" userId="S::2305572@student.uwtsd.ac.uk::93e3b791-a90c-4ecd-90c9-1e76266ec592" providerId="AD" clId="Web-{C0B40022-5F2C-7D9C-E870-A7765E1E76B4}" dt="2025-05-06T11:41:09.557" v="562"/>
          <ac:spMkLst>
            <pc:docMk/>
            <pc:sldMk cId="3594161102" sldId="262"/>
            <ac:spMk id="3" creationId="{89C47341-304B-A517-748A-844108AE73C2}"/>
          </ac:spMkLst>
        </pc:spChg>
        <pc:spChg chg="add del">
          <ac:chgData name="Joseph Anderson (2305572)" userId="S::2305572@student.uwtsd.ac.uk::93e3b791-a90c-4ecd-90c9-1e76266ec592" providerId="AD" clId="Web-{C0B40022-5F2C-7D9C-E870-A7765E1E76B4}" dt="2025-05-06T11:42:00.794" v="567"/>
          <ac:spMkLst>
            <pc:docMk/>
            <pc:sldMk cId="3594161102" sldId="262"/>
            <ac:spMk id="6" creationId="{3D1F1D5D-9FC4-F77E-BBAB-ACC29345D8B5}"/>
          </ac:spMkLst>
        </pc:spChg>
        <pc:spChg chg="add mod">
          <ac:chgData name="Joseph Anderson (2305572)" userId="S::2305572@student.uwtsd.ac.uk::93e3b791-a90c-4ecd-90c9-1e76266ec592" providerId="AD" clId="Web-{C0B40022-5F2C-7D9C-E870-A7765E1E76B4}" dt="2025-05-06T11:42:25.779" v="575" actId="20577"/>
          <ac:spMkLst>
            <pc:docMk/>
            <pc:sldMk cId="3594161102" sldId="262"/>
            <ac:spMk id="7" creationId="{994109F3-41C3-BB73-2ACC-2CCCFE2E0CED}"/>
          </ac:spMkLst>
        </pc:spChg>
        <pc:spChg chg="add mod">
          <ac:chgData name="Joseph Anderson (2305572)" userId="S::2305572@student.uwtsd.ac.uk::93e3b791-a90c-4ecd-90c9-1e76266ec592" providerId="AD" clId="Web-{C0B40022-5F2C-7D9C-E870-A7765E1E76B4}" dt="2025-05-06T11:42:46.155" v="581" actId="20577"/>
          <ac:spMkLst>
            <pc:docMk/>
            <pc:sldMk cId="3594161102" sldId="262"/>
            <ac:spMk id="8" creationId="{062AE5CF-4325-A9AB-1268-F9E4DFEC7D0B}"/>
          </ac:spMkLst>
        </pc:spChg>
        <pc:spChg chg="add">
          <ac:chgData name="Joseph Anderson (2305572)" userId="S::2305572@student.uwtsd.ac.uk::93e3b791-a90c-4ecd-90c9-1e76266ec592" providerId="AD" clId="Web-{C0B40022-5F2C-7D9C-E870-A7765E1E76B4}" dt="2025-05-06T11:41:42.606" v="565"/>
          <ac:spMkLst>
            <pc:docMk/>
            <pc:sldMk cId="3594161102" sldId="262"/>
            <ac:spMk id="10" creationId="{A9F529C3-C941-49FD-8C67-82F134F64BDB}"/>
          </ac:spMkLst>
        </pc:spChg>
        <pc:spChg chg="add">
          <ac:chgData name="Joseph Anderson (2305572)" userId="S::2305572@student.uwtsd.ac.uk::93e3b791-a90c-4ecd-90c9-1e76266ec592" providerId="AD" clId="Web-{C0B40022-5F2C-7D9C-E870-A7765E1E76B4}" dt="2025-05-06T11:41:42.606" v="565"/>
          <ac:spMkLst>
            <pc:docMk/>
            <pc:sldMk cId="3594161102" sldId="262"/>
            <ac:spMk id="12" creationId="{20586029-32A0-47E5-9AEC-AE3ABA6B94D0}"/>
          </ac:spMkLst>
        </pc:spChg>
        <pc:picChg chg="add mod ord">
          <ac:chgData name="Joseph Anderson (2305572)" userId="S::2305572@student.uwtsd.ac.uk::93e3b791-a90c-4ecd-90c9-1e76266ec592" providerId="AD" clId="Web-{C0B40022-5F2C-7D9C-E870-A7765E1E76B4}" dt="2025-05-06T11:41:42.606" v="565"/>
          <ac:picMkLst>
            <pc:docMk/>
            <pc:sldMk cId="3594161102" sldId="262"/>
            <ac:picMk id="4" creationId="{91F0B64D-D3F0-DE26-5BF3-205A95C31688}"/>
          </ac:picMkLst>
        </pc:picChg>
        <pc:picChg chg="add mod">
          <ac:chgData name="Joseph Anderson (2305572)" userId="S::2305572@student.uwtsd.ac.uk::93e3b791-a90c-4ecd-90c9-1e76266ec592" providerId="AD" clId="Web-{C0B40022-5F2C-7D9C-E870-A7765E1E76B4}" dt="2025-05-06T11:41:42.606" v="565"/>
          <ac:picMkLst>
            <pc:docMk/>
            <pc:sldMk cId="3594161102" sldId="262"/>
            <ac:picMk id="5" creationId="{C5774C02-5AB7-9232-FE0C-82A8CC2E2361}"/>
          </ac:picMkLst>
        </pc:picChg>
        <pc:cxnChg chg="add">
          <ac:chgData name="Joseph Anderson (2305572)" userId="S::2305572@student.uwtsd.ac.uk::93e3b791-a90c-4ecd-90c9-1e76266ec592" providerId="AD" clId="Web-{C0B40022-5F2C-7D9C-E870-A7765E1E76B4}" dt="2025-05-06T11:41:42.606" v="565"/>
          <ac:cxnSpMkLst>
            <pc:docMk/>
            <pc:sldMk cId="3594161102" sldId="262"/>
            <ac:cxnSpMk id="14" creationId="{8C730EAB-A532-4295-A302-FB4B90DB9F5E}"/>
          </ac:cxnSpMkLst>
        </pc:cxnChg>
      </pc:sldChg>
    </pc:docChg>
  </pc:docChgLst>
  <pc:docChgLst>
    <pc:chgData name="Joseph Anderson (2305572)" userId="S::2305572@student.uwtsd.ac.uk::93e3b791-a90c-4ecd-90c9-1e76266ec592" providerId="AD" clId="Web-{9C40E163-FA57-8B8D-554F-F1F1A77A98B8}"/>
    <pc:docChg chg="addSld modSld">
      <pc:chgData name="Joseph Anderson (2305572)" userId="S::2305572@student.uwtsd.ac.uk::93e3b791-a90c-4ecd-90c9-1e76266ec592" providerId="AD" clId="Web-{9C40E163-FA57-8B8D-554F-F1F1A77A98B8}" dt="2025-05-09T13:27:25.142" v="612" actId="20577"/>
      <pc:docMkLst>
        <pc:docMk/>
      </pc:docMkLst>
      <pc:sldChg chg="addSp delSp modSp">
        <pc:chgData name="Joseph Anderson (2305572)" userId="S::2305572@student.uwtsd.ac.uk::93e3b791-a90c-4ecd-90c9-1e76266ec592" providerId="AD" clId="Web-{9C40E163-FA57-8B8D-554F-F1F1A77A98B8}" dt="2025-05-09T11:17:32.578" v="44" actId="1076"/>
        <pc:sldMkLst>
          <pc:docMk/>
          <pc:sldMk cId="109857222" sldId="256"/>
        </pc:sldMkLst>
        <pc:picChg chg="del">
          <ac:chgData name="Joseph Anderson (2305572)" userId="S::2305572@student.uwtsd.ac.uk::93e3b791-a90c-4ecd-90c9-1e76266ec592" providerId="AD" clId="Web-{9C40E163-FA57-8B8D-554F-F1F1A77A98B8}" dt="2025-05-09T11:17:10.358" v="39"/>
          <ac:picMkLst>
            <pc:docMk/>
            <pc:sldMk cId="109857222" sldId="256"/>
            <ac:picMk id="4" creationId="{C8EFFCFB-5127-2EBE-6A56-FA8102A3E5FF}"/>
          </ac:picMkLst>
        </pc:picChg>
        <pc:picChg chg="add mod">
          <ac:chgData name="Joseph Anderson (2305572)" userId="S::2305572@student.uwtsd.ac.uk::93e3b791-a90c-4ecd-90c9-1e76266ec592" providerId="AD" clId="Web-{9C40E163-FA57-8B8D-554F-F1F1A77A98B8}" dt="2025-05-09T11:17:32.578" v="44" actId="1076"/>
          <ac:picMkLst>
            <pc:docMk/>
            <pc:sldMk cId="109857222" sldId="256"/>
            <ac:picMk id="5" creationId="{7C589B2F-DF76-A806-A1FF-641569AA303D}"/>
          </ac:picMkLst>
        </pc:picChg>
      </pc:sldChg>
      <pc:sldChg chg="addSp modSp mod setBg">
        <pc:chgData name="Joseph Anderson (2305572)" userId="S::2305572@student.uwtsd.ac.uk::93e3b791-a90c-4ecd-90c9-1e76266ec592" providerId="AD" clId="Web-{9C40E163-FA57-8B8D-554F-F1F1A77A98B8}" dt="2025-05-09T12:25:03.627" v="334" actId="20577"/>
        <pc:sldMkLst>
          <pc:docMk/>
          <pc:sldMk cId="1387611712" sldId="257"/>
        </pc:sldMkLst>
        <pc:spChg chg="mod">
          <ac:chgData name="Joseph Anderson (2305572)" userId="S::2305572@student.uwtsd.ac.uk::93e3b791-a90c-4ecd-90c9-1e76266ec592" providerId="AD" clId="Web-{9C40E163-FA57-8B8D-554F-F1F1A77A98B8}" dt="2025-05-09T12:00:44.867" v="207"/>
          <ac:spMkLst>
            <pc:docMk/>
            <pc:sldMk cId="1387611712" sldId="257"/>
            <ac:spMk id="2" creationId="{D1A08965-F8A4-26E0-AAA1-E61501FA04AF}"/>
          </ac:spMkLst>
        </pc:spChg>
        <pc:spChg chg="mod">
          <ac:chgData name="Joseph Anderson (2305572)" userId="S::2305572@student.uwtsd.ac.uk::93e3b791-a90c-4ecd-90c9-1e76266ec592" providerId="AD" clId="Web-{9C40E163-FA57-8B8D-554F-F1F1A77A98B8}" dt="2025-05-09T12:25:03.627" v="334" actId="20577"/>
          <ac:spMkLst>
            <pc:docMk/>
            <pc:sldMk cId="1387611712" sldId="257"/>
            <ac:spMk id="3" creationId="{0094F4BD-8F78-A7E8-CF97-5CDEEFB54F44}"/>
          </ac:spMkLst>
        </pc:spChg>
        <pc:spChg chg="add">
          <ac:chgData name="Joseph Anderson (2305572)" userId="S::2305572@student.uwtsd.ac.uk::93e3b791-a90c-4ecd-90c9-1e76266ec592" providerId="AD" clId="Web-{9C40E163-FA57-8B8D-554F-F1F1A77A98B8}" dt="2025-05-09T12:00:44.867" v="207"/>
          <ac:spMkLst>
            <pc:docMk/>
            <pc:sldMk cId="1387611712" sldId="257"/>
            <ac:spMk id="8" creationId="{B6CDA21F-E7AF-4C75-8395-33F58D5B0E45}"/>
          </ac:spMkLst>
        </pc:spChg>
        <pc:spChg chg="add">
          <ac:chgData name="Joseph Anderson (2305572)" userId="S::2305572@student.uwtsd.ac.uk::93e3b791-a90c-4ecd-90c9-1e76266ec592" providerId="AD" clId="Web-{9C40E163-FA57-8B8D-554F-F1F1A77A98B8}" dt="2025-05-09T12:00:44.867" v="207"/>
          <ac:spMkLst>
            <pc:docMk/>
            <pc:sldMk cId="1387611712" sldId="257"/>
            <ac:spMk id="15" creationId="{D5B0017B-2ECA-49AF-B397-DC140825DF8D}"/>
          </ac:spMkLst>
        </pc:spChg>
        <pc:grpChg chg="add">
          <ac:chgData name="Joseph Anderson (2305572)" userId="S::2305572@student.uwtsd.ac.uk::93e3b791-a90c-4ecd-90c9-1e76266ec592" providerId="AD" clId="Web-{9C40E163-FA57-8B8D-554F-F1F1A77A98B8}" dt="2025-05-09T12:00:44.867" v="207"/>
          <ac:grpSpMkLst>
            <pc:docMk/>
            <pc:sldMk cId="1387611712" sldId="257"/>
            <ac:grpSpMk id="10" creationId="{AE1C45F0-260A-458C-96ED-C1F6D2151219}"/>
          </ac:grpSpMkLst>
        </pc:grpChg>
        <pc:cxnChg chg="add">
          <ac:chgData name="Joseph Anderson (2305572)" userId="S::2305572@student.uwtsd.ac.uk::93e3b791-a90c-4ecd-90c9-1e76266ec592" providerId="AD" clId="Web-{9C40E163-FA57-8B8D-554F-F1F1A77A98B8}" dt="2025-05-09T12:00:44.867" v="207"/>
          <ac:cxnSpMkLst>
            <pc:docMk/>
            <pc:sldMk cId="1387611712" sldId="257"/>
            <ac:cxnSpMk id="17" creationId="{6CF1BAF6-AD41-4082-B212-8A1F9A2E8779}"/>
          </ac:cxnSpMkLst>
        </pc:cxnChg>
      </pc:sldChg>
      <pc:sldChg chg="addSp modSp mod setBg">
        <pc:chgData name="Joseph Anderson (2305572)" userId="S::2305572@student.uwtsd.ac.uk::93e3b791-a90c-4ecd-90c9-1e76266ec592" providerId="AD" clId="Web-{9C40E163-FA57-8B8D-554F-F1F1A77A98B8}" dt="2025-05-09T13:27:25.142" v="612" actId="20577"/>
        <pc:sldMkLst>
          <pc:docMk/>
          <pc:sldMk cId="2104492734" sldId="258"/>
        </pc:sldMkLst>
        <pc:spChg chg="mod">
          <ac:chgData name="Joseph Anderson (2305572)" userId="S::2305572@student.uwtsd.ac.uk::93e3b791-a90c-4ecd-90c9-1e76266ec592" providerId="AD" clId="Web-{9C40E163-FA57-8B8D-554F-F1F1A77A98B8}" dt="2025-05-09T11:19:14.646" v="85"/>
          <ac:spMkLst>
            <pc:docMk/>
            <pc:sldMk cId="2104492734" sldId="258"/>
            <ac:spMk id="2" creationId="{AEF9C7B0-D45E-EBC0-CC8C-0E28C2E9FC33}"/>
          </ac:spMkLst>
        </pc:spChg>
        <pc:spChg chg="mod">
          <ac:chgData name="Joseph Anderson (2305572)" userId="S::2305572@student.uwtsd.ac.uk::93e3b791-a90c-4ecd-90c9-1e76266ec592" providerId="AD" clId="Web-{9C40E163-FA57-8B8D-554F-F1F1A77A98B8}" dt="2025-05-09T13:27:25.142" v="612" actId="20577"/>
          <ac:spMkLst>
            <pc:docMk/>
            <pc:sldMk cId="2104492734" sldId="258"/>
            <ac:spMk id="3" creationId="{3F332CE0-AD5A-87EE-453B-1B984C2B6375}"/>
          </ac:spMkLst>
        </pc:spChg>
        <pc:spChg chg="add">
          <ac:chgData name="Joseph Anderson (2305572)" userId="S::2305572@student.uwtsd.ac.uk::93e3b791-a90c-4ecd-90c9-1e76266ec592" providerId="AD" clId="Web-{9C40E163-FA57-8B8D-554F-F1F1A77A98B8}" dt="2025-05-09T11:19:14.646" v="85"/>
          <ac:spMkLst>
            <pc:docMk/>
            <pc:sldMk cId="2104492734" sldId="258"/>
            <ac:spMk id="8" creationId="{B6CDA21F-E7AF-4C75-8395-33F58D5B0E45}"/>
          </ac:spMkLst>
        </pc:spChg>
        <pc:spChg chg="add">
          <ac:chgData name="Joseph Anderson (2305572)" userId="S::2305572@student.uwtsd.ac.uk::93e3b791-a90c-4ecd-90c9-1e76266ec592" providerId="AD" clId="Web-{9C40E163-FA57-8B8D-554F-F1F1A77A98B8}" dt="2025-05-09T11:19:14.646" v="85"/>
          <ac:spMkLst>
            <pc:docMk/>
            <pc:sldMk cId="2104492734" sldId="258"/>
            <ac:spMk id="15" creationId="{D5B0017B-2ECA-49AF-B397-DC140825DF8D}"/>
          </ac:spMkLst>
        </pc:spChg>
        <pc:grpChg chg="add">
          <ac:chgData name="Joseph Anderson (2305572)" userId="S::2305572@student.uwtsd.ac.uk::93e3b791-a90c-4ecd-90c9-1e76266ec592" providerId="AD" clId="Web-{9C40E163-FA57-8B8D-554F-F1F1A77A98B8}" dt="2025-05-09T11:19:14.646" v="85"/>
          <ac:grpSpMkLst>
            <pc:docMk/>
            <pc:sldMk cId="2104492734" sldId="258"/>
            <ac:grpSpMk id="10" creationId="{AE1C45F0-260A-458C-96ED-C1F6D2151219}"/>
          </ac:grpSpMkLst>
        </pc:grpChg>
        <pc:cxnChg chg="add">
          <ac:chgData name="Joseph Anderson (2305572)" userId="S::2305572@student.uwtsd.ac.uk::93e3b791-a90c-4ecd-90c9-1e76266ec592" providerId="AD" clId="Web-{9C40E163-FA57-8B8D-554F-F1F1A77A98B8}" dt="2025-05-09T11:19:14.646" v="85"/>
          <ac:cxnSpMkLst>
            <pc:docMk/>
            <pc:sldMk cId="2104492734" sldId="258"/>
            <ac:cxnSpMk id="17" creationId="{6CF1BAF6-AD41-4082-B212-8A1F9A2E8779}"/>
          </ac:cxnSpMkLst>
        </pc:cxnChg>
      </pc:sldChg>
      <pc:sldChg chg="addSp modSp mod setBg">
        <pc:chgData name="Joseph Anderson (2305572)" userId="S::2305572@student.uwtsd.ac.uk::93e3b791-a90c-4ecd-90c9-1e76266ec592" providerId="AD" clId="Web-{9C40E163-FA57-8B8D-554F-F1F1A77A98B8}" dt="2025-05-09T13:22:15.109" v="561" actId="20577"/>
        <pc:sldMkLst>
          <pc:docMk/>
          <pc:sldMk cId="2437175951" sldId="259"/>
        </pc:sldMkLst>
        <pc:spChg chg="mod">
          <ac:chgData name="Joseph Anderson (2305572)" userId="S::2305572@student.uwtsd.ac.uk::93e3b791-a90c-4ecd-90c9-1e76266ec592" providerId="AD" clId="Web-{9C40E163-FA57-8B8D-554F-F1F1A77A98B8}" dt="2025-05-09T11:38:12.018" v="89"/>
          <ac:spMkLst>
            <pc:docMk/>
            <pc:sldMk cId="2437175951" sldId="259"/>
            <ac:spMk id="2" creationId="{68D8CA90-F800-8431-18C6-B563D8683A5A}"/>
          </ac:spMkLst>
        </pc:spChg>
        <pc:spChg chg="mod">
          <ac:chgData name="Joseph Anderson (2305572)" userId="S::2305572@student.uwtsd.ac.uk::93e3b791-a90c-4ecd-90c9-1e76266ec592" providerId="AD" clId="Web-{9C40E163-FA57-8B8D-554F-F1F1A77A98B8}" dt="2025-05-09T13:22:15.109" v="561" actId="20577"/>
          <ac:spMkLst>
            <pc:docMk/>
            <pc:sldMk cId="2437175951" sldId="259"/>
            <ac:spMk id="3" creationId="{4555CE56-01B9-FA17-6157-40849ECF7537}"/>
          </ac:spMkLst>
        </pc:spChg>
        <pc:spChg chg="add">
          <ac:chgData name="Joseph Anderson (2305572)" userId="S::2305572@student.uwtsd.ac.uk::93e3b791-a90c-4ecd-90c9-1e76266ec592" providerId="AD" clId="Web-{9C40E163-FA57-8B8D-554F-F1F1A77A98B8}" dt="2025-05-09T11:38:12.018" v="89"/>
          <ac:spMkLst>
            <pc:docMk/>
            <pc:sldMk cId="2437175951" sldId="259"/>
            <ac:spMk id="8" creationId="{B6CDA21F-E7AF-4C75-8395-33F58D5B0E45}"/>
          </ac:spMkLst>
        </pc:spChg>
        <pc:spChg chg="add">
          <ac:chgData name="Joseph Anderson (2305572)" userId="S::2305572@student.uwtsd.ac.uk::93e3b791-a90c-4ecd-90c9-1e76266ec592" providerId="AD" clId="Web-{9C40E163-FA57-8B8D-554F-F1F1A77A98B8}" dt="2025-05-09T11:38:12.018" v="89"/>
          <ac:spMkLst>
            <pc:docMk/>
            <pc:sldMk cId="2437175951" sldId="259"/>
            <ac:spMk id="15" creationId="{D5B0017B-2ECA-49AF-B397-DC140825DF8D}"/>
          </ac:spMkLst>
        </pc:spChg>
        <pc:grpChg chg="add">
          <ac:chgData name="Joseph Anderson (2305572)" userId="S::2305572@student.uwtsd.ac.uk::93e3b791-a90c-4ecd-90c9-1e76266ec592" providerId="AD" clId="Web-{9C40E163-FA57-8B8D-554F-F1F1A77A98B8}" dt="2025-05-09T11:38:12.018" v="89"/>
          <ac:grpSpMkLst>
            <pc:docMk/>
            <pc:sldMk cId="2437175951" sldId="259"/>
            <ac:grpSpMk id="10" creationId="{AE1C45F0-260A-458C-96ED-C1F6D2151219}"/>
          </ac:grpSpMkLst>
        </pc:grpChg>
        <pc:cxnChg chg="add">
          <ac:chgData name="Joseph Anderson (2305572)" userId="S::2305572@student.uwtsd.ac.uk::93e3b791-a90c-4ecd-90c9-1e76266ec592" providerId="AD" clId="Web-{9C40E163-FA57-8B8D-554F-F1F1A77A98B8}" dt="2025-05-09T11:38:12.018" v="89"/>
          <ac:cxnSpMkLst>
            <pc:docMk/>
            <pc:sldMk cId="2437175951" sldId="259"/>
            <ac:cxnSpMk id="17" creationId="{6CF1BAF6-AD41-4082-B212-8A1F9A2E8779}"/>
          </ac:cxnSpMkLst>
        </pc:cxnChg>
      </pc:sldChg>
      <pc:sldChg chg="addSp modSp mod setBg">
        <pc:chgData name="Joseph Anderson (2305572)" userId="S::2305572@student.uwtsd.ac.uk::93e3b791-a90c-4ecd-90c9-1e76266ec592" providerId="AD" clId="Web-{9C40E163-FA57-8B8D-554F-F1F1A77A98B8}" dt="2025-05-09T13:19:25.677" v="543" actId="20577"/>
        <pc:sldMkLst>
          <pc:docMk/>
          <pc:sldMk cId="2105989349" sldId="261"/>
        </pc:sldMkLst>
        <pc:spChg chg="mod">
          <ac:chgData name="Joseph Anderson (2305572)" userId="S::2305572@student.uwtsd.ac.uk::93e3b791-a90c-4ecd-90c9-1e76266ec592" providerId="AD" clId="Web-{9C40E163-FA57-8B8D-554F-F1F1A77A98B8}" dt="2025-05-09T12:56:52.929" v="448"/>
          <ac:spMkLst>
            <pc:docMk/>
            <pc:sldMk cId="2105989349" sldId="261"/>
            <ac:spMk id="2" creationId="{2017168E-4B5A-472D-6585-083D978C49FB}"/>
          </ac:spMkLst>
        </pc:spChg>
        <pc:spChg chg="mod">
          <ac:chgData name="Joseph Anderson (2305572)" userId="S::2305572@student.uwtsd.ac.uk::93e3b791-a90c-4ecd-90c9-1e76266ec592" providerId="AD" clId="Web-{9C40E163-FA57-8B8D-554F-F1F1A77A98B8}" dt="2025-05-09T13:19:25.677" v="543" actId="20577"/>
          <ac:spMkLst>
            <pc:docMk/>
            <pc:sldMk cId="2105989349" sldId="261"/>
            <ac:spMk id="3" creationId="{ECFE255C-8378-C5C2-F0F4-220C69FAE7F4}"/>
          </ac:spMkLst>
        </pc:spChg>
        <pc:spChg chg="add">
          <ac:chgData name="Joseph Anderson (2305572)" userId="S::2305572@student.uwtsd.ac.uk::93e3b791-a90c-4ecd-90c9-1e76266ec592" providerId="AD" clId="Web-{9C40E163-FA57-8B8D-554F-F1F1A77A98B8}" dt="2025-05-09T12:56:52.929" v="448"/>
          <ac:spMkLst>
            <pc:docMk/>
            <pc:sldMk cId="2105989349" sldId="261"/>
            <ac:spMk id="8" creationId="{B6CDA21F-E7AF-4C75-8395-33F58D5B0E45}"/>
          </ac:spMkLst>
        </pc:spChg>
        <pc:spChg chg="add">
          <ac:chgData name="Joseph Anderson (2305572)" userId="S::2305572@student.uwtsd.ac.uk::93e3b791-a90c-4ecd-90c9-1e76266ec592" providerId="AD" clId="Web-{9C40E163-FA57-8B8D-554F-F1F1A77A98B8}" dt="2025-05-09T12:56:52.929" v="448"/>
          <ac:spMkLst>
            <pc:docMk/>
            <pc:sldMk cId="2105989349" sldId="261"/>
            <ac:spMk id="15" creationId="{D5B0017B-2ECA-49AF-B397-DC140825DF8D}"/>
          </ac:spMkLst>
        </pc:spChg>
        <pc:grpChg chg="add">
          <ac:chgData name="Joseph Anderson (2305572)" userId="S::2305572@student.uwtsd.ac.uk::93e3b791-a90c-4ecd-90c9-1e76266ec592" providerId="AD" clId="Web-{9C40E163-FA57-8B8D-554F-F1F1A77A98B8}" dt="2025-05-09T12:56:52.929" v="448"/>
          <ac:grpSpMkLst>
            <pc:docMk/>
            <pc:sldMk cId="2105989349" sldId="261"/>
            <ac:grpSpMk id="10" creationId="{AE1C45F0-260A-458C-96ED-C1F6D2151219}"/>
          </ac:grpSpMkLst>
        </pc:grpChg>
        <pc:cxnChg chg="add">
          <ac:chgData name="Joseph Anderson (2305572)" userId="S::2305572@student.uwtsd.ac.uk::93e3b791-a90c-4ecd-90c9-1e76266ec592" providerId="AD" clId="Web-{9C40E163-FA57-8B8D-554F-F1F1A77A98B8}" dt="2025-05-09T12:56:52.929" v="448"/>
          <ac:cxnSpMkLst>
            <pc:docMk/>
            <pc:sldMk cId="2105989349" sldId="261"/>
            <ac:cxnSpMk id="17" creationId="{6CF1BAF6-AD41-4082-B212-8A1F9A2E8779}"/>
          </ac:cxnSpMkLst>
        </pc:cxnChg>
      </pc:sldChg>
      <pc:sldChg chg="addSp modSp">
        <pc:chgData name="Joseph Anderson (2305572)" userId="S::2305572@student.uwtsd.ac.uk::93e3b791-a90c-4ecd-90c9-1e76266ec592" providerId="AD" clId="Web-{9C40E163-FA57-8B8D-554F-F1F1A77A98B8}" dt="2025-05-09T13:15:35.977" v="532" actId="20577"/>
        <pc:sldMkLst>
          <pc:docMk/>
          <pc:sldMk cId="3594161102" sldId="262"/>
        </pc:sldMkLst>
        <pc:spChg chg="add mod">
          <ac:chgData name="Joseph Anderson (2305572)" userId="S::2305572@student.uwtsd.ac.uk::93e3b791-a90c-4ecd-90c9-1e76266ec592" providerId="AD" clId="Web-{9C40E163-FA57-8B8D-554F-F1F1A77A98B8}" dt="2025-05-09T13:15:35.977" v="532" actId="20577"/>
          <ac:spMkLst>
            <pc:docMk/>
            <pc:sldMk cId="3594161102" sldId="262"/>
            <ac:spMk id="2" creationId="{C20A29D7-EBF8-E0A4-DC63-C0CE1423D07E}"/>
          </ac:spMkLst>
        </pc:spChg>
        <pc:spChg chg="add mod">
          <ac:chgData name="Joseph Anderson (2305572)" userId="S::2305572@student.uwtsd.ac.uk::93e3b791-a90c-4ecd-90c9-1e76266ec592" providerId="AD" clId="Web-{9C40E163-FA57-8B8D-554F-F1F1A77A98B8}" dt="2025-05-09T13:15:32.367" v="530" actId="20577"/>
          <ac:spMkLst>
            <pc:docMk/>
            <pc:sldMk cId="3594161102" sldId="262"/>
            <ac:spMk id="3" creationId="{8A93F3D5-A91F-6179-06E1-381412C0BDC2}"/>
          </ac:spMkLst>
        </pc:spChg>
      </pc:sldChg>
      <pc:sldChg chg="modSp new">
        <pc:chgData name="Joseph Anderson (2305572)" userId="S::2305572@student.uwtsd.ac.uk::93e3b791-a90c-4ecd-90c9-1e76266ec592" providerId="AD" clId="Web-{9C40E163-FA57-8B8D-554F-F1F1A77A98B8}" dt="2025-05-09T13:19:56.960" v="546" actId="20577"/>
        <pc:sldMkLst>
          <pc:docMk/>
          <pc:sldMk cId="3026671212" sldId="263"/>
        </pc:sldMkLst>
        <pc:spChg chg="mod">
          <ac:chgData name="Joseph Anderson (2305572)" userId="S::2305572@student.uwtsd.ac.uk::93e3b791-a90c-4ecd-90c9-1e76266ec592" providerId="AD" clId="Web-{9C40E163-FA57-8B8D-554F-F1F1A77A98B8}" dt="2025-05-09T12:55:28.362" v="443" actId="20577"/>
          <ac:spMkLst>
            <pc:docMk/>
            <pc:sldMk cId="3026671212" sldId="263"/>
            <ac:spMk id="2" creationId="{A48BD707-7721-F8C1-EBDC-D130F3F40AD1}"/>
          </ac:spMkLst>
        </pc:spChg>
        <pc:spChg chg="mod">
          <ac:chgData name="Joseph Anderson (2305572)" userId="S::2305572@student.uwtsd.ac.uk::93e3b791-a90c-4ecd-90c9-1e76266ec592" providerId="AD" clId="Web-{9C40E163-FA57-8B8D-554F-F1F1A77A98B8}" dt="2025-05-09T13:19:56.960" v="546" actId="20577"/>
          <ac:spMkLst>
            <pc:docMk/>
            <pc:sldMk cId="3026671212" sldId="263"/>
            <ac:spMk id="3" creationId="{A425F5F0-0D9F-2ACA-4FE3-F700A9DBEE24}"/>
          </ac:spMkLst>
        </pc:spChg>
      </pc:sldChg>
    </pc:docChg>
  </pc:docChgLst>
  <pc:docChgLst>
    <pc:chgData name="Joseph Anderson (2305572)" userId="S::2305572@student.uwtsd.ac.uk::93e3b791-a90c-4ecd-90c9-1e76266ec592" providerId="AD" clId="Web-{7219057B-4E7B-2761-2B64-EF4ABE5D9010}"/>
    <pc:docChg chg="modSld">
      <pc:chgData name="Joseph Anderson (2305572)" userId="S::2305572@student.uwtsd.ac.uk::93e3b791-a90c-4ecd-90c9-1e76266ec592" providerId="AD" clId="Web-{7219057B-4E7B-2761-2B64-EF4ABE5D9010}" dt="2025-05-09T13:55:34.681" v="135" actId="20577"/>
      <pc:docMkLst>
        <pc:docMk/>
      </pc:docMkLst>
      <pc:sldChg chg="modSp">
        <pc:chgData name="Joseph Anderson (2305572)" userId="S::2305572@student.uwtsd.ac.uk::93e3b791-a90c-4ecd-90c9-1e76266ec592" providerId="AD" clId="Web-{7219057B-4E7B-2761-2B64-EF4ABE5D9010}" dt="2025-05-09T13:55:34.681" v="135" actId="20577"/>
        <pc:sldMkLst>
          <pc:docMk/>
          <pc:sldMk cId="2104492734" sldId="258"/>
        </pc:sldMkLst>
        <pc:spChg chg="mod">
          <ac:chgData name="Joseph Anderson (2305572)" userId="S::2305572@student.uwtsd.ac.uk::93e3b791-a90c-4ecd-90c9-1e76266ec592" providerId="AD" clId="Web-{7219057B-4E7B-2761-2B64-EF4ABE5D9010}" dt="2025-05-09T13:55:34.681" v="135" actId="20577"/>
          <ac:spMkLst>
            <pc:docMk/>
            <pc:sldMk cId="2104492734" sldId="258"/>
            <ac:spMk id="3" creationId="{3F332CE0-AD5A-87EE-453B-1B984C2B6375}"/>
          </ac:spMkLst>
        </pc:spChg>
      </pc:sldChg>
      <pc:sldChg chg="modSp">
        <pc:chgData name="Joseph Anderson (2305572)" userId="S::2305572@student.uwtsd.ac.uk::93e3b791-a90c-4ecd-90c9-1e76266ec592" providerId="AD" clId="Web-{7219057B-4E7B-2761-2B64-EF4ABE5D9010}" dt="2025-05-09T13:47:01.913" v="35" actId="20577"/>
        <pc:sldMkLst>
          <pc:docMk/>
          <pc:sldMk cId="2437175951" sldId="259"/>
        </pc:sldMkLst>
        <pc:spChg chg="mod">
          <ac:chgData name="Joseph Anderson (2305572)" userId="S::2305572@student.uwtsd.ac.uk::93e3b791-a90c-4ecd-90c9-1e76266ec592" providerId="AD" clId="Web-{7219057B-4E7B-2761-2B64-EF4ABE5D9010}" dt="2025-05-09T13:47:01.913" v="35" actId="20577"/>
          <ac:spMkLst>
            <pc:docMk/>
            <pc:sldMk cId="2437175951" sldId="259"/>
            <ac:spMk id="3" creationId="{4555CE56-01B9-FA17-6157-40849ECF7537}"/>
          </ac:spMkLst>
        </pc:spChg>
      </pc:sldChg>
      <pc:sldChg chg="modSp">
        <pc:chgData name="Joseph Anderson (2305572)" userId="S::2305572@student.uwtsd.ac.uk::93e3b791-a90c-4ecd-90c9-1e76266ec592" providerId="AD" clId="Web-{7219057B-4E7B-2761-2B64-EF4ABE5D9010}" dt="2025-05-09T13:55:21.337" v="124" actId="20577"/>
        <pc:sldMkLst>
          <pc:docMk/>
          <pc:sldMk cId="3026671212" sldId="263"/>
        </pc:sldMkLst>
        <pc:spChg chg="mod">
          <ac:chgData name="Joseph Anderson (2305572)" userId="S::2305572@student.uwtsd.ac.uk::93e3b791-a90c-4ecd-90c9-1e76266ec592" providerId="AD" clId="Web-{7219057B-4E7B-2761-2B64-EF4ABE5D9010}" dt="2025-05-09T13:55:21.337" v="124" actId="20577"/>
          <ac:spMkLst>
            <pc:docMk/>
            <pc:sldMk cId="3026671212" sldId="263"/>
            <ac:spMk id="3" creationId="{A425F5F0-0D9F-2ACA-4FE3-F700A9DBEE2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nu16213611" TargetMode="External"/><Relationship Id="rId3" Type="http://schemas.openxmlformats.org/officeDocument/2006/relationships/hyperlink" Target="https://doi.org/10.1186/s12970-021-00421-9" TargetMode="External"/><Relationship Id="rId7" Type="http://schemas.openxmlformats.org/officeDocument/2006/relationships/hyperlink" Target="https://doi.org/10.3390/nu11081912" TargetMode="External"/><Relationship Id="rId2" Type="http://schemas.openxmlformats.org/officeDocument/2006/relationships/hyperlink" Target="https://doi.org/10.1080/17461391.2022.204988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86/s12970-020-00383-4" TargetMode="External"/><Relationship Id="rId5" Type="http://schemas.openxmlformats.org/officeDocument/2006/relationships/hyperlink" Target="https://doi.org/10.3390/ijerph18115773" TargetMode="External"/><Relationship Id="rId4" Type="http://schemas.openxmlformats.org/officeDocument/2006/relationships/hyperlink" Target="https://doi.org/10.1186/s12970-018-0216-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D7E975-9161-4F2D-AC53-69E1912F6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6235-1649-4B47-9862-4026FC473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3" y="623275"/>
            <a:ext cx="401217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52497" y="1056640"/>
            <a:ext cx="3197660" cy="312574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3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 study investigating the use of caffeinated chewing gum on muscular strength and muscular endurance in resistance trained men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52496" y="4301656"/>
            <a:ext cx="2705619" cy="7626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By Joseph Anderson</a:t>
            </a:r>
          </a:p>
        </p:txBody>
      </p:sp>
      <p:pic>
        <p:nvPicPr>
          <p:cNvPr id="5" name="Picture 4" descr="Caffeine - Wikipedia">
            <a:extLst>
              <a:ext uri="{FF2B5EF4-FFF2-40B4-BE49-F238E27FC236}">
                <a16:creationId xmlns:a16="http://schemas.microsoft.com/office/drawing/2014/main" id="{7C589B2F-DF76-A806-A1FF-641569AA30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444" y="987127"/>
            <a:ext cx="5032794" cy="4707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F9C7B0-D45E-EBC0-CC8C-0E28C2E9F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800" b="1" u="sng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32CE0-AD5A-87EE-453B-1B984C2B6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r>
              <a:rPr lang="en-US" sz="2400" dirty="0"/>
              <a:t>Caffeine is one of the most widely used and well researched ergogenic aids for </a:t>
            </a:r>
            <a:r>
              <a:rPr lang="en-US" sz="2400"/>
              <a:t>performance (Guest et al., 2021) - Strength (Grgic &amp; Del coso, 2021), Muscular </a:t>
            </a:r>
            <a:r>
              <a:rPr lang="en-US" sz="2400" dirty="0"/>
              <a:t>Endurance (Wilk et al., 2019), Aerobic Endurance (Wang et al., 2022), Power (Grgic et al., 2018)</a:t>
            </a:r>
          </a:p>
          <a:p>
            <a:r>
              <a:rPr lang="en-US" sz="2400" dirty="0"/>
              <a:t>Experimental trials </a:t>
            </a:r>
            <a:r>
              <a:rPr lang="en-US" sz="2400" err="1"/>
              <a:t>utilise</a:t>
            </a:r>
            <a:r>
              <a:rPr lang="en-US" sz="2400" dirty="0"/>
              <a:t> traditional formats such as capsules which follow a </a:t>
            </a:r>
            <a:r>
              <a:rPr lang="en-GB" sz="2400" dirty="0"/>
              <a:t>standardised</a:t>
            </a:r>
            <a:r>
              <a:rPr lang="en-US" sz="2400" dirty="0"/>
              <a:t> protocol - pre –ingestion 60 minutes prior with a dose &gt;3mg/kg (Guest et al., 2021)</a:t>
            </a:r>
          </a:p>
          <a:p>
            <a:r>
              <a:rPr lang="en-US" sz="2400" dirty="0"/>
              <a:t>Alternative format </a:t>
            </a:r>
            <a:r>
              <a:rPr lang="en-US" sz="2400" err="1"/>
              <a:t>i.e</a:t>
            </a:r>
            <a:r>
              <a:rPr lang="en-US" sz="2400" dirty="0"/>
              <a:t> caffeinated chewing gum offers a faster rate of absorption (Yang et al., 2024)</a:t>
            </a:r>
          </a:p>
          <a:p>
            <a:r>
              <a:rPr lang="en-US" sz="2400" dirty="0"/>
              <a:t>However, research on caffeinated gum is limited – especially on strength and muscular endurance (Barreto et al., 2023)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4492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D8CA90-F800-8431-18C6-B563D8683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800" b="1" u="sng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5CE56-01B9-FA17-6157-40849ECF7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sz="2000" dirty="0"/>
              <a:t>Eight healthy and resistance trained males </a:t>
            </a:r>
            <a:r>
              <a:rPr lang="en-GB" sz="2000" dirty="0"/>
              <a:t>(age: 24.75±4.4 years, height: 178.125±5cm, weight: 86.5±10.68kg) were recruited and were screened using a PAR-Q</a:t>
            </a:r>
          </a:p>
          <a:p>
            <a:r>
              <a:rPr lang="en-GB" sz="2000" dirty="0"/>
              <a:t>The study </a:t>
            </a:r>
            <a:r>
              <a:rPr lang="en-GB" sz="2000" dirty="0" err="1"/>
              <a:t>utilisied</a:t>
            </a:r>
            <a:r>
              <a:rPr lang="en-GB" sz="2000" dirty="0"/>
              <a:t> a cross over, single blind experimental design and they attended 1 pre-experimental trial to test 1RM followed by 3 experimental trials to test 1RM deadlifts and reps to failure on bench press (60% 1RM)</a:t>
            </a:r>
          </a:p>
          <a:p>
            <a:r>
              <a:rPr lang="en-GB" sz="2000" dirty="0"/>
              <a:t>The key difference between each trial were that each session had a different dose (2mg/kg, 4mg/kg) or a placebo gum</a:t>
            </a:r>
          </a:p>
          <a:p>
            <a:r>
              <a:rPr lang="en-GB" sz="2000" dirty="0"/>
              <a:t>Data were originally recorded on a spreadsheet using Microsoft Excel and data analysis was conducted utilising IBM SPSS V29.0.1.0 software (IBM Corp., Armonk, New York, United States) through a One-Way ANOVA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7175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8FDD40-254A-26E2-4DB3-2AB2B2518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Results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1366313-BC30-1E66-5C78-05AAFC29E1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435122"/>
              </p:ext>
            </p:extLst>
          </p:nvPr>
        </p:nvGraphicFramePr>
        <p:xfrm>
          <a:off x="647700" y="1859948"/>
          <a:ext cx="10896600" cy="40247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4150">
                  <a:extLst>
                    <a:ext uri="{9D8B030D-6E8A-4147-A177-3AD203B41FA5}">
                      <a16:colId xmlns:a16="http://schemas.microsoft.com/office/drawing/2014/main" val="2495945291"/>
                    </a:ext>
                  </a:extLst>
                </a:gridCol>
                <a:gridCol w="2724150">
                  <a:extLst>
                    <a:ext uri="{9D8B030D-6E8A-4147-A177-3AD203B41FA5}">
                      <a16:colId xmlns:a16="http://schemas.microsoft.com/office/drawing/2014/main" val="2004936687"/>
                    </a:ext>
                  </a:extLst>
                </a:gridCol>
                <a:gridCol w="2724150">
                  <a:extLst>
                    <a:ext uri="{9D8B030D-6E8A-4147-A177-3AD203B41FA5}">
                      <a16:colId xmlns:a16="http://schemas.microsoft.com/office/drawing/2014/main" val="1886105441"/>
                    </a:ext>
                  </a:extLst>
                </a:gridCol>
                <a:gridCol w="2724150">
                  <a:extLst>
                    <a:ext uri="{9D8B030D-6E8A-4147-A177-3AD203B41FA5}">
                      <a16:colId xmlns:a16="http://schemas.microsoft.com/office/drawing/2014/main" val="1285925380"/>
                    </a:ext>
                  </a:extLst>
                </a:gridCol>
              </a:tblGrid>
              <a:tr h="1178603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3300">
                        <a:effectLst/>
                      </a:endParaRPr>
                    </a:p>
                    <a:p>
                      <a:pPr rtl="0" fontAlgn="base">
                        <a:lnSpc>
                          <a:spcPts val="2138"/>
                        </a:lnSpc>
                        <a:buNone/>
                      </a:pPr>
                      <a:endParaRPr lang="en-US" sz="3300" dirty="0">
                        <a:effectLst/>
                        <a:latin typeface="Aptos"/>
                      </a:endParaRPr>
                    </a:p>
                  </a:txBody>
                  <a:tcPr marL="104775" marR="104775" marT="83820" marB="83820">
                    <a:lnL w="9525" cap="flat" cmpd="sng" algn="ctr">
                      <a:solidFill>
                        <a:srgbClr val="9054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054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3300">
                        <a:effectLst/>
                      </a:endParaRPr>
                    </a:p>
                    <a:p>
                      <a:pPr rtl="0" fontAlgn="base">
                        <a:lnSpc>
                          <a:spcPts val="2138"/>
                        </a:lnSpc>
                        <a:buNone/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Placebo</a:t>
                      </a:r>
                      <a:r>
                        <a:rPr lang="en-US" sz="2200" dirty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 </a:t>
                      </a:r>
                      <a:endParaRPr lang="en-US" sz="3300" dirty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104775" marR="104775" marT="83820" marB="8382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54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3300">
                        <a:effectLst/>
                      </a:endParaRPr>
                    </a:p>
                    <a:p>
                      <a:pPr rtl="0" fontAlgn="base">
                        <a:lnSpc>
                          <a:spcPts val="2138"/>
                        </a:lnSpc>
                        <a:buNone/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2mg/kg</a:t>
                      </a:r>
                      <a:r>
                        <a:rPr lang="en-US" sz="2200" dirty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 </a:t>
                      </a:r>
                      <a:endParaRPr lang="en-US" sz="3300" dirty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104775" marR="104775" marT="83820" marB="8382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54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3300">
                        <a:effectLst/>
                      </a:endParaRPr>
                    </a:p>
                    <a:p>
                      <a:pPr rtl="0" fontAlgn="base">
                        <a:lnSpc>
                          <a:spcPts val="2138"/>
                        </a:lnSpc>
                        <a:buNone/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4mg/kg</a:t>
                      </a:r>
                      <a:r>
                        <a:rPr lang="en-US" sz="2200" dirty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 </a:t>
                      </a:r>
                      <a:endParaRPr lang="en-US" sz="3300" dirty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104775" marR="104775" marT="83820" marB="8382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57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054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8408659"/>
                  </a:ext>
                </a:extLst>
              </a:tr>
              <a:tr h="1178603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3300">
                        <a:effectLst/>
                      </a:endParaRPr>
                    </a:p>
                    <a:p>
                      <a:pPr rtl="0" fontAlgn="base">
                        <a:lnSpc>
                          <a:spcPts val="2138"/>
                        </a:lnSpc>
                        <a:buNone/>
                      </a:pPr>
                      <a:r>
                        <a:rPr lang="en-US" sz="2200" dirty="0">
                          <a:effectLst/>
                          <a:latin typeface="Aptos"/>
                        </a:rPr>
                        <a:t>Deadlift (KG) </a:t>
                      </a:r>
                      <a:endParaRPr lang="en-US" sz="3300" dirty="0">
                        <a:effectLst/>
                        <a:latin typeface="Aptos"/>
                      </a:endParaRPr>
                    </a:p>
                  </a:txBody>
                  <a:tcPr marL="104775" marR="104775" marT="83820" marB="83820">
                    <a:lnL w="9525" cap="flat" cmpd="sng" algn="ctr">
                      <a:solidFill>
                        <a:srgbClr val="5067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138"/>
                        </a:lnSpc>
                        <a:buNone/>
                      </a:pPr>
                      <a:r>
                        <a:rPr lang="en-GB" sz="2200" dirty="0">
                          <a:effectLst/>
                          <a:latin typeface="Aptos"/>
                        </a:rPr>
                        <a:t>193.75 ± 26.86 </a:t>
                      </a:r>
                      <a:endParaRPr lang="en-GB" sz="3300" dirty="0">
                        <a:effectLst/>
                        <a:latin typeface="Aptos"/>
                      </a:endParaRPr>
                    </a:p>
                  </a:txBody>
                  <a:tcPr marL="104775" marR="104775" marT="83820" marB="8382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138"/>
                        </a:lnSpc>
                        <a:buNone/>
                      </a:pPr>
                      <a:r>
                        <a:rPr lang="en-GB" sz="2200" dirty="0">
                          <a:effectLst/>
                          <a:latin typeface="Aptos"/>
                        </a:rPr>
                        <a:t>195.31 ± 25.68 </a:t>
                      </a:r>
                      <a:endParaRPr lang="en-GB" sz="3300" dirty="0">
                        <a:effectLst/>
                        <a:latin typeface="Aptos"/>
                      </a:endParaRPr>
                    </a:p>
                  </a:txBody>
                  <a:tcPr marL="104775" marR="104775" marT="83820" marB="8382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138"/>
                        </a:lnSpc>
                        <a:buNone/>
                      </a:pPr>
                      <a:r>
                        <a:rPr lang="en-GB" sz="2200" dirty="0">
                          <a:effectLst/>
                          <a:latin typeface="Aptos"/>
                        </a:rPr>
                        <a:t>196.56 ± 26.25 </a:t>
                      </a:r>
                      <a:endParaRPr lang="en-GB" sz="3300" dirty="0">
                        <a:effectLst/>
                        <a:latin typeface="Aptos"/>
                      </a:endParaRPr>
                    </a:p>
                  </a:txBody>
                  <a:tcPr marL="104775" marR="104775" marT="83820" marB="8382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079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9781706"/>
                  </a:ext>
                </a:extLst>
              </a:tr>
              <a:tr h="1667553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3300">
                        <a:effectLst/>
                      </a:endParaRPr>
                    </a:p>
                    <a:p>
                      <a:pPr rtl="0" fontAlgn="base">
                        <a:lnSpc>
                          <a:spcPts val="2138"/>
                        </a:lnSpc>
                        <a:buNone/>
                      </a:pPr>
                      <a:r>
                        <a:rPr lang="en-US" sz="2200" dirty="0">
                          <a:effectLst/>
                          <a:latin typeface="Aptos"/>
                        </a:rPr>
                        <a:t>Bench Press (Repetitions) </a:t>
                      </a:r>
                      <a:endParaRPr lang="en-US" sz="3300" dirty="0">
                        <a:effectLst/>
                        <a:latin typeface="Aptos"/>
                      </a:endParaRPr>
                    </a:p>
                  </a:txBody>
                  <a:tcPr marL="104775" marR="104775" marT="83820" marB="83820">
                    <a:lnL w="9525" cap="flat" cmpd="sng" algn="ctr">
                      <a:solidFill>
                        <a:srgbClr val="9071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079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138"/>
                        </a:lnSpc>
                        <a:buNone/>
                      </a:pPr>
                      <a:r>
                        <a:rPr lang="en-GB" sz="2200" dirty="0">
                          <a:effectLst/>
                          <a:latin typeface="Aptos"/>
                        </a:rPr>
                        <a:t>19.75 ± 0.71 </a:t>
                      </a:r>
                      <a:endParaRPr lang="en-GB" sz="3300" dirty="0">
                        <a:effectLst/>
                        <a:latin typeface="Aptos"/>
                      </a:endParaRPr>
                    </a:p>
                  </a:txBody>
                  <a:tcPr marL="104775" marR="104775" marT="83820" marB="8382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079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138"/>
                        </a:lnSpc>
                        <a:buNone/>
                      </a:pPr>
                      <a:r>
                        <a:rPr lang="en-GB" sz="2200" dirty="0">
                          <a:effectLst/>
                          <a:latin typeface="Aptos"/>
                        </a:rPr>
                        <a:t>20.25 ± 1.04  </a:t>
                      </a:r>
                      <a:endParaRPr lang="en-GB" sz="3300" dirty="0">
                        <a:effectLst/>
                        <a:latin typeface="Aptos"/>
                      </a:endParaRPr>
                    </a:p>
                  </a:txBody>
                  <a:tcPr marL="104775" marR="104775" marT="83820" marB="8382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72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138"/>
                        </a:lnSpc>
                        <a:buNone/>
                      </a:pPr>
                      <a:r>
                        <a:rPr lang="en-GB" sz="2200" dirty="0">
                          <a:effectLst/>
                          <a:latin typeface="Aptos"/>
                        </a:rPr>
                        <a:t>21.13 ± 1.04 </a:t>
                      </a:r>
                      <a:endParaRPr lang="en-GB" sz="3300" dirty="0">
                        <a:effectLst/>
                        <a:latin typeface="Aptos"/>
                      </a:endParaRPr>
                    </a:p>
                  </a:txBody>
                  <a:tcPr marL="104775" marR="104775" marT="83820" marB="8382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7B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07CE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74296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039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cture 1492864888, Picture">
            <a:extLst>
              <a:ext uri="{FF2B5EF4-FFF2-40B4-BE49-F238E27FC236}">
                <a16:creationId xmlns:a16="http://schemas.microsoft.com/office/drawing/2014/main" id="{C5774C02-5AB7-9232-FE0C-82A8CC2E23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913084"/>
            <a:ext cx="5294716" cy="3031829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Picture 1681198978, Picture">
            <a:extLst>
              <a:ext uri="{FF2B5EF4-FFF2-40B4-BE49-F238E27FC236}">
                <a16:creationId xmlns:a16="http://schemas.microsoft.com/office/drawing/2014/main" id="{91F0B64D-D3F0-DE26-5BF3-205A95C316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3817" y="1893533"/>
            <a:ext cx="5294715" cy="307093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4109F3-41C3-BB73-2ACC-2CCCFE2E0CED}"/>
              </a:ext>
            </a:extLst>
          </p:cNvPr>
          <p:cNvSpPr txBox="1"/>
          <p:nvPr/>
        </p:nvSpPr>
        <p:spPr>
          <a:xfrm>
            <a:off x="1777329" y="957992"/>
            <a:ext cx="27227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u="sng" dirty="0"/>
              <a:t>Bench Press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2AE5CF-4325-A9AB-1268-F9E4DFEC7D0B}"/>
              </a:ext>
            </a:extLst>
          </p:cNvPr>
          <p:cNvSpPr txBox="1"/>
          <p:nvPr/>
        </p:nvSpPr>
        <p:spPr>
          <a:xfrm>
            <a:off x="7738782" y="95922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u="sng"/>
              <a:t>Deadlift</a:t>
            </a:r>
            <a:endParaRPr lang="en-US" b="1" u="sng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0A29D7-EBF8-E0A4-DC63-C0CE1423D07E}"/>
              </a:ext>
            </a:extLst>
          </p:cNvPr>
          <p:cNvSpPr txBox="1"/>
          <p:nvPr/>
        </p:nvSpPr>
        <p:spPr>
          <a:xfrm>
            <a:off x="2476499" y="5334000"/>
            <a:ext cx="147637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/>
              <a:t>P = 0.008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93F3D5-A91F-6179-06E1-381412C0BDC2}"/>
              </a:ext>
            </a:extLst>
          </p:cNvPr>
          <p:cNvSpPr txBox="1"/>
          <p:nvPr/>
        </p:nvSpPr>
        <p:spPr>
          <a:xfrm>
            <a:off x="8371215" y="5333999"/>
            <a:ext cx="147637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/>
              <a:t>P = 0.045</a:t>
            </a:r>
          </a:p>
        </p:txBody>
      </p:sp>
    </p:spTree>
    <p:extLst>
      <p:ext uri="{BB962C8B-B14F-4D97-AF65-F5344CB8AC3E}">
        <p14:creationId xmlns:p14="http://schemas.microsoft.com/office/powerpoint/2010/main" val="3594161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7168E-4B5A-472D-6585-083D978C4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800" b="1" u="sng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E255C-8378-C5C2-F0F4-220C69FAE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/>
              <a:t>The </a:t>
            </a:r>
            <a:r>
              <a:rPr lang="en-US" sz="2400" b="1"/>
              <a:t>key finding</a:t>
            </a:r>
            <a:r>
              <a:rPr lang="en-US" sz="2400"/>
              <a:t> was that a 4mg/kg dose of caffeine significantly improved deadlift one-rep max and reps to failure on bench press</a:t>
            </a:r>
          </a:p>
          <a:p>
            <a:r>
              <a:rPr lang="en-US" sz="2400"/>
              <a:t>This supports a dose response effect (Filip-Stachnik et al., 2021) and compliments existing research on traditional formats suggesting doses &gt;3mg/kg are optimal (Guest et al., 2021)</a:t>
            </a:r>
          </a:p>
          <a:p>
            <a:r>
              <a:rPr lang="en-US" sz="2400"/>
              <a:t>Practical implications – Strength sports ? Comparable to traditional forms of caffeine</a:t>
            </a:r>
          </a:p>
          <a:p>
            <a:r>
              <a:rPr lang="en-US" sz="2400"/>
              <a:t>Future research – higher doses? Female participants? </a:t>
            </a:r>
            <a:endParaRPr lang="en-US" sz="2400" dirty="0"/>
          </a:p>
          <a:p>
            <a:endParaRPr lang="en-US" sz="24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5989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A08965-F8A4-26E0-AAA1-E61501FA0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800" b="1" u="sng"/>
              <a:t>A reflection on the research process and advice from myself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4F4BD-8F78-A7E8-CF97-5CDEEFB54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endParaRPr lang="en-US" sz="2400"/>
          </a:p>
          <a:p>
            <a:r>
              <a:rPr lang="en-US" sz="2400"/>
              <a:t>I found the research process challenging but manageable. For me, I found data collection the biggest challenge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b="1" u="sng"/>
              <a:t>Advice</a:t>
            </a:r>
            <a:endParaRPr lang="en-US" sz="2400" b="1" u="sng" dirty="0"/>
          </a:p>
          <a:p>
            <a:r>
              <a:rPr lang="en-US" sz="2400"/>
              <a:t>I found it easier to have a separate document for each section – it made it less overwhelming and a little easier to find things</a:t>
            </a:r>
            <a:endParaRPr lang="en-US"/>
          </a:p>
          <a:p>
            <a:r>
              <a:rPr lang="en-US" sz="2400"/>
              <a:t>Make notes when meeting with your supervisor – personally, I needed to do this to bring it to a language I understood</a:t>
            </a:r>
          </a:p>
          <a:p>
            <a:r>
              <a:rPr lang="en-US" sz="2400"/>
              <a:t>Smile in the face of adversity – it can be challenging, keep on top of your hobbies 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76117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BD707-7721-F8C1-EBDC-D130F3F40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5F5F0-0D9F-2ACA-4FE3-F700A9DBEE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dirty="0"/>
              <a:t>Barreto, G. </a:t>
            </a:r>
            <a:r>
              <a:rPr lang="en-GB" sz="1200" i="1" dirty="0"/>
              <a:t>et al.</a:t>
            </a:r>
            <a:r>
              <a:rPr lang="en-GB" sz="1200" dirty="0"/>
              <a:t> (2023) ‘Effects of caffeine chewing gum supplementation on exercise performance: A systematic review and meta-analysis’, </a:t>
            </a:r>
            <a:r>
              <a:rPr lang="en-GB" sz="1200" i="1" dirty="0"/>
              <a:t>European journal of sport science</a:t>
            </a:r>
            <a:r>
              <a:rPr lang="en-GB" sz="1200" dirty="0"/>
              <a:t>, 23(5), pp. 714–725. Available at: </a:t>
            </a:r>
            <a:r>
              <a:rPr lang="en-GB" sz="1200" u="sng" dirty="0">
                <a:hlinkClick r:id="rId2"/>
              </a:rPr>
              <a:t>https://doi.org/10.1080/17461391.2022.2049885</a:t>
            </a:r>
            <a:r>
              <a:rPr lang="en-GB" sz="1200" dirty="0"/>
              <a:t>.</a:t>
            </a:r>
            <a:endParaRPr lang="en-US" sz="1200"/>
          </a:p>
          <a:p>
            <a:r>
              <a:rPr lang="en-GB" sz="1200" dirty="0"/>
              <a:t>Filip-Stachnik, A. </a:t>
            </a:r>
            <a:r>
              <a:rPr lang="en-GB" sz="1200" i="1" dirty="0"/>
              <a:t>et al.</a:t>
            </a:r>
            <a:r>
              <a:rPr lang="en-GB" sz="1200" dirty="0"/>
              <a:t> (2021) ‘The effects of different doses of caffeine on maximal strength and strength-endurance in women habituated to caffeine’, </a:t>
            </a:r>
            <a:r>
              <a:rPr lang="en-GB" sz="1200" i="1" dirty="0"/>
              <a:t>Journal of the International Society of Sports Nutrition</a:t>
            </a:r>
            <a:r>
              <a:rPr lang="en-GB" sz="1200" dirty="0"/>
              <a:t>, 18(1), pp. 25-. Available at: </a:t>
            </a:r>
            <a:r>
              <a:rPr lang="en-GB" sz="1200" u="sng" dirty="0">
                <a:hlinkClick r:id="rId3"/>
              </a:rPr>
              <a:t>https://doi.org/10.1186/s12970-021-00421-9</a:t>
            </a:r>
            <a:r>
              <a:rPr lang="en-GB" sz="1200" dirty="0"/>
              <a:t>.</a:t>
            </a:r>
          </a:p>
          <a:p>
            <a:r>
              <a:rPr lang="en-GB" sz="1200" dirty="0"/>
              <a:t>Grgic, J. </a:t>
            </a:r>
            <a:r>
              <a:rPr lang="en-GB" sz="1200" i="1" dirty="0"/>
              <a:t>et al.</a:t>
            </a:r>
            <a:r>
              <a:rPr lang="en-GB" sz="1200" dirty="0"/>
              <a:t> (2018) ‘Effects of caffeine intake on muscle strength and power: a systematic review and meta-analysis’, </a:t>
            </a:r>
            <a:r>
              <a:rPr lang="en-GB" sz="1200" i="1" dirty="0"/>
              <a:t>Journal of the International Society of Sports Nutrition</a:t>
            </a:r>
            <a:r>
              <a:rPr lang="en-GB" sz="1200" dirty="0"/>
              <a:t>, 15(1), pp. 11–11. Available at: </a:t>
            </a:r>
            <a:r>
              <a:rPr lang="en-GB" sz="1200" u="sng" dirty="0">
                <a:hlinkClick r:id="rId4"/>
              </a:rPr>
              <a:t>https://doi.org/10.1186/s12970-018-0216-0</a:t>
            </a:r>
            <a:r>
              <a:rPr lang="en-GB" sz="1200" dirty="0"/>
              <a:t>.</a:t>
            </a:r>
          </a:p>
          <a:p>
            <a:r>
              <a:rPr lang="en-GB" sz="1200" dirty="0">
                <a:ea typeface="+mn-lt"/>
                <a:cs typeface="+mn-lt"/>
              </a:rPr>
              <a:t>Grgic, J. and Del Coso, J. (2021) ‘Ergogenic Effects of Acute Caffeine Intake on Muscular Endurance and Muscular Strength in Women: A Meta-Analysis’, </a:t>
            </a:r>
            <a:r>
              <a:rPr lang="en-GB" sz="1200" i="1" dirty="0">
                <a:ea typeface="+mn-lt"/>
                <a:cs typeface="+mn-lt"/>
              </a:rPr>
              <a:t>International journal of environmental research and public health</a:t>
            </a:r>
            <a:r>
              <a:rPr lang="en-GB" sz="1200" dirty="0">
                <a:ea typeface="+mn-lt"/>
                <a:cs typeface="+mn-lt"/>
              </a:rPr>
              <a:t>, 18(11), pp. 5773-. Available at: </a:t>
            </a:r>
            <a:r>
              <a:rPr lang="en-GB" sz="1200" dirty="0">
                <a:ea typeface="+mn-lt"/>
                <a:cs typeface="+mn-lt"/>
                <a:hlinkClick r:id="rId5"/>
              </a:rPr>
              <a:t>https://doi.org/10.3390/ijerph18115773</a:t>
            </a:r>
            <a:r>
              <a:rPr lang="en-GB" sz="1200" dirty="0">
                <a:ea typeface="+mn-lt"/>
                <a:cs typeface="+mn-lt"/>
              </a:rPr>
              <a:t>.</a:t>
            </a:r>
          </a:p>
          <a:p>
            <a:r>
              <a:rPr lang="en-GB" sz="1200" dirty="0"/>
              <a:t>Guest, N.S. </a:t>
            </a:r>
            <a:r>
              <a:rPr lang="en-GB" sz="1200" i="1" dirty="0"/>
              <a:t>et al.</a:t>
            </a:r>
            <a:r>
              <a:rPr lang="en-GB" sz="1200" dirty="0"/>
              <a:t> (2021) ‘International society of sports nutrition position stand: caffeine and exercise performance’, </a:t>
            </a:r>
            <a:r>
              <a:rPr lang="en-GB" sz="1200" i="1" dirty="0"/>
              <a:t>Journal of the International Society of Sports Nutrition</a:t>
            </a:r>
            <a:r>
              <a:rPr lang="en-GB" sz="1200" dirty="0"/>
              <a:t>, 18(1), pp. 1-. Available at: </a:t>
            </a:r>
            <a:r>
              <a:rPr lang="en-GB" sz="1200" u="sng" dirty="0">
                <a:hlinkClick r:id="rId6"/>
              </a:rPr>
              <a:t>https://doi.org/10.1186/s12970-020-00383-4</a:t>
            </a:r>
            <a:r>
              <a:rPr lang="en-GB" sz="1200" dirty="0"/>
              <a:t>.</a:t>
            </a:r>
          </a:p>
          <a:p>
            <a:r>
              <a:rPr lang="en-GB" sz="1200" dirty="0">
                <a:ea typeface="+mn-lt"/>
                <a:cs typeface="+mn-lt"/>
              </a:rPr>
              <a:t>Wilk, M. </a:t>
            </a:r>
            <a:r>
              <a:rPr lang="en-GB" sz="1200" i="1" dirty="0">
                <a:ea typeface="+mn-lt"/>
                <a:cs typeface="+mn-lt"/>
              </a:rPr>
              <a:t>et al.</a:t>
            </a:r>
            <a:r>
              <a:rPr lang="en-GB" sz="1200" dirty="0">
                <a:ea typeface="+mn-lt"/>
                <a:cs typeface="+mn-lt"/>
              </a:rPr>
              <a:t> (2019) ‘The Effects of High Doses of Caffeine on Maximal Strength and Muscular Endurance in Athletes Habituated to Caffeine’, </a:t>
            </a:r>
            <a:r>
              <a:rPr lang="en-GB" sz="1200" i="1" dirty="0">
                <a:ea typeface="+mn-lt"/>
                <a:cs typeface="+mn-lt"/>
              </a:rPr>
              <a:t>Nutrients</a:t>
            </a:r>
            <a:r>
              <a:rPr lang="en-GB" sz="1200" dirty="0">
                <a:ea typeface="+mn-lt"/>
                <a:cs typeface="+mn-lt"/>
              </a:rPr>
              <a:t>, 11(8), pp. 1912-. Available at: </a:t>
            </a:r>
            <a:r>
              <a:rPr lang="en-GB" sz="1200" dirty="0">
                <a:ea typeface="+mn-lt"/>
                <a:cs typeface="+mn-lt"/>
                <a:hlinkClick r:id="rId7"/>
              </a:rPr>
              <a:t>https://doi.org/10.3390/nu11081912</a:t>
            </a:r>
            <a:r>
              <a:rPr lang="en-GB" sz="1200" dirty="0">
                <a:ea typeface="+mn-lt"/>
                <a:cs typeface="+mn-lt"/>
              </a:rPr>
              <a:t>.</a:t>
            </a:r>
            <a:endParaRPr lang="en-GB" sz="1200" dirty="0"/>
          </a:p>
          <a:p>
            <a:r>
              <a:rPr lang="en-GB" sz="1200" dirty="0"/>
              <a:t>Yang, C.-C. </a:t>
            </a:r>
            <a:r>
              <a:rPr lang="en-GB" sz="1200" i="1" dirty="0"/>
              <a:t>et al.</a:t>
            </a:r>
            <a:r>
              <a:rPr lang="en-GB" sz="1200" dirty="0"/>
              <a:t> (2024) ‘Effects of Caffeinated Chewing Gum on Exercise Performance and Physiological Responses: A Systematic Review’, </a:t>
            </a:r>
            <a:r>
              <a:rPr lang="en-GB" sz="1200" i="1" dirty="0"/>
              <a:t>Nutrients</a:t>
            </a:r>
            <a:r>
              <a:rPr lang="en-GB" sz="1200" dirty="0"/>
              <a:t>, 16(21), pp. 3611-. Available at: </a:t>
            </a:r>
            <a:r>
              <a:rPr lang="en-GB" sz="1200" u="sng" dirty="0">
                <a:hlinkClick r:id="rId8"/>
              </a:rPr>
              <a:t>https://doi.org/10.3390/nu16213611</a:t>
            </a:r>
            <a:r>
              <a:rPr lang="en-GB" sz="1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266712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A study investigating the use of caffeinated chewing gum on muscular strength and muscular endurance in resistance trained men </vt:lpstr>
      <vt:lpstr>Introduction</vt:lpstr>
      <vt:lpstr>Methods</vt:lpstr>
      <vt:lpstr>Results</vt:lpstr>
      <vt:lpstr>PowerPoint Presentation</vt:lpstr>
      <vt:lpstr>Discussion</vt:lpstr>
      <vt:lpstr>A reflection on the research process and advice from myself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392</cp:revision>
  <dcterms:created xsi:type="dcterms:W3CDTF">2025-05-05T21:09:05Z</dcterms:created>
  <dcterms:modified xsi:type="dcterms:W3CDTF">2025-05-09T13:55:40Z</dcterms:modified>
</cp:coreProperties>
</file>