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5" r:id="rId8"/>
    <p:sldId id="262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3A6133-1271-3540-B129-67DC5132C17E}" v="11" dt="2026-06-16T12:00:07.024"/>
    <p1510:client id="{7E2D23E6-4C3D-0A3F-CB44-8C413150AEE9}" v="16" dt="2026-06-15T12:42:07.651"/>
    <p1510:client id="{9DBFDFE5-8323-D8E3-950A-DD0963077FB7}" v="20" dt="2026-06-15T10:39:33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a-Rae Copeland (2511227)" userId="S::2511227@student.uwtsd.ac.uk::a27e6d34-030d-4a99-85ad-e008cdbf1497" providerId="AD" clId="Web-{9DBFDFE5-8323-D8E3-950A-DD0963077FB7}"/>
    <pc:docChg chg="modSld">
      <pc:chgData name="Mya-Rae Copeland (2511227)" userId="S::2511227@student.uwtsd.ac.uk::a27e6d34-030d-4a99-85ad-e008cdbf1497" providerId="AD" clId="Web-{9DBFDFE5-8323-D8E3-950A-DD0963077FB7}" dt="2026-06-15T10:43:49.455" v="32" actId="20577"/>
      <pc:docMkLst>
        <pc:docMk/>
      </pc:docMkLst>
      <pc:sldChg chg="modSp">
        <pc:chgData name="Mya-Rae Copeland (2511227)" userId="S::2511227@student.uwtsd.ac.uk::a27e6d34-030d-4a99-85ad-e008cdbf1497" providerId="AD" clId="Web-{9DBFDFE5-8323-D8E3-950A-DD0963077FB7}" dt="2026-06-15T10:39:33.591" v="20" actId="20577"/>
        <pc:sldMkLst>
          <pc:docMk/>
          <pc:sldMk cId="444332765" sldId="257"/>
        </pc:sldMkLst>
        <pc:spChg chg="mod">
          <ac:chgData name="Mya-Rae Copeland (2511227)" userId="S::2511227@student.uwtsd.ac.uk::a27e6d34-030d-4a99-85ad-e008cdbf1497" providerId="AD" clId="Web-{9DBFDFE5-8323-D8E3-950A-DD0963077FB7}" dt="2026-06-15T10:39:33.591" v="20" actId="20577"/>
          <ac:spMkLst>
            <pc:docMk/>
            <pc:sldMk cId="444332765" sldId="257"/>
            <ac:spMk id="3" creationId="{4119BDA9-6BBD-235A-1BDF-2CFEEF3F8014}"/>
          </ac:spMkLst>
        </pc:spChg>
      </pc:sldChg>
      <pc:sldChg chg="modSp">
        <pc:chgData name="Mya-Rae Copeland (2511227)" userId="S::2511227@student.uwtsd.ac.uk::a27e6d34-030d-4a99-85ad-e008cdbf1497" providerId="AD" clId="Web-{9DBFDFE5-8323-D8E3-950A-DD0963077FB7}" dt="2026-06-15T10:43:49.455" v="32" actId="20577"/>
        <pc:sldMkLst>
          <pc:docMk/>
          <pc:sldMk cId="1567106991" sldId="258"/>
        </pc:sldMkLst>
        <pc:graphicFrameChg chg="modGraphic">
          <ac:chgData name="Mya-Rae Copeland (2511227)" userId="S::2511227@student.uwtsd.ac.uk::a27e6d34-030d-4a99-85ad-e008cdbf1497" providerId="AD" clId="Web-{9DBFDFE5-8323-D8E3-950A-DD0963077FB7}" dt="2026-06-15T10:43:49.455" v="32" actId="20577"/>
          <ac:graphicFrameMkLst>
            <pc:docMk/>
            <pc:sldMk cId="1567106991" sldId="258"/>
            <ac:graphicFrameMk id="5" creationId="{889761ED-3943-E7E9-DFF4-86B0B16E6122}"/>
          </ac:graphicFrameMkLst>
        </pc:graphicFrameChg>
      </pc:sldChg>
      <pc:sldChg chg="modSp">
        <pc:chgData name="Mya-Rae Copeland (2511227)" userId="S::2511227@student.uwtsd.ac.uk::a27e6d34-030d-4a99-85ad-e008cdbf1497" providerId="AD" clId="Web-{9DBFDFE5-8323-D8E3-950A-DD0963077FB7}" dt="2026-06-15T08:53:52.171" v="1" actId="14100"/>
        <pc:sldMkLst>
          <pc:docMk/>
          <pc:sldMk cId="457111024" sldId="262"/>
        </pc:sldMkLst>
        <pc:graphicFrameChg chg="mod">
          <ac:chgData name="Mya-Rae Copeland (2511227)" userId="S::2511227@student.uwtsd.ac.uk::a27e6d34-030d-4a99-85ad-e008cdbf1497" providerId="AD" clId="Web-{9DBFDFE5-8323-D8E3-950A-DD0963077FB7}" dt="2026-06-15T08:53:52.171" v="1" actId="14100"/>
          <ac:graphicFrameMkLst>
            <pc:docMk/>
            <pc:sldMk cId="457111024" sldId="262"/>
            <ac:graphicFrameMk id="5" creationId="{9149266E-F8D9-1D4E-2962-E3D1AABEC950}"/>
          </ac:graphicFrameMkLst>
        </pc:graphicFrameChg>
      </pc:sldChg>
    </pc:docChg>
  </pc:docChgLst>
  <pc:docChgLst>
    <pc:chgData name="Mya-Rae Copeland (2511227)" userId="S::2511227@student.uwtsd.ac.uk::a27e6d34-030d-4a99-85ad-e008cdbf1497" providerId="AD" clId="Web-{4F565B38-89D8-861D-817D-B3185CA0EAEB}"/>
    <pc:docChg chg="addSld delSld modSld">
      <pc:chgData name="Mya-Rae Copeland (2511227)" userId="S::2511227@student.uwtsd.ac.uk::a27e6d34-030d-4a99-85ad-e008cdbf1497" providerId="AD" clId="Web-{4F565B38-89D8-861D-817D-B3185CA0EAEB}" dt="2026-06-11T09:34:45.478" v="2159"/>
      <pc:docMkLst>
        <pc:docMk/>
      </pc:docMkLst>
      <pc:sldChg chg="addSp modSp mod setBg">
        <pc:chgData name="Mya-Rae Copeland (2511227)" userId="S::2511227@student.uwtsd.ac.uk::a27e6d34-030d-4a99-85ad-e008cdbf1497" providerId="AD" clId="Web-{4F565B38-89D8-861D-817D-B3185CA0EAEB}" dt="2026-06-11T09:31:52.878" v="2148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7" creationId="{6F5A5072-7B47-4D32-B52A-4EBBF590B8A5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9" creationId="{9715DAF0-AE1B-46C9-8A6B-DB2AA05AB91D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11" creationId="{6016219D-510E-4184-9090-6D5578A87BD1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13" creationId="{AFF4A713-7B75-4B21-90D7-5AB19547C728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15" creationId="{DC631C0B-6DA6-4E57-8231-CE32B3434A7E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1:52.878" v="2148"/>
          <ac:spMkLst>
            <pc:docMk/>
            <pc:sldMk cId="109857222" sldId="256"/>
            <ac:spMk id="17" creationId="{C29501E6-A978-4A61-9689-9085AF97A53A}"/>
          </ac:spMkLst>
        </pc:spChg>
      </pc:sldChg>
      <pc:sldChg chg="addSp delSp modSp mod setBg">
        <pc:chgData name="Mya-Rae Copeland (2511227)" userId="S::2511227@student.uwtsd.ac.uk::a27e6d34-030d-4a99-85ad-e008cdbf1497" providerId="AD" clId="Web-{4F565B38-89D8-861D-817D-B3185CA0EAEB}" dt="2026-06-11T09:18:47.681" v="2137"/>
        <pc:sldMkLst>
          <pc:docMk/>
          <pc:sldMk cId="444332765" sldId="257"/>
        </pc:sldMkLst>
        <pc:spChg chg="mod">
          <ac:chgData name="Mya-Rae Copeland (2511227)" userId="S::2511227@student.uwtsd.ac.uk::a27e6d34-030d-4a99-85ad-e008cdbf1497" providerId="AD" clId="Web-{4F565B38-89D8-861D-817D-B3185CA0EAEB}" dt="2026-06-11T09:18:47.681" v="2137"/>
          <ac:spMkLst>
            <pc:docMk/>
            <pc:sldMk cId="444332765" sldId="257"/>
            <ac:spMk id="2" creationId="{C45BA36C-86F0-CE86-7B42-C2AFECDDEF30}"/>
          </ac:spMkLst>
        </pc:spChg>
        <pc:spChg chg="mod">
          <ac:chgData name="Mya-Rae Copeland (2511227)" userId="S::2511227@student.uwtsd.ac.uk::a27e6d34-030d-4a99-85ad-e008cdbf1497" providerId="AD" clId="Web-{4F565B38-89D8-861D-817D-B3185CA0EAEB}" dt="2026-06-11T09:18:47.681" v="2137"/>
          <ac:spMkLst>
            <pc:docMk/>
            <pc:sldMk cId="444332765" sldId="257"/>
            <ac:spMk id="3" creationId="{4119BDA9-6BBD-235A-1BDF-2CFEEF3F8014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18:47.681" v="2137"/>
          <ac:spMkLst>
            <pc:docMk/>
            <pc:sldMk cId="444332765" sldId="257"/>
            <ac:spMk id="9" creationId="{B6FACB3C-9069-4791-BC5C-0DB7CD19B853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18:47.681" v="2137"/>
          <ac:spMkLst>
            <pc:docMk/>
            <pc:sldMk cId="444332765" sldId="257"/>
            <ac:spMk id="11" creationId="{71F2038E-D777-4B76-81DD-DD13EE91B9DD}"/>
          </ac:spMkLst>
        </pc:spChg>
        <pc:grpChg chg="add">
          <ac:chgData name="Mya-Rae Copeland (2511227)" userId="S::2511227@student.uwtsd.ac.uk::a27e6d34-030d-4a99-85ad-e008cdbf1497" providerId="AD" clId="Web-{4F565B38-89D8-861D-817D-B3185CA0EAEB}" dt="2026-06-11T09:18:47.681" v="2137"/>
          <ac:grpSpMkLst>
            <pc:docMk/>
            <pc:sldMk cId="444332765" sldId="257"/>
            <ac:grpSpMk id="13" creationId="{DD354807-230F-4402-B1B9-F733A8F1F190}"/>
          </ac:grpSpMkLst>
        </pc:grpChg>
        <pc:picChg chg="add mod">
          <ac:chgData name="Mya-Rae Copeland (2511227)" userId="S::2511227@student.uwtsd.ac.uk::a27e6d34-030d-4a99-85ad-e008cdbf1497" providerId="AD" clId="Web-{4F565B38-89D8-861D-817D-B3185CA0EAEB}" dt="2026-06-11T09:18:47.681" v="2137"/>
          <ac:picMkLst>
            <pc:docMk/>
            <pc:sldMk cId="444332765" sldId="257"/>
            <ac:picMk id="4" creationId="{3302F39F-A9FB-F6DE-BC4E-8255DE501900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4F565B38-89D8-861D-817D-B3185CA0EAEB}" dt="2026-06-11T09:22:20.188" v="2146" actId="14100"/>
        <pc:sldMkLst>
          <pc:docMk/>
          <pc:sldMk cId="1567106991" sldId="258"/>
        </pc:sldMkLst>
        <pc:spChg chg="mod">
          <ac:chgData name="Mya-Rae Copeland (2511227)" userId="S::2511227@student.uwtsd.ac.uk::a27e6d34-030d-4a99-85ad-e008cdbf1497" providerId="AD" clId="Web-{4F565B38-89D8-861D-817D-B3185CA0EAEB}" dt="2026-06-11T09:22:05.531" v="2144"/>
          <ac:spMkLst>
            <pc:docMk/>
            <pc:sldMk cId="1567106991" sldId="258"/>
            <ac:spMk id="2" creationId="{21289EF9-2860-5E9B-F80A-5354BFF9B916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2:05.531" v="2144"/>
          <ac:spMkLst>
            <pc:docMk/>
            <pc:sldMk cId="1567106991" sldId="258"/>
            <ac:spMk id="10" creationId="{B50AB553-2A96-4A92-96F2-93548E096954}"/>
          </ac:spMkLst>
        </pc:spChg>
        <pc:graphicFrameChg chg="add mod">
          <ac:chgData name="Mya-Rae Copeland (2511227)" userId="S::2511227@student.uwtsd.ac.uk::a27e6d34-030d-4a99-85ad-e008cdbf1497" providerId="AD" clId="Web-{4F565B38-89D8-861D-817D-B3185CA0EAEB}" dt="2026-06-11T09:22:20.188" v="2146" actId="14100"/>
          <ac:graphicFrameMkLst>
            <pc:docMk/>
            <pc:sldMk cId="1567106991" sldId="258"/>
            <ac:graphicFrameMk id="5" creationId="{889761ED-3943-E7E9-DFF4-86B0B16E6122}"/>
          </ac:graphicFrameMkLst>
        </pc:graphicFrameChg>
        <pc:picChg chg="add">
          <ac:chgData name="Mya-Rae Copeland (2511227)" userId="S::2511227@student.uwtsd.ac.uk::a27e6d34-030d-4a99-85ad-e008cdbf1497" providerId="AD" clId="Web-{4F565B38-89D8-861D-817D-B3185CA0EAEB}" dt="2026-06-11T09:22:05.531" v="2144"/>
          <ac:picMkLst>
            <pc:docMk/>
            <pc:sldMk cId="1567106991" sldId="258"/>
            <ac:picMk id="6" creationId="{6AE3F898-17BF-86D6-06DF-BCCC0B3BB60A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4F565B38-89D8-861D-817D-B3185CA0EAEB}" dt="2026-06-11T09:32:21.879" v="2150"/>
        <pc:sldMkLst>
          <pc:docMk/>
          <pc:sldMk cId="2822676500" sldId="259"/>
        </pc:sldMkLst>
        <pc:spChg chg="mod">
          <ac:chgData name="Mya-Rae Copeland (2511227)" userId="S::2511227@student.uwtsd.ac.uk::a27e6d34-030d-4a99-85ad-e008cdbf1497" providerId="AD" clId="Web-{4F565B38-89D8-861D-817D-B3185CA0EAEB}" dt="2026-06-11T09:32:21.879" v="2150"/>
          <ac:spMkLst>
            <pc:docMk/>
            <pc:sldMk cId="2822676500" sldId="259"/>
            <ac:spMk id="2" creationId="{2D30207D-00C8-6106-F97F-3334EEF084C9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2:21.879" v="2150"/>
          <ac:spMkLst>
            <pc:docMk/>
            <pc:sldMk cId="2822676500" sldId="259"/>
            <ac:spMk id="17" creationId="{C05CBC3C-2E5A-4839-8B9B-2E5A6ADF0F58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2:21.879" v="2150"/>
          <ac:spMkLst>
            <pc:docMk/>
            <pc:sldMk cId="2822676500" sldId="259"/>
            <ac:spMk id="19" creationId="{DB5B423A-57CC-4C58-AA26-8E2E862B03A0}"/>
          </ac:spMkLst>
        </pc:spChg>
        <pc:graphicFrameChg chg="add">
          <ac:chgData name="Mya-Rae Copeland (2511227)" userId="S::2511227@student.uwtsd.ac.uk::a27e6d34-030d-4a99-85ad-e008cdbf1497" providerId="AD" clId="Web-{4F565B38-89D8-861D-817D-B3185CA0EAEB}" dt="2026-06-11T09:32:21.879" v="2150"/>
          <ac:graphicFrameMkLst>
            <pc:docMk/>
            <pc:sldMk cId="2822676500" sldId="259"/>
            <ac:graphicFrameMk id="13" creationId="{54838724-9BF4-EB61-F30C-BE58FCA79450}"/>
          </ac:graphicFrameMkLst>
        </pc:graphicFrameChg>
      </pc:sldChg>
      <pc:sldChg chg="addSp delSp modSp new mod setBg">
        <pc:chgData name="Mya-Rae Copeland (2511227)" userId="S::2511227@student.uwtsd.ac.uk::a27e6d34-030d-4a99-85ad-e008cdbf1497" providerId="AD" clId="Web-{4F565B38-89D8-861D-817D-B3185CA0EAEB}" dt="2026-06-11T09:21:49.953" v="2142"/>
        <pc:sldMkLst>
          <pc:docMk/>
          <pc:sldMk cId="3654536970" sldId="260"/>
        </pc:sldMkLst>
        <pc:spChg chg="mo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2" creationId="{4F5A1F8E-FCA6-3A30-228A-AD4AE19AA1DA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7" creationId="{2CA6012D-2F4E-7D26-3EF3-AD085AC963CB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8" creationId="{DEE2AD96-B495-4E06-9291-B71706F728CB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10" creationId="{53CF6D67-C5A8-4ADD-9E8E-1E38CA1D3166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12" creationId="{86909FA0-B515-4681-B7A8-FA281D133B94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14" creationId="{21C9FE86-FCC3-4A31-AA1C-C882262B7FE7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16" creationId="{7D96243B-ECED-4B71-8E06-AE9A285EAD20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49.953" v="2142"/>
          <ac:spMkLst>
            <pc:docMk/>
            <pc:sldMk cId="3654536970" sldId="260"/>
            <ac:spMk id="18" creationId="{A09989E4-EFDC-4A90-A633-E0525FB4139E}"/>
          </ac:spMkLst>
        </pc:spChg>
      </pc:sldChg>
      <pc:sldChg chg="addSp delSp modSp new mod setBg">
        <pc:chgData name="Mya-Rae Copeland (2511227)" userId="S::2511227@student.uwtsd.ac.uk::a27e6d34-030d-4a99-85ad-e008cdbf1497" providerId="AD" clId="Web-{4F565B38-89D8-861D-817D-B3185CA0EAEB}" dt="2026-06-11T09:34:45.478" v="2159"/>
        <pc:sldMkLst>
          <pc:docMk/>
          <pc:sldMk cId="457111024" sldId="262"/>
        </pc:sldMkLst>
        <pc:spChg chg="mod">
          <ac:chgData name="Mya-Rae Copeland (2511227)" userId="S::2511227@student.uwtsd.ac.uk::a27e6d34-030d-4a99-85ad-e008cdbf1497" providerId="AD" clId="Web-{4F565B38-89D8-861D-817D-B3185CA0EAEB}" dt="2026-06-11T09:34:45.478" v="2159"/>
          <ac:spMkLst>
            <pc:docMk/>
            <pc:sldMk cId="457111024" sldId="262"/>
            <ac:spMk id="2" creationId="{E7EA85C6-8E6C-7319-2C77-3269685422DA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4:45.478" v="2159"/>
          <ac:spMkLst>
            <pc:docMk/>
            <pc:sldMk cId="457111024" sldId="262"/>
            <ac:spMk id="22" creationId="{CD9FE4EF-C4D8-49A0-B2FF-81D8DB7D8A24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4:45.478" v="2159"/>
          <ac:spMkLst>
            <pc:docMk/>
            <pc:sldMk cId="457111024" sldId="262"/>
            <ac:spMk id="23" creationId="{C4285719-470E-454C-AF62-8323075F1F5B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4:45.478" v="2159"/>
          <ac:spMkLst>
            <pc:docMk/>
            <pc:sldMk cId="457111024" sldId="262"/>
            <ac:spMk id="24" creationId="{4300840D-0A0B-4512-BACA-B439D5B9C57C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4:45.478" v="2159"/>
          <ac:spMkLst>
            <pc:docMk/>
            <pc:sldMk cId="457111024" sldId="262"/>
            <ac:spMk id="26" creationId="{D2B78728-A580-49A7-84F9-6EF6F583ADE0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34:45.478" v="2159"/>
          <ac:spMkLst>
            <pc:docMk/>
            <pc:sldMk cId="457111024" sldId="262"/>
            <ac:spMk id="30" creationId="{8D71EDA1-87BF-4D5D-AB79-F346FD19278A}"/>
          </ac:spMkLst>
        </pc:spChg>
        <pc:graphicFrameChg chg="add mod modGraphic">
          <ac:chgData name="Mya-Rae Copeland (2511227)" userId="S::2511227@student.uwtsd.ac.uk::a27e6d34-030d-4a99-85ad-e008cdbf1497" providerId="AD" clId="Web-{4F565B38-89D8-861D-817D-B3185CA0EAEB}" dt="2026-06-11T09:34:45.447" v="2158"/>
          <ac:graphicFrameMkLst>
            <pc:docMk/>
            <pc:sldMk cId="457111024" sldId="262"/>
            <ac:graphicFrameMk id="5" creationId="{9149266E-F8D9-1D4E-2962-E3D1AABEC950}"/>
          </ac:graphicFrameMkLst>
        </pc:graphicFrameChg>
      </pc:sldChg>
      <pc:sldChg chg="addSp delSp modSp new mod setBg">
        <pc:chgData name="Mya-Rae Copeland (2511227)" userId="S::2511227@student.uwtsd.ac.uk::a27e6d34-030d-4a99-85ad-e008cdbf1497" providerId="AD" clId="Web-{4F565B38-89D8-861D-817D-B3185CA0EAEB}" dt="2026-06-11T09:21:57.422" v="2143"/>
        <pc:sldMkLst>
          <pc:docMk/>
          <pc:sldMk cId="577430133" sldId="264"/>
        </pc:sldMkLst>
        <pc:spChg chg="mod">
          <ac:chgData name="Mya-Rae Copeland (2511227)" userId="S::2511227@student.uwtsd.ac.uk::a27e6d34-030d-4a99-85ad-e008cdbf1497" providerId="AD" clId="Web-{4F565B38-89D8-861D-817D-B3185CA0EAEB}" dt="2026-06-11T09:21:57.422" v="2143"/>
          <ac:spMkLst>
            <pc:docMk/>
            <pc:sldMk cId="577430133" sldId="264"/>
            <ac:spMk id="2" creationId="{D35E83E0-621B-63FA-23EB-76FE668AB22C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57.422" v="2143"/>
          <ac:spMkLst>
            <pc:docMk/>
            <pc:sldMk cId="577430133" sldId="264"/>
            <ac:spMk id="10" creationId="{B50AB553-2A96-4A92-96F2-93548E096954}"/>
          </ac:spMkLst>
        </pc:spChg>
        <pc:graphicFrameChg chg="add">
          <ac:chgData name="Mya-Rae Copeland (2511227)" userId="S::2511227@student.uwtsd.ac.uk::a27e6d34-030d-4a99-85ad-e008cdbf1497" providerId="AD" clId="Web-{4F565B38-89D8-861D-817D-B3185CA0EAEB}" dt="2026-06-11T09:21:57.422" v="2143"/>
          <ac:graphicFrameMkLst>
            <pc:docMk/>
            <pc:sldMk cId="577430133" sldId="264"/>
            <ac:graphicFrameMk id="5" creationId="{FA72EEBD-EB55-7B3B-2E63-10637761920A}"/>
          </ac:graphicFrameMkLst>
        </pc:graphicFrameChg>
        <pc:picChg chg="add">
          <ac:chgData name="Mya-Rae Copeland (2511227)" userId="S::2511227@student.uwtsd.ac.uk::a27e6d34-030d-4a99-85ad-e008cdbf1497" providerId="AD" clId="Web-{4F565B38-89D8-861D-817D-B3185CA0EAEB}" dt="2026-06-11T09:21:57.422" v="2143"/>
          <ac:picMkLst>
            <pc:docMk/>
            <pc:sldMk cId="577430133" sldId="264"/>
            <ac:picMk id="6" creationId="{4C060B9D-5FCA-33DF-19AB-F908AF879243}"/>
          </ac:picMkLst>
        </pc:picChg>
      </pc:sldChg>
      <pc:sldChg chg="addSp delSp modSp new mod setBg">
        <pc:chgData name="Mya-Rae Copeland (2511227)" userId="S::2511227@student.uwtsd.ac.uk::a27e6d34-030d-4a99-85ad-e008cdbf1497" providerId="AD" clId="Web-{4F565B38-89D8-861D-817D-B3185CA0EAEB}" dt="2026-06-11T09:21:19.670" v="2139"/>
        <pc:sldMkLst>
          <pc:docMk/>
          <pc:sldMk cId="3799579431" sldId="265"/>
        </pc:sldMkLst>
        <pc:spChg chg="mod">
          <ac:chgData name="Mya-Rae Copeland (2511227)" userId="S::2511227@student.uwtsd.ac.uk::a27e6d34-030d-4a99-85ad-e008cdbf1497" providerId="AD" clId="Web-{4F565B38-89D8-861D-817D-B3185CA0EAEB}" dt="2026-06-11T09:21:19.670" v="2139"/>
          <ac:spMkLst>
            <pc:docMk/>
            <pc:sldMk cId="3799579431" sldId="265"/>
            <ac:spMk id="2" creationId="{A2C564F1-B93F-CF74-89D2-0248F20CA153}"/>
          </ac:spMkLst>
        </pc:spChg>
        <pc:spChg chg="add">
          <ac:chgData name="Mya-Rae Copeland (2511227)" userId="S::2511227@student.uwtsd.ac.uk::a27e6d34-030d-4a99-85ad-e008cdbf1497" providerId="AD" clId="Web-{4F565B38-89D8-861D-817D-B3185CA0EAEB}" dt="2026-06-11T09:21:19.670" v="2139"/>
          <ac:spMkLst>
            <pc:docMk/>
            <pc:sldMk cId="3799579431" sldId="265"/>
            <ac:spMk id="10" creationId="{B50AB553-2A96-4A92-96F2-93548E096954}"/>
          </ac:spMkLst>
        </pc:spChg>
        <pc:graphicFrameChg chg="add">
          <ac:chgData name="Mya-Rae Copeland (2511227)" userId="S::2511227@student.uwtsd.ac.uk::a27e6d34-030d-4a99-85ad-e008cdbf1497" providerId="AD" clId="Web-{4F565B38-89D8-861D-817D-B3185CA0EAEB}" dt="2026-06-11T09:21:19.670" v="2139"/>
          <ac:graphicFrameMkLst>
            <pc:docMk/>
            <pc:sldMk cId="3799579431" sldId="265"/>
            <ac:graphicFrameMk id="5" creationId="{D7DBC110-4CF8-AAE7-F59E-26D01AD0A24D}"/>
          </ac:graphicFrameMkLst>
        </pc:graphicFrameChg>
        <pc:picChg chg="add">
          <ac:chgData name="Mya-Rae Copeland (2511227)" userId="S::2511227@student.uwtsd.ac.uk::a27e6d34-030d-4a99-85ad-e008cdbf1497" providerId="AD" clId="Web-{4F565B38-89D8-861D-817D-B3185CA0EAEB}" dt="2026-06-11T09:21:19.670" v="2139"/>
          <ac:picMkLst>
            <pc:docMk/>
            <pc:sldMk cId="3799579431" sldId="265"/>
            <ac:picMk id="6" creationId="{90370B5A-976B-D106-E19A-7B8E1C66805C}"/>
          </ac:picMkLst>
        </pc:picChg>
      </pc:sldChg>
    </pc:docChg>
  </pc:docChgLst>
  <pc:docChgLst>
    <pc:chgData name="Mya-Rae Copeland (2511227)" userId="S::2511227@student.uwtsd.ac.uk::a27e6d34-030d-4a99-85ad-e008cdbf1497" providerId="AD" clId="Web-{7A3A6133-1271-3540-B129-67DC5132C17E}"/>
    <pc:docChg chg="modSld">
      <pc:chgData name="Mya-Rae Copeland (2511227)" userId="S::2511227@student.uwtsd.ac.uk::a27e6d34-030d-4a99-85ad-e008cdbf1497" providerId="AD" clId="Web-{7A3A6133-1271-3540-B129-67DC5132C17E}" dt="2026-06-16T12:00:47.900" v="37" actId="20577"/>
      <pc:docMkLst>
        <pc:docMk/>
      </pc:docMkLst>
      <pc:sldChg chg="modSp">
        <pc:chgData name="Mya-Rae Copeland (2511227)" userId="S::2511227@student.uwtsd.ac.uk::a27e6d34-030d-4a99-85ad-e008cdbf1497" providerId="AD" clId="Web-{7A3A6133-1271-3540-B129-67DC5132C17E}" dt="2026-06-16T11:59:26.866" v="12" actId="20577"/>
        <pc:sldMkLst>
          <pc:docMk/>
          <pc:sldMk cId="2822676500" sldId="259"/>
        </pc:sldMkLst>
        <pc:graphicFrameChg chg="modGraphic">
          <ac:chgData name="Mya-Rae Copeland (2511227)" userId="S::2511227@student.uwtsd.ac.uk::a27e6d34-030d-4a99-85ad-e008cdbf1497" providerId="AD" clId="Web-{7A3A6133-1271-3540-B129-67DC5132C17E}" dt="2026-06-16T11:59:26.866" v="12" actId="20577"/>
          <ac:graphicFrameMkLst>
            <pc:docMk/>
            <pc:sldMk cId="2822676500" sldId="259"/>
            <ac:graphicFrameMk id="13" creationId="{54838724-9BF4-EB61-F30C-BE58FCA79450}"/>
          </ac:graphicFrameMkLst>
        </pc:graphicFrameChg>
      </pc:sldChg>
      <pc:sldChg chg="modSp">
        <pc:chgData name="Mya-Rae Copeland (2511227)" userId="S::2511227@student.uwtsd.ac.uk::a27e6d34-030d-4a99-85ad-e008cdbf1497" providerId="AD" clId="Web-{7A3A6133-1271-3540-B129-67DC5132C17E}" dt="2026-06-16T12:00:07.024" v="23" actId="20577"/>
        <pc:sldMkLst>
          <pc:docMk/>
          <pc:sldMk cId="3654536970" sldId="260"/>
        </pc:sldMkLst>
        <pc:spChg chg="mod">
          <ac:chgData name="Mya-Rae Copeland (2511227)" userId="S::2511227@student.uwtsd.ac.uk::a27e6d34-030d-4a99-85ad-e008cdbf1497" providerId="AD" clId="Web-{7A3A6133-1271-3540-B129-67DC5132C17E}" dt="2026-06-16T12:00:07.024" v="23" actId="20577"/>
          <ac:spMkLst>
            <pc:docMk/>
            <pc:sldMk cId="3654536970" sldId="260"/>
            <ac:spMk id="7" creationId="{2CA6012D-2F4E-7D26-3EF3-AD085AC963CB}"/>
          </ac:spMkLst>
        </pc:spChg>
      </pc:sldChg>
      <pc:sldChg chg="modSp">
        <pc:chgData name="Mya-Rae Copeland (2511227)" userId="S::2511227@student.uwtsd.ac.uk::a27e6d34-030d-4a99-85ad-e008cdbf1497" providerId="AD" clId="Web-{7A3A6133-1271-3540-B129-67DC5132C17E}" dt="2026-06-16T12:00:47.900" v="37" actId="20577"/>
        <pc:sldMkLst>
          <pc:docMk/>
          <pc:sldMk cId="457111024" sldId="262"/>
        </pc:sldMkLst>
        <pc:graphicFrameChg chg="modGraphic">
          <ac:chgData name="Mya-Rae Copeland (2511227)" userId="S::2511227@student.uwtsd.ac.uk::a27e6d34-030d-4a99-85ad-e008cdbf1497" providerId="AD" clId="Web-{7A3A6133-1271-3540-B129-67DC5132C17E}" dt="2026-06-16T12:00:47.900" v="37" actId="20577"/>
          <ac:graphicFrameMkLst>
            <pc:docMk/>
            <pc:sldMk cId="457111024" sldId="262"/>
            <ac:graphicFrameMk id="5" creationId="{9149266E-F8D9-1D4E-2962-E3D1AABEC950}"/>
          </ac:graphicFrameMkLst>
        </pc:graphicFrameChg>
      </pc:sldChg>
    </pc:docChg>
  </pc:docChgLst>
  <pc:docChgLst>
    <pc:chgData name="Mya-Rae Copeland (2511227)" userId="S::2511227@student.uwtsd.ac.uk::a27e6d34-030d-4a99-85ad-e008cdbf1497" providerId="AD" clId="Web-{7E2D23E6-4C3D-0A3F-CB44-8C413150AEE9}"/>
    <pc:docChg chg="addSld delSld modSld">
      <pc:chgData name="Mya-Rae Copeland (2511227)" userId="S::2511227@student.uwtsd.ac.uk::a27e6d34-030d-4a99-85ad-e008cdbf1497" providerId="AD" clId="Web-{7E2D23E6-4C3D-0A3F-CB44-8C413150AEE9}" dt="2026-06-15T12:42:07.651" v="31" actId="20577"/>
      <pc:docMkLst>
        <pc:docMk/>
      </pc:docMkLst>
      <pc:sldChg chg="modSp">
        <pc:chgData name="Mya-Rae Copeland (2511227)" userId="S::2511227@student.uwtsd.ac.uk::a27e6d34-030d-4a99-85ad-e008cdbf1497" providerId="AD" clId="Web-{7E2D23E6-4C3D-0A3F-CB44-8C413150AEE9}" dt="2026-06-15T12:37:26.484" v="11" actId="20577"/>
        <pc:sldMkLst>
          <pc:docMk/>
          <pc:sldMk cId="2822676500" sldId="259"/>
        </pc:sldMkLst>
        <pc:graphicFrameChg chg="modGraphic">
          <ac:chgData name="Mya-Rae Copeland (2511227)" userId="S::2511227@student.uwtsd.ac.uk::a27e6d34-030d-4a99-85ad-e008cdbf1497" providerId="AD" clId="Web-{7E2D23E6-4C3D-0A3F-CB44-8C413150AEE9}" dt="2026-06-15T12:37:26.484" v="11" actId="20577"/>
          <ac:graphicFrameMkLst>
            <pc:docMk/>
            <pc:sldMk cId="2822676500" sldId="259"/>
            <ac:graphicFrameMk id="13" creationId="{54838724-9BF4-EB61-F30C-BE58FCA79450}"/>
          </ac:graphicFrameMkLst>
        </pc:graphicFrameChg>
      </pc:sldChg>
      <pc:sldChg chg="modSp">
        <pc:chgData name="Mya-Rae Copeland (2511227)" userId="S::2511227@student.uwtsd.ac.uk::a27e6d34-030d-4a99-85ad-e008cdbf1497" providerId="AD" clId="Web-{7E2D23E6-4C3D-0A3F-CB44-8C413150AEE9}" dt="2026-06-15T12:37:57.719" v="17" actId="20577"/>
        <pc:sldMkLst>
          <pc:docMk/>
          <pc:sldMk cId="3654536970" sldId="260"/>
        </pc:sldMkLst>
        <pc:spChg chg="mod">
          <ac:chgData name="Mya-Rae Copeland (2511227)" userId="S::2511227@student.uwtsd.ac.uk::a27e6d34-030d-4a99-85ad-e008cdbf1497" providerId="AD" clId="Web-{7E2D23E6-4C3D-0A3F-CB44-8C413150AEE9}" dt="2026-06-15T12:37:57.719" v="17" actId="20577"/>
          <ac:spMkLst>
            <pc:docMk/>
            <pc:sldMk cId="3654536970" sldId="260"/>
            <ac:spMk id="7" creationId="{2CA6012D-2F4E-7D26-3EF3-AD085AC963CB}"/>
          </ac:spMkLst>
        </pc:spChg>
      </pc:sldChg>
      <pc:sldChg chg="del">
        <pc:chgData name="Mya-Rae Copeland (2511227)" userId="S::2511227@student.uwtsd.ac.uk::a27e6d34-030d-4a99-85ad-e008cdbf1497" providerId="AD" clId="Web-{7E2D23E6-4C3D-0A3F-CB44-8C413150AEE9}" dt="2026-06-15T12:41:13.649" v="28"/>
        <pc:sldMkLst>
          <pc:docMk/>
          <pc:sldMk cId="3525615284" sldId="263"/>
        </pc:sldMkLst>
      </pc:sldChg>
      <pc:sldChg chg="addSp modSp new mod setBg">
        <pc:chgData name="Mya-Rae Copeland (2511227)" userId="S::2511227@student.uwtsd.ac.uk::a27e6d34-030d-4a99-85ad-e008cdbf1497" providerId="AD" clId="Web-{7E2D23E6-4C3D-0A3F-CB44-8C413150AEE9}" dt="2026-06-15T12:42:07.651" v="31" actId="20577"/>
        <pc:sldMkLst>
          <pc:docMk/>
          <pc:sldMk cId="2617715335" sldId="266"/>
        </pc:sldMkLst>
        <pc:spChg chg="mod">
          <ac:chgData name="Mya-Rae Copeland (2511227)" userId="S::2511227@student.uwtsd.ac.uk::a27e6d34-030d-4a99-85ad-e008cdbf1497" providerId="AD" clId="Web-{7E2D23E6-4C3D-0A3F-CB44-8C413150AEE9}" dt="2026-06-15T12:41:09.070" v="27"/>
          <ac:spMkLst>
            <pc:docMk/>
            <pc:sldMk cId="2617715335" sldId="266"/>
            <ac:spMk id="2" creationId="{58D42F93-3A7C-6350-34D0-EA21741C5D03}"/>
          </ac:spMkLst>
        </pc:spChg>
        <pc:spChg chg="mod">
          <ac:chgData name="Mya-Rae Copeland (2511227)" userId="S::2511227@student.uwtsd.ac.uk::a27e6d34-030d-4a99-85ad-e008cdbf1497" providerId="AD" clId="Web-{7E2D23E6-4C3D-0A3F-CB44-8C413150AEE9}" dt="2026-06-15T12:42:07.651" v="31" actId="20577"/>
          <ac:spMkLst>
            <pc:docMk/>
            <pc:sldMk cId="2617715335" sldId="266"/>
            <ac:spMk id="3" creationId="{16F885F8-A9EF-0249-C149-9648E03DF7CF}"/>
          </ac:spMkLst>
        </pc:spChg>
        <pc:spChg chg="add">
          <ac:chgData name="Mya-Rae Copeland (2511227)" userId="S::2511227@student.uwtsd.ac.uk::a27e6d34-030d-4a99-85ad-e008cdbf1497" providerId="AD" clId="Web-{7E2D23E6-4C3D-0A3F-CB44-8C413150AEE9}" dt="2026-06-15T12:41:09.070" v="27"/>
          <ac:spMkLst>
            <pc:docMk/>
            <pc:sldMk cId="2617715335" sldId="266"/>
            <ac:spMk id="8" creationId="{18873D23-2DCF-4B31-A009-95721C06E8E1}"/>
          </ac:spMkLst>
        </pc:spChg>
        <pc:spChg chg="add">
          <ac:chgData name="Mya-Rae Copeland (2511227)" userId="S::2511227@student.uwtsd.ac.uk::a27e6d34-030d-4a99-85ad-e008cdbf1497" providerId="AD" clId="Web-{7E2D23E6-4C3D-0A3F-CB44-8C413150AEE9}" dt="2026-06-15T12:41:09.070" v="27"/>
          <ac:spMkLst>
            <pc:docMk/>
            <pc:sldMk cId="2617715335" sldId="266"/>
            <ac:spMk id="10" creationId="{C13EF075-D4EF-4929-ADBC-91B27DA19955}"/>
          </ac:spMkLst>
        </pc:spChg>
        <pc:grpChg chg="add">
          <ac:chgData name="Mya-Rae Copeland (2511227)" userId="S::2511227@student.uwtsd.ac.uk::a27e6d34-030d-4a99-85ad-e008cdbf1497" providerId="AD" clId="Web-{7E2D23E6-4C3D-0A3F-CB44-8C413150AEE9}" dt="2026-06-15T12:41:09.070" v="27"/>
          <ac:grpSpMkLst>
            <pc:docMk/>
            <pc:sldMk cId="2617715335" sldId="266"/>
            <ac:grpSpMk id="12" creationId="{DAA26DFA-AAB2-4973-9C17-16D587C7B198}"/>
          </ac:grpSpMkLst>
        </pc:grpChg>
      </pc:sldChg>
    </pc:docChg>
  </pc:docChgLst>
  <pc:docChgLst>
    <pc:chgData name="Mya-Rae Copeland (2511227)" userId="S::2511227@student.uwtsd.ac.uk::a27e6d34-030d-4a99-85ad-e008cdbf1497" providerId="AD" clId="Web-{36FFA004-417A-7299-626E-4D98C8A117F4}"/>
    <pc:docChg chg="addSld modSld">
      <pc:chgData name="Mya-Rae Copeland (2511227)" userId="S::2511227@student.uwtsd.ac.uk::a27e6d34-030d-4a99-85ad-e008cdbf1497" providerId="AD" clId="Web-{36FFA004-417A-7299-626E-4D98C8A117F4}" dt="2026-06-04T09:03:24.716" v="60"/>
      <pc:docMkLst>
        <pc:docMk/>
      </pc:docMkLst>
      <pc:sldChg chg="delSp modSp">
        <pc:chgData name="Mya-Rae Copeland (2511227)" userId="S::2511227@student.uwtsd.ac.uk::a27e6d34-030d-4a99-85ad-e008cdbf1497" providerId="AD" clId="Web-{36FFA004-417A-7299-626E-4D98C8A117F4}" dt="2026-06-04T09:02:55.887" v="57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36FFA004-417A-7299-626E-4D98C8A117F4}" dt="2026-06-04T09:00:49.444" v="5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Mya-Rae Copeland (2511227)" userId="S::2511227@student.uwtsd.ac.uk::a27e6d34-030d-4a99-85ad-e008cdbf1497" providerId="AD" clId="Web-{36FFA004-417A-7299-626E-4D98C8A117F4}" dt="2026-06-04T09:03:12.559" v="58"/>
        <pc:sldMkLst>
          <pc:docMk/>
          <pc:sldMk cId="444332765" sldId="257"/>
        </pc:sldMkLst>
      </pc:sldChg>
      <pc:sldChg chg="new">
        <pc:chgData name="Mya-Rae Copeland (2511227)" userId="S::2511227@student.uwtsd.ac.uk::a27e6d34-030d-4a99-85ad-e008cdbf1497" providerId="AD" clId="Web-{36FFA004-417A-7299-626E-4D98C8A117F4}" dt="2026-06-04T09:03:18.419" v="59"/>
        <pc:sldMkLst>
          <pc:docMk/>
          <pc:sldMk cId="1567106991" sldId="258"/>
        </pc:sldMkLst>
      </pc:sldChg>
      <pc:sldChg chg="new">
        <pc:chgData name="Mya-Rae Copeland (2511227)" userId="S::2511227@student.uwtsd.ac.uk::a27e6d34-030d-4a99-85ad-e008cdbf1497" providerId="AD" clId="Web-{36FFA004-417A-7299-626E-4D98C8A117F4}" dt="2026-06-04T09:03:24.716" v="60"/>
        <pc:sldMkLst>
          <pc:docMk/>
          <pc:sldMk cId="2822676500" sldId="259"/>
        </pc:sldMkLst>
      </pc:sldChg>
    </pc:docChg>
  </pc:docChgLst>
  <pc:docChgLst>
    <pc:chgData name="Mya-Rae Copeland (2511227)" userId="S::2511227@student.uwtsd.ac.uk::a27e6d34-030d-4a99-85ad-e008cdbf1497" providerId="AD" clId="Web-{C9DEC595-FA71-7D7B-DF05-F30F270FBDB7}"/>
    <pc:docChg chg="modSld">
      <pc:chgData name="Mya-Rae Copeland (2511227)" userId="S::2511227@student.uwtsd.ac.uk::a27e6d34-030d-4a99-85ad-e008cdbf1497" providerId="AD" clId="Web-{C9DEC595-FA71-7D7B-DF05-F30F270FBDB7}" dt="2026-06-04T10:40:50.005" v="1" actId="20577"/>
      <pc:docMkLst>
        <pc:docMk/>
      </pc:docMkLst>
      <pc:sldChg chg="modSp">
        <pc:chgData name="Mya-Rae Copeland (2511227)" userId="S::2511227@student.uwtsd.ac.uk::a27e6d34-030d-4a99-85ad-e008cdbf1497" providerId="AD" clId="Web-{C9DEC595-FA71-7D7B-DF05-F30F270FBDB7}" dt="2026-06-04T10:40:50.005" v="1" actId="20577"/>
        <pc:sldMkLst>
          <pc:docMk/>
          <pc:sldMk cId="444332765" sldId="257"/>
        </pc:sldMkLst>
        <pc:spChg chg="mod">
          <ac:chgData name="Mya-Rae Copeland (2511227)" userId="S::2511227@student.uwtsd.ac.uk::a27e6d34-030d-4a99-85ad-e008cdbf1497" providerId="AD" clId="Web-{C9DEC595-FA71-7D7B-DF05-F30F270FBDB7}" dt="2026-06-04T10:40:50.005" v="1" actId="20577"/>
          <ac:spMkLst>
            <pc:docMk/>
            <pc:sldMk cId="444332765" sldId="257"/>
            <ac:spMk id="2" creationId="{C45BA36C-86F0-CE86-7B42-C2AFECDDEF30}"/>
          </ac:spMkLst>
        </pc:spChg>
      </pc:sldChg>
    </pc:docChg>
  </pc:docChgLst>
  <pc:docChgLst>
    <pc:chgData clId="Web-{C9DEC595-FA71-7D7B-DF05-F30F270FBDB7}"/>
    <pc:docChg chg="modSld">
      <pc:chgData name="" userId="" providerId="" clId="Web-{C9DEC595-FA71-7D7B-DF05-F30F270FBDB7}" dt="2026-06-04T10:40:47.677" v="4" actId="20577"/>
      <pc:docMkLst>
        <pc:docMk/>
      </pc:docMkLst>
      <pc:sldChg chg="modSp">
        <pc:chgData name="" userId="" providerId="" clId="Web-{C9DEC595-FA71-7D7B-DF05-F30F270FBDB7}" dt="2026-06-04T10:40:47.677" v="4" actId="20577"/>
        <pc:sldMkLst>
          <pc:docMk/>
          <pc:sldMk cId="444332765" sldId="257"/>
        </pc:sldMkLst>
        <pc:spChg chg="mod">
          <ac:chgData name="" userId="" providerId="" clId="Web-{C9DEC595-FA71-7D7B-DF05-F30F270FBDB7}" dt="2026-06-04T10:40:47.677" v="4" actId="20577"/>
          <ac:spMkLst>
            <pc:docMk/>
            <pc:sldMk cId="444332765" sldId="257"/>
            <ac:spMk id="2" creationId="{C45BA36C-86F0-CE86-7B42-C2AFECDDEF30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109D0C-C00B-481D-BC98-27D9B8CF240F}" type="doc">
      <dgm:prSet loTypeId="urn:microsoft.com/office/officeart/2005/8/layout/matrix2" loCatId="matri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BD08C0E-8CE1-4029-8BBA-0679AF28149F}">
      <dgm:prSet/>
      <dgm:spPr/>
      <dgm:t>
        <a:bodyPr/>
        <a:lstStyle/>
        <a:p>
          <a:r>
            <a:rPr lang="en-GB" dirty="0"/>
            <a:t>Critical Thinking is important because Healthcare Professionals make the best choices for patient whilst identifying risk factors whilst assessing potential problems. </a:t>
          </a:r>
          <a:endParaRPr lang="en-US" dirty="0"/>
        </a:p>
      </dgm:t>
    </dgm:pt>
    <dgm:pt modelId="{8B98BE11-863E-44BE-811C-68C40F4FD0F5}" type="parTrans" cxnId="{F96AED70-47BC-47AD-A817-CAE7E7E441EB}">
      <dgm:prSet/>
      <dgm:spPr/>
      <dgm:t>
        <a:bodyPr/>
        <a:lstStyle/>
        <a:p>
          <a:endParaRPr lang="en-US"/>
        </a:p>
      </dgm:t>
    </dgm:pt>
    <dgm:pt modelId="{1D67D1FB-B84C-4868-8B40-1E2CA99B3D0E}" type="sibTrans" cxnId="{F96AED70-47BC-47AD-A817-CAE7E7E441EB}">
      <dgm:prSet/>
      <dgm:spPr/>
      <dgm:t>
        <a:bodyPr/>
        <a:lstStyle/>
        <a:p>
          <a:endParaRPr lang="en-US"/>
        </a:p>
      </dgm:t>
    </dgm:pt>
    <dgm:pt modelId="{87697E4E-F6D6-4058-9BA9-3D88B89C9A90}">
      <dgm:prSet/>
      <dgm:spPr/>
      <dgm:t>
        <a:bodyPr/>
        <a:lstStyle/>
        <a:p>
          <a:r>
            <a:rPr lang="en-GB" dirty="0"/>
            <a:t>Healthcare workers are able to</a:t>
          </a:r>
          <a:r>
            <a:rPr lang="en-GB"/>
            <a:t> provide high-quality care and have improved patient outcomes. </a:t>
          </a:r>
          <a:r>
            <a:rPr lang="en-GB">
              <a:latin typeface="Aptos Display" panose="020F0302020204030204"/>
            </a:rPr>
            <a:t>(Cottrell,2017).</a:t>
          </a:r>
          <a:endParaRPr lang="en-US"/>
        </a:p>
      </dgm:t>
    </dgm:pt>
    <dgm:pt modelId="{798C0418-9DC8-4E79-ABBE-B002BD611998}" type="parTrans" cxnId="{59B22718-ED2D-423E-B7B6-4B1105C0E2EC}">
      <dgm:prSet/>
      <dgm:spPr/>
      <dgm:t>
        <a:bodyPr/>
        <a:lstStyle/>
        <a:p>
          <a:endParaRPr lang="en-US"/>
        </a:p>
      </dgm:t>
    </dgm:pt>
    <dgm:pt modelId="{E0271AAB-65DE-463E-A2B0-E95B81C01002}" type="sibTrans" cxnId="{59B22718-ED2D-423E-B7B6-4B1105C0E2EC}">
      <dgm:prSet/>
      <dgm:spPr/>
      <dgm:t>
        <a:bodyPr/>
        <a:lstStyle/>
        <a:p>
          <a:endParaRPr lang="en-US"/>
        </a:p>
      </dgm:t>
    </dgm:pt>
    <dgm:pt modelId="{B6BBFADB-CFDB-4760-8F2F-3755BCF7FC66}">
      <dgm:prSet/>
      <dgm:spPr/>
      <dgm:t>
        <a:bodyPr/>
        <a:lstStyle/>
        <a:p>
          <a:r>
            <a:rPr lang="en-GB"/>
            <a:t>Healthcare job roles often face circumstances in which well analysed decisions are needed. </a:t>
          </a:r>
          <a:endParaRPr lang="en-US"/>
        </a:p>
      </dgm:t>
    </dgm:pt>
    <dgm:pt modelId="{EEAC7331-48E9-402F-8173-7ECF9000383F}" type="parTrans" cxnId="{00A679BF-9084-449B-9EA8-6881AD0B1B7A}">
      <dgm:prSet/>
      <dgm:spPr/>
      <dgm:t>
        <a:bodyPr/>
        <a:lstStyle/>
        <a:p>
          <a:endParaRPr lang="en-US"/>
        </a:p>
      </dgm:t>
    </dgm:pt>
    <dgm:pt modelId="{EC98ADFA-25B2-485D-A751-5D3567700F32}" type="sibTrans" cxnId="{00A679BF-9084-449B-9EA8-6881AD0B1B7A}">
      <dgm:prSet/>
      <dgm:spPr/>
      <dgm:t>
        <a:bodyPr/>
        <a:lstStyle/>
        <a:p>
          <a:endParaRPr lang="en-US"/>
        </a:p>
      </dgm:t>
    </dgm:pt>
    <dgm:pt modelId="{71576AE7-271B-4E14-8A54-8E0FD9ADCB7B}">
      <dgm:prSet/>
      <dgm:spPr/>
      <dgm:t>
        <a:bodyPr/>
        <a:lstStyle/>
        <a:p>
          <a:r>
            <a:rPr lang="en-GB"/>
            <a:t>Critical thinking prevents errors and enhances professional judgement. (Cottrell 2017</a:t>
          </a:r>
          <a:r>
            <a:rPr lang="en-GB">
              <a:latin typeface="Aptos Display" panose="020F0302020204030204"/>
            </a:rPr>
            <a:t>).</a:t>
          </a:r>
          <a:endParaRPr lang="en-US"/>
        </a:p>
      </dgm:t>
    </dgm:pt>
    <dgm:pt modelId="{38D6843E-DF46-4660-935D-4547E0A4D63E}" type="parTrans" cxnId="{FDDFF263-2A8F-4603-B8D5-CCBC564740F4}">
      <dgm:prSet/>
      <dgm:spPr/>
      <dgm:t>
        <a:bodyPr/>
        <a:lstStyle/>
        <a:p>
          <a:endParaRPr lang="en-US"/>
        </a:p>
      </dgm:t>
    </dgm:pt>
    <dgm:pt modelId="{722BCBF4-70E2-4FAC-9636-A1BFF8A75FB7}" type="sibTrans" cxnId="{FDDFF263-2A8F-4603-B8D5-CCBC564740F4}">
      <dgm:prSet/>
      <dgm:spPr/>
      <dgm:t>
        <a:bodyPr/>
        <a:lstStyle/>
        <a:p>
          <a:endParaRPr lang="en-US"/>
        </a:p>
      </dgm:t>
    </dgm:pt>
    <dgm:pt modelId="{D1AFD871-90DC-4996-A4BA-BCD5569A0D00}" type="pres">
      <dgm:prSet presAssocID="{26109D0C-C00B-481D-BC98-27D9B8CF240F}" presName="matrix" presStyleCnt="0">
        <dgm:presLayoutVars>
          <dgm:chMax val="1"/>
          <dgm:dir/>
          <dgm:resizeHandles val="exact"/>
        </dgm:presLayoutVars>
      </dgm:prSet>
      <dgm:spPr/>
    </dgm:pt>
    <dgm:pt modelId="{1666C9D3-5A67-46C0-A14B-F4B5F9B21134}" type="pres">
      <dgm:prSet presAssocID="{26109D0C-C00B-481D-BC98-27D9B8CF240F}" presName="axisShape" presStyleLbl="bgShp" presStyleIdx="0" presStyleCnt="1"/>
      <dgm:spPr/>
    </dgm:pt>
    <dgm:pt modelId="{403CC5ED-CC73-4CA8-9AFE-B851D50CE682}" type="pres">
      <dgm:prSet presAssocID="{26109D0C-C00B-481D-BC98-27D9B8CF240F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325992F-DD29-442E-81CC-F182B4C55C9C}" type="pres">
      <dgm:prSet presAssocID="{26109D0C-C00B-481D-BC98-27D9B8CF240F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3995B49-718E-4CDE-93E6-4BDDBEABA700}" type="pres">
      <dgm:prSet presAssocID="{26109D0C-C00B-481D-BC98-27D9B8CF240F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DC56869-1318-4BD0-B8DD-09CD241FFB0D}" type="pres">
      <dgm:prSet presAssocID="{26109D0C-C00B-481D-BC98-27D9B8CF240F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9B22718-ED2D-423E-B7B6-4B1105C0E2EC}" srcId="{26109D0C-C00B-481D-BC98-27D9B8CF240F}" destId="{87697E4E-F6D6-4058-9BA9-3D88B89C9A90}" srcOrd="1" destOrd="0" parTransId="{798C0418-9DC8-4E79-ABBE-B002BD611998}" sibTransId="{E0271AAB-65DE-463E-A2B0-E95B81C01002}"/>
    <dgm:cxn modelId="{EEF61B5E-AD6A-4AB1-BD87-C46292B3F198}" type="presOf" srcId="{26109D0C-C00B-481D-BC98-27D9B8CF240F}" destId="{D1AFD871-90DC-4996-A4BA-BCD5569A0D00}" srcOrd="0" destOrd="0" presId="urn:microsoft.com/office/officeart/2005/8/layout/matrix2"/>
    <dgm:cxn modelId="{FDDFF263-2A8F-4603-B8D5-CCBC564740F4}" srcId="{26109D0C-C00B-481D-BC98-27D9B8CF240F}" destId="{71576AE7-271B-4E14-8A54-8E0FD9ADCB7B}" srcOrd="3" destOrd="0" parTransId="{38D6843E-DF46-4660-935D-4547E0A4D63E}" sibTransId="{722BCBF4-70E2-4FAC-9636-A1BFF8A75FB7}"/>
    <dgm:cxn modelId="{F96AED70-47BC-47AD-A817-CAE7E7E441EB}" srcId="{26109D0C-C00B-481D-BC98-27D9B8CF240F}" destId="{5BD08C0E-8CE1-4029-8BBA-0679AF28149F}" srcOrd="0" destOrd="0" parTransId="{8B98BE11-863E-44BE-811C-68C40F4FD0F5}" sibTransId="{1D67D1FB-B84C-4868-8B40-1E2CA99B3D0E}"/>
    <dgm:cxn modelId="{2DB805A3-4D93-4853-8698-B8CA7F706CFD}" type="presOf" srcId="{B6BBFADB-CFDB-4760-8F2F-3755BCF7FC66}" destId="{A3995B49-718E-4CDE-93E6-4BDDBEABA700}" srcOrd="0" destOrd="0" presId="urn:microsoft.com/office/officeart/2005/8/layout/matrix2"/>
    <dgm:cxn modelId="{00A679BF-9084-449B-9EA8-6881AD0B1B7A}" srcId="{26109D0C-C00B-481D-BC98-27D9B8CF240F}" destId="{B6BBFADB-CFDB-4760-8F2F-3755BCF7FC66}" srcOrd="2" destOrd="0" parTransId="{EEAC7331-48E9-402F-8173-7ECF9000383F}" sibTransId="{EC98ADFA-25B2-485D-A751-5D3567700F32}"/>
    <dgm:cxn modelId="{E2E0E4C9-6279-4550-B12E-E2F192965F79}" type="presOf" srcId="{87697E4E-F6D6-4058-9BA9-3D88B89C9A90}" destId="{D325992F-DD29-442E-81CC-F182B4C55C9C}" srcOrd="0" destOrd="0" presId="urn:microsoft.com/office/officeart/2005/8/layout/matrix2"/>
    <dgm:cxn modelId="{38D195D9-2645-430E-909C-1C5897E651B3}" type="presOf" srcId="{5BD08C0E-8CE1-4029-8BBA-0679AF28149F}" destId="{403CC5ED-CC73-4CA8-9AFE-B851D50CE682}" srcOrd="0" destOrd="0" presId="urn:microsoft.com/office/officeart/2005/8/layout/matrix2"/>
    <dgm:cxn modelId="{7E896EFE-CACA-483C-8A28-729AE313D2CE}" type="presOf" srcId="{71576AE7-271B-4E14-8A54-8E0FD9ADCB7B}" destId="{6DC56869-1318-4BD0-B8DD-09CD241FFB0D}" srcOrd="0" destOrd="0" presId="urn:microsoft.com/office/officeart/2005/8/layout/matrix2"/>
    <dgm:cxn modelId="{BEC120E6-7E55-4B86-BC7A-B923DF9205F5}" type="presParOf" srcId="{D1AFD871-90DC-4996-A4BA-BCD5569A0D00}" destId="{1666C9D3-5A67-46C0-A14B-F4B5F9B21134}" srcOrd="0" destOrd="0" presId="urn:microsoft.com/office/officeart/2005/8/layout/matrix2"/>
    <dgm:cxn modelId="{C14129A0-B085-475A-B73A-6A3029BB9FAC}" type="presParOf" srcId="{D1AFD871-90DC-4996-A4BA-BCD5569A0D00}" destId="{403CC5ED-CC73-4CA8-9AFE-B851D50CE682}" srcOrd="1" destOrd="0" presId="urn:microsoft.com/office/officeart/2005/8/layout/matrix2"/>
    <dgm:cxn modelId="{14156C24-7D50-4AE9-9C76-4174502A07AB}" type="presParOf" srcId="{D1AFD871-90DC-4996-A4BA-BCD5569A0D00}" destId="{D325992F-DD29-442E-81CC-F182B4C55C9C}" srcOrd="2" destOrd="0" presId="urn:microsoft.com/office/officeart/2005/8/layout/matrix2"/>
    <dgm:cxn modelId="{7861A76F-78E6-43F0-B92F-D6ED17859033}" type="presParOf" srcId="{D1AFD871-90DC-4996-A4BA-BCD5569A0D00}" destId="{A3995B49-718E-4CDE-93E6-4BDDBEABA700}" srcOrd="3" destOrd="0" presId="urn:microsoft.com/office/officeart/2005/8/layout/matrix2"/>
    <dgm:cxn modelId="{64CFE8B5-18EA-47D0-B1DB-ED734A4030E7}" type="presParOf" srcId="{D1AFD871-90DC-4996-A4BA-BCD5569A0D00}" destId="{6DC56869-1318-4BD0-B8DD-09CD241FFB0D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4E521F-3778-41B7-9BE9-C6018387D51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5B33F17-CCD7-455D-89F8-727250DBF669}">
      <dgm:prSet/>
      <dgm:spPr/>
      <dgm:t>
        <a:bodyPr/>
        <a:lstStyle/>
        <a:p>
          <a:pPr rtl="0"/>
          <a:r>
            <a:rPr lang="en-GB"/>
            <a:t>Professionals use Critical Thinking daily for patient needs, </a:t>
          </a:r>
          <a:r>
            <a:rPr lang="en-GB">
              <a:latin typeface="Aptos Display" panose="020F0302020204030204"/>
            </a:rPr>
            <a:t>(NHS England,2023)</a:t>
          </a:r>
          <a:endParaRPr lang="en-US"/>
        </a:p>
      </dgm:t>
    </dgm:pt>
    <dgm:pt modelId="{A15D944F-5610-4C06-8552-5272D07280E1}" type="parTrans" cxnId="{B0F3CEBD-49BD-4346-8B57-24578836C099}">
      <dgm:prSet/>
      <dgm:spPr/>
      <dgm:t>
        <a:bodyPr/>
        <a:lstStyle/>
        <a:p>
          <a:endParaRPr lang="en-US"/>
        </a:p>
      </dgm:t>
    </dgm:pt>
    <dgm:pt modelId="{3B1A6146-CAF1-4747-B1E5-341256519F70}" type="sibTrans" cxnId="{B0F3CEBD-49BD-4346-8B57-24578836C099}">
      <dgm:prSet/>
      <dgm:spPr/>
      <dgm:t>
        <a:bodyPr/>
        <a:lstStyle/>
        <a:p>
          <a:endParaRPr lang="en-US"/>
        </a:p>
      </dgm:t>
    </dgm:pt>
    <dgm:pt modelId="{B40CBE6D-7B3D-414A-BF7A-E7ABD748A3C1}">
      <dgm:prSet/>
      <dgm:spPr/>
      <dgm:t>
        <a:bodyPr/>
        <a:lstStyle/>
        <a:p>
          <a:r>
            <a:rPr lang="en-GB"/>
            <a:t>Deciding on a care plan.</a:t>
          </a:r>
          <a:endParaRPr lang="en-US"/>
        </a:p>
      </dgm:t>
    </dgm:pt>
    <dgm:pt modelId="{1C40AEA4-50C0-413D-8DBA-CE073009FE90}" type="parTrans" cxnId="{A38C38B9-CDF2-4861-A9A5-03869184EA05}">
      <dgm:prSet/>
      <dgm:spPr/>
      <dgm:t>
        <a:bodyPr/>
        <a:lstStyle/>
        <a:p>
          <a:endParaRPr lang="en-US"/>
        </a:p>
      </dgm:t>
    </dgm:pt>
    <dgm:pt modelId="{C61B7EA7-55D9-418F-8B39-02C487F5E90D}" type="sibTrans" cxnId="{A38C38B9-CDF2-4861-A9A5-03869184EA05}">
      <dgm:prSet/>
      <dgm:spPr/>
      <dgm:t>
        <a:bodyPr/>
        <a:lstStyle/>
        <a:p>
          <a:endParaRPr lang="en-US"/>
        </a:p>
      </dgm:t>
    </dgm:pt>
    <dgm:pt modelId="{68B18C12-2091-4950-BEEC-A8B3544F25DD}">
      <dgm:prSet/>
      <dgm:spPr/>
      <dgm:t>
        <a:bodyPr/>
        <a:lstStyle/>
        <a:p>
          <a:r>
            <a:rPr lang="en-GB"/>
            <a:t>Information evaluation and working in multidisciplinary teams. </a:t>
          </a:r>
          <a:endParaRPr lang="en-US"/>
        </a:p>
      </dgm:t>
    </dgm:pt>
    <dgm:pt modelId="{CDFFFB5E-C90A-49F6-85F9-50C7E1A619A5}" type="parTrans" cxnId="{B270064B-C7F9-4E7B-AA86-8D9D93D02E0A}">
      <dgm:prSet/>
      <dgm:spPr/>
      <dgm:t>
        <a:bodyPr/>
        <a:lstStyle/>
        <a:p>
          <a:endParaRPr lang="en-US"/>
        </a:p>
      </dgm:t>
    </dgm:pt>
    <dgm:pt modelId="{0B9C93E2-B7D9-4C54-B613-6C9FA86F5FB9}" type="sibTrans" cxnId="{B270064B-C7F9-4E7B-AA86-8D9D93D02E0A}">
      <dgm:prSet/>
      <dgm:spPr/>
      <dgm:t>
        <a:bodyPr/>
        <a:lstStyle/>
        <a:p>
          <a:endParaRPr lang="en-US"/>
        </a:p>
      </dgm:t>
    </dgm:pt>
    <dgm:pt modelId="{25BD99AD-BBDB-4849-8AB5-0584BE4B5D6A}">
      <dgm:prSet/>
      <dgm:spPr/>
      <dgm:t>
        <a:bodyPr/>
        <a:lstStyle/>
        <a:p>
          <a:pPr rtl="0"/>
          <a:r>
            <a:rPr lang="en-GB" dirty="0"/>
            <a:t>Professionals are required to use evidence-based practice and critical judgement when caring for a patient. (NHS England, 2023</a:t>
          </a:r>
          <a:r>
            <a:rPr lang="en-GB" dirty="0">
              <a:latin typeface="Aptos Display" panose="020F0302020204030204"/>
            </a:rPr>
            <a:t>; Standing,2021)</a:t>
          </a:r>
          <a:endParaRPr lang="en-US" dirty="0"/>
        </a:p>
      </dgm:t>
    </dgm:pt>
    <dgm:pt modelId="{9EC4F8EF-B3F7-45BA-ADB0-4B779DECF01E}" type="parTrans" cxnId="{0EBADDD8-4C06-49CE-A12A-A3F9B178CC34}">
      <dgm:prSet/>
      <dgm:spPr/>
      <dgm:t>
        <a:bodyPr/>
        <a:lstStyle/>
        <a:p>
          <a:endParaRPr lang="en-US"/>
        </a:p>
      </dgm:t>
    </dgm:pt>
    <dgm:pt modelId="{573A51BE-39CA-476F-8CA1-AB1CBF7A8F64}" type="sibTrans" cxnId="{0EBADDD8-4C06-49CE-A12A-A3F9B178CC34}">
      <dgm:prSet/>
      <dgm:spPr/>
      <dgm:t>
        <a:bodyPr/>
        <a:lstStyle/>
        <a:p>
          <a:endParaRPr lang="en-US"/>
        </a:p>
      </dgm:t>
    </dgm:pt>
    <dgm:pt modelId="{036ADE69-05C5-4CA5-AA6A-61A75BC6B43A}" type="pres">
      <dgm:prSet presAssocID="{1D4E521F-3778-41B7-9BE9-C6018387D513}" presName="diagram" presStyleCnt="0">
        <dgm:presLayoutVars>
          <dgm:dir/>
          <dgm:resizeHandles val="exact"/>
        </dgm:presLayoutVars>
      </dgm:prSet>
      <dgm:spPr/>
    </dgm:pt>
    <dgm:pt modelId="{B446458F-7BD8-4836-8EA7-91FD07D443E6}" type="pres">
      <dgm:prSet presAssocID="{E5B33F17-CCD7-455D-89F8-727250DBF669}" presName="node" presStyleLbl="node1" presStyleIdx="0" presStyleCnt="4">
        <dgm:presLayoutVars>
          <dgm:bulletEnabled val="1"/>
        </dgm:presLayoutVars>
      </dgm:prSet>
      <dgm:spPr/>
    </dgm:pt>
    <dgm:pt modelId="{C73B7F9E-06E7-4EE2-89BE-0F537155979A}" type="pres">
      <dgm:prSet presAssocID="{3B1A6146-CAF1-4747-B1E5-341256519F70}" presName="sibTrans" presStyleLbl="sibTrans2D1" presStyleIdx="0" presStyleCnt="3"/>
      <dgm:spPr/>
    </dgm:pt>
    <dgm:pt modelId="{0B15823F-432E-4BFA-8498-76C6ECB02B97}" type="pres">
      <dgm:prSet presAssocID="{3B1A6146-CAF1-4747-B1E5-341256519F70}" presName="connectorText" presStyleLbl="sibTrans2D1" presStyleIdx="0" presStyleCnt="3"/>
      <dgm:spPr/>
    </dgm:pt>
    <dgm:pt modelId="{5D6DCCDE-5F1B-4BA5-A687-3F5A9FAECC1B}" type="pres">
      <dgm:prSet presAssocID="{B40CBE6D-7B3D-414A-BF7A-E7ABD748A3C1}" presName="node" presStyleLbl="node1" presStyleIdx="1" presStyleCnt="4">
        <dgm:presLayoutVars>
          <dgm:bulletEnabled val="1"/>
        </dgm:presLayoutVars>
      </dgm:prSet>
      <dgm:spPr/>
    </dgm:pt>
    <dgm:pt modelId="{5BEAC1F0-4D90-4933-9DDF-F1A98656092C}" type="pres">
      <dgm:prSet presAssocID="{C61B7EA7-55D9-418F-8B39-02C487F5E90D}" presName="sibTrans" presStyleLbl="sibTrans2D1" presStyleIdx="1" presStyleCnt="3"/>
      <dgm:spPr/>
    </dgm:pt>
    <dgm:pt modelId="{70EA12E0-584B-469D-A400-1AB6BBB56EF6}" type="pres">
      <dgm:prSet presAssocID="{C61B7EA7-55D9-418F-8B39-02C487F5E90D}" presName="connectorText" presStyleLbl="sibTrans2D1" presStyleIdx="1" presStyleCnt="3"/>
      <dgm:spPr/>
    </dgm:pt>
    <dgm:pt modelId="{FF5847DC-20AB-4FC6-94FD-978322F17C32}" type="pres">
      <dgm:prSet presAssocID="{68B18C12-2091-4950-BEEC-A8B3544F25DD}" presName="node" presStyleLbl="node1" presStyleIdx="2" presStyleCnt="4">
        <dgm:presLayoutVars>
          <dgm:bulletEnabled val="1"/>
        </dgm:presLayoutVars>
      </dgm:prSet>
      <dgm:spPr/>
    </dgm:pt>
    <dgm:pt modelId="{D0C6A41B-8C2F-4D11-BDDC-819A187E5F33}" type="pres">
      <dgm:prSet presAssocID="{0B9C93E2-B7D9-4C54-B613-6C9FA86F5FB9}" presName="sibTrans" presStyleLbl="sibTrans2D1" presStyleIdx="2" presStyleCnt="3"/>
      <dgm:spPr/>
    </dgm:pt>
    <dgm:pt modelId="{9CB6D8D9-B9C0-4DBA-8ECE-5F889188C91F}" type="pres">
      <dgm:prSet presAssocID="{0B9C93E2-B7D9-4C54-B613-6C9FA86F5FB9}" presName="connectorText" presStyleLbl="sibTrans2D1" presStyleIdx="2" presStyleCnt="3"/>
      <dgm:spPr/>
    </dgm:pt>
    <dgm:pt modelId="{75288717-6227-4F4B-AB1C-105FF4A0B78A}" type="pres">
      <dgm:prSet presAssocID="{25BD99AD-BBDB-4849-8AB5-0584BE4B5D6A}" presName="node" presStyleLbl="node1" presStyleIdx="3" presStyleCnt="4">
        <dgm:presLayoutVars>
          <dgm:bulletEnabled val="1"/>
        </dgm:presLayoutVars>
      </dgm:prSet>
      <dgm:spPr/>
    </dgm:pt>
  </dgm:ptLst>
  <dgm:cxnLst>
    <dgm:cxn modelId="{DA417024-EE45-4CD3-A001-239FD1912D4F}" type="presOf" srcId="{1D4E521F-3778-41B7-9BE9-C6018387D513}" destId="{036ADE69-05C5-4CA5-AA6A-61A75BC6B43A}" srcOrd="0" destOrd="0" presId="urn:microsoft.com/office/officeart/2005/8/layout/process5"/>
    <dgm:cxn modelId="{BF494F29-CDD3-4BA8-842B-C8BD4D7A1D9F}" type="presOf" srcId="{3B1A6146-CAF1-4747-B1E5-341256519F70}" destId="{C73B7F9E-06E7-4EE2-89BE-0F537155979A}" srcOrd="0" destOrd="0" presId="urn:microsoft.com/office/officeart/2005/8/layout/process5"/>
    <dgm:cxn modelId="{4E68782E-3A8F-4FB0-84E6-BCC10C3594BB}" type="presOf" srcId="{0B9C93E2-B7D9-4C54-B613-6C9FA86F5FB9}" destId="{9CB6D8D9-B9C0-4DBA-8ECE-5F889188C91F}" srcOrd="1" destOrd="0" presId="urn:microsoft.com/office/officeart/2005/8/layout/process5"/>
    <dgm:cxn modelId="{A103AD47-57A1-492B-90DC-8BC43F51A55F}" type="presOf" srcId="{0B9C93E2-B7D9-4C54-B613-6C9FA86F5FB9}" destId="{D0C6A41B-8C2F-4D11-BDDC-819A187E5F33}" srcOrd="0" destOrd="0" presId="urn:microsoft.com/office/officeart/2005/8/layout/process5"/>
    <dgm:cxn modelId="{B270064B-C7F9-4E7B-AA86-8D9D93D02E0A}" srcId="{1D4E521F-3778-41B7-9BE9-C6018387D513}" destId="{68B18C12-2091-4950-BEEC-A8B3544F25DD}" srcOrd="2" destOrd="0" parTransId="{CDFFFB5E-C90A-49F6-85F9-50C7E1A619A5}" sibTransId="{0B9C93E2-B7D9-4C54-B613-6C9FA86F5FB9}"/>
    <dgm:cxn modelId="{293F974E-58EC-49AD-B45C-136F47F3B583}" type="presOf" srcId="{25BD99AD-BBDB-4849-8AB5-0584BE4B5D6A}" destId="{75288717-6227-4F4B-AB1C-105FF4A0B78A}" srcOrd="0" destOrd="0" presId="urn:microsoft.com/office/officeart/2005/8/layout/process5"/>
    <dgm:cxn modelId="{F61AFAA6-0E5F-4130-8063-74E7BA8AE533}" type="presOf" srcId="{E5B33F17-CCD7-455D-89F8-727250DBF669}" destId="{B446458F-7BD8-4836-8EA7-91FD07D443E6}" srcOrd="0" destOrd="0" presId="urn:microsoft.com/office/officeart/2005/8/layout/process5"/>
    <dgm:cxn modelId="{77FC00B1-E8EC-412A-BF6E-939F0CE597EE}" type="presOf" srcId="{B40CBE6D-7B3D-414A-BF7A-E7ABD748A3C1}" destId="{5D6DCCDE-5F1B-4BA5-A687-3F5A9FAECC1B}" srcOrd="0" destOrd="0" presId="urn:microsoft.com/office/officeart/2005/8/layout/process5"/>
    <dgm:cxn modelId="{3B681EB1-A8F3-4662-B8AC-3B3040E22988}" type="presOf" srcId="{C61B7EA7-55D9-418F-8B39-02C487F5E90D}" destId="{70EA12E0-584B-469D-A400-1AB6BBB56EF6}" srcOrd="1" destOrd="0" presId="urn:microsoft.com/office/officeart/2005/8/layout/process5"/>
    <dgm:cxn modelId="{A38C38B9-CDF2-4861-A9A5-03869184EA05}" srcId="{1D4E521F-3778-41B7-9BE9-C6018387D513}" destId="{B40CBE6D-7B3D-414A-BF7A-E7ABD748A3C1}" srcOrd="1" destOrd="0" parTransId="{1C40AEA4-50C0-413D-8DBA-CE073009FE90}" sibTransId="{C61B7EA7-55D9-418F-8B39-02C487F5E90D}"/>
    <dgm:cxn modelId="{B0F3CEBD-49BD-4346-8B57-24578836C099}" srcId="{1D4E521F-3778-41B7-9BE9-C6018387D513}" destId="{E5B33F17-CCD7-455D-89F8-727250DBF669}" srcOrd="0" destOrd="0" parTransId="{A15D944F-5610-4C06-8552-5272D07280E1}" sibTransId="{3B1A6146-CAF1-4747-B1E5-341256519F70}"/>
    <dgm:cxn modelId="{6B9D44CB-DD1C-4862-8FB9-49E914E438C4}" type="presOf" srcId="{68B18C12-2091-4950-BEEC-A8B3544F25DD}" destId="{FF5847DC-20AB-4FC6-94FD-978322F17C32}" srcOrd="0" destOrd="0" presId="urn:microsoft.com/office/officeart/2005/8/layout/process5"/>
    <dgm:cxn modelId="{0F33A7D4-9CB2-4D70-898C-A4DE1002EA7A}" type="presOf" srcId="{3B1A6146-CAF1-4747-B1E5-341256519F70}" destId="{0B15823F-432E-4BFA-8498-76C6ECB02B97}" srcOrd="1" destOrd="0" presId="urn:microsoft.com/office/officeart/2005/8/layout/process5"/>
    <dgm:cxn modelId="{0EBADDD8-4C06-49CE-A12A-A3F9B178CC34}" srcId="{1D4E521F-3778-41B7-9BE9-C6018387D513}" destId="{25BD99AD-BBDB-4849-8AB5-0584BE4B5D6A}" srcOrd="3" destOrd="0" parTransId="{9EC4F8EF-B3F7-45BA-ADB0-4B779DECF01E}" sibTransId="{573A51BE-39CA-476F-8CA1-AB1CBF7A8F64}"/>
    <dgm:cxn modelId="{28A747FA-7FC0-4090-A119-E611E2EC072D}" type="presOf" srcId="{C61B7EA7-55D9-418F-8B39-02C487F5E90D}" destId="{5BEAC1F0-4D90-4933-9DDF-F1A98656092C}" srcOrd="0" destOrd="0" presId="urn:microsoft.com/office/officeart/2005/8/layout/process5"/>
    <dgm:cxn modelId="{FB076750-B960-49B8-B9B9-4EA7070088A6}" type="presParOf" srcId="{036ADE69-05C5-4CA5-AA6A-61A75BC6B43A}" destId="{B446458F-7BD8-4836-8EA7-91FD07D443E6}" srcOrd="0" destOrd="0" presId="urn:microsoft.com/office/officeart/2005/8/layout/process5"/>
    <dgm:cxn modelId="{FDDC71B0-2A23-4AB2-AC0E-63DFF5F4E83E}" type="presParOf" srcId="{036ADE69-05C5-4CA5-AA6A-61A75BC6B43A}" destId="{C73B7F9E-06E7-4EE2-89BE-0F537155979A}" srcOrd="1" destOrd="0" presId="urn:microsoft.com/office/officeart/2005/8/layout/process5"/>
    <dgm:cxn modelId="{1998BC29-6E03-404A-B998-B1FB82F870FC}" type="presParOf" srcId="{C73B7F9E-06E7-4EE2-89BE-0F537155979A}" destId="{0B15823F-432E-4BFA-8498-76C6ECB02B97}" srcOrd="0" destOrd="0" presId="urn:microsoft.com/office/officeart/2005/8/layout/process5"/>
    <dgm:cxn modelId="{5C2F8228-3C8D-4DBF-8122-2E7A5B011044}" type="presParOf" srcId="{036ADE69-05C5-4CA5-AA6A-61A75BC6B43A}" destId="{5D6DCCDE-5F1B-4BA5-A687-3F5A9FAECC1B}" srcOrd="2" destOrd="0" presId="urn:microsoft.com/office/officeart/2005/8/layout/process5"/>
    <dgm:cxn modelId="{FF4D7D71-73D7-4FFD-BAC8-BA9FD3E02599}" type="presParOf" srcId="{036ADE69-05C5-4CA5-AA6A-61A75BC6B43A}" destId="{5BEAC1F0-4D90-4933-9DDF-F1A98656092C}" srcOrd="3" destOrd="0" presId="urn:microsoft.com/office/officeart/2005/8/layout/process5"/>
    <dgm:cxn modelId="{FD8D0CDA-8D91-4D0D-8476-3C03947A62AD}" type="presParOf" srcId="{5BEAC1F0-4D90-4933-9DDF-F1A98656092C}" destId="{70EA12E0-584B-469D-A400-1AB6BBB56EF6}" srcOrd="0" destOrd="0" presId="urn:microsoft.com/office/officeart/2005/8/layout/process5"/>
    <dgm:cxn modelId="{F26A5EAB-8BD7-4C08-8A24-73ADE7CA9D8D}" type="presParOf" srcId="{036ADE69-05C5-4CA5-AA6A-61A75BC6B43A}" destId="{FF5847DC-20AB-4FC6-94FD-978322F17C32}" srcOrd="4" destOrd="0" presId="urn:microsoft.com/office/officeart/2005/8/layout/process5"/>
    <dgm:cxn modelId="{BE5F65F5-36F2-4DE9-9BE3-07C4A1CA8099}" type="presParOf" srcId="{036ADE69-05C5-4CA5-AA6A-61A75BC6B43A}" destId="{D0C6A41B-8C2F-4D11-BDDC-819A187E5F33}" srcOrd="5" destOrd="0" presId="urn:microsoft.com/office/officeart/2005/8/layout/process5"/>
    <dgm:cxn modelId="{7AF48793-B86E-45CE-A960-536844099A2E}" type="presParOf" srcId="{D0C6A41B-8C2F-4D11-BDDC-819A187E5F33}" destId="{9CB6D8D9-B9C0-4DBA-8ECE-5F889188C91F}" srcOrd="0" destOrd="0" presId="urn:microsoft.com/office/officeart/2005/8/layout/process5"/>
    <dgm:cxn modelId="{643EDFE2-8B1B-4E7D-AE6B-48A9F1DE1BD6}" type="presParOf" srcId="{036ADE69-05C5-4CA5-AA6A-61A75BC6B43A}" destId="{75288717-6227-4F4B-AB1C-105FF4A0B78A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D70750-62AC-4E8A-89FF-ACA8776E02B8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4BC8CCD-F82B-483C-A434-102827C027D7}">
      <dgm:prSet/>
      <dgm:spPr/>
      <dgm:t>
        <a:bodyPr/>
        <a:lstStyle/>
        <a:p>
          <a:r>
            <a:rPr lang="en-GB"/>
            <a:t>Process information </a:t>
          </a:r>
          <a:endParaRPr lang="en-US"/>
        </a:p>
      </dgm:t>
    </dgm:pt>
    <dgm:pt modelId="{59BB771F-4533-424D-A904-E5300035EF8E}" type="parTrans" cxnId="{F5D0AE72-4F53-40C6-813B-BA9DBDA2E0B4}">
      <dgm:prSet/>
      <dgm:spPr/>
      <dgm:t>
        <a:bodyPr/>
        <a:lstStyle/>
        <a:p>
          <a:endParaRPr lang="en-US"/>
        </a:p>
      </dgm:t>
    </dgm:pt>
    <dgm:pt modelId="{B3E0C537-B5A8-4F53-B12C-B90303B808CF}" type="sibTrans" cxnId="{F5D0AE72-4F53-40C6-813B-BA9DBDA2E0B4}">
      <dgm:prSet/>
      <dgm:spPr/>
      <dgm:t>
        <a:bodyPr/>
        <a:lstStyle/>
        <a:p>
          <a:endParaRPr lang="en-US"/>
        </a:p>
      </dgm:t>
    </dgm:pt>
    <dgm:pt modelId="{B9785215-0505-4A7D-8597-C452CE1D43F9}">
      <dgm:prSet/>
      <dgm:spPr/>
      <dgm:t>
        <a:bodyPr/>
        <a:lstStyle/>
        <a:p>
          <a:r>
            <a:rPr lang="en-GB"/>
            <a:t>Establish goals</a:t>
          </a:r>
          <a:endParaRPr lang="en-US"/>
        </a:p>
      </dgm:t>
    </dgm:pt>
    <dgm:pt modelId="{98397EC6-6A32-45D5-90FA-2D698078611B}" type="parTrans" cxnId="{8EF73DDD-389F-4BB9-A583-D65812ACBF1E}">
      <dgm:prSet/>
      <dgm:spPr/>
      <dgm:t>
        <a:bodyPr/>
        <a:lstStyle/>
        <a:p>
          <a:endParaRPr lang="en-US"/>
        </a:p>
      </dgm:t>
    </dgm:pt>
    <dgm:pt modelId="{FC51FD62-A927-43EF-911A-9F7AE61A4632}" type="sibTrans" cxnId="{8EF73DDD-389F-4BB9-A583-D65812ACBF1E}">
      <dgm:prSet/>
      <dgm:spPr/>
      <dgm:t>
        <a:bodyPr/>
        <a:lstStyle/>
        <a:p>
          <a:endParaRPr lang="en-US"/>
        </a:p>
      </dgm:t>
    </dgm:pt>
    <dgm:pt modelId="{BEB2C882-4CF7-47DB-B996-9523671286A4}">
      <dgm:prSet/>
      <dgm:spPr/>
      <dgm:t>
        <a:bodyPr/>
        <a:lstStyle/>
        <a:p>
          <a:r>
            <a:rPr lang="en-GB"/>
            <a:t>Evaluate outcomes</a:t>
          </a:r>
          <a:endParaRPr lang="en-US"/>
        </a:p>
      </dgm:t>
    </dgm:pt>
    <dgm:pt modelId="{2E7AF8B6-F844-4229-AD12-E0A16ABC68ED}" type="parTrans" cxnId="{A5196B99-102D-4803-9492-4C1EA84E1249}">
      <dgm:prSet/>
      <dgm:spPr/>
      <dgm:t>
        <a:bodyPr/>
        <a:lstStyle/>
        <a:p>
          <a:endParaRPr lang="en-US"/>
        </a:p>
      </dgm:t>
    </dgm:pt>
    <dgm:pt modelId="{8CC8B01D-4723-472F-879C-C007D6B6EF80}" type="sibTrans" cxnId="{A5196B99-102D-4803-9492-4C1EA84E1249}">
      <dgm:prSet/>
      <dgm:spPr/>
      <dgm:t>
        <a:bodyPr/>
        <a:lstStyle/>
        <a:p>
          <a:endParaRPr lang="en-US"/>
        </a:p>
      </dgm:t>
    </dgm:pt>
    <dgm:pt modelId="{E5F30105-4E6F-4A8C-9CCE-319F68F8B2A3}">
      <dgm:prSet/>
      <dgm:spPr/>
      <dgm:t>
        <a:bodyPr/>
        <a:lstStyle/>
        <a:p>
          <a:r>
            <a:rPr lang="en-GB"/>
            <a:t>Reflect on practice</a:t>
          </a:r>
          <a:endParaRPr lang="en-US"/>
        </a:p>
      </dgm:t>
    </dgm:pt>
    <dgm:pt modelId="{7F2AA276-1072-4B38-A5E2-7D296B4235F5}" type="parTrans" cxnId="{161ABB55-751F-46C2-929A-C267476EEAF5}">
      <dgm:prSet/>
      <dgm:spPr/>
      <dgm:t>
        <a:bodyPr/>
        <a:lstStyle/>
        <a:p>
          <a:endParaRPr lang="en-US"/>
        </a:p>
      </dgm:t>
    </dgm:pt>
    <dgm:pt modelId="{0E829F89-9603-49D6-A4BC-2D8A5FB6136C}" type="sibTrans" cxnId="{161ABB55-751F-46C2-929A-C267476EEAF5}">
      <dgm:prSet/>
      <dgm:spPr/>
      <dgm:t>
        <a:bodyPr/>
        <a:lstStyle/>
        <a:p>
          <a:endParaRPr lang="en-US"/>
        </a:p>
      </dgm:t>
    </dgm:pt>
    <dgm:pt modelId="{B32914CD-2382-4639-AFAA-82EDB47823D4}">
      <dgm:prSet/>
      <dgm:spPr/>
      <dgm:t>
        <a:bodyPr/>
        <a:lstStyle/>
        <a:p>
          <a:r>
            <a:rPr lang="en-GB"/>
            <a:t>Consider the patient situation</a:t>
          </a:r>
          <a:endParaRPr lang="en-US"/>
        </a:p>
      </dgm:t>
    </dgm:pt>
    <dgm:pt modelId="{5CDDAD4F-8503-4BE9-964C-0C5643C63437}" type="parTrans" cxnId="{6D985A56-9C16-4714-84A8-E2FB33CB722C}">
      <dgm:prSet/>
      <dgm:spPr/>
      <dgm:t>
        <a:bodyPr/>
        <a:lstStyle/>
        <a:p>
          <a:endParaRPr lang="en-US"/>
        </a:p>
      </dgm:t>
    </dgm:pt>
    <dgm:pt modelId="{16F3CB76-B4B8-43B3-BA53-0F0DEA586C36}" type="sibTrans" cxnId="{6D985A56-9C16-4714-84A8-E2FB33CB722C}">
      <dgm:prSet/>
      <dgm:spPr/>
      <dgm:t>
        <a:bodyPr/>
        <a:lstStyle/>
        <a:p>
          <a:endParaRPr lang="en-US"/>
        </a:p>
      </dgm:t>
    </dgm:pt>
    <dgm:pt modelId="{CF58BF68-4D3B-42DD-8ECD-86648973F0A2}">
      <dgm:prSet/>
      <dgm:spPr/>
      <dgm:t>
        <a:bodyPr/>
        <a:lstStyle/>
        <a:p>
          <a:r>
            <a:rPr lang="en-GB"/>
            <a:t>Collect cues and information</a:t>
          </a:r>
          <a:endParaRPr lang="en-US"/>
        </a:p>
      </dgm:t>
    </dgm:pt>
    <dgm:pt modelId="{D6083E7A-A82B-4306-BF7D-D516DEEF4FEB}" type="parTrans" cxnId="{2BE7B789-B7EA-4A59-AC8E-73B07B68F1A2}">
      <dgm:prSet/>
      <dgm:spPr/>
      <dgm:t>
        <a:bodyPr/>
        <a:lstStyle/>
        <a:p>
          <a:endParaRPr lang="en-US"/>
        </a:p>
      </dgm:t>
    </dgm:pt>
    <dgm:pt modelId="{970BDD64-98DB-4D0D-96FB-ECEA68D4CFFD}" type="sibTrans" cxnId="{2BE7B789-B7EA-4A59-AC8E-73B07B68F1A2}">
      <dgm:prSet/>
      <dgm:spPr/>
      <dgm:t>
        <a:bodyPr/>
        <a:lstStyle/>
        <a:p>
          <a:endParaRPr lang="en-US"/>
        </a:p>
      </dgm:t>
    </dgm:pt>
    <dgm:pt modelId="{CB0D6EEA-54DC-482E-AC15-D1F5E6F7EB78}" type="pres">
      <dgm:prSet presAssocID="{24D70750-62AC-4E8A-89FF-ACA8776E02B8}" presName="diagram" presStyleCnt="0">
        <dgm:presLayoutVars>
          <dgm:dir/>
          <dgm:resizeHandles val="exact"/>
        </dgm:presLayoutVars>
      </dgm:prSet>
      <dgm:spPr/>
    </dgm:pt>
    <dgm:pt modelId="{38A720BF-FE1F-4907-9B0F-028703B628EB}" type="pres">
      <dgm:prSet presAssocID="{C4BC8CCD-F82B-483C-A434-102827C027D7}" presName="node" presStyleLbl="node1" presStyleIdx="0" presStyleCnt="6">
        <dgm:presLayoutVars>
          <dgm:bulletEnabled val="1"/>
        </dgm:presLayoutVars>
      </dgm:prSet>
      <dgm:spPr/>
    </dgm:pt>
    <dgm:pt modelId="{E1CEA69F-8402-4D8B-9CC9-468D01BC240E}" type="pres">
      <dgm:prSet presAssocID="{B3E0C537-B5A8-4F53-B12C-B90303B808CF}" presName="sibTrans" presStyleCnt="0"/>
      <dgm:spPr/>
    </dgm:pt>
    <dgm:pt modelId="{F66A39AF-A73F-43A1-A16C-7EEA0892DF92}" type="pres">
      <dgm:prSet presAssocID="{B9785215-0505-4A7D-8597-C452CE1D43F9}" presName="node" presStyleLbl="node1" presStyleIdx="1" presStyleCnt="6">
        <dgm:presLayoutVars>
          <dgm:bulletEnabled val="1"/>
        </dgm:presLayoutVars>
      </dgm:prSet>
      <dgm:spPr/>
    </dgm:pt>
    <dgm:pt modelId="{3A178DE7-5AB4-4F00-BDCF-106F4526E842}" type="pres">
      <dgm:prSet presAssocID="{FC51FD62-A927-43EF-911A-9F7AE61A4632}" presName="sibTrans" presStyleCnt="0"/>
      <dgm:spPr/>
    </dgm:pt>
    <dgm:pt modelId="{18C263AC-9EAB-4043-A9B4-FEBE15CBFC5F}" type="pres">
      <dgm:prSet presAssocID="{BEB2C882-4CF7-47DB-B996-9523671286A4}" presName="node" presStyleLbl="node1" presStyleIdx="2" presStyleCnt="6">
        <dgm:presLayoutVars>
          <dgm:bulletEnabled val="1"/>
        </dgm:presLayoutVars>
      </dgm:prSet>
      <dgm:spPr/>
    </dgm:pt>
    <dgm:pt modelId="{39DA8635-BB65-49E5-B31D-24ADAF01C369}" type="pres">
      <dgm:prSet presAssocID="{8CC8B01D-4723-472F-879C-C007D6B6EF80}" presName="sibTrans" presStyleCnt="0"/>
      <dgm:spPr/>
    </dgm:pt>
    <dgm:pt modelId="{1C2A0F8C-7101-46E3-9347-BD78F8385AE5}" type="pres">
      <dgm:prSet presAssocID="{E5F30105-4E6F-4A8C-9CCE-319F68F8B2A3}" presName="node" presStyleLbl="node1" presStyleIdx="3" presStyleCnt="6">
        <dgm:presLayoutVars>
          <dgm:bulletEnabled val="1"/>
        </dgm:presLayoutVars>
      </dgm:prSet>
      <dgm:spPr/>
    </dgm:pt>
    <dgm:pt modelId="{143D41BA-B4BF-48E7-9BB4-3D6B7B331264}" type="pres">
      <dgm:prSet presAssocID="{0E829F89-9603-49D6-A4BC-2D8A5FB6136C}" presName="sibTrans" presStyleCnt="0"/>
      <dgm:spPr/>
    </dgm:pt>
    <dgm:pt modelId="{1FA07A1A-2E3B-4A17-8E30-F02C9028A9FC}" type="pres">
      <dgm:prSet presAssocID="{B32914CD-2382-4639-AFAA-82EDB47823D4}" presName="node" presStyleLbl="node1" presStyleIdx="4" presStyleCnt="6">
        <dgm:presLayoutVars>
          <dgm:bulletEnabled val="1"/>
        </dgm:presLayoutVars>
      </dgm:prSet>
      <dgm:spPr/>
    </dgm:pt>
    <dgm:pt modelId="{BF9E9F27-D800-4530-B835-C1932C88AE81}" type="pres">
      <dgm:prSet presAssocID="{16F3CB76-B4B8-43B3-BA53-0F0DEA586C36}" presName="sibTrans" presStyleCnt="0"/>
      <dgm:spPr/>
    </dgm:pt>
    <dgm:pt modelId="{0EAFFDDB-EFC8-499F-A91B-474AFB39114D}" type="pres">
      <dgm:prSet presAssocID="{CF58BF68-4D3B-42DD-8ECD-86648973F0A2}" presName="node" presStyleLbl="node1" presStyleIdx="5" presStyleCnt="6">
        <dgm:presLayoutVars>
          <dgm:bulletEnabled val="1"/>
        </dgm:presLayoutVars>
      </dgm:prSet>
      <dgm:spPr/>
    </dgm:pt>
  </dgm:ptLst>
  <dgm:cxnLst>
    <dgm:cxn modelId="{7C62945D-49C4-41B1-A604-C32EF137774F}" type="presOf" srcId="{C4BC8CCD-F82B-483C-A434-102827C027D7}" destId="{38A720BF-FE1F-4907-9B0F-028703B628EB}" srcOrd="0" destOrd="0" presId="urn:microsoft.com/office/officeart/2005/8/layout/default"/>
    <dgm:cxn modelId="{82519B44-DFD0-4E4E-B79F-21FA09DADE65}" type="presOf" srcId="{B9785215-0505-4A7D-8597-C452CE1D43F9}" destId="{F66A39AF-A73F-43A1-A16C-7EEA0892DF92}" srcOrd="0" destOrd="0" presId="urn:microsoft.com/office/officeart/2005/8/layout/default"/>
    <dgm:cxn modelId="{EAFAF64D-48D0-40A2-8A35-38BEEA5A3729}" type="presOf" srcId="{24D70750-62AC-4E8A-89FF-ACA8776E02B8}" destId="{CB0D6EEA-54DC-482E-AC15-D1F5E6F7EB78}" srcOrd="0" destOrd="0" presId="urn:microsoft.com/office/officeart/2005/8/layout/default"/>
    <dgm:cxn modelId="{4ECFA86F-5A89-43F9-8DB7-7F405ED326A6}" type="presOf" srcId="{CF58BF68-4D3B-42DD-8ECD-86648973F0A2}" destId="{0EAFFDDB-EFC8-499F-A91B-474AFB39114D}" srcOrd="0" destOrd="0" presId="urn:microsoft.com/office/officeart/2005/8/layout/default"/>
    <dgm:cxn modelId="{F5D0AE72-4F53-40C6-813B-BA9DBDA2E0B4}" srcId="{24D70750-62AC-4E8A-89FF-ACA8776E02B8}" destId="{C4BC8CCD-F82B-483C-A434-102827C027D7}" srcOrd="0" destOrd="0" parTransId="{59BB771F-4533-424D-A904-E5300035EF8E}" sibTransId="{B3E0C537-B5A8-4F53-B12C-B90303B808CF}"/>
    <dgm:cxn modelId="{161ABB55-751F-46C2-929A-C267476EEAF5}" srcId="{24D70750-62AC-4E8A-89FF-ACA8776E02B8}" destId="{E5F30105-4E6F-4A8C-9CCE-319F68F8B2A3}" srcOrd="3" destOrd="0" parTransId="{7F2AA276-1072-4B38-A5E2-7D296B4235F5}" sibTransId="{0E829F89-9603-49D6-A4BC-2D8A5FB6136C}"/>
    <dgm:cxn modelId="{6D985A56-9C16-4714-84A8-E2FB33CB722C}" srcId="{24D70750-62AC-4E8A-89FF-ACA8776E02B8}" destId="{B32914CD-2382-4639-AFAA-82EDB47823D4}" srcOrd="4" destOrd="0" parTransId="{5CDDAD4F-8503-4BE9-964C-0C5643C63437}" sibTransId="{16F3CB76-B4B8-43B3-BA53-0F0DEA586C36}"/>
    <dgm:cxn modelId="{2BE7B789-B7EA-4A59-AC8E-73B07B68F1A2}" srcId="{24D70750-62AC-4E8A-89FF-ACA8776E02B8}" destId="{CF58BF68-4D3B-42DD-8ECD-86648973F0A2}" srcOrd="5" destOrd="0" parTransId="{D6083E7A-A82B-4306-BF7D-D516DEEF4FEB}" sibTransId="{970BDD64-98DB-4D0D-96FB-ECEA68D4CFFD}"/>
    <dgm:cxn modelId="{A5196B99-102D-4803-9492-4C1EA84E1249}" srcId="{24D70750-62AC-4E8A-89FF-ACA8776E02B8}" destId="{BEB2C882-4CF7-47DB-B996-9523671286A4}" srcOrd="2" destOrd="0" parTransId="{2E7AF8B6-F844-4229-AD12-E0A16ABC68ED}" sibTransId="{8CC8B01D-4723-472F-879C-C007D6B6EF80}"/>
    <dgm:cxn modelId="{737A04A8-D9A4-4495-8454-37D3C5AC10F6}" type="presOf" srcId="{B32914CD-2382-4639-AFAA-82EDB47823D4}" destId="{1FA07A1A-2E3B-4A17-8E30-F02C9028A9FC}" srcOrd="0" destOrd="0" presId="urn:microsoft.com/office/officeart/2005/8/layout/default"/>
    <dgm:cxn modelId="{8EF73DDD-389F-4BB9-A583-D65812ACBF1E}" srcId="{24D70750-62AC-4E8A-89FF-ACA8776E02B8}" destId="{B9785215-0505-4A7D-8597-C452CE1D43F9}" srcOrd="1" destOrd="0" parTransId="{98397EC6-6A32-45D5-90FA-2D698078611B}" sibTransId="{FC51FD62-A927-43EF-911A-9F7AE61A4632}"/>
    <dgm:cxn modelId="{040D8DE6-5CC4-443F-BE26-D545353B10AA}" type="presOf" srcId="{E5F30105-4E6F-4A8C-9CCE-319F68F8B2A3}" destId="{1C2A0F8C-7101-46E3-9347-BD78F8385AE5}" srcOrd="0" destOrd="0" presId="urn:microsoft.com/office/officeart/2005/8/layout/default"/>
    <dgm:cxn modelId="{196149F3-26CF-4CE6-83F6-9463F0E7DE8A}" type="presOf" srcId="{BEB2C882-4CF7-47DB-B996-9523671286A4}" destId="{18C263AC-9EAB-4043-A9B4-FEBE15CBFC5F}" srcOrd="0" destOrd="0" presId="urn:microsoft.com/office/officeart/2005/8/layout/default"/>
    <dgm:cxn modelId="{00962450-50D9-4FCF-BDDF-354540CA1EEC}" type="presParOf" srcId="{CB0D6EEA-54DC-482E-AC15-D1F5E6F7EB78}" destId="{38A720BF-FE1F-4907-9B0F-028703B628EB}" srcOrd="0" destOrd="0" presId="urn:microsoft.com/office/officeart/2005/8/layout/default"/>
    <dgm:cxn modelId="{91521AAE-3B5E-451B-B95A-FC4BC4B18B52}" type="presParOf" srcId="{CB0D6EEA-54DC-482E-AC15-D1F5E6F7EB78}" destId="{E1CEA69F-8402-4D8B-9CC9-468D01BC240E}" srcOrd="1" destOrd="0" presId="urn:microsoft.com/office/officeart/2005/8/layout/default"/>
    <dgm:cxn modelId="{17C6199E-E0CD-4D8D-8A1A-194247D79E8C}" type="presParOf" srcId="{CB0D6EEA-54DC-482E-AC15-D1F5E6F7EB78}" destId="{F66A39AF-A73F-43A1-A16C-7EEA0892DF92}" srcOrd="2" destOrd="0" presId="urn:microsoft.com/office/officeart/2005/8/layout/default"/>
    <dgm:cxn modelId="{7ACFD8B0-C9A7-4719-9495-750163150427}" type="presParOf" srcId="{CB0D6EEA-54DC-482E-AC15-D1F5E6F7EB78}" destId="{3A178DE7-5AB4-4F00-BDCF-106F4526E842}" srcOrd="3" destOrd="0" presId="urn:microsoft.com/office/officeart/2005/8/layout/default"/>
    <dgm:cxn modelId="{89451F3C-7DC5-46B4-A1A3-D323D85BC695}" type="presParOf" srcId="{CB0D6EEA-54DC-482E-AC15-D1F5E6F7EB78}" destId="{18C263AC-9EAB-4043-A9B4-FEBE15CBFC5F}" srcOrd="4" destOrd="0" presId="urn:microsoft.com/office/officeart/2005/8/layout/default"/>
    <dgm:cxn modelId="{F917891F-4560-446B-B895-1A00FEBD568F}" type="presParOf" srcId="{CB0D6EEA-54DC-482E-AC15-D1F5E6F7EB78}" destId="{39DA8635-BB65-49E5-B31D-24ADAF01C369}" srcOrd="5" destOrd="0" presId="urn:microsoft.com/office/officeart/2005/8/layout/default"/>
    <dgm:cxn modelId="{49DAE7A4-A6F0-4EF8-9667-6BB4C538E2CF}" type="presParOf" srcId="{CB0D6EEA-54DC-482E-AC15-D1F5E6F7EB78}" destId="{1C2A0F8C-7101-46E3-9347-BD78F8385AE5}" srcOrd="6" destOrd="0" presId="urn:microsoft.com/office/officeart/2005/8/layout/default"/>
    <dgm:cxn modelId="{796C819B-24DE-49AF-98D7-BB3A253910EE}" type="presParOf" srcId="{CB0D6EEA-54DC-482E-AC15-D1F5E6F7EB78}" destId="{143D41BA-B4BF-48E7-9BB4-3D6B7B331264}" srcOrd="7" destOrd="0" presId="urn:microsoft.com/office/officeart/2005/8/layout/default"/>
    <dgm:cxn modelId="{03869634-23A8-44F2-A18B-29F344F1F6A2}" type="presParOf" srcId="{CB0D6EEA-54DC-482E-AC15-D1F5E6F7EB78}" destId="{1FA07A1A-2E3B-4A17-8E30-F02C9028A9FC}" srcOrd="8" destOrd="0" presId="urn:microsoft.com/office/officeart/2005/8/layout/default"/>
    <dgm:cxn modelId="{AEDF3BB1-D25C-4FB9-85AF-1CB32CF4031C}" type="presParOf" srcId="{CB0D6EEA-54DC-482E-AC15-D1F5E6F7EB78}" destId="{BF9E9F27-D800-4530-B835-C1932C88AE81}" srcOrd="9" destOrd="0" presId="urn:microsoft.com/office/officeart/2005/8/layout/default"/>
    <dgm:cxn modelId="{261B0448-7997-461E-B0B3-676957BFC1E3}" type="presParOf" srcId="{CB0D6EEA-54DC-482E-AC15-D1F5E6F7EB78}" destId="{0EAFFDDB-EFC8-499F-A91B-474AFB39114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17DF96-F3B5-4683-85EE-92DF19829F92}" type="doc">
      <dgm:prSet loTypeId="urn:microsoft.com/office/officeart/2005/8/layout/defaul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F2657A-4475-4FD7-BBE9-B718B647D9CE}">
      <dgm:prSet/>
      <dgm:spPr/>
      <dgm:t>
        <a:bodyPr/>
        <a:lstStyle/>
        <a:p>
          <a:r>
            <a:rPr lang="en-GB"/>
            <a:t>Situation: Resident becomes withdrawn.</a:t>
          </a:r>
          <a:endParaRPr lang="en-US"/>
        </a:p>
      </dgm:t>
    </dgm:pt>
    <dgm:pt modelId="{5605A98D-8A3D-4F2F-B295-ABCC275A0D50}" type="parTrans" cxnId="{CC401F7D-2E0A-4A98-9216-25594DAF5AFE}">
      <dgm:prSet/>
      <dgm:spPr/>
      <dgm:t>
        <a:bodyPr/>
        <a:lstStyle/>
        <a:p>
          <a:endParaRPr lang="en-US"/>
        </a:p>
      </dgm:t>
    </dgm:pt>
    <dgm:pt modelId="{0A444DA7-7892-4DD0-BB8C-D6E1D0189292}" type="sibTrans" cxnId="{CC401F7D-2E0A-4A98-9216-25594DAF5AFE}">
      <dgm:prSet/>
      <dgm:spPr/>
      <dgm:t>
        <a:bodyPr/>
        <a:lstStyle/>
        <a:p>
          <a:endParaRPr lang="en-US"/>
        </a:p>
      </dgm:t>
    </dgm:pt>
    <dgm:pt modelId="{E9B5E4E8-F3CA-44A8-BDF9-186714C362F1}">
      <dgm:prSet/>
      <dgm:spPr/>
      <dgm:t>
        <a:bodyPr/>
        <a:lstStyle/>
        <a:p>
          <a:r>
            <a:rPr lang="en-GB"/>
            <a:t>Collect cues: Observations and records.</a:t>
          </a:r>
          <a:endParaRPr lang="en-US"/>
        </a:p>
      </dgm:t>
    </dgm:pt>
    <dgm:pt modelId="{6C4D652B-2ABA-422E-8BAD-853186D3A940}" type="parTrans" cxnId="{BF6519F8-71FF-4403-B21B-21ED12ECB2F3}">
      <dgm:prSet/>
      <dgm:spPr/>
      <dgm:t>
        <a:bodyPr/>
        <a:lstStyle/>
        <a:p>
          <a:endParaRPr lang="en-US"/>
        </a:p>
      </dgm:t>
    </dgm:pt>
    <dgm:pt modelId="{AA4EA843-E1EA-4E88-ADA3-EAA42F01949F}" type="sibTrans" cxnId="{BF6519F8-71FF-4403-B21B-21ED12ECB2F3}">
      <dgm:prSet/>
      <dgm:spPr/>
      <dgm:t>
        <a:bodyPr/>
        <a:lstStyle/>
        <a:p>
          <a:endParaRPr lang="en-US"/>
        </a:p>
      </dgm:t>
    </dgm:pt>
    <dgm:pt modelId="{430AC9F6-6327-4679-A605-56E11A192628}">
      <dgm:prSet/>
      <dgm:spPr/>
      <dgm:t>
        <a:bodyPr/>
        <a:lstStyle/>
        <a:p>
          <a:r>
            <a:rPr lang="en-GB"/>
            <a:t>Process information: analyse causes.</a:t>
          </a:r>
          <a:endParaRPr lang="en-US"/>
        </a:p>
      </dgm:t>
    </dgm:pt>
    <dgm:pt modelId="{DDC9DD45-9F19-46EE-A173-6579ED4FBBBC}" type="parTrans" cxnId="{56F49EF0-06A3-4ED4-88D2-BA1DADF1A995}">
      <dgm:prSet/>
      <dgm:spPr/>
      <dgm:t>
        <a:bodyPr/>
        <a:lstStyle/>
        <a:p>
          <a:endParaRPr lang="en-US"/>
        </a:p>
      </dgm:t>
    </dgm:pt>
    <dgm:pt modelId="{6A80707D-ACA3-4D01-8C13-E8157A5F66FC}" type="sibTrans" cxnId="{56F49EF0-06A3-4ED4-88D2-BA1DADF1A995}">
      <dgm:prSet/>
      <dgm:spPr/>
      <dgm:t>
        <a:bodyPr/>
        <a:lstStyle/>
        <a:p>
          <a:endParaRPr lang="en-US"/>
        </a:p>
      </dgm:t>
    </dgm:pt>
    <dgm:pt modelId="{44B7EDCC-0DCD-4C6E-AAE6-4A73C0417AF9}">
      <dgm:prSet/>
      <dgm:spPr/>
      <dgm:t>
        <a:bodyPr/>
        <a:lstStyle/>
        <a:p>
          <a:r>
            <a:rPr lang="en-GB"/>
            <a:t>Goal: Increase engagement.</a:t>
          </a:r>
          <a:endParaRPr lang="en-US"/>
        </a:p>
      </dgm:t>
    </dgm:pt>
    <dgm:pt modelId="{AD7E5CB0-F2D5-451A-860C-0AA252E55CE3}" type="parTrans" cxnId="{1A9A16BE-603E-4108-A30A-D093C37CD892}">
      <dgm:prSet/>
      <dgm:spPr/>
      <dgm:t>
        <a:bodyPr/>
        <a:lstStyle/>
        <a:p>
          <a:endParaRPr lang="en-US"/>
        </a:p>
      </dgm:t>
    </dgm:pt>
    <dgm:pt modelId="{602EE594-745F-4D0D-A950-25A9EB9925A9}" type="sibTrans" cxnId="{1A9A16BE-603E-4108-A30A-D093C37CD892}">
      <dgm:prSet/>
      <dgm:spPr/>
      <dgm:t>
        <a:bodyPr/>
        <a:lstStyle/>
        <a:p>
          <a:endParaRPr lang="en-US"/>
        </a:p>
      </dgm:t>
    </dgm:pt>
    <dgm:pt modelId="{899DD551-05CA-4A45-9826-CAAE1F77D906}">
      <dgm:prSet/>
      <dgm:spPr/>
      <dgm:t>
        <a:bodyPr/>
        <a:lstStyle/>
        <a:p>
          <a:r>
            <a:rPr lang="en-GB"/>
            <a:t>Action: Support plan.</a:t>
          </a:r>
          <a:endParaRPr lang="en-US"/>
        </a:p>
      </dgm:t>
    </dgm:pt>
    <dgm:pt modelId="{6AA205BC-89A6-4BB1-9B3D-4DD8C8B9753B}" type="parTrans" cxnId="{E2532DA7-E666-400E-B0A0-AFB71364BF54}">
      <dgm:prSet/>
      <dgm:spPr/>
      <dgm:t>
        <a:bodyPr/>
        <a:lstStyle/>
        <a:p>
          <a:endParaRPr lang="en-US"/>
        </a:p>
      </dgm:t>
    </dgm:pt>
    <dgm:pt modelId="{12345FBE-2980-40F9-87C0-B31E24D31987}" type="sibTrans" cxnId="{E2532DA7-E666-400E-B0A0-AFB71364BF54}">
      <dgm:prSet/>
      <dgm:spPr/>
      <dgm:t>
        <a:bodyPr/>
        <a:lstStyle/>
        <a:p>
          <a:endParaRPr lang="en-US"/>
        </a:p>
      </dgm:t>
    </dgm:pt>
    <dgm:pt modelId="{BE42FDCE-33AD-44BC-AD45-B48518471F73}">
      <dgm:prSet/>
      <dgm:spPr/>
      <dgm:t>
        <a:bodyPr/>
        <a:lstStyle/>
        <a:p>
          <a:r>
            <a:rPr lang="en-GB"/>
            <a:t>Evaluate progress.</a:t>
          </a:r>
          <a:endParaRPr lang="en-US"/>
        </a:p>
      </dgm:t>
    </dgm:pt>
    <dgm:pt modelId="{4C64CC3C-F06D-48E3-B06C-0F131311A06C}" type="parTrans" cxnId="{37F4F738-DB5D-4DA8-B510-C89D9B6A0421}">
      <dgm:prSet/>
      <dgm:spPr/>
      <dgm:t>
        <a:bodyPr/>
        <a:lstStyle/>
        <a:p>
          <a:endParaRPr lang="en-US"/>
        </a:p>
      </dgm:t>
    </dgm:pt>
    <dgm:pt modelId="{7DC95C3E-53FC-4B45-8664-7B2170BD28F0}" type="sibTrans" cxnId="{37F4F738-DB5D-4DA8-B510-C89D9B6A0421}">
      <dgm:prSet/>
      <dgm:spPr/>
      <dgm:t>
        <a:bodyPr/>
        <a:lstStyle/>
        <a:p>
          <a:endParaRPr lang="en-US"/>
        </a:p>
      </dgm:t>
    </dgm:pt>
    <dgm:pt modelId="{12BAA29E-8C1A-410C-B458-D711A75B85A5}">
      <dgm:prSet/>
      <dgm:spPr/>
      <dgm:t>
        <a:bodyPr/>
        <a:lstStyle/>
        <a:p>
          <a:r>
            <a:rPr lang="en-GB"/>
            <a:t>Reflect on effectiveness.</a:t>
          </a:r>
          <a:endParaRPr lang="en-US"/>
        </a:p>
      </dgm:t>
    </dgm:pt>
    <dgm:pt modelId="{9805BBA0-D012-4D5B-87EC-1CEC0DCA6D60}" type="parTrans" cxnId="{E098D8B1-2EBC-46F4-9006-5302F2534100}">
      <dgm:prSet/>
      <dgm:spPr/>
      <dgm:t>
        <a:bodyPr/>
        <a:lstStyle/>
        <a:p>
          <a:endParaRPr lang="en-US"/>
        </a:p>
      </dgm:t>
    </dgm:pt>
    <dgm:pt modelId="{7C9E1BCC-BD41-4A22-885A-7111A8B45DD3}" type="sibTrans" cxnId="{E098D8B1-2EBC-46F4-9006-5302F2534100}">
      <dgm:prSet/>
      <dgm:spPr/>
      <dgm:t>
        <a:bodyPr/>
        <a:lstStyle/>
        <a:p>
          <a:endParaRPr lang="en-US"/>
        </a:p>
      </dgm:t>
    </dgm:pt>
    <dgm:pt modelId="{A4E94C11-D0BE-459E-A8B7-AEEB0EAA5E8C}" type="pres">
      <dgm:prSet presAssocID="{2A17DF96-F3B5-4683-85EE-92DF19829F92}" presName="diagram" presStyleCnt="0">
        <dgm:presLayoutVars>
          <dgm:dir/>
          <dgm:resizeHandles val="exact"/>
        </dgm:presLayoutVars>
      </dgm:prSet>
      <dgm:spPr/>
    </dgm:pt>
    <dgm:pt modelId="{FFCDBE56-FA64-432E-BF1D-5AF99ACC043F}" type="pres">
      <dgm:prSet presAssocID="{95F2657A-4475-4FD7-BBE9-B718B647D9CE}" presName="node" presStyleLbl="node1" presStyleIdx="0" presStyleCnt="7">
        <dgm:presLayoutVars>
          <dgm:bulletEnabled val="1"/>
        </dgm:presLayoutVars>
      </dgm:prSet>
      <dgm:spPr/>
    </dgm:pt>
    <dgm:pt modelId="{09BE9EB8-D64D-4BC0-AF75-A6520376CA29}" type="pres">
      <dgm:prSet presAssocID="{0A444DA7-7892-4DD0-BB8C-D6E1D0189292}" presName="sibTrans" presStyleCnt="0"/>
      <dgm:spPr/>
    </dgm:pt>
    <dgm:pt modelId="{8D24269B-3719-49D8-AD81-6115783611C2}" type="pres">
      <dgm:prSet presAssocID="{E9B5E4E8-F3CA-44A8-BDF9-186714C362F1}" presName="node" presStyleLbl="node1" presStyleIdx="1" presStyleCnt="7">
        <dgm:presLayoutVars>
          <dgm:bulletEnabled val="1"/>
        </dgm:presLayoutVars>
      </dgm:prSet>
      <dgm:spPr/>
    </dgm:pt>
    <dgm:pt modelId="{503A46D0-C1D0-4C9E-8756-0662F3F60828}" type="pres">
      <dgm:prSet presAssocID="{AA4EA843-E1EA-4E88-ADA3-EAA42F01949F}" presName="sibTrans" presStyleCnt="0"/>
      <dgm:spPr/>
    </dgm:pt>
    <dgm:pt modelId="{57173E78-5E55-425A-859F-CF36F6D1AE15}" type="pres">
      <dgm:prSet presAssocID="{430AC9F6-6327-4679-A605-56E11A192628}" presName="node" presStyleLbl="node1" presStyleIdx="2" presStyleCnt="7">
        <dgm:presLayoutVars>
          <dgm:bulletEnabled val="1"/>
        </dgm:presLayoutVars>
      </dgm:prSet>
      <dgm:spPr/>
    </dgm:pt>
    <dgm:pt modelId="{A24972EF-D79F-4530-9FC1-2A9C43EBAEF7}" type="pres">
      <dgm:prSet presAssocID="{6A80707D-ACA3-4D01-8C13-E8157A5F66FC}" presName="sibTrans" presStyleCnt="0"/>
      <dgm:spPr/>
    </dgm:pt>
    <dgm:pt modelId="{CB046D71-FB0F-4DFB-9F8C-F5F898E4F4E4}" type="pres">
      <dgm:prSet presAssocID="{44B7EDCC-0DCD-4C6E-AAE6-4A73C0417AF9}" presName="node" presStyleLbl="node1" presStyleIdx="3" presStyleCnt="7">
        <dgm:presLayoutVars>
          <dgm:bulletEnabled val="1"/>
        </dgm:presLayoutVars>
      </dgm:prSet>
      <dgm:spPr/>
    </dgm:pt>
    <dgm:pt modelId="{E3405DFB-F19A-4A70-AA98-91F195D0CB1E}" type="pres">
      <dgm:prSet presAssocID="{602EE594-745F-4D0D-A950-25A9EB9925A9}" presName="sibTrans" presStyleCnt="0"/>
      <dgm:spPr/>
    </dgm:pt>
    <dgm:pt modelId="{26866A13-12AB-47E6-AA4D-C7C14A145C11}" type="pres">
      <dgm:prSet presAssocID="{899DD551-05CA-4A45-9826-CAAE1F77D906}" presName="node" presStyleLbl="node1" presStyleIdx="4" presStyleCnt="7">
        <dgm:presLayoutVars>
          <dgm:bulletEnabled val="1"/>
        </dgm:presLayoutVars>
      </dgm:prSet>
      <dgm:spPr/>
    </dgm:pt>
    <dgm:pt modelId="{E00EDFBE-9F5B-456D-B368-4164B230E822}" type="pres">
      <dgm:prSet presAssocID="{12345FBE-2980-40F9-87C0-B31E24D31987}" presName="sibTrans" presStyleCnt="0"/>
      <dgm:spPr/>
    </dgm:pt>
    <dgm:pt modelId="{5BFBBCF6-17B5-4AD0-A774-EB00D41F96FA}" type="pres">
      <dgm:prSet presAssocID="{BE42FDCE-33AD-44BC-AD45-B48518471F73}" presName="node" presStyleLbl="node1" presStyleIdx="5" presStyleCnt="7">
        <dgm:presLayoutVars>
          <dgm:bulletEnabled val="1"/>
        </dgm:presLayoutVars>
      </dgm:prSet>
      <dgm:spPr/>
    </dgm:pt>
    <dgm:pt modelId="{983F8BC9-C973-4A07-97D0-18A4CC893B0B}" type="pres">
      <dgm:prSet presAssocID="{7DC95C3E-53FC-4B45-8664-7B2170BD28F0}" presName="sibTrans" presStyleCnt="0"/>
      <dgm:spPr/>
    </dgm:pt>
    <dgm:pt modelId="{87861AB2-4577-4129-90C5-AC5D76F3E955}" type="pres">
      <dgm:prSet presAssocID="{12BAA29E-8C1A-410C-B458-D711A75B85A5}" presName="node" presStyleLbl="node1" presStyleIdx="6" presStyleCnt="7">
        <dgm:presLayoutVars>
          <dgm:bulletEnabled val="1"/>
        </dgm:presLayoutVars>
      </dgm:prSet>
      <dgm:spPr/>
    </dgm:pt>
  </dgm:ptLst>
  <dgm:cxnLst>
    <dgm:cxn modelId="{37F4F738-DB5D-4DA8-B510-C89D9B6A0421}" srcId="{2A17DF96-F3B5-4683-85EE-92DF19829F92}" destId="{BE42FDCE-33AD-44BC-AD45-B48518471F73}" srcOrd="5" destOrd="0" parTransId="{4C64CC3C-F06D-48E3-B06C-0F131311A06C}" sibTransId="{7DC95C3E-53FC-4B45-8664-7B2170BD28F0}"/>
    <dgm:cxn modelId="{5FA83162-360D-44F7-92A8-E1CEDBF19081}" type="presOf" srcId="{899DD551-05CA-4A45-9826-CAAE1F77D906}" destId="{26866A13-12AB-47E6-AA4D-C7C14A145C11}" srcOrd="0" destOrd="0" presId="urn:microsoft.com/office/officeart/2005/8/layout/default"/>
    <dgm:cxn modelId="{953ECA4F-0BB7-478E-9B06-D7166D7D10F9}" type="presOf" srcId="{2A17DF96-F3B5-4683-85EE-92DF19829F92}" destId="{A4E94C11-D0BE-459E-A8B7-AEEB0EAA5E8C}" srcOrd="0" destOrd="0" presId="urn:microsoft.com/office/officeart/2005/8/layout/default"/>
    <dgm:cxn modelId="{7FE88671-2658-438B-ACEC-ED86F581BEAC}" type="presOf" srcId="{430AC9F6-6327-4679-A605-56E11A192628}" destId="{57173E78-5E55-425A-859F-CF36F6D1AE15}" srcOrd="0" destOrd="0" presId="urn:microsoft.com/office/officeart/2005/8/layout/default"/>
    <dgm:cxn modelId="{CC401F7D-2E0A-4A98-9216-25594DAF5AFE}" srcId="{2A17DF96-F3B5-4683-85EE-92DF19829F92}" destId="{95F2657A-4475-4FD7-BBE9-B718B647D9CE}" srcOrd="0" destOrd="0" parTransId="{5605A98D-8A3D-4F2F-B295-ABCC275A0D50}" sibTransId="{0A444DA7-7892-4DD0-BB8C-D6E1D0189292}"/>
    <dgm:cxn modelId="{8DD4688B-C743-4EA7-8D8A-011B85113063}" type="presOf" srcId="{E9B5E4E8-F3CA-44A8-BDF9-186714C362F1}" destId="{8D24269B-3719-49D8-AD81-6115783611C2}" srcOrd="0" destOrd="0" presId="urn:microsoft.com/office/officeart/2005/8/layout/default"/>
    <dgm:cxn modelId="{E2532DA7-E666-400E-B0A0-AFB71364BF54}" srcId="{2A17DF96-F3B5-4683-85EE-92DF19829F92}" destId="{899DD551-05CA-4A45-9826-CAAE1F77D906}" srcOrd="4" destOrd="0" parTransId="{6AA205BC-89A6-4BB1-9B3D-4DD8C8B9753B}" sibTransId="{12345FBE-2980-40F9-87C0-B31E24D31987}"/>
    <dgm:cxn modelId="{E098D8B1-2EBC-46F4-9006-5302F2534100}" srcId="{2A17DF96-F3B5-4683-85EE-92DF19829F92}" destId="{12BAA29E-8C1A-410C-B458-D711A75B85A5}" srcOrd="6" destOrd="0" parTransId="{9805BBA0-D012-4D5B-87EC-1CEC0DCA6D60}" sibTransId="{7C9E1BCC-BD41-4A22-885A-7111A8B45DD3}"/>
    <dgm:cxn modelId="{F5DE71B7-3C95-4440-911A-5A3A3EE3D5D5}" type="presOf" srcId="{12BAA29E-8C1A-410C-B458-D711A75B85A5}" destId="{87861AB2-4577-4129-90C5-AC5D76F3E955}" srcOrd="0" destOrd="0" presId="urn:microsoft.com/office/officeart/2005/8/layout/default"/>
    <dgm:cxn modelId="{1A9A16BE-603E-4108-A30A-D093C37CD892}" srcId="{2A17DF96-F3B5-4683-85EE-92DF19829F92}" destId="{44B7EDCC-0DCD-4C6E-AAE6-4A73C0417AF9}" srcOrd="3" destOrd="0" parTransId="{AD7E5CB0-F2D5-451A-860C-0AA252E55CE3}" sibTransId="{602EE594-745F-4D0D-A950-25A9EB9925A9}"/>
    <dgm:cxn modelId="{016A9CBF-077A-4D24-BC6D-DE5136D866D6}" type="presOf" srcId="{44B7EDCC-0DCD-4C6E-AAE6-4A73C0417AF9}" destId="{CB046D71-FB0F-4DFB-9F8C-F5F898E4F4E4}" srcOrd="0" destOrd="0" presId="urn:microsoft.com/office/officeart/2005/8/layout/default"/>
    <dgm:cxn modelId="{BA48C0D8-C49B-4DA8-925D-1FD328034607}" type="presOf" srcId="{95F2657A-4475-4FD7-BBE9-B718B647D9CE}" destId="{FFCDBE56-FA64-432E-BF1D-5AF99ACC043F}" srcOrd="0" destOrd="0" presId="urn:microsoft.com/office/officeart/2005/8/layout/default"/>
    <dgm:cxn modelId="{4531DCDD-5C55-4334-979D-91E17C563B50}" type="presOf" srcId="{BE42FDCE-33AD-44BC-AD45-B48518471F73}" destId="{5BFBBCF6-17B5-4AD0-A774-EB00D41F96FA}" srcOrd="0" destOrd="0" presId="urn:microsoft.com/office/officeart/2005/8/layout/default"/>
    <dgm:cxn modelId="{56F49EF0-06A3-4ED4-88D2-BA1DADF1A995}" srcId="{2A17DF96-F3B5-4683-85EE-92DF19829F92}" destId="{430AC9F6-6327-4679-A605-56E11A192628}" srcOrd="2" destOrd="0" parTransId="{DDC9DD45-9F19-46EE-A173-6579ED4FBBBC}" sibTransId="{6A80707D-ACA3-4D01-8C13-E8157A5F66FC}"/>
    <dgm:cxn modelId="{BF6519F8-71FF-4403-B21B-21ED12ECB2F3}" srcId="{2A17DF96-F3B5-4683-85EE-92DF19829F92}" destId="{E9B5E4E8-F3CA-44A8-BDF9-186714C362F1}" srcOrd="1" destOrd="0" parTransId="{6C4D652B-2ABA-422E-8BAD-853186D3A940}" sibTransId="{AA4EA843-E1EA-4E88-ADA3-EAA42F01949F}"/>
    <dgm:cxn modelId="{7505E40F-B00A-4F5F-8AFE-43D46EC30F8D}" type="presParOf" srcId="{A4E94C11-D0BE-459E-A8B7-AEEB0EAA5E8C}" destId="{FFCDBE56-FA64-432E-BF1D-5AF99ACC043F}" srcOrd="0" destOrd="0" presId="urn:microsoft.com/office/officeart/2005/8/layout/default"/>
    <dgm:cxn modelId="{D7E8C5CB-3653-4A38-AE95-17B5C450D9C7}" type="presParOf" srcId="{A4E94C11-D0BE-459E-A8B7-AEEB0EAA5E8C}" destId="{09BE9EB8-D64D-4BC0-AF75-A6520376CA29}" srcOrd="1" destOrd="0" presId="urn:microsoft.com/office/officeart/2005/8/layout/default"/>
    <dgm:cxn modelId="{32287832-05A7-48CA-8E86-B782498FCFDD}" type="presParOf" srcId="{A4E94C11-D0BE-459E-A8B7-AEEB0EAA5E8C}" destId="{8D24269B-3719-49D8-AD81-6115783611C2}" srcOrd="2" destOrd="0" presId="urn:microsoft.com/office/officeart/2005/8/layout/default"/>
    <dgm:cxn modelId="{76FD513A-CA27-46AA-AED7-9176EC66B11E}" type="presParOf" srcId="{A4E94C11-D0BE-459E-A8B7-AEEB0EAA5E8C}" destId="{503A46D0-C1D0-4C9E-8756-0662F3F60828}" srcOrd="3" destOrd="0" presId="urn:microsoft.com/office/officeart/2005/8/layout/default"/>
    <dgm:cxn modelId="{6426B760-30F5-4458-8C31-82691C6B9EBC}" type="presParOf" srcId="{A4E94C11-D0BE-459E-A8B7-AEEB0EAA5E8C}" destId="{57173E78-5E55-425A-859F-CF36F6D1AE15}" srcOrd="4" destOrd="0" presId="urn:microsoft.com/office/officeart/2005/8/layout/default"/>
    <dgm:cxn modelId="{E551F6A2-E904-482E-9A2B-D0561FA62EE9}" type="presParOf" srcId="{A4E94C11-D0BE-459E-A8B7-AEEB0EAA5E8C}" destId="{A24972EF-D79F-4530-9FC1-2A9C43EBAEF7}" srcOrd="5" destOrd="0" presId="urn:microsoft.com/office/officeart/2005/8/layout/default"/>
    <dgm:cxn modelId="{DAFF9720-B9F5-47F8-A999-97BC841EFF3B}" type="presParOf" srcId="{A4E94C11-D0BE-459E-A8B7-AEEB0EAA5E8C}" destId="{CB046D71-FB0F-4DFB-9F8C-F5F898E4F4E4}" srcOrd="6" destOrd="0" presId="urn:microsoft.com/office/officeart/2005/8/layout/default"/>
    <dgm:cxn modelId="{85FFE2BA-68E3-4CA4-9004-66A8DD73FA79}" type="presParOf" srcId="{A4E94C11-D0BE-459E-A8B7-AEEB0EAA5E8C}" destId="{E3405DFB-F19A-4A70-AA98-91F195D0CB1E}" srcOrd="7" destOrd="0" presId="urn:microsoft.com/office/officeart/2005/8/layout/default"/>
    <dgm:cxn modelId="{5D0AC533-4AA8-45D5-956C-3807558074B7}" type="presParOf" srcId="{A4E94C11-D0BE-459E-A8B7-AEEB0EAA5E8C}" destId="{26866A13-12AB-47E6-AA4D-C7C14A145C11}" srcOrd="8" destOrd="0" presId="urn:microsoft.com/office/officeart/2005/8/layout/default"/>
    <dgm:cxn modelId="{F00991F7-2ED7-4FF4-ADE5-6EC0AD3EB882}" type="presParOf" srcId="{A4E94C11-D0BE-459E-A8B7-AEEB0EAA5E8C}" destId="{E00EDFBE-9F5B-456D-B368-4164B230E822}" srcOrd="9" destOrd="0" presId="urn:microsoft.com/office/officeart/2005/8/layout/default"/>
    <dgm:cxn modelId="{C05F4BD6-E370-4953-B1C0-B6B08ADCAAE7}" type="presParOf" srcId="{A4E94C11-D0BE-459E-A8B7-AEEB0EAA5E8C}" destId="{5BFBBCF6-17B5-4AD0-A774-EB00D41F96FA}" srcOrd="10" destOrd="0" presId="urn:microsoft.com/office/officeart/2005/8/layout/default"/>
    <dgm:cxn modelId="{6689134E-FE14-4AA6-802D-EEA87E88CA34}" type="presParOf" srcId="{A4E94C11-D0BE-459E-A8B7-AEEB0EAA5E8C}" destId="{983F8BC9-C973-4A07-97D0-18A4CC893B0B}" srcOrd="11" destOrd="0" presId="urn:microsoft.com/office/officeart/2005/8/layout/default"/>
    <dgm:cxn modelId="{643E9C7A-1EA2-42AA-B50D-DE2232F96CC8}" type="presParOf" srcId="{A4E94C11-D0BE-459E-A8B7-AEEB0EAA5E8C}" destId="{87861AB2-4577-4129-90C5-AC5D76F3E95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BB00D1-7C16-4222-8D6A-73B31DECFFE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4841E626-FE3B-4D0C-BF24-FA86B97E39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personalised care</a:t>
          </a:r>
          <a:endParaRPr lang="en-US"/>
        </a:p>
      </dgm:t>
    </dgm:pt>
    <dgm:pt modelId="{FFB1086E-FAE2-433D-B1A0-FEFE910543C7}" type="parTrans" cxnId="{6593F69F-5E65-483D-B5A6-3D540C5AAA6E}">
      <dgm:prSet/>
      <dgm:spPr/>
      <dgm:t>
        <a:bodyPr/>
        <a:lstStyle/>
        <a:p>
          <a:endParaRPr lang="en-US"/>
        </a:p>
      </dgm:t>
    </dgm:pt>
    <dgm:pt modelId="{66B7B7A8-011A-4E6D-A13C-4D0080B1ED66}" type="sibTrans" cxnId="{6593F69F-5E65-483D-B5A6-3D540C5AAA6E}">
      <dgm:prSet/>
      <dgm:spPr/>
      <dgm:t>
        <a:bodyPr/>
        <a:lstStyle/>
        <a:p>
          <a:endParaRPr lang="en-US"/>
        </a:p>
      </dgm:t>
    </dgm:pt>
    <dgm:pt modelId="{768B7828-A76B-4960-BD8B-EE3C7906C7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Encourages evidence-based decisions.</a:t>
          </a:r>
          <a:endParaRPr lang="en-US"/>
        </a:p>
      </dgm:t>
    </dgm:pt>
    <dgm:pt modelId="{7E8609F5-4E8B-43D1-A527-7C04CD953A74}" type="parTrans" cxnId="{CEDEB644-6A6A-43AE-97EE-34F97A0E447D}">
      <dgm:prSet/>
      <dgm:spPr/>
      <dgm:t>
        <a:bodyPr/>
        <a:lstStyle/>
        <a:p>
          <a:endParaRPr lang="en-US"/>
        </a:p>
      </dgm:t>
    </dgm:pt>
    <dgm:pt modelId="{5221E954-031F-4FCA-A247-D7D6109ACAAF}" type="sibTrans" cxnId="{CEDEB644-6A6A-43AE-97EE-34F97A0E447D}">
      <dgm:prSet/>
      <dgm:spPr/>
      <dgm:t>
        <a:bodyPr/>
        <a:lstStyle/>
        <a:p>
          <a:endParaRPr lang="en-US"/>
        </a:p>
      </dgm:t>
    </dgm:pt>
    <dgm:pt modelId="{D6BA8890-6C42-4989-A8E5-055BBA9531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quality of care.</a:t>
          </a:r>
          <a:endParaRPr lang="en-US"/>
        </a:p>
      </dgm:t>
    </dgm:pt>
    <dgm:pt modelId="{D0214BAD-5DDE-4C20-8A42-EE57E1C7D4AA}" type="parTrans" cxnId="{9B529F31-D9A6-4566-83A2-55B82B68DD8B}">
      <dgm:prSet/>
      <dgm:spPr/>
      <dgm:t>
        <a:bodyPr/>
        <a:lstStyle/>
        <a:p>
          <a:endParaRPr lang="en-US"/>
        </a:p>
      </dgm:t>
    </dgm:pt>
    <dgm:pt modelId="{C4E8CCC7-FA9A-4C49-A191-A9AFB34817DA}" type="sibTrans" cxnId="{9B529F31-D9A6-4566-83A2-55B82B68DD8B}">
      <dgm:prSet/>
      <dgm:spPr/>
      <dgm:t>
        <a:bodyPr/>
        <a:lstStyle/>
        <a:p>
          <a:endParaRPr lang="en-US"/>
        </a:p>
      </dgm:t>
    </dgm:pt>
    <dgm:pt modelId="{669AEDB8-A26B-4E3A-B37B-1C53038E09B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Critical thinking is essential in health and social care</a:t>
          </a:r>
          <a:r>
            <a:rPr lang="en-GB">
              <a:latin typeface="Aptos Display" panose="020F0302020204030204"/>
            </a:rPr>
            <a:t> (World Health Organization,2020).</a:t>
          </a:r>
          <a:endParaRPr lang="en-US"/>
        </a:p>
      </dgm:t>
    </dgm:pt>
    <dgm:pt modelId="{766EA35C-FAA1-4AD9-A732-DD7C4C46998A}" type="parTrans" cxnId="{4EAD4F93-6884-43A5-A656-4102C3023BEE}">
      <dgm:prSet/>
      <dgm:spPr/>
      <dgm:t>
        <a:bodyPr/>
        <a:lstStyle/>
        <a:p>
          <a:endParaRPr lang="en-US"/>
        </a:p>
      </dgm:t>
    </dgm:pt>
    <dgm:pt modelId="{5A3B95E2-7970-4D96-8217-1AD9BFDC980F}" type="sibTrans" cxnId="{4EAD4F93-6884-43A5-A656-4102C3023BEE}">
      <dgm:prSet/>
      <dgm:spPr/>
      <dgm:t>
        <a:bodyPr/>
        <a:lstStyle/>
        <a:p>
          <a:endParaRPr lang="en-US"/>
        </a:p>
      </dgm:t>
    </dgm:pt>
    <dgm:pt modelId="{E9FAF1CB-063F-43C1-BF1D-4741A798635E}" type="pres">
      <dgm:prSet presAssocID="{3CBB00D1-7C16-4222-8D6A-73B31DECFFEF}" presName="root" presStyleCnt="0">
        <dgm:presLayoutVars>
          <dgm:dir/>
          <dgm:resizeHandles val="exact"/>
        </dgm:presLayoutVars>
      </dgm:prSet>
      <dgm:spPr/>
    </dgm:pt>
    <dgm:pt modelId="{048D1B79-ABC1-4004-88BB-E54E18963096}" type="pres">
      <dgm:prSet presAssocID="{4841E626-FE3B-4D0C-BF24-FA86B97E3928}" presName="compNode" presStyleCnt="0"/>
      <dgm:spPr/>
    </dgm:pt>
    <dgm:pt modelId="{B38AB28D-63FE-4407-92B2-A366DEC8EC5F}" type="pres">
      <dgm:prSet presAssocID="{4841E626-FE3B-4D0C-BF24-FA86B97E392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B70AAE8-45C6-4F11-B644-57B6C84DEA6B}" type="pres">
      <dgm:prSet presAssocID="{4841E626-FE3B-4D0C-BF24-FA86B97E3928}" presName="spaceRect" presStyleCnt="0"/>
      <dgm:spPr/>
    </dgm:pt>
    <dgm:pt modelId="{B4B55C5E-8AA6-4536-ABBC-9035BF3CF376}" type="pres">
      <dgm:prSet presAssocID="{4841E626-FE3B-4D0C-BF24-FA86B97E3928}" presName="textRect" presStyleLbl="revTx" presStyleIdx="0" presStyleCnt="4">
        <dgm:presLayoutVars>
          <dgm:chMax val="1"/>
          <dgm:chPref val="1"/>
        </dgm:presLayoutVars>
      </dgm:prSet>
      <dgm:spPr/>
    </dgm:pt>
    <dgm:pt modelId="{88173095-B45E-4901-8499-C3402C3A3465}" type="pres">
      <dgm:prSet presAssocID="{66B7B7A8-011A-4E6D-A13C-4D0080B1ED66}" presName="sibTrans" presStyleCnt="0"/>
      <dgm:spPr/>
    </dgm:pt>
    <dgm:pt modelId="{C544EB39-6862-46F9-A912-251290A3477B}" type="pres">
      <dgm:prSet presAssocID="{768B7828-A76B-4960-BD8B-EE3C7906C726}" presName="compNode" presStyleCnt="0"/>
      <dgm:spPr/>
    </dgm:pt>
    <dgm:pt modelId="{31622A74-D73F-40E7-98B1-E45B9981DE07}" type="pres">
      <dgm:prSet presAssocID="{768B7828-A76B-4960-BD8B-EE3C7906C72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2A9B44-EA8E-4588-AE4F-1746A4577078}" type="pres">
      <dgm:prSet presAssocID="{768B7828-A76B-4960-BD8B-EE3C7906C726}" presName="spaceRect" presStyleCnt="0"/>
      <dgm:spPr/>
    </dgm:pt>
    <dgm:pt modelId="{5415C47A-BD19-4414-BBFB-D45A8461D416}" type="pres">
      <dgm:prSet presAssocID="{768B7828-A76B-4960-BD8B-EE3C7906C726}" presName="textRect" presStyleLbl="revTx" presStyleIdx="1" presStyleCnt="4">
        <dgm:presLayoutVars>
          <dgm:chMax val="1"/>
          <dgm:chPref val="1"/>
        </dgm:presLayoutVars>
      </dgm:prSet>
      <dgm:spPr/>
    </dgm:pt>
    <dgm:pt modelId="{B0431C7B-7178-40AE-81A7-A3958F701BCC}" type="pres">
      <dgm:prSet presAssocID="{5221E954-031F-4FCA-A247-D7D6109ACAAF}" presName="sibTrans" presStyleCnt="0"/>
      <dgm:spPr/>
    </dgm:pt>
    <dgm:pt modelId="{C4477BF8-6875-4DC3-B81A-7BA44C46839F}" type="pres">
      <dgm:prSet presAssocID="{D6BA8890-6C42-4989-A8E5-055BBA95315C}" presName="compNode" presStyleCnt="0"/>
      <dgm:spPr/>
    </dgm:pt>
    <dgm:pt modelId="{4A9265A2-ED9F-4B54-965F-5532F8104D31}" type="pres">
      <dgm:prSet presAssocID="{D6BA8890-6C42-4989-A8E5-055BBA95315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3A837AB6-6E84-4114-B8C6-DFF57DBB6C90}" type="pres">
      <dgm:prSet presAssocID="{D6BA8890-6C42-4989-A8E5-055BBA95315C}" presName="spaceRect" presStyleCnt="0"/>
      <dgm:spPr/>
    </dgm:pt>
    <dgm:pt modelId="{4AFD0ADB-7DB3-4659-BEC8-7BEC6384FFE9}" type="pres">
      <dgm:prSet presAssocID="{D6BA8890-6C42-4989-A8E5-055BBA95315C}" presName="textRect" presStyleLbl="revTx" presStyleIdx="2" presStyleCnt="4">
        <dgm:presLayoutVars>
          <dgm:chMax val="1"/>
          <dgm:chPref val="1"/>
        </dgm:presLayoutVars>
      </dgm:prSet>
      <dgm:spPr/>
    </dgm:pt>
    <dgm:pt modelId="{BCA21936-CB7E-4295-9335-7A7329C20C75}" type="pres">
      <dgm:prSet presAssocID="{C4E8CCC7-FA9A-4C49-A191-A9AFB34817DA}" presName="sibTrans" presStyleCnt="0"/>
      <dgm:spPr/>
    </dgm:pt>
    <dgm:pt modelId="{95351529-8266-41B0-A12F-E331CDA533DD}" type="pres">
      <dgm:prSet presAssocID="{669AEDB8-A26B-4E3A-B37B-1C53038E09B7}" presName="compNode" presStyleCnt="0"/>
      <dgm:spPr/>
    </dgm:pt>
    <dgm:pt modelId="{4EA19B93-1AC1-4DED-9696-4FB312D74A77}" type="pres">
      <dgm:prSet presAssocID="{669AEDB8-A26B-4E3A-B37B-1C53038E09B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E112D83-D055-4BB8-883C-6281381F5EB6}" type="pres">
      <dgm:prSet presAssocID="{669AEDB8-A26B-4E3A-B37B-1C53038E09B7}" presName="spaceRect" presStyleCnt="0"/>
      <dgm:spPr/>
    </dgm:pt>
    <dgm:pt modelId="{F5E4B6A2-8571-48FE-A34C-93DE7511DE09}" type="pres">
      <dgm:prSet presAssocID="{669AEDB8-A26B-4E3A-B37B-1C53038E09B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15CE007-CF6E-47E5-9261-A2C80B709ABA}" type="presOf" srcId="{669AEDB8-A26B-4E3A-B37B-1C53038E09B7}" destId="{F5E4B6A2-8571-48FE-A34C-93DE7511DE09}" srcOrd="0" destOrd="0" presId="urn:microsoft.com/office/officeart/2018/2/layout/IconLabelList"/>
    <dgm:cxn modelId="{F005FD0C-1566-4895-8807-727637E3C3A6}" type="presOf" srcId="{D6BA8890-6C42-4989-A8E5-055BBA95315C}" destId="{4AFD0ADB-7DB3-4659-BEC8-7BEC6384FFE9}" srcOrd="0" destOrd="0" presId="urn:microsoft.com/office/officeart/2018/2/layout/IconLabelList"/>
    <dgm:cxn modelId="{69E8FE2F-F038-4A91-A89E-868E27CBB72D}" type="presOf" srcId="{3CBB00D1-7C16-4222-8D6A-73B31DECFFEF}" destId="{E9FAF1CB-063F-43C1-BF1D-4741A798635E}" srcOrd="0" destOrd="0" presId="urn:microsoft.com/office/officeart/2018/2/layout/IconLabelList"/>
    <dgm:cxn modelId="{9B529F31-D9A6-4566-83A2-55B82B68DD8B}" srcId="{3CBB00D1-7C16-4222-8D6A-73B31DECFFEF}" destId="{D6BA8890-6C42-4989-A8E5-055BBA95315C}" srcOrd="2" destOrd="0" parTransId="{D0214BAD-5DDE-4C20-8A42-EE57E1C7D4AA}" sibTransId="{C4E8CCC7-FA9A-4C49-A191-A9AFB34817DA}"/>
    <dgm:cxn modelId="{CEDEB644-6A6A-43AE-97EE-34F97A0E447D}" srcId="{3CBB00D1-7C16-4222-8D6A-73B31DECFFEF}" destId="{768B7828-A76B-4960-BD8B-EE3C7906C726}" srcOrd="1" destOrd="0" parTransId="{7E8609F5-4E8B-43D1-A527-7C04CD953A74}" sibTransId="{5221E954-031F-4FCA-A247-D7D6109ACAAF}"/>
    <dgm:cxn modelId="{2B58ED6F-4DF7-42BC-B156-56AC2D6EA40E}" type="presOf" srcId="{4841E626-FE3B-4D0C-BF24-FA86B97E3928}" destId="{B4B55C5E-8AA6-4536-ABBC-9035BF3CF376}" srcOrd="0" destOrd="0" presId="urn:microsoft.com/office/officeart/2018/2/layout/IconLabelList"/>
    <dgm:cxn modelId="{4EAD4F93-6884-43A5-A656-4102C3023BEE}" srcId="{3CBB00D1-7C16-4222-8D6A-73B31DECFFEF}" destId="{669AEDB8-A26B-4E3A-B37B-1C53038E09B7}" srcOrd="3" destOrd="0" parTransId="{766EA35C-FAA1-4AD9-A732-DD7C4C46998A}" sibTransId="{5A3B95E2-7970-4D96-8217-1AD9BFDC980F}"/>
    <dgm:cxn modelId="{6593F69F-5E65-483D-B5A6-3D540C5AAA6E}" srcId="{3CBB00D1-7C16-4222-8D6A-73B31DECFFEF}" destId="{4841E626-FE3B-4D0C-BF24-FA86B97E3928}" srcOrd="0" destOrd="0" parTransId="{FFB1086E-FAE2-433D-B1A0-FEFE910543C7}" sibTransId="{66B7B7A8-011A-4E6D-A13C-4D0080B1ED66}"/>
    <dgm:cxn modelId="{01A27CD7-E0D9-4BE2-A1C2-2A4BE98DD158}" type="presOf" srcId="{768B7828-A76B-4960-BD8B-EE3C7906C726}" destId="{5415C47A-BD19-4414-BBFB-D45A8461D416}" srcOrd="0" destOrd="0" presId="urn:microsoft.com/office/officeart/2018/2/layout/IconLabelList"/>
    <dgm:cxn modelId="{3223618D-D1C4-400B-B19E-46C1BE82E9D5}" type="presParOf" srcId="{E9FAF1CB-063F-43C1-BF1D-4741A798635E}" destId="{048D1B79-ABC1-4004-88BB-E54E18963096}" srcOrd="0" destOrd="0" presId="urn:microsoft.com/office/officeart/2018/2/layout/IconLabelList"/>
    <dgm:cxn modelId="{09F4BCC0-F5AF-4E71-817E-2E15F1924D41}" type="presParOf" srcId="{048D1B79-ABC1-4004-88BB-E54E18963096}" destId="{B38AB28D-63FE-4407-92B2-A366DEC8EC5F}" srcOrd="0" destOrd="0" presId="urn:microsoft.com/office/officeart/2018/2/layout/IconLabelList"/>
    <dgm:cxn modelId="{4460EB46-764B-4778-9948-952A5E75E389}" type="presParOf" srcId="{048D1B79-ABC1-4004-88BB-E54E18963096}" destId="{EB70AAE8-45C6-4F11-B644-57B6C84DEA6B}" srcOrd="1" destOrd="0" presId="urn:microsoft.com/office/officeart/2018/2/layout/IconLabelList"/>
    <dgm:cxn modelId="{8BA3735D-2A2D-4A93-9B24-58D530C8EB1A}" type="presParOf" srcId="{048D1B79-ABC1-4004-88BB-E54E18963096}" destId="{B4B55C5E-8AA6-4536-ABBC-9035BF3CF376}" srcOrd="2" destOrd="0" presId="urn:microsoft.com/office/officeart/2018/2/layout/IconLabelList"/>
    <dgm:cxn modelId="{8FF887D5-40DB-4799-9096-5871D0436A43}" type="presParOf" srcId="{E9FAF1CB-063F-43C1-BF1D-4741A798635E}" destId="{88173095-B45E-4901-8499-C3402C3A3465}" srcOrd="1" destOrd="0" presId="urn:microsoft.com/office/officeart/2018/2/layout/IconLabelList"/>
    <dgm:cxn modelId="{95705E28-48A9-45F4-A748-BB2595780F93}" type="presParOf" srcId="{E9FAF1CB-063F-43C1-BF1D-4741A798635E}" destId="{C544EB39-6862-46F9-A912-251290A3477B}" srcOrd="2" destOrd="0" presId="urn:microsoft.com/office/officeart/2018/2/layout/IconLabelList"/>
    <dgm:cxn modelId="{77E3F13F-E420-4850-ADF0-A6E396ECC2C4}" type="presParOf" srcId="{C544EB39-6862-46F9-A912-251290A3477B}" destId="{31622A74-D73F-40E7-98B1-E45B9981DE07}" srcOrd="0" destOrd="0" presId="urn:microsoft.com/office/officeart/2018/2/layout/IconLabelList"/>
    <dgm:cxn modelId="{448AE335-FF51-436B-BE88-C55CE2184413}" type="presParOf" srcId="{C544EB39-6862-46F9-A912-251290A3477B}" destId="{FB2A9B44-EA8E-4588-AE4F-1746A4577078}" srcOrd="1" destOrd="0" presId="urn:microsoft.com/office/officeart/2018/2/layout/IconLabelList"/>
    <dgm:cxn modelId="{44B91EE7-0E35-4B8A-9D19-AFA36BC4E9EB}" type="presParOf" srcId="{C544EB39-6862-46F9-A912-251290A3477B}" destId="{5415C47A-BD19-4414-BBFB-D45A8461D416}" srcOrd="2" destOrd="0" presId="urn:microsoft.com/office/officeart/2018/2/layout/IconLabelList"/>
    <dgm:cxn modelId="{51013AA0-4F23-4ED7-9386-693A4CA48DBE}" type="presParOf" srcId="{E9FAF1CB-063F-43C1-BF1D-4741A798635E}" destId="{B0431C7B-7178-40AE-81A7-A3958F701BCC}" srcOrd="3" destOrd="0" presId="urn:microsoft.com/office/officeart/2018/2/layout/IconLabelList"/>
    <dgm:cxn modelId="{B2AB708B-1906-483D-B8FC-310E69E43BE3}" type="presParOf" srcId="{E9FAF1CB-063F-43C1-BF1D-4741A798635E}" destId="{C4477BF8-6875-4DC3-B81A-7BA44C46839F}" srcOrd="4" destOrd="0" presId="urn:microsoft.com/office/officeart/2018/2/layout/IconLabelList"/>
    <dgm:cxn modelId="{D1439407-5200-4AFC-A344-38161FCDA927}" type="presParOf" srcId="{C4477BF8-6875-4DC3-B81A-7BA44C46839F}" destId="{4A9265A2-ED9F-4B54-965F-5532F8104D31}" srcOrd="0" destOrd="0" presId="urn:microsoft.com/office/officeart/2018/2/layout/IconLabelList"/>
    <dgm:cxn modelId="{3D3D9C16-3F29-4152-A987-AD52AE639377}" type="presParOf" srcId="{C4477BF8-6875-4DC3-B81A-7BA44C46839F}" destId="{3A837AB6-6E84-4114-B8C6-DFF57DBB6C90}" srcOrd="1" destOrd="0" presId="urn:microsoft.com/office/officeart/2018/2/layout/IconLabelList"/>
    <dgm:cxn modelId="{C1DF1BA9-0306-48ED-BD77-5201DA8E35A5}" type="presParOf" srcId="{C4477BF8-6875-4DC3-B81A-7BA44C46839F}" destId="{4AFD0ADB-7DB3-4659-BEC8-7BEC6384FFE9}" srcOrd="2" destOrd="0" presId="urn:microsoft.com/office/officeart/2018/2/layout/IconLabelList"/>
    <dgm:cxn modelId="{F7A38734-BACD-4CC7-B3DF-A2385F4AA662}" type="presParOf" srcId="{E9FAF1CB-063F-43C1-BF1D-4741A798635E}" destId="{BCA21936-CB7E-4295-9335-7A7329C20C75}" srcOrd="5" destOrd="0" presId="urn:microsoft.com/office/officeart/2018/2/layout/IconLabelList"/>
    <dgm:cxn modelId="{913D637F-91F6-48A7-B626-0A9D2D871127}" type="presParOf" srcId="{E9FAF1CB-063F-43C1-BF1D-4741A798635E}" destId="{95351529-8266-41B0-A12F-E331CDA533DD}" srcOrd="6" destOrd="0" presId="urn:microsoft.com/office/officeart/2018/2/layout/IconLabelList"/>
    <dgm:cxn modelId="{4E58B8BE-6428-4507-AFEF-4422067B283B}" type="presParOf" srcId="{95351529-8266-41B0-A12F-E331CDA533DD}" destId="{4EA19B93-1AC1-4DED-9696-4FB312D74A77}" srcOrd="0" destOrd="0" presId="urn:microsoft.com/office/officeart/2018/2/layout/IconLabelList"/>
    <dgm:cxn modelId="{085C19CB-2ADC-4378-9DE7-3BCB60639163}" type="presParOf" srcId="{95351529-8266-41B0-A12F-E331CDA533DD}" destId="{DE112D83-D055-4BB8-883C-6281381F5EB6}" srcOrd="1" destOrd="0" presId="urn:microsoft.com/office/officeart/2018/2/layout/IconLabelList"/>
    <dgm:cxn modelId="{F30EBA3B-3430-4C69-89DD-14D77AF2814C}" type="presParOf" srcId="{95351529-8266-41B0-A12F-E331CDA533DD}" destId="{F5E4B6A2-8571-48FE-A34C-93DE7511DE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66C9D3-5A67-46C0-A14B-F4B5F9B21134}">
      <dsp:nvSpPr>
        <dsp:cNvPr id="0" name=""/>
        <dsp:cNvSpPr/>
      </dsp:nvSpPr>
      <dsp:spPr>
        <a:xfrm>
          <a:off x="3319357" y="0"/>
          <a:ext cx="4480734" cy="4480734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3CC5ED-CC73-4CA8-9AFE-B851D50CE682}">
      <dsp:nvSpPr>
        <dsp:cNvPr id="0" name=""/>
        <dsp:cNvSpPr/>
      </dsp:nvSpPr>
      <dsp:spPr>
        <a:xfrm>
          <a:off x="3610604" y="291247"/>
          <a:ext cx="1792293" cy="179229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Critical Thinking is important because Healthcare Professionals make the best choices for patient whilst identifying risk factors whilst assessing potential problems. </a:t>
          </a:r>
          <a:endParaRPr lang="en-US" sz="1200" kern="1200" dirty="0"/>
        </a:p>
      </dsp:txBody>
      <dsp:txXfrm>
        <a:off x="3698097" y="378740"/>
        <a:ext cx="1617307" cy="1617307"/>
      </dsp:txXfrm>
    </dsp:sp>
    <dsp:sp modelId="{D325992F-DD29-442E-81CC-F182B4C55C9C}">
      <dsp:nvSpPr>
        <dsp:cNvPr id="0" name=""/>
        <dsp:cNvSpPr/>
      </dsp:nvSpPr>
      <dsp:spPr>
        <a:xfrm>
          <a:off x="5716549" y="291247"/>
          <a:ext cx="1792293" cy="179229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Healthcare workers are able to</a:t>
          </a:r>
          <a:r>
            <a:rPr lang="en-GB" sz="1200" kern="1200"/>
            <a:t> provide high-quality care and have improved patient outcomes. </a:t>
          </a:r>
          <a:r>
            <a:rPr lang="en-GB" sz="1200" kern="1200">
              <a:latin typeface="Aptos Display" panose="020F0302020204030204"/>
            </a:rPr>
            <a:t>(Cottrell,2017).</a:t>
          </a:r>
          <a:endParaRPr lang="en-US" sz="1200" kern="1200"/>
        </a:p>
      </dsp:txBody>
      <dsp:txXfrm>
        <a:off x="5804042" y="378740"/>
        <a:ext cx="1617307" cy="1617307"/>
      </dsp:txXfrm>
    </dsp:sp>
    <dsp:sp modelId="{A3995B49-718E-4CDE-93E6-4BDDBEABA700}">
      <dsp:nvSpPr>
        <dsp:cNvPr id="0" name=""/>
        <dsp:cNvSpPr/>
      </dsp:nvSpPr>
      <dsp:spPr>
        <a:xfrm>
          <a:off x="3610604" y="2397192"/>
          <a:ext cx="1792293" cy="179229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Healthcare job roles often face circumstances in which well analysed decisions are needed. </a:t>
          </a:r>
          <a:endParaRPr lang="en-US" sz="1200" kern="1200"/>
        </a:p>
      </dsp:txBody>
      <dsp:txXfrm>
        <a:off x="3698097" y="2484685"/>
        <a:ext cx="1617307" cy="1617307"/>
      </dsp:txXfrm>
    </dsp:sp>
    <dsp:sp modelId="{6DC56869-1318-4BD0-B8DD-09CD241FFB0D}">
      <dsp:nvSpPr>
        <dsp:cNvPr id="0" name=""/>
        <dsp:cNvSpPr/>
      </dsp:nvSpPr>
      <dsp:spPr>
        <a:xfrm>
          <a:off x="5716549" y="2397192"/>
          <a:ext cx="1792293" cy="179229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Critical thinking prevents errors and enhances professional judgement. (Cottrell 2017</a:t>
          </a:r>
          <a:r>
            <a:rPr lang="en-GB" sz="1200" kern="1200">
              <a:latin typeface="Aptos Display" panose="020F0302020204030204"/>
            </a:rPr>
            <a:t>).</a:t>
          </a:r>
          <a:endParaRPr lang="en-US" sz="1200" kern="1200"/>
        </a:p>
      </dsp:txBody>
      <dsp:txXfrm>
        <a:off x="5804042" y="2484685"/>
        <a:ext cx="1617307" cy="16173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6458F-7BD8-4836-8EA7-91FD07D443E6}">
      <dsp:nvSpPr>
        <dsp:cNvPr id="0" name=""/>
        <dsp:cNvSpPr/>
      </dsp:nvSpPr>
      <dsp:spPr>
        <a:xfrm>
          <a:off x="1134" y="902823"/>
          <a:ext cx="2420357" cy="1452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Professionals use Critical Thinking daily for patient needs, </a:t>
          </a:r>
          <a:r>
            <a:rPr lang="en-GB" sz="1400" kern="1200">
              <a:latin typeface="Aptos Display" panose="020F0302020204030204"/>
            </a:rPr>
            <a:t>(NHS England,2023)</a:t>
          </a:r>
          <a:endParaRPr lang="en-US" sz="1400" kern="1200"/>
        </a:p>
      </dsp:txBody>
      <dsp:txXfrm>
        <a:off x="43668" y="945357"/>
        <a:ext cx="2335289" cy="1367146"/>
      </dsp:txXfrm>
    </dsp:sp>
    <dsp:sp modelId="{C73B7F9E-06E7-4EE2-89BE-0F537155979A}">
      <dsp:nvSpPr>
        <dsp:cNvPr id="0" name=""/>
        <dsp:cNvSpPr/>
      </dsp:nvSpPr>
      <dsp:spPr>
        <a:xfrm>
          <a:off x="2634483" y="1328806"/>
          <a:ext cx="513115" cy="6002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634483" y="1448856"/>
        <a:ext cx="359181" cy="360148"/>
      </dsp:txXfrm>
    </dsp:sp>
    <dsp:sp modelId="{5D6DCCDE-5F1B-4BA5-A687-3F5A9FAECC1B}">
      <dsp:nvSpPr>
        <dsp:cNvPr id="0" name=""/>
        <dsp:cNvSpPr/>
      </dsp:nvSpPr>
      <dsp:spPr>
        <a:xfrm>
          <a:off x="3389635" y="902823"/>
          <a:ext cx="2420357" cy="1452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Deciding on a care plan.</a:t>
          </a:r>
          <a:endParaRPr lang="en-US" sz="1400" kern="1200"/>
        </a:p>
      </dsp:txBody>
      <dsp:txXfrm>
        <a:off x="3432169" y="945357"/>
        <a:ext cx="2335289" cy="1367146"/>
      </dsp:txXfrm>
    </dsp:sp>
    <dsp:sp modelId="{5BEAC1F0-4D90-4933-9DDF-F1A98656092C}">
      <dsp:nvSpPr>
        <dsp:cNvPr id="0" name=""/>
        <dsp:cNvSpPr/>
      </dsp:nvSpPr>
      <dsp:spPr>
        <a:xfrm rot="5400000">
          <a:off x="4343256" y="2524463"/>
          <a:ext cx="513115" cy="6002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4419740" y="2568029"/>
        <a:ext cx="360148" cy="359181"/>
      </dsp:txXfrm>
    </dsp:sp>
    <dsp:sp modelId="{FF5847DC-20AB-4FC6-94FD-978322F17C32}">
      <dsp:nvSpPr>
        <dsp:cNvPr id="0" name=""/>
        <dsp:cNvSpPr/>
      </dsp:nvSpPr>
      <dsp:spPr>
        <a:xfrm>
          <a:off x="3389635" y="3323181"/>
          <a:ext cx="2420357" cy="1452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Information evaluation and working in multidisciplinary teams. </a:t>
          </a:r>
          <a:endParaRPr lang="en-US" sz="1400" kern="1200"/>
        </a:p>
      </dsp:txBody>
      <dsp:txXfrm>
        <a:off x="3432169" y="3365715"/>
        <a:ext cx="2335289" cy="1367146"/>
      </dsp:txXfrm>
    </dsp:sp>
    <dsp:sp modelId="{D0C6A41B-8C2F-4D11-BDDC-819A187E5F33}">
      <dsp:nvSpPr>
        <dsp:cNvPr id="0" name=""/>
        <dsp:cNvSpPr/>
      </dsp:nvSpPr>
      <dsp:spPr>
        <a:xfrm rot="10800000">
          <a:off x="2663528" y="3749163"/>
          <a:ext cx="513115" cy="6002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817462" y="3869213"/>
        <a:ext cx="359181" cy="360148"/>
      </dsp:txXfrm>
    </dsp:sp>
    <dsp:sp modelId="{75288717-6227-4F4B-AB1C-105FF4A0B78A}">
      <dsp:nvSpPr>
        <dsp:cNvPr id="0" name=""/>
        <dsp:cNvSpPr/>
      </dsp:nvSpPr>
      <dsp:spPr>
        <a:xfrm>
          <a:off x="1134" y="3323181"/>
          <a:ext cx="2420357" cy="1452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Professionals are required to use evidence-based practice and critical judgement when caring for a patient. (NHS England, 2023</a:t>
          </a:r>
          <a:r>
            <a:rPr lang="en-GB" sz="1400" kern="1200" dirty="0">
              <a:latin typeface="Aptos Display" panose="020F0302020204030204"/>
            </a:rPr>
            <a:t>; Standing,2021)</a:t>
          </a:r>
          <a:endParaRPr lang="en-US" sz="1400" kern="1200" dirty="0"/>
        </a:p>
      </dsp:txBody>
      <dsp:txXfrm>
        <a:off x="43668" y="3365715"/>
        <a:ext cx="2335289" cy="13671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A720BF-FE1F-4907-9B0F-028703B628EB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Process information </a:t>
          </a:r>
          <a:endParaRPr lang="en-US" sz="3900" kern="1200"/>
        </a:p>
      </dsp:txBody>
      <dsp:txXfrm>
        <a:off x="0" y="39687"/>
        <a:ext cx="3286125" cy="1971675"/>
      </dsp:txXfrm>
    </dsp:sp>
    <dsp:sp modelId="{F66A39AF-A73F-43A1-A16C-7EEA0892DF92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Establish goals</a:t>
          </a:r>
          <a:endParaRPr lang="en-US" sz="3900" kern="1200"/>
        </a:p>
      </dsp:txBody>
      <dsp:txXfrm>
        <a:off x="3614737" y="39687"/>
        <a:ext cx="3286125" cy="1971675"/>
      </dsp:txXfrm>
    </dsp:sp>
    <dsp:sp modelId="{18C263AC-9EAB-4043-A9B4-FEBE15CBFC5F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Evaluate outcomes</a:t>
          </a:r>
          <a:endParaRPr lang="en-US" sz="3900" kern="1200"/>
        </a:p>
      </dsp:txBody>
      <dsp:txXfrm>
        <a:off x="7229475" y="39687"/>
        <a:ext cx="3286125" cy="1971675"/>
      </dsp:txXfrm>
    </dsp:sp>
    <dsp:sp modelId="{1C2A0F8C-7101-46E3-9347-BD78F8385AE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Reflect on practice</a:t>
          </a:r>
          <a:endParaRPr lang="en-US" sz="3900" kern="1200"/>
        </a:p>
      </dsp:txBody>
      <dsp:txXfrm>
        <a:off x="0" y="2339975"/>
        <a:ext cx="3286125" cy="1971675"/>
      </dsp:txXfrm>
    </dsp:sp>
    <dsp:sp modelId="{1FA07A1A-2E3B-4A17-8E30-F02C9028A9FC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Consider the patient situation</a:t>
          </a:r>
          <a:endParaRPr lang="en-US" sz="3900" kern="1200"/>
        </a:p>
      </dsp:txBody>
      <dsp:txXfrm>
        <a:off x="3614737" y="2339975"/>
        <a:ext cx="3286125" cy="1971675"/>
      </dsp:txXfrm>
    </dsp:sp>
    <dsp:sp modelId="{0EAFFDDB-EFC8-499F-A91B-474AFB39114D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Collect cues and information</a:t>
          </a:r>
          <a:endParaRPr lang="en-US" sz="3900" kern="1200"/>
        </a:p>
      </dsp:txBody>
      <dsp:txXfrm>
        <a:off x="7229475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DBE56-FA64-432E-BF1D-5AF99ACC043F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Situation: Resident becomes withdrawn.</a:t>
          </a:r>
          <a:endParaRPr lang="en-US" sz="2300" kern="1200"/>
        </a:p>
      </dsp:txBody>
      <dsp:txXfrm>
        <a:off x="3080" y="587032"/>
        <a:ext cx="2444055" cy="1466433"/>
      </dsp:txXfrm>
    </dsp:sp>
    <dsp:sp modelId="{8D24269B-3719-49D8-AD81-6115783611C2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Collect cues: Observations and records.</a:t>
          </a:r>
          <a:endParaRPr lang="en-US" sz="2300" kern="1200"/>
        </a:p>
      </dsp:txBody>
      <dsp:txXfrm>
        <a:off x="2691541" y="587032"/>
        <a:ext cx="2444055" cy="1466433"/>
      </dsp:txXfrm>
    </dsp:sp>
    <dsp:sp modelId="{57173E78-5E55-425A-859F-CF36F6D1AE15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Process information: analyse causes.</a:t>
          </a:r>
          <a:endParaRPr lang="en-US" sz="2300" kern="1200"/>
        </a:p>
      </dsp:txBody>
      <dsp:txXfrm>
        <a:off x="5380002" y="587032"/>
        <a:ext cx="2444055" cy="1466433"/>
      </dsp:txXfrm>
    </dsp:sp>
    <dsp:sp modelId="{CB046D71-FB0F-4DFB-9F8C-F5F898E4F4E4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Goal: Increase engagement.</a:t>
          </a:r>
          <a:endParaRPr lang="en-US" sz="2300" kern="1200"/>
        </a:p>
      </dsp:txBody>
      <dsp:txXfrm>
        <a:off x="8068463" y="587032"/>
        <a:ext cx="2444055" cy="1466433"/>
      </dsp:txXfrm>
    </dsp:sp>
    <dsp:sp modelId="{26866A13-12AB-47E6-AA4D-C7C14A145C11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Action: Support plan.</a:t>
          </a:r>
          <a:endParaRPr lang="en-US" sz="2300" kern="1200"/>
        </a:p>
      </dsp:txBody>
      <dsp:txXfrm>
        <a:off x="1347311" y="2297871"/>
        <a:ext cx="2444055" cy="1466433"/>
      </dsp:txXfrm>
    </dsp:sp>
    <dsp:sp modelId="{5BFBBCF6-17B5-4AD0-A774-EB00D41F96FA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Evaluate progress.</a:t>
          </a:r>
          <a:endParaRPr lang="en-US" sz="2300" kern="1200"/>
        </a:p>
      </dsp:txBody>
      <dsp:txXfrm>
        <a:off x="4035772" y="2297871"/>
        <a:ext cx="2444055" cy="1466433"/>
      </dsp:txXfrm>
    </dsp:sp>
    <dsp:sp modelId="{87861AB2-4577-4129-90C5-AC5D76F3E955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Reflect on effectiveness.</a:t>
          </a:r>
          <a:endParaRPr lang="en-US" sz="2300" kern="1200"/>
        </a:p>
      </dsp:txBody>
      <dsp:txXfrm>
        <a:off x="6724233" y="2297871"/>
        <a:ext cx="2444055" cy="14664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8AB28D-63FE-4407-92B2-A366DEC8EC5F}">
      <dsp:nvSpPr>
        <dsp:cNvPr id="0" name=""/>
        <dsp:cNvSpPr/>
      </dsp:nvSpPr>
      <dsp:spPr>
        <a:xfrm>
          <a:off x="382927" y="1197488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B55C5E-8AA6-4536-ABBC-9035BF3CF376}">
      <dsp:nvSpPr>
        <dsp:cNvPr id="0" name=""/>
        <dsp:cNvSpPr/>
      </dsp:nvSpPr>
      <dsp:spPr>
        <a:xfrm>
          <a:off x="559" y="2043047"/>
          <a:ext cx="1390429" cy="55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Supports personalised care</a:t>
          </a:r>
          <a:endParaRPr lang="en-US" sz="1100" kern="1200"/>
        </a:p>
      </dsp:txBody>
      <dsp:txXfrm>
        <a:off x="559" y="2043047"/>
        <a:ext cx="1390429" cy="556171"/>
      </dsp:txXfrm>
    </dsp:sp>
    <dsp:sp modelId="{31622A74-D73F-40E7-98B1-E45B9981DE07}">
      <dsp:nvSpPr>
        <dsp:cNvPr id="0" name=""/>
        <dsp:cNvSpPr/>
      </dsp:nvSpPr>
      <dsp:spPr>
        <a:xfrm>
          <a:off x="2016682" y="1197488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5C47A-BD19-4414-BBFB-D45A8461D416}">
      <dsp:nvSpPr>
        <dsp:cNvPr id="0" name=""/>
        <dsp:cNvSpPr/>
      </dsp:nvSpPr>
      <dsp:spPr>
        <a:xfrm>
          <a:off x="1634314" y="2043047"/>
          <a:ext cx="1390429" cy="55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Encourages evidence-based decisions.</a:t>
          </a:r>
          <a:endParaRPr lang="en-US" sz="1100" kern="1200"/>
        </a:p>
      </dsp:txBody>
      <dsp:txXfrm>
        <a:off x="1634314" y="2043047"/>
        <a:ext cx="1390429" cy="556171"/>
      </dsp:txXfrm>
    </dsp:sp>
    <dsp:sp modelId="{4A9265A2-ED9F-4B54-965F-5532F8104D31}">
      <dsp:nvSpPr>
        <dsp:cNvPr id="0" name=""/>
        <dsp:cNvSpPr/>
      </dsp:nvSpPr>
      <dsp:spPr>
        <a:xfrm>
          <a:off x="382927" y="2946827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D0ADB-7DB3-4659-BEC8-7BEC6384FFE9}">
      <dsp:nvSpPr>
        <dsp:cNvPr id="0" name=""/>
        <dsp:cNvSpPr/>
      </dsp:nvSpPr>
      <dsp:spPr>
        <a:xfrm>
          <a:off x="559" y="3792386"/>
          <a:ext cx="1390429" cy="55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Improves quality of care.</a:t>
          </a:r>
          <a:endParaRPr lang="en-US" sz="1100" kern="1200"/>
        </a:p>
      </dsp:txBody>
      <dsp:txXfrm>
        <a:off x="559" y="3792386"/>
        <a:ext cx="1390429" cy="556171"/>
      </dsp:txXfrm>
    </dsp:sp>
    <dsp:sp modelId="{4EA19B93-1AC1-4DED-9696-4FB312D74A77}">
      <dsp:nvSpPr>
        <dsp:cNvPr id="0" name=""/>
        <dsp:cNvSpPr/>
      </dsp:nvSpPr>
      <dsp:spPr>
        <a:xfrm>
          <a:off x="2016682" y="2946827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4B6A2-8571-48FE-A34C-93DE7511DE09}">
      <dsp:nvSpPr>
        <dsp:cNvPr id="0" name=""/>
        <dsp:cNvSpPr/>
      </dsp:nvSpPr>
      <dsp:spPr>
        <a:xfrm>
          <a:off x="1634314" y="3792386"/>
          <a:ext cx="1390429" cy="55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Critical thinking is essential in health and social care</a:t>
          </a:r>
          <a:r>
            <a:rPr lang="en-GB" sz="1100" kern="1200">
              <a:latin typeface="Aptos Display" panose="020F0302020204030204"/>
            </a:rPr>
            <a:t> (World Health Organization,2020).</a:t>
          </a:r>
          <a:endParaRPr lang="en-US" sz="1100" kern="1200"/>
        </a:p>
      </dsp:txBody>
      <dsp:txXfrm>
        <a:off x="1634314" y="3792386"/>
        <a:ext cx="1390429" cy="556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verypiecematters.com/jget/volume03-issue01/card-game-to-improve-critical-thinking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n.org.uk/clinical-topics/practice-development/critical-thinking" TargetMode="External"/><Relationship Id="rId2" Type="http://schemas.openxmlformats.org/officeDocument/2006/relationships/hyperlink" Target="https://www.england.nhs.uk/leadershipacademy/programmes/nhs-leadership-model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publications/i/item/9789240012345" TargetMode="External"/><Relationship Id="rId4" Type="http://schemas.openxmlformats.org/officeDocument/2006/relationships/hyperlink" Target="https://www.skillsforcare.org.uk/Resources/Guides-and-tools/Developing-critical-thinking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Mya-Rae Copeland</a:t>
            </a:r>
            <a:br>
              <a:rPr lang="en-GB" sz="300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2511227</a:t>
            </a:r>
            <a:br>
              <a:rPr lang="en-GB" sz="300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Professional development within health and social care</a:t>
            </a:r>
            <a:br>
              <a:rPr lang="en-GB" sz="300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LCHS4009</a:t>
            </a:r>
            <a:br>
              <a:rPr lang="en-GB" sz="300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3000">
                <a:solidFill>
                  <a:srgbClr val="FFFFFF"/>
                </a:solidFill>
                <a:latin typeface="Arial"/>
                <a:cs typeface="Arial"/>
              </a:rPr>
              <a:t>Component 1- Presentation</a:t>
            </a:r>
            <a:br>
              <a:rPr lang="en-GB" sz="3000">
                <a:solidFill>
                  <a:srgbClr val="FFFFFF"/>
                </a:solidFill>
              </a:rPr>
            </a:br>
            <a:endParaRPr lang="en-GB" sz="3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BA36C-86F0-CE86-7B42-C2AFECDDE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Critical Thinking?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9BDA9-6BBD-235A-1BDF-2CFEEF3F8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In this presentat</a:t>
            </a:r>
            <a:r>
              <a:rPr lang="en-GB" sz="1800" dirty="0">
                <a:solidFill>
                  <a:schemeClr val="tx2"/>
                </a:solidFill>
                <a:latin typeface="Aptos"/>
              </a:rPr>
              <a:t>ion</a:t>
            </a:r>
            <a:r>
              <a:rPr lang="en-GB" sz="1800" dirty="0">
                <a:solidFill>
                  <a:schemeClr val="tx2"/>
                </a:solidFill>
              </a:rPr>
              <a:t> I'm going to be explaining what Critical Thinking is. </a:t>
            </a:r>
            <a:endParaRPr lang="en-US" sz="1800" dirty="0">
              <a:solidFill>
                <a:schemeClr val="tx2"/>
              </a:solidFill>
            </a:endParaRPr>
          </a:p>
          <a:p>
            <a:pPr marL="457200" indent="-457200"/>
            <a:r>
              <a:rPr lang="en-GB" sz="1800" dirty="0">
                <a:solidFill>
                  <a:schemeClr val="tx2"/>
                </a:solidFill>
              </a:rPr>
              <a:t>Critical Thinking means people have the ability to analyse information objectively.</a:t>
            </a:r>
          </a:p>
          <a:p>
            <a:pPr marL="457200" indent="-457200"/>
            <a:r>
              <a:rPr lang="en-GB" sz="1800">
                <a:solidFill>
                  <a:schemeClr val="tx2"/>
                </a:solidFill>
              </a:rPr>
              <a:t>Evidence evaluation.</a:t>
            </a:r>
          </a:p>
          <a:p>
            <a:pPr marL="457200" indent="-457200"/>
            <a:r>
              <a:rPr lang="en-GB" sz="1800">
                <a:solidFill>
                  <a:schemeClr val="tx2"/>
                </a:solidFill>
              </a:rPr>
              <a:t>Question in correct information and think rationally. </a:t>
            </a:r>
          </a:p>
          <a:p>
            <a:pPr marL="457200" indent="-457200"/>
            <a:r>
              <a:rPr lang="en-GB" sz="1800">
                <a:solidFill>
                  <a:schemeClr val="tx2"/>
                </a:solidFill>
              </a:rPr>
              <a:t>Critical Thinking is used in Health and Social Care by professionals to provide effective care to patients. (Cottrell 2017;Standing,2021)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group of stick figures with words&#10;&#10;AI-generated content may be incorrect.">
            <a:extLst>
              <a:ext uri="{FF2B5EF4-FFF2-40B4-BE49-F238E27FC236}">
                <a16:creationId xmlns:a16="http://schemas.microsoft.com/office/drawing/2014/main" id="{3302F39F-A9FB-F6DE-BC4E-8255DE501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08392" y="2979481"/>
            <a:ext cx="4142232" cy="182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332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AE3F898-17BF-86D6-06DF-BCCC0B3BB60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6059" r="-7" b="1732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89EF9-2860-5E9B-F80A-5354BFF9B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Why is Critical Thinking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9761ED-3943-E7E9-DFF4-86B0B16E61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449219"/>
              </p:ext>
            </p:extLst>
          </p:nvPr>
        </p:nvGraphicFramePr>
        <p:xfrm>
          <a:off x="838200" y="1696229"/>
          <a:ext cx="11119448" cy="4480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7106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0207D-00C8-6106-F97F-3334EEF08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200">
                <a:solidFill>
                  <a:srgbClr val="FFFFFF"/>
                </a:solidFill>
              </a:rPr>
              <a:t>Relevance to Professional Practice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4838724-9BF4-EB61-F30C-BE58FCA79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52111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2676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C060B9D-5FCA-33DF-19AB-F908AF87924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244" r="9085" b="80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E83E0-621B-63FA-23EB-76FE668AB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Levett-Jone Clinical Reasoning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72EEBD-EB55-7B3B-2E63-1063776192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34857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7430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A1F8E-FCA6-3A30-228A-AD4AE19AA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Practical Example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CA6012D-2F4E-7D26-3EF3-AD085AC96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sz="1700"/>
              <a:t>A practical example of Critical thinking could be a situation where an elderly resident at a care home has become withdrawn. </a:t>
            </a:r>
          </a:p>
          <a:p>
            <a:pPr marL="457200" indent="-457200"/>
            <a:r>
              <a:rPr lang="en-GB" sz="1700" dirty="0"/>
              <a:t>Critically by observing the resident's behaviour. </a:t>
            </a:r>
          </a:p>
          <a:p>
            <a:pPr marL="457200" indent="-457200"/>
            <a:r>
              <a:rPr lang="en-GB" sz="1700"/>
              <a:t>Gather evidence-based information from care records, </a:t>
            </a:r>
          </a:p>
          <a:p>
            <a:pPr marL="457200" indent="-457200"/>
            <a:r>
              <a:rPr lang="en-GB" sz="1700" dirty="0"/>
              <a:t>Thinking of all the possible causes for this behaviour and possible outcomes for this resident.</a:t>
            </a:r>
          </a:p>
          <a:p>
            <a:pPr marL="457200" indent="-457200"/>
            <a:r>
              <a:rPr lang="en-GB" sz="1700" dirty="0"/>
              <a:t>Reporting concerns to team leaders and managers and finally monitoring the resident closely </a:t>
            </a:r>
          </a:p>
          <a:p>
            <a:pPr marL="457200" indent="-457200"/>
            <a:r>
              <a:rPr lang="en-GB" sz="1700" dirty="0"/>
              <a:t>Coming up with an appropriate care plan. </a:t>
            </a:r>
          </a:p>
          <a:p>
            <a:pPr marL="0" indent="0">
              <a:buNone/>
            </a:pPr>
            <a:r>
              <a:rPr lang="en-GB" sz="1700"/>
              <a:t>(Skills for Care 2024; Royal College of Nursing,2022)</a:t>
            </a:r>
          </a:p>
        </p:txBody>
      </p:sp>
    </p:spTree>
    <p:extLst>
      <p:ext uri="{BB962C8B-B14F-4D97-AF65-F5344CB8AC3E}">
        <p14:creationId xmlns:p14="http://schemas.microsoft.com/office/powerpoint/2010/main" val="3654536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0370B5A-976B-D106-E19A-7B8E1C66805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720" t="12290" r="836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564F1-B93F-CF74-89D2-0248F20CA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Applying the </a:t>
            </a:r>
            <a:r>
              <a:rPr lang="en-GB"/>
              <a:t>model 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DBC110-4CF8-AAE7-F59E-26D01AD0A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99391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9579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A85C6-8E6C-7319-2C77-326968542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Benefits and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49266E-F8D9-1D4E-2962-E3D1AABEC9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574160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7111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D42F93-3A7C-6350-34D0-EA21741C5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885F8-A9EF-0249-C149-9648E03DF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None/>
            </a:pP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Cottrell, S. (2017) Critical thinking skills: Effective analysis, argument and reflection. 3rd </a:t>
            </a:r>
            <a:r>
              <a:rPr lang="en-GB" sz="1400" dirty="0" err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. London: Palgrave.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(2023) NHS Healthcare leadership model. Available at: 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https://www.england.nhs.uk/leadershipacademy/programmes/nhs-leadership-model/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9 June 2026).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Royal College of Nursing (RCN) (2022) Critical thinking and decision-making in practice. London: RCN. Available at: 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https://www.rcn.org.uk/clinical-topics/practice-development/critical-thinking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9 June 2026).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Skills for Care (2024) Developing critical thinking in adult social care. Available at: 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https://www.skillsforcare.org.uk/Resources/Guides-and-tools/Developing-critical-thinking.aspx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9 June 2026).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Standing, M. (2021) Clinical judgement and decision-making in nursing and healthcare practice. 2nd </a:t>
            </a:r>
            <a:r>
              <a:rPr lang="en-GB" sz="1400" dirty="0" err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. Exeter: Learning Matters.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(WHO) (2020) Patient safety and quality of care: The role of critical thinking. Geneva: WHO. Available at: 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https://www.who.int/publications/i/item/9789240012345</a:t>
            </a:r>
            <a:r>
              <a:rPr lang="en-GB" sz="14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9 June 2026).</a:t>
            </a:r>
            <a:endParaRPr lang="en-US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br>
              <a:rPr lang="en-US" sz="1100" dirty="0"/>
            </a:br>
            <a:endParaRPr lang="en-US" sz="11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715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Mya-Rae Copeland 2511227 Professional development within health and social care LCHS4009 Component 1- Presentation </vt:lpstr>
      <vt:lpstr>What is Critical Thinking?</vt:lpstr>
      <vt:lpstr>Why is Critical Thinking Important?</vt:lpstr>
      <vt:lpstr>Relevance to Professional Practice</vt:lpstr>
      <vt:lpstr>Levett-Jone Clinical Reasoning Cycle</vt:lpstr>
      <vt:lpstr>Practical Example</vt:lpstr>
      <vt:lpstr>Applying the model </vt:lpstr>
      <vt:lpstr>Benefits and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404</cp:revision>
  <dcterms:created xsi:type="dcterms:W3CDTF">2026-06-04T08:57:34Z</dcterms:created>
  <dcterms:modified xsi:type="dcterms:W3CDTF">2026-06-16T12:00:56Z</dcterms:modified>
</cp:coreProperties>
</file>