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0"/>
  </p:notesMasterIdLst>
  <p:handoutMasterIdLst>
    <p:handoutMasterId r:id="rId21"/>
  </p:handoutMasterIdLst>
  <p:sldIdLst>
    <p:sldId id="256" r:id="rId4"/>
    <p:sldId id="272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296" r:id="rId16"/>
    <p:sldId id="307" r:id="rId17"/>
    <p:sldId id="308" r:id="rId18"/>
    <p:sldId id="309" r:id="rId1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147" autoAdjust="0"/>
  </p:normalViewPr>
  <p:slideViewPr>
    <p:cSldViewPr>
      <p:cViewPr varScale="1">
        <p:scale>
          <a:sx n="102" d="100"/>
          <a:sy n="102" d="100"/>
        </p:scale>
        <p:origin x="188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 LEFT </a:t>
            </a:r>
            <a:r>
              <a:rPr lang="en-GB" baseline="0" dirty="0"/>
              <a:t>JOIN is used because the question asks to show </a:t>
            </a:r>
            <a:r>
              <a:rPr lang="en-GB" u="sng" baseline="0" dirty="0"/>
              <a:t>ALL</a:t>
            </a:r>
            <a:r>
              <a:rPr lang="en-GB" u="none" baseline="0" dirty="0"/>
              <a:t> properties owned by Ella May and </a:t>
            </a:r>
            <a:r>
              <a:rPr lang="en-GB" u="sng" baseline="0" dirty="0"/>
              <a:t>ANY</a:t>
            </a:r>
            <a:r>
              <a:rPr lang="en-GB" u="none" baseline="0" dirty="0"/>
              <a:t> Leases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u="none" baseline="0" dirty="0"/>
              <a:t>Using a left join will include all results from the table on the left side of the join (Property) even if they have a matching lease or not</a:t>
            </a:r>
            <a:endParaRPr lang="en-GB" u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1106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– Data Manipulation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8: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27-Nov-2017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UPDATE Statement</a:t>
            </a:r>
          </a:p>
          <a:p>
            <a:r>
              <a:rPr lang="en-GB" dirty="0"/>
              <a:t>The DELETE Statement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619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UPDATE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TableNane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columnName1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newDataValue1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[, columnName2 = newDataValue2…]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TableName</a:t>
            </a:r>
            <a:r>
              <a:rPr lang="en-GB" dirty="0"/>
              <a:t> can be the name of a base table or an updateable view.</a:t>
            </a:r>
          </a:p>
          <a:p>
            <a:r>
              <a:rPr lang="en-GB" dirty="0"/>
              <a:t>The SET clause is used to specify the names of one or more columns that are to be updated.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1504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UPDATE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WHERE clause is optional.</a:t>
            </a:r>
          </a:p>
          <a:p>
            <a:pPr lvl="1"/>
            <a:r>
              <a:rPr lang="en-GB" dirty="0"/>
              <a:t>If omitted, named columns are updated for </a:t>
            </a:r>
            <a:r>
              <a:rPr lang="en-GB" b="1" u="sng" dirty="0"/>
              <a:t>all</a:t>
            </a:r>
            <a:r>
              <a:rPr lang="en-GB" dirty="0"/>
              <a:t> rows in the table.</a:t>
            </a:r>
          </a:p>
          <a:p>
            <a:pPr lvl="1"/>
            <a:r>
              <a:rPr lang="en-GB" dirty="0"/>
              <a:t>If specified, </a:t>
            </a:r>
            <a:r>
              <a:rPr lang="en-GB" b="1" i="1" dirty="0"/>
              <a:t>only those rows that satisfy the search condition</a:t>
            </a:r>
            <a:r>
              <a:rPr lang="en-GB" dirty="0"/>
              <a:t> are updated.</a:t>
            </a:r>
          </a:p>
          <a:p>
            <a:r>
              <a:rPr lang="en-GB" dirty="0"/>
              <a:t>Note: The new data values must be compatible with the data type for the target column.</a:t>
            </a:r>
          </a:p>
        </p:txBody>
      </p:sp>
    </p:spTree>
    <p:extLst>
      <p:ext uri="{BB962C8B-B14F-4D97-AF65-F5344CB8AC3E}">
        <p14:creationId xmlns:p14="http://schemas.microsoft.com/office/powerpoint/2010/main" val="3528346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 Statement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Give </a:t>
            </a:r>
            <a:r>
              <a:rPr lang="en-GB" b="1" dirty="0"/>
              <a:t>all staff</a:t>
            </a:r>
            <a:r>
              <a:rPr lang="en-GB" dirty="0"/>
              <a:t> a 3% pay increase.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1.03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r>
              <a:rPr lang="en-GB" dirty="0"/>
              <a:t>Give </a:t>
            </a:r>
            <a:r>
              <a:rPr lang="en-GB" b="1" dirty="0"/>
              <a:t>all Managers</a:t>
            </a:r>
            <a:r>
              <a:rPr lang="en-GB" dirty="0"/>
              <a:t> a 5% pay increase.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1.05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'Manager'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r>
              <a:rPr lang="en-GB" dirty="0"/>
              <a:t>Promote Madison Thackeray (</a:t>
            </a:r>
            <a:r>
              <a:rPr lang="en-GB" dirty="0" err="1"/>
              <a:t>staffNo</a:t>
            </a:r>
            <a:r>
              <a:rPr lang="en-GB" dirty="0"/>
              <a:t>='S27009') to a Manager and increase her salary to £28,000.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'Manager'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28000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'S27009'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2264186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 suitable query to </a:t>
            </a:r>
            <a:r>
              <a:rPr lang="en-GB" dirty="0" smtClean="0"/>
              <a:t>list (retrieve) </a:t>
            </a:r>
            <a:r>
              <a:rPr lang="en-GB" dirty="0"/>
              <a:t>the manager bonus for Camila </a:t>
            </a:r>
            <a:r>
              <a:rPr lang="en-GB" dirty="0" err="1"/>
              <a:t>Toulson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70102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UPDATE Statement Multi-table Query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Camila </a:t>
            </a:r>
            <a:r>
              <a:rPr lang="en-GB" dirty="0" err="1"/>
              <a:t>Toulson</a:t>
            </a:r>
            <a:r>
              <a:rPr lang="en-GB" dirty="0"/>
              <a:t> currently has the lowest manager bonus, increase her Bonus amount by 10%;</a:t>
            </a:r>
          </a:p>
          <a:p>
            <a:pPr lvl="1"/>
            <a:r>
              <a:rPr lang="en-GB" dirty="0"/>
              <a:t>As you do not know </a:t>
            </a:r>
            <a:r>
              <a:rPr lang="en-GB" dirty="0" smtClean="0"/>
              <a:t>Camila’s staff </a:t>
            </a:r>
            <a:r>
              <a:rPr lang="en-GB" dirty="0"/>
              <a:t>number, you will need to retrieve this </a:t>
            </a:r>
            <a:r>
              <a:rPr lang="en-GB" b="1" dirty="0"/>
              <a:t>information from another table </a:t>
            </a:r>
            <a:r>
              <a:rPr lang="en-GB" dirty="0"/>
              <a:t>to perform the update.</a:t>
            </a:r>
          </a:p>
          <a:p>
            <a:pPr lvl="1"/>
            <a:r>
              <a:rPr lang="en-GB" dirty="0"/>
              <a:t>Alternatively, you can use a </a:t>
            </a:r>
            <a:r>
              <a:rPr lang="en-GB" b="1" dirty="0"/>
              <a:t>JOIN</a:t>
            </a:r>
            <a:r>
              <a:rPr lang="en-GB" dirty="0"/>
              <a:t> or a </a:t>
            </a:r>
            <a:r>
              <a:rPr lang="en-GB" b="1" dirty="0"/>
              <a:t>Subquery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57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UPDATE Statement Multi-table Query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Using a Subquery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1.10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FF0000"/>
                </a:solidFill>
                <a:latin typeface="Consolas" panose="020B0609020204030204" pitchFamily="49" charset="0"/>
              </a:rPr>
              <a:t>'Camila'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2400" b="1" dirty="0" err="1">
                <a:solidFill>
                  <a:srgbClr val="FF0000"/>
                </a:solidFill>
                <a:latin typeface="Consolas" panose="020B0609020204030204" pitchFamily="49" charset="0"/>
              </a:rPr>
              <a:t>Toulson</a:t>
            </a:r>
            <a:r>
              <a:rPr lang="en-GB" sz="2400" b="1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r>
              <a:rPr lang="en-GB" b="1" dirty="0"/>
              <a:t>Using a JOIN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1.10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Staff s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bm</a:t>
            </a:r>
            <a:r>
              <a:rPr lang="en-GB" sz="2400" b="1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400" b="1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'Camila'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2400" dirty="0" err="1">
                <a:solidFill>
                  <a:srgbClr val="FF0000"/>
                </a:solidFill>
                <a:latin typeface="Consolas" panose="020B0609020204030204" pitchFamily="49" charset="0"/>
              </a:rPr>
              <a:t>Toulson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r>
              <a:rPr lang="en-GB" dirty="0"/>
              <a:t>In a real world scenario, what could potentially go wrong with this query?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1259632" y="2636912"/>
            <a:ext cx="7632848" cy="1008112"/>
            <a:chOff x="1259632" y="2780928"/>
            <a:chExt cx="7632848" cy="720080"/>
          </a:xfrm>
        </p:grpSpPr>
        <p:sp>
          <p:nvSpPr>
            <p:cNvPr id="4" name="Rectangle 3"/>
            <p:cNvSpPr/>
            <p:nvPr/>
          </p:nvSpPr>
          <p:spPr>
            <a:xfrm>
              <a:off x="3779912" y="2780928"/>
              <a:ext cx="5112568" cy="257171"/>
            </a:xfrm>
            <a:prstGeom prst="rect">
              <a:avLst/>
            </a:prstGeom>
            <a:solidFill>
              <a:srgbClr val="FFFF00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Rectangle 4"/>
            <p:cNvSpPr/>
            <p:nvPr/>
          </p:nvSpPr>
          <p:spPr>
            <a:xfrm>
              <a:off x="1259632" y="3038099"/>
              <a:ext cx="7632848" cy="462909"/>
            </a:xfrm>
            <a:prstGeom prst="rect">
              <a:avLst/>
            </a:prstGeom>
            <a:solidFill>
              <a:srgbClr val="FFFF00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6" name="Rectangle 5"/>
          <p:cNvSpPr/>
          <p:nvPr/>
        </p:nvSpPr>
        <p:spPr>
          <a:xfrm>
            <a:off x="1259632" y="4681736"/>
            <a:ext cx="7632848" cy="1339552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845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Write a query to show </a:t>
            </a:r>
            <a:r>
              <a:rPr lang="en-GB" b="1" u="sng" dirty="0"/>
              <a:t>all</a:t>
            </a:r>
            <a:r>
              <a:rPr lang="en-GB" dirty="0"/>
              <a:t> the properties owned by Christopher Morse and </a:t>
            </a:r>
            <a:r>
              <a:rPr lang="en-GB" b="1" u="sng" dirty="0"/>
              <a:t>any</a:t>
            </a:r>
            <a:r>
              <a:rPr lang="en-GB" dirty="0"/>
              <a:t> leases for these properties.</a:t>
            </a:r>
          </a:p>
          <a:p>
            <a:r>
              <a:rPr lang="en-GB" dirty="0"/>
              <a:t>The query result should include: </a:t>
            </a:r>
            <a:r>
              <a:rPr lang="en-GB" dirty="0" err="1"/>
              <a:t>OwnerNo</a:t>
            </a:r>
            <a:r>
              <a:rPr lang="en-GB" dirty="0"/>
              <a:t>, </a:t>
            </a:r>
            <a:r>
              <a:rPr lang="en-GB" dirty="0" err="1"/>
              <a:t>FirstName</a:t>
            </a:r>
            <a:r>
              <a:rPr lang="en-GB" dirty="0"/>
              <a:t>, </a:t>
            </a:r>
            <a:r>
              <a:rPr lang="en-GB" dirty="0" err="1"/>
              <a:t>LastName</a:t>
            </a:r>
            <a:r>
              <a:rPr lang="en-GB" dirty="0"/>
              <a:t>, </a:t>
            </a:r>
            <a:r>
              <a:rPr lang="en-GB" dirty="0" err="1"/>
              <a:t>PropertyNo</a:t>
            </a:r>
            <a:r>
              <a:rPr lang="en-GB" dirty="0"/>
              <a:t>, </a:t>
            </a:r>
            <a:r>
              <a:rPr lang="en-GB" dirty="0" err="1"/>
              <a:t>StreetAddress</a:t>
            </a:r>
            <a:r>
              <a:rPr lang="en-GB" dirty="0"/>
              <a:t>, Postcode and Rent, </a:t>
            </a:r>
            <a:r>
              <a:rPr lang="en-GB" dirty="0" err="1"/>
              <a:t>LeaseNo</a:t>
            </a:r>
            <a:r>
              <a:rPr lang="en-GB" dirty="0"/>
              <a:t>, </a:t>
            </a:r>
            <a:r>
              <a:rPr lang="en-GB" dirty="0" err="1"/>
              <a:t>RentStart</a:t>
            </a:r>
            <a:r>
              <a:rPr lang="en-GB" dirty="0"/>
              <a:t> and </a:t>
            </a:r>
            <a:r>
              <a:rPr lang="en-GB" dirty="0" err="1"/>
              <a:t>RentFinish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08935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Christopher Morse has asked for the rent for his properties that </a:t>
            </a:r>
            <a:r>
              <a:rPr lang="en-GB" b="1" dirty="0"/>
              <a:t>have never been rented </a:t>
            </a:r>
            <a:r>
              <a:rPr lang="en-GB" dirty="0"/>
              <a:t>to be decreased by 10%.</a:t>
            </a:r>
          </a:p>
          <a:p>
            <a:r>
              <a:rPr lang="en-GB" dirty="0"/>
              <a:t>What will be the update query for this?</a:t>
            </a:r>
          </a:p>
        </p:txBody>
      </p:sp>
    </p:spTree>
    <p:extLst>
      <p:ext uri="{BB962C8B-B14F-4D97-AF65-F5344CB8AC3E}">
        <p14:creationId xmlns:p14="http://schemas.microsoft.com/office/powerpoint/2010/main" val="251250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r>
              <a:rPr lang="en-GB" dirty="0" err="1"/>
              <a:t>TableName</a:t>
            </a:r>
            <a:r>
              <a:rPr lang="en-GB" dirty="0"/>
              <a:t> can be the name of a base table or an updateable view.</a:t>
            </a:r>
          </a:p>
          <a:p>
            <a:r>
              <a:rPr lang="en-GB" dirty="0"/>
              <a:t>The WHERE clause is optional.</a:t>
            </a:r>
          </a:p>
          <a:p>
            <a:pPr lvl="1"/>
            <a:r>
              <a:rPr lang="en-GB" dirty="0"/>
              <a:t>If omitted, </a:t>
            </a:r>
            <a:r>
              <a:rPr lang="en-GB" b="1" u="sng" dirty="0"/>
              <a:t>all</a:t>
            </a:r>
            <a:r>
              <a:rPr lang="en-GB" dirty="0"/>
              <a:t> rows are deleted from the table.</a:t>
            </a:r>
          </a:p>
          <a:p>
            <a:pPr lvl="1"/>
            <a:r>
              <a:rPr lang="en-GB" dirty="0"/>
              <a:t>If specified, </a:t>
            </a:r>
            <a:r>
              <a:rPr lang="en-GB" b="1" i="1" dirty="0"/>
              <a:t>only those rows that satisfy the search condition are deleted</a:t>
            </a:r>
            <a:r>
              <a:rPr lang="en-GB" dirty="0"/>
              <a:t> from the table.</a:t>
            </a:r>
          </a:p>
          <a:p>
            <a:r>
              <a:rPr lang="en-GB" b="1" dirty="0"/>
              <a:t>Note</a:t>
            </a:r>
            <a:r>
              <a:rPr lang="en-GB" dirty="0"/>
              <a:t>: in most cases you want to delete specific rows, </a:t>
            </a:r>
            <a:r>
              <a:rPr lang="en-GB" b="1" i="1" dirty="0"/>
              <a:t>do not forget the WHERE clause</a:t>
            </a:r>
            <a:r>
              <a:rPr lang="en-GB" dirty="0"/>
              <a:t>!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3966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DELETE Statement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4292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Delete all records from the Property Viewing table.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Viewing;</a:t>
            </a:r>
            <a:endParaRPr lang="en-GB" dirty="0"/>
          </a:p>
          <a:p>
            <a:r>
              <a:rPr lang="en-GB" dirty="0"/>
              <a:t>Delete the branch with branch </a:t>
            </a:r>
            <a:r>
              <a:rPr lang="en-GB"/>
              <a:t>number B0001</a:t>
            </a:r>
            <a:endParaRPr lang="en-GB" dirty="0"/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'B0001'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411480" lvl="1" indent="0">
              <a:buNone/>
            </a:pPr>
            <a:r>
              <a:rPr lang="en-GB" b="1" dirty="0"/>
              <a:t>Note</a:t>
            </a:r>
            <a:r>
              <a:rPr lang="en-GB" dirty="0"/>
              <a:t>:</a:t>
            </a:r>
          </a:p>
          <a:p>
            <a:pPr marL="868680" lvl="1" indent="-457200"/>
            <a:r>
              <a:rPr lang="en-GB" dirty="0"/>
              <a:t>If you try to execute this statement, it will most likely fail because there are foreign key records related to it.</a:t>
            </a:r>
          </a:p>
          <a:p>
            <a:pPr marL="868680" lvl="1" indent="-457200"/>
            <a:r>
              <a:rPr lang="en-GB" dirty="0"/>
              <a:t>If you have, however, set up an ON DELETE CASCADE constraint on the foreign key(s), then it will delete the row and all foreign key records too. </a:t>
            </a:r>
          </a:p>
          <a:p>
            <a:pPr marL="868680" lvl="1" indent="-457200"/>
            <a:r>
              <a:rPr lang="en-GB" dirty="0"/>
              <a:t>If you have set up ON DELETE SET NULL constraint on the foreign key(s), it will also delete the row and set the foreign key(s) to NULL.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0578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9704444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/>
          </a:bodyPr>
          <a:lstStyle/>
          <a:p>
            <a:r>
              <a:rPr lang="en-GB" dirty="0"/>
              <a:t>What is a suitable query to list the manager bonus for Camila </a:t>
            </a:r>
            <a:r>
              <a:rPr lang="en-GB" dirty="0" err="1"/>
              <a:t>Toulson</a:t>
            </a:r>
            <a:r>
              <a:rPr lang="en-GB" dirty="0"/>
              <a:t>?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Bonus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bm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'Camila'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Toulson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</a:p>
          <a:p>
            <a:pPr marL="365760" lvl="1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8070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Write a query to show </a:t>
            </a:r>
            <a:r>
              <a:rPr lang="en-GB" b="1" u="sng" dirty="0"/>
              <a:t>all</a:t>
            </a:r>
            <a:r>
              <a:rPr lang="en-GB" dirty="0"/>
              <a:t> the properties owned by Christopher Morse and </a:t>
            </a:r>
            <a:r>
              <a:rPr lang="en-GB" b="1" u="sng" dirty="0"/>
              <a:t>any</a:t>
            </a:r>
            <a:r>
              <a:rPr lang="en-GB" dirty="0"/>
              <a:t> leases for these properties.</a:t>
            </a:r>
          </a:p>
          <a:p>
            <a:r>
              <a:rPr lang="en-GB" dirty="0"/>
              <a:t>The query result should include: </a:t>
            </a:r>
            <a:r>
              <a:rPr lang="en-GB" dirty="0" err="1"/>
              <a:t>OwnerNo</a:t>
            </a:r>
            <a:r>
              <a:rPr lang="en-GB" dirty="0"/>
              <a:t>, </a:t>
            </a:r>
            <a:r>
              <a:rPr lang="en-GB" dirty="0" err="1"/>
              <a:t>FirstName</a:t>
            </a:r>
            <a:r>
              <a:rPr lang="en-GB" dirty="0"/>
              <a:t>, </a:t>
            </a:r>
            <a:r>
              <a:rPr lang="en-GB" dirty="0" err="1"/>
              <a:t>LastName</a:t>
            </a:r>
            <a:r>
              <a:rPr lang="en-GB" dirty="0"/>
              <a:t>, </a:t>
            </a:r>
            <a:r>
              <a:rPr lang="en-GB" dirty="0" err="1"/>
              <a:t>PropertyNo</a:t>
            </a:r>
            <a:r>
              <a:rPr lang="en-GB" dirty="0"/>
              <a:t>, </a:t>
            </a:r>
            <a:r>
              <a:rPr lang="en-GB" dirty="0" err="1"/>
              <a:t>StreetAddress</a:t>
            </a:r>
            <a:r>
              <a:rPr lang="en-GB" dirty="0"/>
              <a:t>, Postcode and Rent, </a:t>
            </a:r>
            <a:r>
              <a:rPr lang="en-GB" dirty="0" err="1"/>
              <a:t>LeaseNo</a:t>
            </a:r>
            <a:r>
              <a:rPr lang="en-GB" dirty="0"/>
              <a:t>, </a:t>
            </a:r>
            <a:r>
              <a:rPr lang="en-GB" dirty="0" err="1"/>
              <a:t>RentStart</a:t>
            </a:r>
            <a:r>
              <a:rPr lang="en-GB" dirty="0"/>
              <a:t> and </a:t>
            </a:r>
            <a:r>
              <a:rPr lang="en-GB" dirty="0" err="1"/>
              <a:t>RentFinish</a:t>
            </a:r>
            <a:r>
              <a:rPr lang="en-GB" dirty="0"/>
              <a:t>.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o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Postcode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Rent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LeaseNo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RentStart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RentFinish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MonthlyRent</a:t>
            </a:r>
            <a:endParaRPr lang="en-GB" sz="2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Owner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o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INNER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o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endParaRPr lang="en-GB" sz="2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Left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Lease l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endParaRPr lang="en-GB" sz="2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'Christopher'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'Morse'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3843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Christopher Morse has asked for the rent for her properties that </a:t>
            </a:r>
            <a:r>
              <a:rPr lang="en-GB" b="1" dirty="0"/>
              <a:t>have never been rented </a:t>
            </a:r>
            <a:r>
              <a:rPr lang="en-GB" dirty="0"/>
              <a:t>to be decreased by 10%.</a:t>
            </a:r>
          </a:p>
          <a:p>
            <a:r>
              <a:rPr lang="en-GB" dirty="0"/>
              <a:t>What will be the update query for this?</a:t>
            </a:r>
          </a:p>
          <a:p>
            <a:pPr lvl="1"/>
            <a:r>
              <a:rPr lang="en-GB" dirty="0"/>
              <a:t>To make the previous query show properties that have never been rented you need to add: 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LeaseNo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</a:p>
          <a:p>
            <a:r>
              <a:rPr lang="en-GB" dirty="0"/>
              <a:t>The update will therefore be: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Rent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Rent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0.90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Owner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o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INNER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o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endParaRPr lang="en-GB" sz="2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Left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Lease l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endParaRPr lang="en-GB" sz="2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'Christopher'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'Morse'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LeaseNo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IS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</a:p>
        </p:txBody>
      </p:sp>
    </p:spTree>
    <p:extLst>
      <p:ext uri="{BB962C8B-B14F-4D97-AF65-F5344CB8AC3E}">
        <p14:creationId xmlns:p14="http://schemas.microsoft.com/office/powerpoint/2010/main" val="1672735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10405</TotalTime>
  <Words>588</Words>
  <Application>Microsoft Office PowerPoint</Application>
  <PresentationFormat>On-screen Show (4:3)</PresentationFormat>
  <Paragraphs>92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– Data Manipulation</vt:lpstr>
      <vt:lpstr>Today’s Lecture</vt:lpstr>
      <vt:lpstr>The UPDATE Statement</vt:lpstr>
      <vt:lpstr>The UPDATE Statement</vt:lpstr>
      <vt:lpstr>UPDATE Statement Examples</vt:lpstr>
      <vt:lpstr>Question</vt:lpstr>
      <vt:lpstr>UPDATE Statement Multi-table Query</vt:lpstr>
      <vt:lpstr>UPDATE Statement Multi-table Query</vt:lpstr>
      <vt:lpstr>Question</vt:lpstr>
      <vt:lpstr>Question</vt:lpstr>
      <vt:lpstr>DELETE Statement</vt:lpstr>
      <vt:lpstr>DELETE Statement Examples</vt:lpstr>
      <vt:lpstr>Lab Exercise</vt:lpstr>
      <vt:lpstr>Question</vt:lpstr>
      <vt:lpstr>Question</vt:lpstr>
      <vt:lpstr>Question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1356</cp:revision>
  <cp:lastPrinted>2017-10-24T09:14:20Z</cp:lastPrinted>
  <dcterms:created xsi:type="dcterms:W3CDTF">2013-09-18T07:00:31Z</dcterms:created>
  <dcterms:modified xsi:type="dcterms:W3CDTF">2017-12-05T09:05:55Z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