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36" d="100"/>
          <a:sy n="136" d="100"/>
        </p:scale>
        <p:origin x="-1664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printerSettings" Target="printerSettings/printerSettings1.bin"/><Relationship Id="rId1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14/03/2016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14/03/2016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14/03/2016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14/03/2016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14/03/2016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14/03/2016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14/03/2016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14/03/2016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14/03/2016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14/03/2016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14/03/2016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EEAE7C-DAE4-0643-A213-ED7DDFC12C07}" type="datetimeFigureOut">
              <a:rPr lang="en-US" smtClean="0"/>
              <a:t>14/03/2016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Peniarth powerpoint background.pdf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-370220" y="-423170"/>
            <a:ext cx="9989319" cy="7629637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sgiliauiaith.colegcymraeg.ac.uk/en/media/main/tystysgrifsgiliau/pdfs/TSI-Arholiad-Ysgrifenedig-2013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098" y="944428"/>
            <a:ext cx="7772400" cy="1470025"/>
          </a:xfrm>
        </p:spPr>
        <p:txBody>
          <a:bodyPr/>
          <a:lstStyle/>
          <a:p>
            <a:pPr eaLnBrk="1" hangingPunct="1"/>
            <a:r>
              <a:rPr lang="en-GB" dirty="0" smtClean="0">
                <a:latin typeface="Calibri" charset="0"/>
              </a:rPr>
              <a:t>Goldilocks is a guru</a:t>
            </a:r>
            <a:endParaRPr lang="en-GB" dirty="0">
              <a:latin typeface="Calibri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83653" y="2144300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>
                <a:ea typeface="+mn-ea"/>
              </a:rPr>
              <a:t>Let me explain why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120" y="3481334"/>
            <a:ext cx="3543300" cy="2286000"/>
          </a:xfrm>
          <a:prstGeom prst="rect">
            <a:avLst/>
          </a:prstGeom>
        </p:spPr>
      </p:pic>
      <p:sp>
        <p:nvSpPr>
          <p:cNvPr id="3" name="5-Point Star 2"/>
          <p:cNvSpPr/>
          <p:nvPr/>
        </p:nvSpPr>
        <p:spPr>
          <a:xfrm>
            <a:off x="6970053" y="1229900"/>
            <a:ext cx="914400" cy="914400"/>
          </a:xfrm>
          <a:prstGeom prst="star5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5-Point Star 3"/>
          <p:cNvSpPr/>
          <p:nvPr/>
        </p:nvSpPr>
        <p:spPr>
          <a:xfrm>
            <a:off x="1026453" y="1229900"/>
            <a:ext cx="914400" cy="914400"/>
          </a:xfrm>
          <a:prstGeom prst="star5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5142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Elen</a:t>
            </a:r>
            <a:r>
              <a:rPr lang="en-US" dirty="0" smtClean="0"/>
              <a:t> </a:t>
            </a:r>
            <a:r>
              <a:rPr lang="en-US" dirty="0" err="1" smtClean="0"/>
              <a:t>Benfelen</a:t>
            </a:r>
            <a:r>
              <a:rPr lang="en-US" dirty="0" smtClean="0"/>
              <a:t> o </a:t>
            </a:r>
            <a:r>
              <a:rPr lang="en-US" dirty="0" err="1" smtClean="0"/>
              <a:t>gwbl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4" name="Cloud Callout 3"/>
          <p:cNvSpPr/>
          <p:nvPr/>
        </p:nvSpPr>
        <p:spPr>
          <a:xfrm>
            <a:off x="672318" y="1662260"/>
            <a:ext cx="2978044" cy="1970435"/>
          </a:xfrm>
          <a:prstGeom prst="cloudCallou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 smtClean="0"/>
              <a:t>Beth yw </a:t>
            </a:r>
            <a:r>
              <a:rPr lang="en-US" dirty="0" smtClean="0"/>
              <a:t>‘the Goldilocks principle’?</a:t>
            </a:r>
            <a:endParaRPr lang="en-US" dirty="0"/>
          </a:p>
        </p:txBody>
      </p:sp>
      <p:sp>
        <p:nvSpPr>
          <p:cNvPr id="5" name="Cloud Callout 4"/>
          <p:cNvSpPr/>
          <p:nvPr/>
        </p:nvSpPr>
        <p:spPr>
          <a:xfrm>
            <a:off x="4445473" y="1718292"/>
            <a:ext cx="2884667" cy="1914403"/>
          </a:xfrm>
          <a:prstGeom prst="cloud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 smtClean="0"/>
              <a:t>Sut yn y byd ydw i’n mynd i ddweud ‘guru’ yn Gymraeg?</a:t>
            </a:r>
            <a:endParaRPr lang="cy-GB" dirty="0"/>
          </a:p>
        </p:txBody>
      </p:sp>
      <p:sp>
        <p:nvSpPr>
          <p:cNvPr id="6" name="Down Ribbon 5"/>
          <p:cNvSpPr/>
          <p:nvPr/>
        </p:nvSpPr>
        <p:spPr>
          <a:xfrm>
            <a:off x="1101855" y="4221026"/>
            <a:ext cx="6937955" cy="2213237"/>
          </a:xfrm>
          <a:prstGeom prst="ribbon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 smtClean="0"/>
              <a:t>Rhaid ystyried cwestiynu yn yr un modd ag yr oedd Elen Benfelen yn ystyried ei huwd…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9524599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Is-</a:t>
            </a:r>
            <a:r>
              <a:rPr lang="en-US" dirty="0" err="1" smtClean="0"/>
              <a:t>deitlau</a:t>
            </a:r>
            <a:endParaRPr lang="en-US" dirty="0"/>
          </a:p>
        </p:txBody>
      </p:sp>
      <p:sp>
        <p:nvSpPr>
          <p:cNvPr id="5" name="Oval Callout 4"/>
          <p:cNvSpPr/>
          <p:nvPr/>
        </p:nvSpPr>
        <p:spPr>
          <a:xfrm>
            <a:off x="2577221" y="1417638"/>
            <a:ext cx="4005198" cy="1970435"/>
          </a:xfrm>
          <a:prstGeom prst="wedgeEllipse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 smtClean="0"/>
              <a:t>Oes angen cynnwys is-deitlau os ydw i’n ailadrodd yr un peth yn y darn ei hun?</a:t>
            </a:r>
            <a:endParaRPr lang="cy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1795" y="3622536"/>
            <a:ext cx="3289300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6917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nodiadau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y-GB" dirty="0" smtClean="0"/>
              <a:t>Gwybod ffaith</a:t>
            </a:r>
          </a:p>
          <a:p>
            <a:endParaRPr lang="cy-GB" dirty="0" smtClean="0"/>
          </a:p>
          <a:p>
            <a:r>
              <a:rPr lang="cy-GB" dirty="0" smtClean="0"/>
              <a:t>Saesneg: </a:t>
            </a:r>
          </a:p>
          <a:p>
            <a:r>
              <a:rPr lang="en-US" dirty="0" smtClean="0"/>
              <a:t>it </a:t>
            </a:r>
            <a:r>
              <a:rPr lang="en-US" dirty="0" smtClean="0"/>
              <a:t>is essential to…</a:t>
            </a:r>
          </a:p>
          <a:p>
            <a:r>
              <a:rPr lang="en-US" dirty="0" smtClean="0"/>
              <a:t>It is important to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y-GB" dirty="0" smtClean="0"/>
              <a:t>Adnabod person</a:t>
            </a:r>
          </a:p>
          <a:p>
            <a:endParaRPr lang="cy-GB" dirty="0" smtClean="0"/>
          </a:p>
          <a:p>
            <a:r>
              <a:rPr lang="cy-GB" dirty="0" smtClean="0"/>
              <a:t>Cymraeg: </a:t>
            </a:r>
          </a:p>
          <a:p>
            <a:r>
              <a:rPr lang="cy-GB" dirty="0" smtClean="0"/>
              <a:t>Mae’n hanfodol ystyried</a:t>
            </a:r>
          </a:p>
          <a:p>
            <a:r>
              <a:rPr lang="cy-GB" dirty="0" smtClean="0"/>
              <a:t>Mae’n bwysig gweld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2927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Yr Amhersonol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y-GB" dirty="0" smtClean="0"/>
              <a:t>Cofiwch: </a:t>
            </a:r>
          </a:p>
          <a:p>
            <a:r>
              <a:rPr lang="cy-GB" dirty="0" smtClean="0"/>
              <a:t>Dywedodd Kahn fod…</a:t>
            </a:r>
          </a:p>
          <a:p>
            <a:r>
              <a:rPr lang="cy-GB" dirty="0" smtClean="0"/>
              <a:t>Dywedwyd yn yr adroddiad bod…</a:t>
            </a:r>
          </a:p>
          <a:p>
            <a:endParaRPr lang="cy-GB" dirty="0" smtClean="0"/>
          </a:p>
          <a:p>
            <a:r>
              <a:rPr lang="cy-GB" dirty="0" smtClean="0"/>
              <a:t>Dengys </a:t>
            </a:r>
            <a:r>
              <a:rPr lang="cy-GB" dirty="0" smtClean="0"/>
              <a:t>Black fod hyn yn digwydd</a:t>
            </a:r>
            <a:r>
              <a:rPr lang="cy-GB" dirty="0" smtClean="0"/>
              <a:t>…</a:t>
            </a:r>
          </a:p>
          <a:p>
            <a:r>
              <a:rPr lang="cy-GB"/>
              <a:t>Dangosir y canlyniadau’n glir yn yr adroddiad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18477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Amhersonol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y-GB" dirty="0" smtClean="0"/>
              <a:t>Cafodd yr adroddiad ei ysgrifennu gan y Pennaeth</a:t>
            </a:r>
          </a:p>
          <a:p>
            <a:r>
              <a:rPr lang="cy-GB" dirty="0" smtClean="0"/>
              <a:t>Cafodd yr ysgol ei gwerthu gan y cyngor.</a:t>
            </a:r>
          </a:p>
          <a:p>
            <a:r>
              <a:rPr lang="cy-GB" dirty="0" smtClean="0"/>
              <a:t>Cafodd y bwyd ei goginio gan Alun.</a:t>
            </a:r>
          </a:p>
          <a:p>
            <a:r>
              <a:rPr lang="cy-GB" dirty="0" smtClean="0"/>
              <a:t>Cafodd yr adroddiad ei ysgrifennu gan Donaldson.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0480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Gwaith Cartref…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Papur arholiad 2013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28916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172</Words>
  <Application>Microsoft Macintosh PowerPoint</Application>
  <PresentationFormat>On-screen Show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Goldilocks is a guru</vt:lpstr>
      <vt:lpstr>Oes angen cynnwys Elen Benfelen o gwbl?</vt:lpstr>
      <vt:lpstr>Is-deitlau</vt:lpstr>
      <vt:lpstr>Rhai nodiadau</vt:lpstr>
      <vt:lpstr>Yr Amhersonol</vt:lpstr>
      <vt:lpstr>Yr Amhersonol</vt:lpstr>
      <vt:lpstr>Gwaith Cartref…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Rhiannon</dc:creator>
  <cp:lastModifiedBy>Nia Cole-Jones</cp:lastModifiedBy>
  <cp:revision>9</cp:revision>
  <dcterms:created xsi:type="dcterms:W3CDTF">2014-09-17T09:59:26Z</dcterms:created>
  <dcterms:modified xsi:type="dcterms:W3CDTF">2016-03-14T11:59:33Z</dcterms:modified>
</cp:coreProperties>
</file>