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72" r:id="rId6"/>
    <p:sldId id="265" r:id="rId7"/>
    <p:sldId id="268" r:id="rId8"/>
    <p:sldId id="269" r:id="rId9"/>
    <p:sldId id="271" r:id="rId10"/>
    <p:sldId id="259" r:id="rId11"/>
    <p:sldId id="260" r:id="rId12"/>
    <p:sldId id="277" r:id="rId13"/>
    <p:sldId id="273" r:id="rId14"/>
    <p:sldId id="274" r:id="rId15"/>
    <p:sldId id="275" r:id="rId16"/>
    <p:sldId id="270"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4474B-829F-7417-44AE-181341794595}" v="418" dt="2026-02-15T03:01:55.263"/>
    <p1510:client id="{5C84BCAF-9B31-4E89-8183-537C3FA005E3}" v="185" dt="2026-02-15T21:28:04.556"/>
    <p1510:client id="{6CC27EAE-890A-1748-A4E5-4395DAC16D23}" v="2" dt="2026-02-15T21:24:00.824"/>
    <p1510:client id="{7869FF0D-B9A0-AEFB-263E-718B4BE63549}" v="2" dt="2026-02-15T21:20:36.250"/>
    <p1510:client id="{A2B72831-B379-8D31-E3B0-C6B5D30C6FC1}" v="15" dt="2026-02-15T20:59:40.775"/>
    <p1510:client id="{B045F667-0226-2CFE-09FF-730CEC331F45}" v="291" dt="2026-02-15T21:27:44.303"/>
    <p1510:client id="{F1784624-EA7F-23DE-B632-9F92C01E9280}" v="3" dt="2026-02-15T21:17:46.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EA8E2-8003-4F9A-9F12-2943FE1796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4DEC0A-996D-4B89-8512-F150E82B113E}">
      <dgm:prSet custT="1"/>
      <dgm:spPr/>
      <dgm:t>
        <a:bodyPr/>
        <a:lstStyle/>
        <a:p>
          <a:pPr>
            <a:lnSpc>
              <a:spcPct val="100000"/>
            </a:lnSpc>
          </a:pPr>
          <a:r>
            <a:rPr lang="en-GB" sz="20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a:latin typeface="Arial" panose="020B0604020202020204" pitchFamily="34" charset="0"/>
            <a:cs typeface="Arial" panose="020B0604020202020204" pitchFamily="34" charset="0"/>
          </a:endParaRPr>
        </a:p>
      </dgm:t>
    </dgm:pt>
    <dgm:pt modelId="{D7AFFCAE-6203-4A4B-8AFF-F0C6E4781210}" type="parTrans" cxnId="{15D9C235-7FB7-4CAC-AB90-9E082EDC33A3}">
      <dgm:prSet/>
      <dgm:spPr/>
      <dgm:t>
        <a:bodyPr/>
        <a:lstStyle/>
        <a:p>
          <a:endParaRPr lang="en-US"/>
        </a:p>
      </dgm:t>
    </dgm:pt>
    <dgm:pt modelId="{B81D05BC-8790-4FB5-8A6D-93C3197F6B55}" type="sibTrans" cxnId="{15D9C235-7FB7-4CAC-AB90-9E082EDC33A3}">
      <dgm:prSet/>
      <dgm:spPr/>
      <dgm:t>
        <a:bodyPr/>
        <a:lstStyle/>
        <a:p>
          <a:endParaRPr lang="en-US"/>
        </a:p>
      </dgm:t>
    </dgm:pt>
    <dgm:pt modelId="{592BFBE4-63E2-40E4-91F5-0E9E4D76915B}">
      <dgm:prSet custT="1"/>
      <dgm:spPr/>
      <dgm:t>
        <a:bodyPr/>
        <a:lstStyle/>
        <a:p>
          <a:pPr>
            <a:lnSpc>
              <a:spcPct val="100000"/>
            </a:lnSpc>
          </a:pPr>
          <a:r>
            <a:rPr lang="en-GB" sz="2000">
              <a:latin typeface="Arial" panose="020B0604020202020204" pitchFamily="34" charset="0"/>
              <a:cs typeface="Arial" panose="020B0604020202020204" pitchFamily="34" charset="0"/>
            </a:rPr>
            <a:t>Start calls and send messages on the go</a:t>
          </a:r>
          <a:endParaRPr lang="en-US" sz="2000">
            <a:latin typeface="Arial" panose="020B0604020202020204" pitchFamily="34" charset="0"/>
            <a:cs typeface="Arial" panose="020B0604020202020204" pitchFamily="34" charset="0"/>
          </a:endParaRPr>
        </a:p>
      </dgm:t>
    </dgm:pt>
    <dgm:pt modelId="{9DA7D588-598E-436D-B49B-5E2BDB255D7D}" type="parTrans" cxnId="{53CA54DA-1715-4B4B-BA6F-C5A1ACDCE4C7}">
      <dgm:prSet/>
      <dgm:spPr/>
      <dgm:t>
        <a:bodyPr/>
        <a:lstStyle/>
        <a:p>
          <a:endParaRPr lang="en-US"/>
        </a:p>
      </dgm:t>
    </dgm:pt>
    <dgm:pt modelId="{9D818C4F-7D0C-4A1A-96A3-1BD54FBA3CFD}" type="sibTrans" cxnId="{53CA54DA-1715-4B4B-BA6F-C5A1ACDCE4C7}">
      <dgm:prSet/>
      <dgm:spPr/>
      <dgm:t>
        <a:bodyPr/>
        <a:lstStyle/>
        <a:p>
          <a:endParaRPr lang="en-US"/>
        </a:p>
      </dgm:t>
    </dgm:pt>
    <dgm:pt modelId="{0E405F7D-61A0-4C44-8303-7F9980C3716F}">
      <dgm:prSet custT="1"/>
      <dgm:spPr/>
      <dgm:t>
        <a:bodyPr/>
        <a:lstStyle/>
        <a:p>
          <a:pPr>
            <a:lnSpc>
              <a:spcPct val="100000"/>
            </a:lnSpc>
          </a:pPr>
          <a:r>
            <a:rPr lang="en-GB" sz="20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a:latin typeface="Arial" panose="020B0604020202020204" pitchFamily="34" charset="0"/>
            <a:cs typeface="Arial" panose="020B0604020202020204" pitchFamily="34" charset="0"/>
          </a:endParaRPr>
        </a:p>
      </dgm:t>
    </dgm:pt>
    <dgm:pt modelId="{D03E70AE-7D0D-44FB-8B1A-77837BBA2040}" type="parTrans" cxnId="{A440F78D-0D2C-44C2-83F1-C2117A0C2F20}">
      <dgm:prSet/>
      <dgm:spPr/>
      <dgm:t>
        <a:bodyPr/>
        <a:lstStyle/>
        <a:p>
          <a:endParaRPr lang="en-US"/>
        </a:p>
      </dgm:t>
    </dgm:pt>
    <dgm:pt modelId="{04C58637-CAEA-4B6C-915B-EC94FAE881B8}" type="sibTrans" cxnId="{A440F78D-0D2C-44C2-83F1-C2117A0C2F20}">
      <dgm:prSet/>
      <dgm:spPr/>
      <dgm:t>
        <a:bodyPr/>
        <a:lstStyle/>
        <a:p>
          <a:endParaRPr lang="en-US"/>
        </a:p>
      </dgm:t>
    </dgm:pt>
    <dgm:pt modelId="{C084E463-7029-4898-BAF7-9430557B670B}">
      <dgm:prSet custT="1"/>
      <dgm:spPr/>
      <dgm:t>
        <a:bodyPr/>
        <a:lstStyle/>
        <a:p>
          <a:pPr>
            <a:lnSpc>
              <a:spcPct val="100000"/>
            </a:lnSpc>
          </a:pPr>
          <a:r>
            <a:rPr lang="en-GB" sz="2000">
              <a:latin typeface="Arial" panose="020B0604020202020204" pitchFamily="34" charset="0"/>
              <a:cs typeface="Arial" panose="020B0604020202020204" pitchFamily="34" charset="0"/>
            </a:rPr>
            <a:t>Meeting Scheduling and updated rotas </a:t>
          </a:r>
          <a:endParaRPr lang="en-US" sz="2000">
            <a:latin typeface="Arial" panose="020B0604020202020204" pitchFamily="34" charset="0"/>
            <a:cs typeface="Arial" panose="020B0604020202020204" pitchFamily="34" charset="0"/>
          </a:endParaRPr>
        </a:p>
      </dgm:t>
    </dgm:pt>
    <dgm:pt modelId="{74E6E706-FF60-443E-BAA2-9FD70DBB8A23}" type="parTrans" cxnId="{640B5848-4CBC-4FFC-AA45-0D3E25918DB6}">
      <dgm:prSet/>
      <dgm:spPr/>
      <dgm:t>
        <a:bodyPr/>
        <a:lstStyle/>
        <a:p>
          <a:endParaRPr lang="en-US"/>
        </a:p>
      </dgm:t>
    </dgm:pt>
    <dgm:pt modelId="{EFCF773D-4D82-4C1D-923C-2D2ADF384160}" type="sibTrans" cxnId="{640B5848-4CBC-4FFC-AA45-0D3E25918DB6}">
      <dgm:prSet/>
      <dgm:spPr/>
      <dgm:t>
        <a:bodyPr/>
        <a:lstStyle/>
        <a:p>
          <a:endParaRPr lang="en-US"/>
        </a:p>
      </dgm:t>
    </dgm:pt>
    <dgm:pt modelId="{AEF4C0E3-58CA-4495-86DE-9B2360AA0BC4}">
      <dgm:prSet custT="1"/>
      <dgm:spPr/>
      <dgm:t>
        <a:bodyPr/>
        <a:lstStyle/>
        <a:p>
          <a:pPr>
            <a:lnSpc>
              <a:spcPct val="100000"/>
            </a:lnSpc>
          </a:pPr>
          <a:r>
            <a:rPr lang="en-GB" sz="20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a:latin typeface="Arial" panose="020B0604020202020204" pitchFamily="34" charset="0"/>
            <a:cs typeface="Arial" panose="020B0604020202020204" pitchFamily="34" charset="0"/>
          </a:endParaRPr>
        </a:p>
      </dgm:t>
    </dgm:pt>
    <dgm:pt modelId="{E95E0898-5C64-4290-80EA-0A7756DFB593}" type="parTrans" cxnId="{2DBFC174-3E23-444B-9CD1-95DB92E18917}">
      <dgm:prSet/>
      <dgm:spPr/>
      <dgm:t>
        <a:bodyPr/>
        <a:lstStyle/>
        <a:p>
          <a:endParaRPr lang="en-US"/>
        </a:p>
      </dgm:t>
    </dgm:pt>
    <dgm:pt modelId="{22FF835F-6AC9-410E-8731-EE6BC6A7AD6B}" type="sibTrans" cxnId="{2DBFC174-3E23-444B-9CD1-95DB92E18917}">
      <dgm:prSet/>
      <dgm:spPr/>
      <dgm:t>
        <a:bodyPr/>
        <a:lstStyle/>
        <a:p>
          <a:endParaRPr lang="en-US"/>
        </a:p>
      </dgm:t>
    </dgm:pt>
    <dgm:pt modelId="{1E0A6A8C-E128-4074-A447-390146357D95}">
      <dgm:prSet custT="1"/>
      <dgm:spPr/>
      <dgm:t>
        <a:bodyPr/>
        <a:lstStyle/>
        <a:p>
          <a:pPr>
            <a:lnSpc>
              <a:spcPct val="100000"/>
            </a:lnSpc>
          </a:pPr>
          <a:r>
            <a:rPr lang="en-GB" sz="20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a:latin typeface="Arial" panose="020B0604020202020204" pitchFamily="34" charset="0"/>
            <a:cs typeface="Arial" panose="020B0604020202020204" pitchFamily="34" charset="0"/>
          </a:endParaRPr>
        </a:p>
      </dgm:t>
    </dgm:pt>
    <dgm:pt modelId="{0D3FFEC1-5503-4960-862E-34418A6BC806}" type="parTrans" cxnId="{11864315-1848-4460-AF88-CCC085DAA87D}">
      <dgm:prSet/>
      <dgm:spPr/>
      <dgm:t>
        <a:bodyPr/>
        <a:lstStyle/>
        <a:p>
          <a:endParaRPr lang="en-US"/>
        </a:p>
      </dgm:t>
    </dgm:pt>
    <dgm:pt modelId="{287CE4C0-4F8C-483C-B1A1-D08558A882CD}" type="sibTrans" cxnId="{11864315-1848-4460-AF88-CCC085DAA87D}">
      <dgm:prSet/>
      <dgm:spPr/>
      <dgm:t>
        <a:bodyPr/>
        <a:lstStyle/>
        <a:p>
          <a:endParaRPr lang="en-US"/>
        </a:p>
      </dgm:t>
    </dgm:pt>
    <dgm:pt modelId="{386B3E17-8E0C-4903-B811-C88CD359281E}" type="pres">
      <dgm:prSet presAssocID="{559EA8E2-8003-4F9A-9F12-2943FE1796BF}" presName="root" presStyleCnt="0">
        <dgm:presLayoutVars>
          <dgm:dir/>
          <dgm:resizeHandles val="exact"/>
        </dgm:presLayoutVars>
      </dgm:prSet>
      <dgm:spPr/>
    </dgm:pt>
    <dgm:pt modelId="{9CC96439-E6EB-45DE-B85F-3981135EA87F}" type="pres">
      <dgm:prSet presAssocID="{D24DEC0A-996D-4B89-8512-F150E82B113E}" presName="compNode" presStyleCnt="0"/>
      <dgm:spPr/>
    </dgm:pt>
    <dgm:pt modelId="{ED2F0F54-E224-499E-9F38-20B979073237}" type="pres">
      <dgm:prSet presAssocID="{D24DEC0A-996D-4B89-8512-F150E82B113E}" presName="bgRect" presStyleLbl="bgShp" presStyleIdx="0" presStyleCnt="6"/>
      <dgm:spPr/>
    </dgm:pt>
    <dgm:pt modelId="{16D4089D-4BEB-4A73-8DD1-4659C65A0CC3}" type="pres">
      <dgm:prSet presAssocID="{D24DEC0A-996D-4B89-8512-F150E82B113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021DD2D-4531-4875-91DC-7A944CABCE6B}" type="pres">
      <dgm:prSet presAssocID="{D24DEC0A-996D-4B89-8512-F150E82B113E}" presName="spaceRect" presStyleCnt="0"/>
      <dgm:spPr/>
    </dgm:pt>
    <dgm:pt modelId="{EBBFECF3-97A6-4FA6-9D42-8941131D7149}" type="pres">
      <dgm:prSet presAssocID="{D24DEC0A-996D-4B89-8512-F150E82B113E}" presName="parTx" presStyleLbl="revTx" presStyleIdx="0" presStyleCnt="6">
        <dgm:presLayoutVars>
          <dgm:chMax val="0"/>
          <dgm:chPref val="0"/>
        </dgm:presLayoutVars>
      </dgm:prSet>
      <dgm:spPr/>
    </dgm:pt>
    <dgm:pt modelId="{3A954420-825D-443B-BFF7-41DC7CA439BB}" type="pres">
      <dgm:prSet presAssocID="{B81D05BC-8790-4FB5-8A6D-93C3197F6B55}" presName="sibTrans" presStyleCnt="0"/>
      <dgm:spPr/>
    </dgm:pt>
    <dgm:pt modelId="{E14BE5C0-F213-46C8-B56C-D1F0E842B27E}" type="pres">
      <dgm:prSet presAssocID="{592BFBE4-63E2-40E4-91F5-0E9E4D76915B}" presName="compNode" presStyleCnt="0"/>
      <dgm:spPr/>
    </dgm:pt>
    <dgm:pt modelId="{6865F4D4-7ABA-4CC0-A360-605D9268A8F1}" type="pres">
      <dgm:prSet presAssocID="{592BFBE4-63E2-40E4-91F5-0E9E4D76915B}" presName="bgRect" presStyleLbl="bgShp" presStyleIdx="1" presStyleCnt="6"/>
      <dgm:spPr/>
    </dgm:pt>
    <dgm:pt modelId="{C738E0AE-E930-4BD9-83D0-3B99D678B0E4}" type="pres">
      <dgm:prSet presAssocID="{592BFBE4-63E2-40E4-91F5-0E9E4D76915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F6C4B39A-963A-44CB-880D-4311CFD63EEB}" type="pres">
      <dgm:prSet presAssocID="{592BFBE4-63E2-40E4-91F5-0E9E4D76915B}" presName="spaceRect" presStyleCnt="0"/>
      <dgm:spPr/>
    </dgm:pt>
    <dgm:pt modelId="{CB0C0D34-DA81-4320-ACA8-C0DF168EDC83}" type="pres">
      <dgm:prSet presAssocID="{592BFBE4-63E2-40E4-91F5-0E9E4D76915B}" presName="parTx" presStyleLbl="revTx" presStyleIdx="1" presStyleCnt="6">
        <dgm:presLayoutVars>
          <dgm:chMax val="0"/>
          <dgm:chPref val="0"/>
        </dgm:presLayoutVars>
      </dgm:prSet>
      <dgm:spPr/>
    </dgm:pt>
    <dgm:pt modelId="{7767E87A-11B2-4955-9EE0-CD085B8561B0}" type="pres">
      <dgm:prSet presAssocID="{9D818C4F-7D0C-4A1A-96A3-1BD54FBA3CFD}" presName="sibTrans" presStyleCnt="0"/>
      <dgm:spPr/>
    </dgm:pt>
    <dgm:pt modelId="{E304DB67-2C10-4034-BC0D-B24C39F3E794}" type="pres">
      <dgm:prSet presAssocID="{0E405F7D-61A0-4C44-8303-7F9980C3716F}" presName="compNode" presStyleCnt="0"/>
      <dgm:spPr/>
    </dgm:pt>
    <dgm:pt modelId="{AAB16F68-90EF-4AE6-910C-BD0CBD0B5189}" type="pres">
      <dgm:prSet presAssocID="{0E405F7D-61A0-4C44-8303-7F9980C3716F}" presName="bgRect" presStyleLbl="bgShp" presStyleIdx="2" presStyleCnt="6"/>
      <dgm:spPr/>
    </dgm:pt>
    <dgm:pt modelId="{81138B83-65B0-4BED-BC13-E6E2308744AE}" type="pres">
      <dgm:prSet presAssocID="{0E405F7D-61A0-4C44-8303-7F9980C3716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3DB2C25-42A2-4977-93DE-561DC887EF35}" type="pres">
      <dgm:prSet presAssocID="{0E405F7D-61A0-4C44-8303-7F9980C3716F}" presName="spaceRect" presStyleCnt="0"/>
      <dgm:spPr/>
    </dgm:pt>
    <dgm:pt modelId="{0FDA8B82-A78D-4A23-9DA2-19EF6BAB45FF}" type="pres">
      <dgm:prSet presAssocID="{0E405F7D-61A0-4C44-8303-7F9980C3716F}" presName="parTx" presStyleLbl="revTx" presStyleIdx="2" presStyleCnt="6">
        <dgm:presLayoutVars>
          <dgm:chMax val="0"/>
          <dgm:chPref val="0"/>
        </dgm:presLayoutVars>
      </dgm:prSet>
      <dgm:spPr/>
    </dgm:pt>
    <dgm:pt modelId="{E7684377-105B-4A70-958A-155542478FE0}" type="pres">
      <dgm:prSet presAssocID="{04C58637-CAEA-4B6C-915B-EC94FAE881B8}" presName="sibTrans" presStyleCnt="0"/>
      <dgm:spPr/>
    </dgm:pt>
    <dgm:pt modelId="{9F4D9349-E86F-419D-ACE0-7E3283D1CA57}" type="pres">
      <dgm:prSet presAssocID="{C084E463-7029-4898-BAF7-9430557B670B}" presName="compNode" presStyleCnt="0"/>
      <dgm:spPr/>
    </dgm:pt>
    <dgm:pt modelId="{DDF0B134-0D07-44E9-BD7C-0CEBC37A9CA6}" type="pres">
      <dgm:prSet presAssocID="{C084E463-7029-4898-BAF7-9430557B670B}" presName="bgRect" presStyleLbl="bgShp" presStyleIdx="3" presStyleCnt="6" custLinFactNeighborX="-1190" custLinFactNeighborY="-13522"/>
      <dgm:spPr/>
    </dgm:pt>
    <dgm:pt modelId="{F0108087-70E3-4950-B51B-56A27A241386}" type="pres">
      <dgm:prSet presAssocID="{C084E463-7029-4898-BAF7-9430557B670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D4BD10E2-3B1B-4458-8C6F-607CA73659A2}" type="pres">
      <dgm:prSet presAssocID="{C084E463-7029-4898-BAF7-9430557B670B}" presName="spaceRect" presStyleCnt="0"/>
      <dgm:spPr/>
    </dgm:pt>
    <dgm:pt modelId="{7E02BB90-CE34-45D5-85F6-C97CB122440B}" type="pres">
      <dgm:prSet presAssocID="{C084E463-7029-4898-BAF7-9430557B670B}" presName="parTx" presStyleLbl="revTx" presStyleIdx="3" presStyleCnt="6">
        <dgm:presLayoutVars>
          <dgm:chMax val="0"/>
          <dgm:chPref val="0"/>
        </dgm:presLayoutVars>
      </dgm:prSet>
      <dgm:spPr/>
    </dgm:pt>
    <dgm:pt modelId="{CD8C0240-DEF0-4BC5-989F-54842518492B}" type="pres">
      <dgm:prSet presAssocID="{EFCF773D-4D82-4C1D-923C-2D2ADF384160}" presName="sibTrans" presStyleCnt="0"/>
      <dgm:spPr/>
    </dgm:pt>
    <dgm:pt modelId="{E6269405-5029-4F4C-8E2E-C7359DF52AEE}" type="pres">
      <dgm:prSet presAssocID="{AEF4C0E3-58CA-4495-86DE-9B2360AA0BC4}" presName="compNode" presStyleCnt="0"/>
      <dgm:spPr/>
    </dgm:pt>
    <dgm:pt modelId="{2FA91192-24FA-4093-95C1-E48939BB33E2}" type="pres">
      <dgm:prSet presAssocID="{AEF4C0E3-58CA-4495-86DE-9B2360AA0BC4}" presName="bgRect" presStyleLbl="bgShp" presStyleIdx="4" presStyleCnt="6"/>
      <dgm:spPr/>
    </dgm:pt>
    <dgm:pt modelId="{35A08242-55F8-472A-B7A0-15CA97EAFFCB}" type="pres">
      <dgm:prSet presAssocID="{AEF4C0E3-58CA-4495-86DE-9B2360AA0BC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are With Person"/>
        </a:ext>
      </dgm:extLst>
    </dgm:pt>
    <dgm:pt modelId="{B95CF8EA-925B-49AD-9AF8-636402451AA7}" type="pres">
      <dgm:prSet presAssocID="{AEF4C0E3-58CA-4495-86DE-9B2360AA0BC4}" presName="spaceRect" presStyleCnt="0"/>
      <dgm:spPr/>
    </dgm:pt>
    <dgm:pt modelId="{A116C6D2-58B9-4FAC-B53F-9A3C3BC68B87}" type="pres">
      <dgm:prSet presAssocID="{AEF4C0E3-58CA-4495-86DE-9B2360AA0BC4}" presName="parTx" presStyleLbl="revTx" presStyleIdx="4" presStyleCnt="6">
        <dgm:presLayoutVars>
          <dgm:chMax val="0"/>
          <dgm:chPref val="0"/>
        </dgm:presLayoutVars>
      </dgm:prSet>
      <dgm:spPr/>
    </dgm:pt>
    <dgm:pt modelId="{3546E893-5A32-4BF4-8829-3945327349F5}" type="pres">
      <dgm:prSet presAssocID="{22FF835F-6AC9-410E-8731-EE6BC6A7AD6B}" presName="sibTrans" presStyleCnt="0"/>
      <dgm:spPr/>
    </dgm:pt>
    <dgm:pt modelId="{67480872-313F-4071-9A19-43E2823C01FD}" type="pres">
      <dgm:prSet presAssocID="{1E0A6A8C-E128-4074-A447-390146357D95}" presName="compNode" presStyleCnt="0"/>
      <dgm:spPr/>
    </dgm:pt>
    <dgm:pt modelId="{04BA556E-A13F-4C4C-AD74-6B89E89AC52E}" type="pres">
      <dgm:prSet presAssocID="{1E0A6A8C-E128-4074-A447-390146357D95}" presName="bgRect" presStyleLbl="bgShp" presStyleIdx="5" presStyleCnt="6"/>
      <dgm:spPr/>
    </dgm:pt>
    <dgm:pt modelId="{D96E34AB-5C19-42E9-85E4-6DD23E021D79}" type="pres">
      <dgm:prSet presAssocID="{1E0A6A8C-E128-4074-A447-390146357D9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art Phone"/>
        </a:ext>
      </dgm:extLst>
    </dgm:pt>
    <dgm:pt modelId="{9702469B-C1E7-4D43-90FD-F063F9F03058}" type="pres">
      <dgm:prSet presAssocID="{1E0A6A8C-E128-4074-A447-390146357D95}" presName="spaceRect" presStyleCnt="0"/>
      <dgm:spPr/>
    </dgm:pt>
    <dgm:pt modelId="{98E47B3A-FA44-4A6D-97B5-7B86BA4EEA99}" type="pres">
      <dgm:prSet presAssocID="{1E0A6A8C-E128-4074-A447-390146357D95}" presName="parTx" presStyleLbl="revTx" presStyleIdx="5" presStyleCnt="6">
        <dgm:presLayoutVars>
          <dgm:chMax val="0"/>
          <dgm:chPref val="0"/>
        </dgm:presLayoutVars>
      </dgm:prSet>
      <dgm:spPr/>
    </dgm:pt>
  </dgm:ptLst>
  <dgm:cxnLst>
    <dgm:cxn modelId="{11864315-1848-4460-AF88-CCC085DAA87D}" srcId="{559EA8E2-8003-4F9A-9F12-2943FE1796BF}" destId="{1E0A6A8C-E128-4074-A447-390146357D95}" srcOrd="5" destOrd="0" parTransId="{0D3FFEC1-5503-4960-862E-34418A6BC806}" sibTransId="{287CE4C0-4F8C-483C-B1A1-D08558A882CD}"/>
    <dgm:cxn modelId="{15D9C235-7FB7-4CAC-AB90-9E082EDC33A3}" srcId="{559EA8E2-8003-4F9A-9F12-2943FE1796BF}" destId="{D24DEC0A-996D-4B89-8512-F150E82B113E}" srcOrd="0" destOrd="0" parTransId="{D7AFFCAE-6203-4A4B-8AFF-F0C6E4781210}" sibTransId="{B81D05BC-8790-4FB5-8A6D-93C3197F6B55}"/>
    <dgm:cxn modelId="{6FC77267-2B69-495D-BD03-ADB64F2E3CBC}" type="presOf" srcId="{C084E463-7029-4898-BAF7-9430557B670B}" destId="{7E02BB90-CE34-45D5-85F6-C97CB122440B}" srcOrd="0" destOrd="0" presId="urn:microsoft.com/office/officeart/2018/2/layout/IconVerticalSolidList"/>
    <dgm:cxn modelId="{640B5848-4CBC-4FFC-AA45-0D3E25918DB6}" srcId="{559EA8E2-8003-4F9A-9F12-2943FE1796BF}" destId="{C084E463-7029-4898-BAF7-9430557B670B}" srcOrd="3" destOrd="0" parTransId="{74E6E706-FF60-443E-BAA2-9FD70DBB8A23}" sibTransId="{EFCF773D-4D82-4C1D-923C-2D2ADF384160}"/>
    <dgm:cxn modelId="{8BBB306F-DA6D-485C-9C7B-9226A40B3E58}" type="presOf" srcId="{1E0A6A8C-E128-4074-A447-390146357D95}" destId="{98E47B3A-FA44-4A6D-97B5-7B86BA4EEA99}" srcOrd="0" destOrd="0" presId="urn:microsoft.com/office/officeart/2018/2/layout/IconVerticalSolidList"/>
    <dgm:cxn modelId="{2DBFC174-3E23-444B-9CD1-95DB92E18917}" srcId="{559EA8E2-8003-4F9A-9F12-2943FE1796BF}" destId="{AEF4C0E3-58CA-4495-86DE-9B2360AA0BC4}" srcOrd="4" destOrd="0" parTransId="{E95E0898-5C64-4290-80EA-0A7756DFB593}" sibTransId="{22FF835F-6AC9-410E-8731-EE6BC6A7AD6B}"/>
    <dgm:cxn modelId="{00242086-23A9-48A3-A69E-663DB59DAFF6}" type="presOf" srcId="{0E405F7D-61A0-4C44-8303-7F9980C3716F}" destId="{0FDA8B82-A78D-4A23-9DA2-19EF6BAB45FF}" srcOrd="0" destOrd="0" presId="urn:microsoft.com/office/officeart/2018/2/layout/IconVerticalSolidList"/>
    <dgm:cxn modelId="{71AFF88C-F945-4BC4-9171-23D2FC58FC46}" type="presOf" srcId="{AEF4C0E3-58CA-4495-86DE-9B2360AA0BC4}" destId="{A116C6D2-58B9-4FAC-B53F-9A3C3BC68B87}" srcOrd="0" destOrd="0" presId="urn:microsoft.com/office/officeart/2018/2/layout/IconVerticalSolidList"/>
    <dgm:cxn modelId="{A440F78D-0D2C-44C2-83F1-C2117A0C2F20}" srcId="{559EA8E2-8003-4F9A-9F12-2943FE1796BF}" destId="{0E405F7D-61A0-4C44-8303-7F9980C3716F}" srcOrd="2" destOrd="0" parTransId="{D03E70AE-7D0D-44FB-8B1A-77837BBA2040}" sibTransId="{04C58637-CAEA-4B6C-915B-EC94FAE881B8}"/>
    <dgm:cxn modelId="{379A5ACE-3327-45A4-A36D-C3B3AED9979D}" type="presOf" srcId="{559EA8E2-8003-4F9A-9F12-2943FE1796BF}" destId="{386B3E17-8E0C-4903-B811-C88CD359281E}" srcOrd="0" destOrd="0" presId="urn:microsoft.com/office/officeart/2018/2/layout/IconVerticalSolidList"/>
    <dgm:cxn modelId="{53CA54DA-1715-4B4B-BA6F-C5A1ACDCE4C7}" srcId="{559EA8E2-8003-4F9A-9F12-2943FE1796BF}" destId="{592BFBE4-63E2-40E4-91F5-0E9E4D76915B}" srcOrd="1" destOrd="0" parTransId="{9DA7D588-598E-436D-B49B-5E2BDB255D7D}" sibTransId="{9D818C4F-7D0C-4A1A-96A3-1BD54FBA3CFD}"/>
    <dgm:cxn modelId="{6E3E8BE0-3512-44FD-81AD-9512EC3FF78F}" type="presOf" srcId="{D24DEC0A-996D-4B89-8512-F150E82B113E}" destId="{EBBFECF3-97A6-4FA6-9D42-8941131D7149}" srcOrd="0" destOrd="0" presId="urn:microsoft.com/office/officeart/2018/2/layout/IconVerticalSolidList"/>
    <dgm:cxn modelId="{F5D8E4EA-9184-400E-9460-F8E55AA41570}" type="presOf" srcId="{592BFBE4-63E2-40E4-91F5-0E9E4D76915B}" destId="{CB0C0D34-DA81-4320-ACA8-C0DF168EDC83}" srcOrd="0" destOrd="0" presId="urn:microsoft.com/office/officeart/2018/2/layout/IconVerticalSolidList"/>
    <dgm:cxn modelId="{1977984B-8DF8-402D-9F1A-023F86016C3A}" type="presParOf" srcId="{386B3E17-8E0C-4903-B811-C88CD359281E}" destId="{9CC96439-E6EB-45DE-B85F-3981135EA87F}" srcOrd="0" destOrd="0" presId="urn:microsoft.com/office/officeart/2018/2/layout/IconVerticalSolidList"/>
    <dgm:cxn modelId="{AF3A0A3A-9709-4DA9-9501-E28C9068D017}" type="presParOf" srcId="{9CC96439-E6EB-45DE-B85F-3981135EA87F}" destId="{ED2F0F54-E224-499E-9F38-20B979073237}" srcOrd="0" destOrd="0" presId="urn:microsoft.com/office/officeart/2018/2/layout/IconVerticalSolidList"/>
    <dgm:cxn modelId="{D9883E90-355B-4702-88CE-82BB45165E86}" type="presParOf" srcId="{9CC96439-E6EB-45DE-B85F-3981135EA87F}" destId="{16D4089D-4BEB-4A73-8DD1-4659C65A0CC3}" srcOrd="1" destOrd="0" presId="urn:microsoft.com/office/officeart/2018/2/layout/IconVerticalSolidList"/>
    <dgm:cxn modelId="{3B52C50B-A502-42C0-99CE-4DED7F93712B}" type="presParOf" srcId="{9CC96439-E6EB-45DE-B85F-3981135EA87F}" destId="{6021DD2D-4531-4875-91DC-7A944CABCE6B}" srcOrd="2" destOrd="0" presId="urn:microsoft.com/office/officeart/2018/2/layout/IconVerticalSolidList"/>
    <dgm:cxn modelId="{051CFCF6-BEAE-498C-B8B8-856E81B6DB7B}" type="presParOf" srcId="{9CC96439-E6EB-45DE-B85F-3981135EA87F}" destId="{EBBFECF3-97A6-4FA6-9D42-8941131D7149}" srcOrd="3" destOrd="0" presId="urn:microsoft.com/office/officeart/2018/2/layout/IconVerticalSolidList"/>
    <dgm:cxn modelId="{F2D52959-E101-4342-8621-AC37DA172823}" type="presParOf" srcId="{386B3E17-8E0C-4903-B811-C88CD359281E}" destId="{3A954420-825D-443B-BFF7-41DC7CA439BB}" srcOrd="1" destOrd="0" presId="urn:microsoft.com/office/officeart/2018/2/layout/IconVerticalSolidList"/>
    <dgm:cxn modelId="{CAACF1FD-CBE7-4C69-8077-8615FED3A908}" type="presParOf" srcId="{386B3E17-8E0C-4903-B811-C88CD359281E}" destId="{E14BE5C0-F213-46C8-B56C-D1F0E842B27E}" srcOrd="2" destOrd="0" presId="urn:microsoft.com/office/officeart/2018/2/layout/IconVerticalSolidList"/>
    <dgm:cxn modelId="{A0001C98-9D92-4675-9BF5-ECBB8A6A410C}" type="presParOf" srcId="{E14BE5C0-F213-46C8-B56C-D1F0E842B27E}" destId="{6865F4D4-7ABA-4CC0-A360-605D9268A8F1}" srcOrd="0" destOrd="0" presId="urn:microsoft.com/office/officeart/2018/2/layout/IconVerticalSolidList"/>
    <dgm:cxn modelId="{8C0DBC9B-246B-426B-86D7-16C8E800885A}" type="presParOf" srcId="{E14BE5C0-F213-46C8-B56C-D1F0E842B27E}" destId="{C738E0AE-E930-4BD9-83D0-3B99D678B0E4}" srcOrd="1" destOrd="0" presId="urn:microsoft.com/office/officeart/2018/2/layout/IconVerticalSolidList"/>
    <dgm:cxn modelId="{51D4BE74-088F-4DAE-8723-9BF5C221953E}" type="presParOf" srcId="{E14BE5C0-F213-46C8-B56C-D1F0E842B27E}" destId="{F6C4B39A-963A-44CB-880D-4311CFD63EEB}" srcOrd="2" destOrd="0" presId="urn:microsoft.com/office/officeart/2018/2/layout/IconVerticalSolidList"/>
    <dgm:cxn modelId="{5253ED87-B258-4898-926C-837032C78EFE}" type="presParOf" srcId="{E14BE5C0-F213-46C8-B56C-D1F0E842B27E}" destId="{CB0C0D34-DA81-4320-ACA8-C0DF168EDC83}" srcOrd="3" destOrd="0" presId="urn:microsoft.com/office/officeart/2018/2/layout/IconVerticalSolidList"/>
    <dgm:cxn modelId="{0E75D003-24FC-489E-A1C2-DA31FDE2C141}" type="presParOf" srcId="{386B3E17-8E0C-4903-B811-C88CD359281E}" destId="{7767E87A-11B2-4955-9EE0-CD085B8561B0}" srcOrd="3" destOrd="0" presId="urn:microsoft.com/office/officeart/2018/2/layout/IconVerticalSolidList"/>
    <dgm:cxn modelId="{B545B959-D8E6-4EF9-A87A-37FD1BB2D759}" type="presParOf" srcId="{386B3E17-8E0C-4903-B811-C88CD359281E}" destId="{E304DB67-2C10-4034-BC0D-B24C39F3E794}" srcOrd="4" destOrd="0" presId="urn:microsoft.com/office/officeart/2018/2/layout/IconVerticalSolidList"/>
    <dgm:cxn modelId="{480F0F84-28BD-407A-AEAF-0B7BD35E16AA}" type="presParOf" srcId="{E304DB67-2C10-4034-BC0D-B24C39F3E794}" destId="{AAB16F68-90EF-4AE6-910C-BD0CBD0B5189}" srcOrd="0" destOrd="0" presId="urn:microsoft.com/office/officeart/2018/2/layout/IconVerticalSolidList"/>
    <dgm:cxn modelId="{A80B82D2-C085-40B5-97BB-DFB601AF1D03}" type="presParOf" srcId="{E304DB67-2C10-4034-BC0D-B24C39F3E794}" destId="{81138B83-65B0-4BED-BC13-E6E2308744AE}" srcOrd="1" destOrd="0" presId="urn:microsoft.com/office/officeart/2018/2/layout/IconVerticalSolidList"/>
    <dgm:cxn modelId="{5DDC627F-BEC8-4F82-8659-01B116E4C2B2}" type="presParOf" srcId="{E304DB67-2C10-4034-BC0D-B24C39F3E794}" destId="{23DB2C25-42A2-4977-93DE-561DC887EF35}" srcOrd="2" destOrd="0" presId="urn:microsoft.com/office/officeart/2018/2/layout/IconVerticalSolidList"/>
    <dgm:cxn modelId="{91A20E83-F604-4690-A61E-338E91233A9C}" type="presParOf" srcId="{E304DB67-2C10-4034-BC0D-B24C39F3E794}" destId="{0FDA8B82-A78D-4A23-9DA2-19EF6BAB45FF}" srcOrd="3" destOrd="0" presId="urn:microsoft.com/office/officeart/2018/2/layout/IconVerticalSolidList"/>
    <dgm:cxn modelId="{8BB36674-2DA4-4598-8507-681A7F5FE564}" type="presParOf" srcId="{386B3E17-8E0C-4903-B811-C88CD359281E}" destId="{E7684377-105B-4A70-958A-155542478FE0}" srcOrd="5" destOrd="0" presId="urn:microsoft.com/office/officeart/2018/2/layout/IconVerticalSolidList"/>
    <dgm:cxn modelId="{3C77A04F-A084-4848-BA72-652293F8622F}" type="presParOf" srcId="{386B3E17-8E0C-4903-B811-C88CD359281E}" destId="{9F4D9349-E86F-419D-ACE0-7E3283D1CA57}" srcOrd="6" destOrd="0" presId="urn:microsoft.com/office/officeart/2018/2/layout/IconVerticalSolidList"/>
    <dgm:cxn modelId="{BA16D324-1BC1-4A86-8D57-6EC1DCA8D871}" type="presParOf" srcId="{9F4D9349-E86F-419D-ACE0-7E3283D1CA57}" destId="{DDF0B134-0D07-44E9-BD7C-0CEBC37A9CA6}" srcOrd="0" destOrd="0" presId="urn:microsoft.com/office/officeart/2018/2/layout/IconVerticalSolidList"/>
    <dgm:cxn modelId="{E1D4328E-E727-47C7-ABF2-D02D9CD7B0F8}" type="presParOf" srcId="{9F4D9349-E86F-419D-ACE0-7E3283D1CA57}" destId="{F0108087-70E3-4950-B51B-56A27A241386}" srcOrd="1" destOrd="0" presId="urn:microsoft.com/office/officeart/2018/2/layout/IconVerticalSolidList"/>
    <dgm:cxn modelId="{36D9D3F9-C974-4445-8E29-5EBFB19FCF96}" type="presParOf" srcId="{9F4D9349-E86F-419D-ACE0-7E3283D1CA57}" destId="{D4BD10E2-3B1B-4458-8C6F-607CA73659A2}" srcOrd="2" destOrd="0" presId="urn:microsoft.com/office/officeart/2018/2/layout/IconVerticalSolidList"/>
    <dgm:cxn modelId="{8CB191BA-48C0-46D9-8AB1-B4D2B8873051}" type="presParOf" srcId="{9F4D9349-E86F-419D-ACE0-7E3283D1CA57}" destId="{7E02BB90-CE34-45D5-85F6-C97CB122440B}" srcOrd="3" destOrd="0" presId="urn:microsoft.com/office/officeart/2018/2/layout/IconVerticalSolidList"/>
    <dgm:cxn modelId="{CB687442-F5DD-43DC-B1F3-AA215A3D308A}" type="presParOf" srcId="{386B3E17-8E0C-4903-B811-C88CD359281E}" destId="{CD8C0240-DEF0-4BC5-989F-54842518492B}" srcOrd="7" destOrd="0" presId="urn:microsoft.com/office/officeart/2018/2/layout/IconVerticalSolidList"/>
    <dgm:cxn modelId="{C676317A-2598-4BDC-879A-2A8940F7AE40}" type="presParOf" srcId="{386B3E17-8E0C-4903-B811-C88CD359281E}" destId="{E6269405-5029-4F4C-8E2E-C7359DF52AEE}" srcOrd="8" destOrd="0" presId="urn:microsoft.com/office/officeart/2018/2/layout/IconVerticalSolidList"/>
    <dgm:cxn modelId="{F9624C12-16BF-426F-A46B-EF8F31C5ADD0}" type="presParOf" srcId="{E6269405-5029-4F4C-8E2E-C7359DF52AEE}" destId="{2FA91192-24FA-4093-95C1-E48939BB33E2}" srcOrd="0" destOrd="0" presId="urn:microsoft.com/office/officeart/2018/2/layout/IconVerticalSolidList"/>
    <dgm:cxn modelId="{89C2C8DB-8AA0-4481-8447-0FA56C95640F}" type="presParOf" srcId="{E6269405-5029-4F4C-8E2E-C7359DF52AEE}" destId="{35A08242-55F8-472A-B7A0-15CA97EAFFCB}" srcOrd="1" destOrd="0" presId="urn:microsoft.com/office/officeart/2018/2/layout/IconVerticalSolidList"/>
    <dgm:cxn modelId="{8A139B61-DE2F-4768-8A03-62F03C3335CF}" type="presParOf" srcId="{E6269405-5029-4F4C-8E2E-C7359DF52AEE}" destId="{B95CF8EA-925B-49AD-9AF8-636402451AA7}" srcOrd="2" destOrd="0" presId="urn:microsoft.com/office/officeart/2018/2/layout/IconVerticalSolidList"/>
    <dgm:cxn modelId="{911B91B9-07A6-47AB-AAB0-DF149F4A8242}" type="presParOf" srcId="{E6269405-5029-4F4C-8E2E-C7359DF52AEE}" destId="{A116C6D2-58B9-4FAC-B53F-9A3C3BC68B87}" srcOrd="3" destOrd="0" presId="urn:microsoft.com/office/officeart/2018/2/layout/IconVerticalSolidList"/>
    <dgm:cxn modelId="{DE14EF2D-7C81-483E-8497-7CBC0644D3F8}" type="presParOf" srcId="{386B3E17-8E0C-4903-B811-C88CD359281E}" destId="{3546E893-5A32-4BF4-8829-3945327349F5}" srcOrd="9" destOrd="0" presId="urn:microsoft.com/office/officeart/2018/2/layout/IconVerticalSolidList"/>
    <dgm:cxn modelId="{9814D263-2BDA-4ED9-88C2-698644FCE1B5}" type="presParOf" srcId="{386B3E17-8E0C-4903-B811-C88CD359281E}" destId="{67480872-313F-4071-9A19-43E2823C01FD}" srcOrd="10" destOrd="0" presId="urn:microsoft.com/office/officeart/2018/2/layout/IconVerticalSolidList"/>
    <dgm:cxn modelId="{ABB53083-133B-4CA3-B3F7-B9984BD4C213}" type="presParOf" srcId="{67480872-313F-4071-9A19-43E2823C01FD}" destId="{04BA556E-A13F-4C4C-AD74-6B89E89AC52E}" srcOrd="0" destOrd="0" presId="urn:microsoft.com/office/officeart/2018/2/layout/IconVerticalSolidList"/>
    <dgm:cxn modelId="{AA43C11A-6EFD-49DF-AC5F-D4A6C3AE6064}" type="presParOf" srcId="{67480872-313F-4071-9A19-43E2823C01FD}" destId="{D96E34AB-5C19-42E9-85E4-6DD23E021D79}" srcOrd="1" destOrd="0" presId="urn:microsoft.com/office/officeart/2018/2/layout/IconVerticalSolidList"/>
    <dgm:cxn modelId="{3310E8DE-47C5-4AD1-8787-DFE75F10A3BB}" type="presParOf" srcId="{67480872-313F-4071-9A19-43E2823C01FD}" destId="{9702469B-C1E7-4D43-90FD-F063F9F03058}" srcOrd="2" destOrd="0" presId="urn:microsoft.com/office/officeart/2018/2/layout/IconVerticalSolidList"/>
    <dgm:cxn modelId="{D02A41F5-2525-4510-A057-85F5F182C69D}" type="presParOf" srcId="{67480872-313F-4071-9A19-43E2823C01FD}" destId="{98E47B3A-FA44-4A6D-97B5-7B86BA4EEA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0D6267-9EF9-4D89-9884-51369FF752B9}"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42BB81F1-170A-4B17-8C63-66B37F410B0C}">
      <dgm:prSet/>
      <dgm:spPr/>
      <dgm:t>
        <a:bodyPr/>
        <a:lstStyle/>
        <a:p>
          <a:r>
            <a:rPr lang="en-US"/>
            <a:t>Follow</a:t>
          </a:r>
        </a:p>
      </dgm:t>
    </dgm:pt>
    <dgm:pt modelId="{4FB39EC2-1890-4226-AEBE-3EC2EF841FD6}" type="parTrans" cxnId="{12FB0035-2C12-4A42-B9C4-10D6C68FBA1C}">
      <dgm:prSet/>
      <dgm:spPr/>
      <dgm:t>
        <a:bodyPr/>
        <a:lstStyle/>
        <a:p>
          <a:endParaRPr lang="en-US"/>
        </a:p>
      </dgm:t>
    </dgm:pt>
    <dgm:pt modelId="{EFAC9A18-01B0-49CE-A52E-C6AE4B0F4B92}" type="sibTrans" cxnId="{12FB0035-2C12-4A42-B9C4-10D6C68FBA1C}">
      <dgm:prSet/>
      <dgm:spPr/>
      <dgm:t>
        <a:bodyPr/>
        <a:lstStyle/>
        <a:p>
          <a:endParaRPr lang="en-US"/>
        </a:p>
      </dgm:t>
    </dgm:pt>
    <dgm:pt modelId="{5251DEA3-62CA-4E52-80DB-A5CAF9A2CE44}">
      <dgm:prSet/>
      <dgm:spPr/>
      <dgm:t>
        <a:bodyPr/>
        <a:lstStyle/>
        <a:p>
          <a:r>
            <a:rPr lang="en-US"/>
            <a:t>Follow GDPR and data protection policies (UK GOV 2018)</a:t>
          </a:r>
        </a:p>
      </dgm:t>
    </dgm:pt>
    <dgm:pt modelId="{9A5295D8-6292-440B-A852-DEFE34744648}" type="parTrans" cxnId="{46A66FDA-EF00-419C-940D-0A526DA8BECB}">
      <dgm:prSet/>
      <dgm:spPr/>
      <dgm:t>
        <a:bodyPr/>
        <a:lstStyle/>
        <a:p>
          <a:endParaRPr lang="en-US"/>
        </a:p>
      </dgm:t>
    </dgm:pt>
    <dgm:pt modelId="{B4905E5C-6A5F-4B58-9D2E-F3CE46F5AE25}" type="sibTrans" cxnId="{46A66FDA-EF00-419C-940D-0A526DA8BECB}">
      <dgm:prSet/>
      <dgm:spPr/>
      <dgm:t>
        <a:bodyPr/>
        <a:lstStyle/>
        <a:p>
          <a:endParaRPr lang="en-US"/>
        </a:p>
      </dgm:t>
    </dgm:pt>
    <dgm:pt modelId="{F04CBC9A-68C3-47A6-B80D-CC17B96A5906}">
      <dgm:prSet/>
      <dgm:spPr/>
      <dgm:t>
        <a:bodyPr/>
        <a:lstStyle/>
        <a:p>
          <a:r>
            <a:rPr lang="en-US"/>
            <a:t>Share</a:t>
          </a:r>
        </a:p>
      </dgm:t>
    </dgm:pt>
    <dgm:pt modelId="{A109A798-B895-4BC8-8728-AFD213E24789}" type="parTrans" cxnId="{EA5E70C6-53A3-4676-897A-1F93893C170E}">
      <dgm:prSet/>
      <dgm:spPr/>
      <dgm:t>
        <a:bodyPr/>
        <a:lstStyle/>
        <a:p>
          <a:endParaRPr lang="en-US"/>
        </a:p>
      </dgm:t>
    </dgm:pt>
    <dgm:pt modelId="{766D044F-5570-4885-B3B1-5B1214D545D9}" type="sibTrans" cxnId="{EA5E70C6-53A3-4676-897A-1F93893C170E}">
      <dgm:prSet/>
      <dgm:spPr/>
      <dgm:t>
        <a:bodyPr/>
        <a:lstStyle/>
        <a:p>
          <a:endParaRPr lang="en-US"/>
        </a:p>
      </dgm:t>
    </dgm:pt>
    <dgm:pt modelId="{86C0BBDE-79DF-4171-A453-00097B16A677}">
      <dgm:prSet/>
      <dgm:spPr/>
      <dgm:t>
        <a:bodyPr/>
        <a:lstStyle/>
        <a:p>
          <a:r>
            <a:rPr lang="en-US"/>
            <a:t>Only share information when necessary</a:t>
          </a:r>
        </a:p>
      </dgm:t>
    </dgm:pt>
    <dgm:pt modelId="{8A9E0C61-2BD2-4CC5-8B05-DACDEB5FE7FF}" type="parTrans" cxnId="{9F1B5B1E-8DB0-409B-BD62-9C0F84FA1D49}">
      <dgm:prSet/>
      <dgm:spPr/>
      <dgm:t>
        <a:bodyPr/>
        <a:lstStyle/>
        <a:p>
          <a:endParaRPr lang="en-US"/>
        </a:p>
      </dgm:t>
    </dgm:pt>
    <dgm:pt modelId="{DC2A74F0-F2B2-40B0-A60A-A4D30BE82278}" type="sibTrans" cxnId="{9F1B5B1E-8DB0-409B-BD62-9C0F84FA1D49}">
      <dgm:prSet/>
      <dgm:spPr/>
      <dgm:t>
        <a:bodyPr/>
        <a:lstStyle/>
        <a:p>
          <a:endParaRPr lang="en-US"/>
        </a:p>
      </dgm:t>
    </dgm:pt>
    <dgm:pt modelId="{4ADAD8BF-6D5F-4566-B50F-59A1982A576B}">
      <dgm:prSet/>
      <dgm:spPr/>
      <dgm:t>
        <a:bodyPr/>
        <a:lstStyle/>
        <a:p>
          <a:r>
            <a:rPr lang="en-US"/>
            <a:t>Protect</a:t>
          </a:r>
        </a:p>
      </dgm:t>
    </dgm:pt>
    <dgm:pt modelId="{4C319700-5144-46A6-9F13-92712219C584}" type="parTrans" cxnId="{C1E00A31-3356-43D0-AE45-03CE21812BEC}">
      <dgm:prSet/>
      <dgm:spPr/>
      <dgm:t>
        <a:bodyPr/>
        <a:lstStyle/>
        <a:p>
          <a:endParaRPr lang="en-US"/>
        </a:p>
      </dgm:t>
    </dgm:pt>
    <dgm:pt modelId="{B1334D79-FA8B-49D8-A74D-8567D2B58912}" type="sibTrans" cxnId="{C1E00A31-3356-43D0-AE45-03CE21812BEC}">
      <dgm:prSet/>
      <dgm:spPr/>
      <dgm:t>
        <a:bodyPr/>
        <a:lstStyle/>
        <a:p>
          <a:endParaRPr lang="en-US"/>
        </a:p>
      </dgm:t>
    </dgm:pt>
    <dgm:pt modelId="{D1238468-1CA2-481C-ADC7-807DC43E4C82}">
      <dgm:prSet/>
      <dgm:spPr/>
      <dgm:t>
        <a:bodyPr/>
        <a:lstStyle/>
        <a:p>
          <a:r>
            <a:rPr lang="en-US"/>
            <a:t>Protect patient/ service user privacy</a:t>
          </a:r>
        </a:p>
      </dgm:t>
    </dgm:pt>
    <dgm:pt modelId="{09AD7B86-436E-4BEF-AA91-285F23879B45}" type="parTrans" cxnId="{55A6FD04-D582-4455-8926-301EB6973103}">
      <dgm:prSet/>
      <dgm:spPr/>
      <dgm:t>
        <a:bodyPr/>
        <a:lstStyle/>
        <a:p>
          <a:endParaRPr lang="en-US"/>
        </a:p>
      </dgm:t>
    </dgm:pt>
    <dgm:pt modelId="{DC71C153-2FDE-4D05-A75D-115347911992}" type="sibTrans" cxnId="{55A6FD04-D582-4455-8926-301EB6973103}">
      <dgm:prSet/>
      <dgm:spPr/>
      <dgm:t>
        <a:bodyPr/>
        <a:lstStyle/>
        <a:p>
          <a:endParaRPr lang="en-US"/>
        </a:p>
      </dgm:t>
    </dgm:pt>
    <dgm:pt modelId="{6A86F59B-EF42-4B32-B81A-02E604F88A5F}">
      <dgm:prSet/>
      <dgm:spPr/>
      <dgm:t>
        <a:bodyPr/>
        <a:lstStyle/>
        <a:p>
          <a:r>
            <a:rPr lang="en-US"/>
            <a:t>Maintain</a:t>
          </a:r>
        </a:p>
      </dgm:t>
    </dgm:pt>
    <dgm:pt modelId="{11C588FE-9DDB-4665-B720-A5F701BB04E3}" type="parTrans" cxnId="{11266D6A-F3FA-4293-86DD-CD70A3C13E4C}">
      <dgm:prSet/>
      <dgm:spPr/>
      <dgm:t>
        <a:bodyPr/>
        <a:lstStyle/>
        <a:p>
          <a:endParaRPr lang="en-US"/>
        </a:p>
      </dgm:t>
    </dgm:pt>
    <dgm:pt modelId="{EF4DB36A-5416-489A-909E-23602407E393}" type="sibTrans" cxnId="{11266D6A-F3FA-4293-86DD-CD70A3C13E4C}">
      <dgm:prSet/>
      <dgm:spPr/>
      <dgm:t>
        <a:bodyPr/>
        <a:lstStyle/>
        <a:p>
          <a:endParaRPr lang="en-US"/>
        </a:p>
      </dgm:t>
    </dgm:pt>
    <dgm:pt modelId="{945EB46F-36B9-48E1-A61B-BC566E09EC48}">
      <dgm:prSet/>
      <dgm:spPr/>
      <dgm:t>
        <a:bodyPr/>
        <a:lstStyle/>
        <a:p>
          <a:r>
            <a:rPr lang="en-US"/>
            <a:t>Maintain confidentiality at all times </a:t>
          </a:r>
        </a:p>
      </dgm:t>
    </dgm:pt>
    <dgm:pt modelId="{90B5C6BD-7317-46FD-9185-5FD6B12B4905}" type="parTrans" cxnId="{D95E0926-B534-495B-8940-B4AC8D34EEF5}">
      <dgm:prSet/>
      <dgm:spPr/>
      <dgm:t>
        <a:bodyPr/>
        <a:lstStyle/>
        <a:p>
          <a:endParaRPr lang="en-US"/>
        </a:p>
      </dgm:t>
    </dgm:pt>
    <dgm:pt modelId="{84ED4469-385A-4006-9BBA-D9E72F04BFA8}" type="sibTrans" cxnId="{D95E0926-B534-495B-8940-B4AC8D34EEF5}">
      <dgm:prSet/>
      <dgm:spPr/>
      <dgm:t>
        <a:bodyPr/>
        <a:lstStyle/>
        <a:p>
          <a:endParaRPr lang="en-US"/>
        </a:p>
      </dgm:t>
    </dgm:pt>
    <dgm:pt modelId="{D58D34E2-C3C1-4C55-8EE1-C3A4B8F0828A}">
      <dgm:prSet/>
      <dgm:spPr/>
      <dgm:t>
        <a:bodyPr/>
        <a:lstStyle/>
        <a:p>
          <a:r>
            <a:rPr lang="en-US"/>
            <a:t>Staff</a:t>
          </a:r>
        </a:p>
      </dgm:t>
    </dgm:pt>
    <dgm:pt modelId="{A4B3BAB8-41E8-4BD9-85AE-CE4C937DEC8E}" type="parTrans" cxnId="{B6D78FC9-483D-4FAD-BBBC-7D48338C2BE1}">
      <dgm:prSet/>
      <dgm:spPr/>
      <dgm:t>
        <a:bodyPr/>
        <a:lstStyle/>
        <a:p>
          <a:endParaRPr lang="en-US"/>
        </a:p>
      </dgm:t>
    </dgm:pt>
    <dgm:pt modelId="{8439B988-6779-4421-99D3-3CF09A258251}" type="sibTrans" cxnId="{B6D78FC9-483D-4FAD-BBBC-7D48338C2BE1}">
      <dgm:prSet/>
      <dgm:spPr/>
      <dgm:t>
        <a:bodyPr/>
        <a:lstStyle/>
        <a:p>
          <a:endParaRPr lang="en-US"/>
        </a:p>
      </dgm:t>
    </dgm:pt>
    <dgm:pt modelId="{0B0276F6-E260-43DD-8FD5-A0FEF9AE5393}">
      <dgm:prSet/>
      <dgm:spPr/>
      <dgm:t>
        <a:bodyPr/>
        <a:lstStyle/>
        <a:p>
          <a:r>
            <a:rPr lang="en-US"/>
            <a:t>Regular staff training on data protection</a:t>
          </a:r>
        </a:p>
      </dgm:t>
    </dgm:pt>
    <dgm:pt modelId="{0301AACB-A507-43DE-B646-29D6EE45644A}" type="parTrans" cxnId="{C2463F1A-C756-4D0C-B73E-4D5B20844718}">
      <dgm:prSet/>
      <dgm:spPr/>
      <dgm:t>
        <a:bodyPr/>
        <a:lstStyle/>
        <a:p>
          <a:endParaRPr lang="en-US"/>
        </a:p>
      </dgm:t>
    </dgm:pt>
    <dgm:pt modelId="{C4FAC805-66EE-493D-9F18-A6373E07B231}" type="sibTrans" cxnId="{C2463F1A-C756-4D0C-B73E-4D5B20844718}">
      <dgm:prSet/>
      <dgm:spPr/>
      <dgm:t>
        <a:bodyPr/>
        <a:lstStyle/>
        <a:p>
          <a:endParaRPr lang="en-US"/>
        </a:p>
      </dgm:t>
    </dgm:pt>
    <dgm:pt modelId="{DBF79F1B-C6C0-47C1-9611-C298533726C9}" type="pres">
      <dgm:prSet presAssocID="{1F0D6267-9EF9-4D89-9884-51369FF752B9}" presName="linearFlow" presStyleCnt="0">
        <dgm:presLayoutVars>
          <dgm:dir/>
          <dgm:animLvl val="lvl"/>
          <dgm:resizeHandles val="exact"/>
        </dgm:presLayoutVars>
      </dgm:prSet>
      <dgm:spPr/>
    </dgm:pt>
    <dgm:pt modelId="{15D64E3A-4487-4086-88C4-A269C562BD0A}" type="pres">
      <dgm:prSet presAssocID="{42BB81F1-170A-4B17-8C63-66B37F410B0C}" presName="composite" presStyleCnt="0"/>
      <dgm:spPr/>
    </dgm:pt>
    <dgm:pt modelId="{6548A4F5-2781-4B7E-A935-6397A0D48A0F}" type="pres">
      <dgm:prSet presAssocID="{42BB81F1-170A-4B17-8C63-66B37F410B0C}" presName="parentText" presStyleLbl="alignNode1" presStyleIdx="0" presStyleCnt="5">
        <dgm:presLayoutVars>
          <dgm:chMax val="1"/>
          <dgm:bulletEnabled val="1"/>
        </dgm:presLayoutVars>
      </dgm:prSet>
      <dgm:spPr/>
    </dgm:pt>
    <dgm:pt modelId="{D002719E-402C-4564-8AF9-99A1A37378E7}" type="pres">
      <dgm:prSet presAssocID="{42BB81F1-170A-4B17-8C63-66B37F410B0C}" presName="descendantText" presStyleLbl="alignAcc1" presStyleIdx="0" presStyleCnt="5">
        <dgm:presLayoutVars>
          <dgm:bulletEnabled val="1"/>
        </dgm:presLayoutVars>
      </dgm:prSet>
      <dgm:spPr/>
    </dgm:pt>
    <dgm:pt modelId="{68B332B2-148F-425D-B96D-2B89D134EB13}" type="pres">
      <dgm:prSet presAssocID="{EFAC9A18-01B0-49CE-A52E-C6AE4B0F4B92}" presName="sp" presStyleCnt="0"/>
      <dgm:spPr/>
    </dgm:pt>
    <dgm:pt modelId="{DDA072BE-BD69-4FED-BD91-CD3FCD435B56}" type="pres">
      <dgm:prSet presAssocID="{F04CBC9A-68C3-47A6-B80D-CC17B96A5906}" presName="composite" presStyleCnt="0"/>
      <dgm:spPr/>
    </dgm:pt>
    <dgm:pt modelId="{E808FD86-EFC5-42FC-89F5-66EEB1292020}" type="pres">
      <dgm:prSet presAssocID="{F04CBC9A-68C3-47A6-B80D-CC17B96A5906}" presName="parentText" presStyleLbl="alignNode1" presStyleIdx="1" presStyleCnt="5">
        <dgm:presLayoutVars>
          <dgm:chMax val="1"/>
          <dgm:bulletEnabled val="1"/>
        </dgm:presLayoutVars>
      </dgm:prSet>
      <dgm:spPr/>
    </dgm:pt>
    <dgm:pt modelId="{A183FCEA-0D44-4E4C-ACFC-722B782C4589}" type="pres">
      <dgm:prSet presAssocID="{F04CBC9A-68C3-47A6-B80D-CC17B96A5906}" presName="descendantText" presStyleLbl="alignAcc1" presStyleIdx="1" presStyleCnt="5">
        <dgm:presLayoutVars>
          <dgm:bulletEnabled val="1"/>
        </dgm:presLayoutVars>
      </dgm:prSet>
      <dgm:spPr/>
    </dgm:pt>
    <dgm:pt modelId="{D0F2CF91-2D5E-4DDE-AAA4-A7FE4595C661}" type="pres">
      <dgm:prSet presAssocID="{766D044F-5570-4885-B3B1-5B1214D545D9}" presName="sp" presStyleCnt="0"/>
      <dgm:spPr/>
    </dgm:pt>
    <dgm:pt modelId="{5F9D2AB3-C11F-4892-8AF1-6AF8241B9F45}" type="pres">
      <dgm:prSet presAssocID="{4ADAD8BF-6D5F-4566-B50F-59A1982A576B}" presName="composite" presStyleCnt="0"/>
      <dgm:spPr/>
    </dgm:pt>
    <dgm:pt modelId="{3FF603D2-AB3A-4A11-BCFE-ACB44F0A6ACE}" type="pres">
      <dgm:prSet presAssocID="{4ADAD8BF-6D5F-4566-B50F-59A1982A576B}" presName="parentText" presStyleLbl="alignNode1" presStyleIdx="2" presStyleCnt="5">
        <dgm:presLayoutVars>
          <dgm:chMax val="1"/>
          <dgm:bulletEnabled val="1"/>
        </dgm:presLayoutVars>
      </dgm:prSet>
      <dgm:spPr/>
    </dgm:pt>
    <dgm:pt modelId="{C7D02F09-5CBE-443C-8EB4-30EEFF3CA8EC}" type="pres">
      <dgm:prSet presAssocID="{4ADAD8BF-6D5F-4566-B50F-59A1982A576B}" presName="descendantText" presStyleLbl="alignAcc1" presStyleIdx="2" presStyleCnt="5">
        <dgm:presLayoutVars>
          <dgm:bulletEnabled val="1"/>
        </dgm:presLayoutVars>
      </dgm:prSet>
      <dgm:spPr/>
    </dgm:pt>
    <dgm:pt modelId="{73776C60-F593-488F-B6C3-DAA034D1C5D2}" type="pres">
      <dgm:prSet presAssocID="{B1334D79-FA8B-49D8-A74D-8567D2B58912}" presName="sp" presStyleCnt="0"/>
      <dgm:spPr/>
    </dgm:pt>
    <dgm:pt modelId="{2A30F536-ADB3-4FF3-8EAA-8C18D3333898}" type="pres">
      <dgm:prSet presAssocID="{6A86F59B-EF42-4B32-B81A-02E604F88A5F}" presName="composite" presStyleCnt="0"/>
      <dgm:spPr/>
    </dgm:pt>
    <dgm:pt modelId="{21D31E11-F446-44D4-B635-E22564D3B4A1}" type="pres">
      <dgm:prSet presAssocID="{6A86F59B-EF42-4B32-B81A-02E604F88A5F}" presName="parentText" presStyleLbl="alignNode1" presStyleIdx="3" presStyleCnt="5">
        <dgm:presLayoutVars>
          <dgm:chMax val="1"/>
          <dgm:bulletEnabled val="1"/>
        </dgm:presLayoutVars>
      </dgm:prSet>
      <dgm:spPr/>
    </dgm:pt>
    <dgm:pt modelId="{4C06FB4D-DE37-4D84-B423-0648EB89F018}" type="pres">
      <dgm:prSet presAssocID="{6A86F59B-EF42-4B32-B81A-02E604F88A5F}" presName="descendantText" presStyleLbl="alignAcc1" presStyleIdx="3" presStyleCnt="5">
        <dgm:presLayoutVars>
          <dgm:bulletEnabled val="1"/>
        </dgm:presLayoutVars>
      </dgm:prSet>
      <dgm:spPr/>
    </dgm:pt>
    <dgm:pt modelId="{9655F91B-3CD1-412E-9733-41D83CA8F713}" type="pres">
      <dgm:prSet presAssocID="{EF4DB36A-5416-489A-909E-23602407E393}" presName="sp" presStyleCnt="0"/>
      <dgm:spPr/>
    </dgm:pt>
    <dgm:pt modelId="{86CE054A-E6F1-479F-8F18-E1AC4E0E0C82}" type="pres">
      <dgm:prSet presAssocID="{D58D34E2-C3C1-4C55-8EE1-C3A4B8F0828A}" presName="composite" presStyleCnt="0"/>
      <dgm:spPr/>
    </dgm:pt>
    <dgm:pt modelId="{CC790458-772F-448F-84DA-A6637B3DCC02}" type="pres">
      <dgm:prSet presAssocID="{D58D34E2-C3C1-4C55-8EE1-C3A4B8F0828A}" presName="parentText" presStyleLbl="alignNode1" presStyleIdx="4" presStyleCnt="5">
        <dgm:presLayoutVars>
          <dgm:chMax val="1"/>
          <dgm:bulletEnabled val="1"/>
        </dgm:presLayoutVars>
      </dgm:prSet>
      <dgm:spPr/>
    </dgm:pt>
    <dgm:pt modelId="{2F189E05-0BE2-4095-B7A2-A8E50252676B}" type="pres">
      <dgm:prSet presAssocID="{D58D34E2-C3C1-4C55-8EE1-C3A4B8F0828A}" presName="descendantText" presStyleLbl="alignAcc1" presStyleIdx="4" presStyleCnt="5">
        <dgm:presLayoutVars>
          <dgm:bulletEnabled val="1"/>
        </dgm:presLayoutVars>
      </dgm:prSet>
      <dgm:spPr/>
    </dgm:pt>
  </dgm:ptLst>
  <dgm:cxnLst>
    <dgm:cxn modelId="{55A6FD04-D582-4455-8926-301EB6973103}" srcId="{4ADAD8BF-6D5F-4566-B50F-59A1982A576B}" destId="{D1238468-1CA2-481C-ADC7-807DC43E4C82}" srcOrd="0" destOrd="0" parTransId="{09AD7B86-436E-4BEF-AA91-285F23879B45}" sibTransId="{DC71C153-2FDE-4D05-A75D-115347911992}"/>
    <dgm:cxn modelId="{55572A0D-F24E-4CE5-8306-E4BB88D07DAC}" type="presOf" srcId="{6A86F59B-EF42-4B32-B81A-02E604F88A5F}" destId="{21D31E11-F446-44D4-B635-E22564D3B4A1}" srcOrd="0" destOrd="0" presId="urn:microsoft.com/office/officeart/2005/8/layout/chevron2"/>
    <dgm:cxn modelId="{C2463F1A-C756-4D0C-B73E-4D5B20844718}" srcId="{D58D34E2-C3C1-4C55-8EE1-C3A4B8F0828A}" destId="{0B0276F6-E260-43DD-8FD5-A0FEF9AE5393}" srcOrd="0" destOrd="0" parTransId="{0301AACB-A507-43DE-B646-29D6EE45644A}" sibTransId="{C4FAC805-66EE-493D-9F18-A6373E07B231}"/>
    <dgm:cxn modelId="{7CF5CE1B-08C5-48C5-AED8-140B3FC7AB2D}" type="presOf" srcId="{4ADAD8BF-6D5F-4566-B50F-59A1982A576B}" destId="{3FF603D2-AB3A-4A11-BCFE-ACB44F0A6ACE}" srcOrd="0" destOrd="0" presId="urn:microsoft.com/office/officeart/2005/8/layout/chevron2"/>
    <dgm:cxn modelId="{FCBA271C-E02E-4464-88E6-A82D11126318}" type="presOf" srcId="{945EB46F-36B9-48E1-A61B-BC566E09EC48}" destId="{4C06FB4D-DE37-4D84-B423-0648EB89F018}" srcOrd="0" destOrd="0" presId="urn:microsoft.com/office/officeart/2005/8/layout/chevron2"/>
    <dgm:cxn modelId="{9F1B5B1E-8DB0-409B-BD62-9C0F84FA1D49}" srcId="{F04CBC9A-68C3-47A6-B80D-CC17B96A5906}" destId="{86C0BBDE-79DF-4171-A453-00097B16A677}" srcOrd="0" destOrd="0" parTransId="{8A9E0C61-2BD2-4CC5-8B05-DACDEB5FE7FF}" sibTransId="{DC2A74F0-F2B2-40B0-A60A-A4D30BE82278}"/>
    <dgm:cxn modelId="{D95E0926-B534-495B-8940-B4AC8D34EEF5}" srcId="{6A86F59B-EF42-4B32-B81A-02E604F88A5F}" destId="{945EB46F-36B9-48E1-A61B-BC566E09EC48}" srcOrd="0" destOrd="0" parTransId="{90B5C6BD-7317-46FD-9185-5FD6B12B4905}" sibTransId="{84ED4469-385A-4006-9BBA-D9E72F04BFA8}"/>
    <dgm:cxn modelId="{C1E00A31-3356-43D0-AE45-03CE21812BEC}" srcId="{1F0D6267-9EF9-4D89-9884-51369FF752B9}" destId="{4ADAD8BF-6D5F-4566-B50F-59A1982A576B}" srcOrd="2" destOrd="0" parTransId="{4C319700-5144-46A6-9F13-92712219C584}" sibTransId="{B1334D79-FA8B-49D8-A74D-8567D2B58912}"/>
    <dgm:cxn modelId="{12FB0035-2C12-4A42-B9C4-10D6C68FBA1C}" srcId="{1F0D6267-9EF9-4D89-9884-51369FF752B9}" destId="{42BB81F1-170A-4B17-8C63-66B37F410B0C}" srcOrd="0" destOrd="0" parTransId="{4FB39EC2-1890-4226-AEBE-3EC2EF841FD6}" sibTransId="{EFAC9A18-01B0-49CE-A52E-C6AE4B0F4B92}"/>
    <dgm:cxn modelId="{11266D6A-F3FA-4293-86DD-CD70A3C13E4C}" srcId="{1F0D6267-9EF9-4D89-9884-51369FF752B9}" destId="{6A86F59B-EF42-4B32-B81A-02E604F88A5F}" srcOrd="3" destOrd="0" parTransId="{11C588FE-9DDB-4665-B720-A5F701BB04E3}" sibTransId="{EF4DB36A-5416-489A-909E-23602407E393}"/>
    <dgm:cxn modelId="{ACA0904A-7483-4DF7-B7BF-B0153370439E}" type="presOf" srcId="{42BB81F1-170A-4B17-8C63-66B37F410B0C}" destId="{6548A4F5-2781-4B7E-A935-6397A0D48A0F}" srcOrd="0" destOrd="0" presId="urn:microsoft.com/office/officeart/2005/8/layout/chevron2"/>
    <dgm:cxn modelId="{7B6C8556-948F-4F3A-9707-97FFAFF4D955}" type="presOf" srcId="{0B0276F6-E260-43DD-8FD5-A0FEF9AE5393}" destId="{2F189E05-0BE2-4095-B7A2-A8E50252676B}" srcOrd="0" destOrd="0" presId="urn:microsoft.com/office/officeart/2005/8/layout/chevron2"/>
    <dgm:cxn modelId="{426BB28D-C33C-4AB6-BA61-3AC0AB28AE7A}" type="presOf" srcId="{D1238468-1CA2-481C-ADC7-807DC43E4C82}" destId="{C7D02F09-5CBE-443C-8EB4-30EEFF3CA8EC}" srcOrd="0" destOrd="0" presId="urn:microsoft.com/office/officeart/2005/8/layout/chevron2"/>
    <dgm:cxn modelId="{30DCA4A6-096B-4BC2-A0BD-CC49FF8F9C92}" type="presOf" srcId="{5251DEA3-62CA-4E52-80DB-A5CAF9A2CE44}" destId="{D002719E-402C-4564-8AF9-99A1A37378E7}" srcOrd="0" destOrd="0" presId="urn:microsoft.com/office/officeart/2005/8/layout/chevron2"/>
    <dgm:cxn modelId="{0EB219AC-BEFC-48A5-BC64-1698FE3EF4FC}" type="presOf" srcId="{D58D34E2-C3C1-4C55-8EE1-C3A4B8F0828A}" destId="{CC790458-772F-448F-84DA-A6637B3DCC02}" srcOrd="0" destOrd="0" presId="urn:microsoft.com/office/officeart/2005/8/layout/chevron2"/>
    <dgm:cxn modelId="{88DBAFB0-6483-4B51-9E57-395FDA6F2B32}" type="presOf" srcId="{1F0D6267-9EF9-4D89-9884-51369FF752B9}" destId="{DBF79F1B-C6C0-47C1-9611-C298533726C9}" srcOrd="0" destOrd="0" presId="urn:microsoft.com/office/officeart/2005/8/layout/chevron2"/>
    <dgm:cxn modelId="{EA5E70C6-53A3-4676-897A-1F93893C170E}" srcId="{1F0D6267-9EF9-4D89-9884-51369FF752B9}" destId="{F04CBC9A-68C3-47A6-B80D-CC17B96A5906}" srcOrd="1" destOrd="0" parTransId="{A109A798-B895-4BC8-8728-AFD213E24789}" sibTransId="{766D044F-5570-4885-B3B1-5B1214D545D9}"/>
    <dgm:cxn modelId="{B6D78FC9-483D-4FAD-BBBC-7D48338C2BE1}" srcId="{1F0D6267-9EF9-4D89-9884-51369FF752B9}" destId="{D58D34E2-C3C1-4C55-8EE1-C3A4B8F0828A}" srcOrd="4" destOrd="0" parTransId="{A4B3BAB8-41E8-4BD9-85AE-CE4C937DEC8E}" sibTransId="{8439B988-6779-4421-99D3-3CF09A258251}"/>
    <dgm:cxn modelId="{46A66FDA-EF00-419C-940D-0A526DA8BECB}" srcId="{42BB81F1-170A-4B17-8C63-66B37F410B0C}" destId="{5251DEA3-62CA-4E52-80DB-A5CAF9A2CE44}" srcOrd="0" destOrd="0" parTransId="{9A5295D8-6292-440B-A852-DEFE34744648}" sibTransId="{B4905E5C-6A5F-4B58-9D2E-F3CE46F5AE25}"/>
    <dgm:cxn modelId="{E19273E9-FF16-41DC-9266-416CEB7F509C}" type="presOf" srcId="{F04CBC9A-68C3-47A6-B80D-CC17B96A5906}" destId="{E808FD86-EFC5-42FC-89F5-66EEB1292020}" srcOrd="0" destOrd="0" presId="urn:microsoft.com/office/officeart/2005/8/layout/chevron2"/>
    <dgm:cxn modelId="{F20370FD-85A1-4E20-8097-7C147FC6C95B}" type="presOf" srcId="{86C0BBDE-79DF-4171-A453-00097B16A677}" destId="{A183FCEA-0D44-4E4C-ACFC-722B782C4589}" srcOrd="0" destOrd="0" presId="urn:microsoft.com/office/officeart/2005/8/layout/chevron2"/>
    <dgm:cxn modelId="{D90297B5-CDC3-4D33-A143-C48FAC99AEE1}" type="presParOf" srcId="{DBF79F1B-C6C0-47C1-9611-C298533726C9}" destId="{15D64E3A-4487-4086-88C4-A269C562BD0A}" srcOrd="0" destOrd="0" presId="urn:microsoft.com/office/officeart/2005/8/layout/chevron2"/>
    <dgm:cxn modelId="{9A1E978C-5A1A-4B4C-A263-246A69BB0663}" type="presParOf" srcId="{15D64E3A-4487-4086-88C4-A269C562BD0A}" destId="{6548A4F5-2781-4B7E-A935-6397A0D48A0F}" srcOrd="0" destOrd="0" presId="urn:microsoft.com/office/officeart/2005/8/layout/chevron2"/>
    <dgm:cxn modelId="{5ECD269D-83D3-4A3F-B6A8-BBA0AB788FD5}" type="presParOf" srcId="{15D64E3A-4487-4086-88C4-A269C562BD0A}" destId="{D002719E-402C-4564-8AF9-99A1A37378E7}" srcOrd="1" destOrd="0" presId="urn:microsoft.com/office/officeart/2005/8/layout/chevron2"/>
    <dgm:cxn modelId="{4A88EFAB-6E51-430A-8C8F-A05DA102BC4F}" type="presParOf" srcId="{DBF79F1B-C6C0-47C1-9611-C298533726C9}" destId="{68B332B2-148F-425D-B96D-2B89D134EB13}" srcOrd="1" destOrd="0" presId="urn:microsoft.com/office/officeart/2005/8/layout/chevron2"/>
    <dgm:cxn modelId="{F45776EA-B218-4177-898B-30792A9B2278}" type="presParOf" srcId="{DBF79F1B-C6C0-47C1-9611-C298533726C9}" destId="{DDA072BE-BD69-4FED-BD91-CD3FCD435B56}" srcOrd="2" destOrd="0" presId="urn:microsoft.com/office/officeart/2005/8/layout/chevron2"/>
    <dgm:cxn modelId="{41BAB078-13FE-4EB4-8D10-B8F81FD7F8E8}" type="presParOf" srcId="{DDA072BE-BD69-4FED-BD91-CD3FCD435B56}" destId="{E808FD86-EFC5-42FC-89F5-66EEB1292020}" srcOrd="0" destOrd="0" presId="urn:microsoft.com/office/officeart/2005/8/layout/chevron2"/>
    <dgm:cxn modelId="{BAC6764A-0BBB-464D-9483-2164277CB0F1}" type="presParOf" srcId="{DDA072BE-BD69-4FED-BD91-CD3FCD435B56}" destId="{A183FCEA-0D44-4E4C-ACFC-722B782C4589}" srcOrd="1" destOrd="0" presId="urn:microsoft.com/office/officeart/2005/8/layout/chevron2"/>
    <dgm:cxn modelId="{DDDA531E-1AB6-40B8-AD4F-6E6EC06A957F}" type="presParOf" srcId="{DBF79F1B-C6C0-47C1-9611-C298533726C9}" destId="{D0F2CF91-2D5E-4DDE-AAA4-A7FE4595C661}" srcOrd="3" destOrd="0" presId="urn:microsoft.com/office/officeart/2005/8/layout/chevron2"/>
    <dgm:cxn modelId="{D1A02C2F-1AF3-40AC-9F8C-912D43C36107}" type="presParOf" srcId="{DBF79F1B-C6C0-47C1-9611-C298533726C9}" destId="{5F9D2AB3-C11F-4892-8AF1-6AF8241B9F45}" srcOrd="4" destOrd="0" presId="urn:microsoft.com/office/officeart/2005/8/layout/chevron2"/>
    <dgm:cxn modelId="{4272FCA9-F3EB-4B7C-B2FB-DCB802064EB7}" type="presParOf" srcId="{5F9D2AB3-C11F-4892-8AF1-6AF8241B9F45}" destId="{3FF603D2-AB3A-4A11-BCFE-ACB44F0A6ACE}" srcOrd="0" destOrd="0" presId="urn:microsoft.com/office/officeart/2005/8/layout/chevron2"/>
    <dgm:cxn modelId="{378FF035-3288-4936-A607-F5D0BAEBFBAD}" type="presParOf" srcId="{5F9D2AB3-C11F-4892-8AF1-6AF8241B9F45}" destId="{C7D02F09-5CBE-443C-8EB4-30EEFF3CA8EC}" srcOrd="1" destOrd="0" presId="urn:microsoft.com/office/officeart/2005/8/layout/chevron2"/>
    <dgm:cxn modelId="{6FFECBAC-3335-49CF-AED2-26AFC62B94DB}" type="presParOf" srcId="{DBF79F1B-C6C0-47C1-9611-C298533726C9}" destId="{73776C60-F593-488F-B6C3-DAA034D1C5D2}" srcOrd="5" destOrd="0" presId="urn:microsoft.com/office/officeart/2005/8/layout/chevron2"/>
    <dgm:cxn modelId="{F9964949-3422-42F8-B57A-7EFB62D46536}" type="presParOf" srcId="{DBF79F1B-C6C0-47C1-9611-C298533726C9}" destId="{2A30F536-ADB3-4FF3-8EAA-8C18D3333898}" srcOrd="6" destOrd="0" presId="urn:microsoft.com/office/officeart/2005/8/layout/chevron2"/>
    <dgm:cxn modelId="{DEAF0EB6-D04F-40B7-A18F-AF005941EC8B}" type="presParOf" srcId="{2A30F536-ADB3-4FF3-8EAA-8C18D3333898}" destId="{21D31E11-F446-44D4-B635-E22564D3B4A1}" srcOrd="0" destOrd="0" presId="urn:microsoft.com/office/officeart/2005/8/layout/chevron2"/>
    <dgm:cxn modelId="{B13EAFD0-7E9E-4790-8A3F-046B44A059F3}" type="presParOf" srcId="{2A30F536-ADB3-4FF3-8EAA-8C18D3333898}" destId="{4C06FB4D-DE37-4D84-B423-0648EB89F018}" srcOrd="1" destOrd="0" presId="urn:microsoft.com/office/officeart/2005/8/layout/chevron2"/>
    <dgm:cxn modelId="{9529AC1A-5BD9-4A3E-9DFD-6984BEFAA12A}" type="presParOf" srcId="{DBF79F1B-C6C0-47C1-9611-C298533726C9}" destId="{9655F91B-3CD1-412E-9733-41D83CA8F713}" srcOrd="7" destOrd="0" presId="urn:microsoft.com/office/officeart/2005/8/layout/chevron2"/>
    <dgm:cxn modelId="{A0B8CB49-B7B7-410D-A21F-39412C1B4D29}" type="presParOf" srcId="{DBF79F1B-C6C0-47C1-9611-C298533726C9}" destId="{86CE054A-E6F1-479F-8F18-E1AC4E0E0C82}" srcOrd="8" destOrd="0" presId="urn:microsoft.com/office/officeart/2005/8/layout/chevron2"/>
    <dgm:cxn modelId="{4EAC15BF-8EFE-416F-BBEF-0F95386E6352}" type="presParOf" srcId="{86CE054A-E6F1-479F-8F18-E1AC4E0E0C82}" destId="{CC790458-772F-448F-84DA-A6637B3DCC02}" srcOrd="0" destOrd="0" presId="urn:microsoft.com/office/officeart/2005/8/layout/chevron2"/>
    <dgm:cxn modelId="{1E21A9F2-44B9-4E86-BE9E-5B68382DEF93}" type="presParOf" srcId="{86CE054A-E6F1-479F-8F18-E1AC4E0E0C82}" destId="{2F189E05-0BE2-4095-B7A2-A8E50252676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814F65-5E03-40F7-9AA8-DAB273C6EB1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D77BC15-B61C-4CA1-8138-F89204DCD6D1}">
      <dgm:prSet custT="1"/>
      <dgm:spPr/>
      <dgm:t>
        <a:bodyPr/>
        <a:lstStyle/>
        <a:p>
          <a:pPr>
            <a:lnSpc>
              <a:spcPct val="100000"/>
            </a:lnSpc>
          </a:pPr>
          <a:r>
            <a:rPr lang="en-GB" sz="2000">
              <a:latin typeface="Arial" panose="020B0604020202020204" pitchFamily="34" charset="0"/>
              <a:cs typeface="Arial" panose="020B0604020202020204" pitchFamily="34" charset="0"/>
            </a:rPr>
            <a:t>Better communication between staff </a:t>
          </a:r>
          <a:endParaRPr lang="en-US" sz="2000">
            <a:latin typeface="Arial" panose="020B0604020202020204" pitchFamily="34" charset="0"/>
            <a:cs typeface="Arial" panose="020B0604020202020204" pitchFamily="34" charset="0"/>
          </a:endParaRPr>
        </a:p>
      </dgm:t>
    </dgm:pt>
    <dgm:pt modelId="{E1146701-8A65-42E6-A4DD-38727D6F7A1E}" type="parTrans" cxnId="{DEC22554-83A1-41BA-B8AC-18F310D24E62}">
      <dgm:prSet/>
      <dgm:spPr/>
      <dgm:t>
        <a:bodyPr/>
        <a:lstStyle/>
        <a:p>
          <a:endParaRPr lang="en-US"/>
        </a:p>
      </dgm:t>
    </dgm:pt>
    <dgm:pt modelId="{EA61DCD0-49DF-452D-94FF-D521A5A8ED4C}" type="sibTrans" cxnId="{DEC22554-83A1-41BA-B8AC-18F310D24E62}">
      <dgm:prSet/>
      <dgm:spPr/>
      <dgm:t>
        <a:bodyPr/>
        <a:lstStyle/>
        <a:p>
          <a:endParaRPr lang="en-US"/>
        </a:p>
      </dgm:t>
    </dgm:pt>
    <dgm:pt modelId="{FD2C45BA-EDFC-4EF0-A400-B7F0D1551847}">
      <dgm:prSet custT="1"/>
      <dgm:spPr/>
      <dgm:t>
        <a:bodyPr/>
        <a:lstStyle/>
        <a:p>
          <a:pPr>
            <a:lnSpc>
              <a:spcPct val="100000"/>
            </a:lnSpc>
          </a:pPr>
          <a:r>
            <a:rPr lang="en-GB" sz="2000"/>
            <a:t>Improved data protection and security</a:t>
          </a:r>
          <a:endParaRPr lang="en-US" sz="2000"/>
        </a:p>
      </dgm:t>
    </dgm:pt>
    <dgm:pt modelId="{A925CA4F-5F76-4FD9-B8FE-2D998262AC73}" type="parTrans" cxnId="{53A54650-D00B-4072-B366-64D8E14F96E2}">
      <dgm:prSet/>
      <dgm:spPr/>
      <dgm:t>
        <a:bodyPr/>
        <a:lstStyle/>
        <a:p>
          <a:endParaRPr lang="en-US"/>
        </a:p>
      </dgm:t>
    </dgm:pt>
    <dgm:pt modelId="{44CBB741-BC42-4DAE-9DBA-0A01DC3AFB20}" type="sibTrans" cxnId="{53A54650-D00B-4072-B366-64D8E14F96E2}">
      <dgm:prSet/>
      <dgm:spPr/>
      <dgm:t>
        <a:bodyPr/>
        <a:lstStyle/>
        <a:p>
          <a:endParaRPr lang="en-US"/>
        </a:p>
      </dgm:t>
    </dgm:pt>
    <dgm:pt modelId="{AABD2E55-2366-465C-825D-3CF4EB6ACEBF}">
      <dgm:prSet custT="1"/>
      <dgm:spPr/>
      <dgm:t>
        <a:bodyPr/>
        <a:lstStyle/>
        <a:p>
          <a:pPr>
            <a:lnSpc>
              <a:spcPct val="100000"/>
            </a:lnSpc>
          </a:pPr>
          <a:r>
            <a:rPr lang="en-GB" sz="2000">
              <a:latin typeface="Arial" panose="020B0604020202020204" pitchFamily="34" charset="0"/>
              <a:cs typeface="Arial" panose="020B0604020202020204" pitchFamily="34" charset="0"/>
            </a:rPr>
            <a:t>Faster response and coordination</a:t>
          </a:r>
          <a:endParaRPr lang="en-US" sz="2000">
            <a:latin typeface="Arial" panose="020B0604020202020204" pitchFamily="34" charset="0"/>
            <a:cs typeface="Arial" panose="020B0604020202020204" pitchFamily="34" charset="0"/>
          </a:endParaRPr>
        </a:p>
      </dgm:t>
    </dgm:pt>
    <dgm:pt modelId="{A1FB0C5F-677E-4BB9-A58F-E6C21210D025}" type="parTrans" cxnId="{9400E1D2-E2B0-486E-BD31-F19DB0A8EE9E}">
      <dgm:prSet/>
      <dgm:spPr/>
      <dgm:t>
        <a:bodyPr/>
        <a:lstStyle/>
        <a:p>
          <a:endParaRPr lang="en-US"/>
        </a:p>
      </dgm:t>
    </dgm:pt>
    <dgm:pt modelId="{C4C478F5-CE0A-41DF-8A84-CD5D59AA510C}" type="sibTrans" cxnId="{9400E1D2-E2B0-486E-BD31-F19DB0A8EE9E}">
      <dgm:prSet/>
      <dgm:spPr/>
      <dgm:t>
        <a:bodyPr/>
        <a:lstStyle/>
        <a:p>
          <a:endParaRPr lang="en-US"/>
        </a:p>
      </dgm:t>
    </dgm:pt>
    <dgm:pt modelId="{38D474E2-2089-4DFD-803B-2F3C0FE62E12}">
      <dgm:prSet custT="1"/>
      <dgm:spPr/>
      <dgm:t>
        <a:bodyPr/>
        <a:lstStyle/>
        <a:p>
          <a:pPr>
            <a:lnSpc>
              <a:spcPct val="100000"/>
            </a:lnSpc>
          </a:pPr>
          <a:r>
            <a:rPr lang="en-GB" sz="2000">
              <a:latin typeface="Arial" panose="020B0604020202020204" pitchFamily="34" charset="0"/>
              <a:cs typeface="Arial" panose="020B0604020202020204" pitchFamily="34" charset="0"/>
            </a:rPr>
            <a:t>Reduce risk of data breaches</a:t>
          </a:r>
          <a:endParaRPr lang="en-US" sz="2000">
            <a:latin typeface="Arial" panose="020B0604020202020204" pitchFamily="34" charset="0"/>
            <a:cs typeface="Arial" panose="020B0604020202020204" pitchFamily="34" charset="0"/>
          </a:endParaRPr>
        </a:p>
      </dgm:t>
    </dgm:pt>
    <dgm:pt modelId="{0608FE0D-68DA-4C01-BA27-A2A79C6967F3}" type="parTrans" cxnId="{4FDFAE9B-6361-47A9-AC78-9F3BE664D42D}">
      <dgm:prSet/>
      <dgm:spPr/>
      <dgm:t>
        <a:bodyPr/>
        <a:lstStyle/>
        <a:p>
          <a:endParaRPr lang="en-US"/>
        </a:p>
      </dgm:t>
    </dgm:pt>
    <dgm:pt modelId="{A2BEAB83-28D1-4D49-8F7B-0E5FB1584DBA}" type="sibTrans" cxnId="{4FDFAE9B-6361-47A9-AC78-9F3BE664D42D}">
      <dgm:prSet/>
      <dgm:spPr/>
      <dgm:t>
        <a:bodyPr/>
        <a:lstStyle/>
        <a:p>
          <a:endParaRPr lang="en-US"/>
        </a:p>
      </dgm:t>
    </dgm:pt>
    <dgm:pt modelId="{B2E674C9-F13F-4CFB-AC56-54955E451B43}">
      <dgm:prSet custT="1"/>
      <dgm:spPr/>
      <dgm:t>
        <a:bodyPr/>
        <a:lstStyle/>
        <a:p>
          <a:pPr>
            <a:lnSpc>
              <a:spcPct val="100000"/>
            </a:lnSpc>
          </a:pPr>
          <a:r>
            <a:rPr lang="en-GB" sz="2000">
              <a:latin typeface="Arial" panose="020B0604020202020204" pitchFamily="34" charset="0"/>
              <a:cs typeface="Arial" panose="020B0604020202020204" pitchFamily="34" charset="0"/>
            </a:rPr>
            <a:t>More efficient and organised working environment</a:t>
          </a:r>
          <a:endParaRPr lang="en-US" sz="2000">
            <a:latin typeface="Arial" panose="020B0604020202020204" pitchFamily="34" charset="0"/>
            <a:cs typeface="Arial" panose="020B0604020202020204" pitchFamily="34" charset="0"/>
          </a:endParaRPr>
        </a:p>
      </dgm:t>
    </dgm:pt>
    <dgm:pt modelId="{360312A2-6021-4184-A9C2-5F4DAC0514D0}" type="parTrans" cxnId="{3FB69A38-EC54-4FCC-888F-23785703C816}">
      <dgm:prSet/>
      <dgm:spPr/>
      <dgm:t>
        <a:bodyPr/>
        <a:lstStyle/>
        <a:p>
          <a:endParaRPr lang="en-US"/>
        </a:p>
      </dgm:t>
    </dgm:pt>
    <dgm:pt modelId="{BAC41EFC-9F92-40F9-8C9E-86CF61D14A50}" type="sibTrans" cxnId="{3FB69A38-EC54-4FCC-888F-23785703C816}">
      <dgm:prSet/>
      <dgm:spPr/>
      <dgm:t>
        <a:bodyPr/>
        <a:lstStyle/>
        <a:p>
          <a:endParaRPr lang="en-US"/>
        </a:p>
      </dgm:t>
    </dgm:pt>
    <dgm:pt modelId="{22DFD283-E2F9-493A-A12C-E7DD6AAC3B0B}" type="pres">
      <dgm:prSet presAssocID="{E4814F65-5E03-40F7-9AA8-DAB273C6EB1E}" presName="root" presStyleCnt="0">
        <dgm:presLayoutVars>
          <dgm:dir/>
          <dgm:resizeHandles val="exact"/>
        </dgm:presLayoutVars>
      </dgm:prSet>
      <dgm:spPr/>
    </dgm:pt>
    <dgm:pt modelId="{9657C7DF-5BD3-4E04-A8F5-9B59DD932DC6}" type="pres">
      <dgm:prSet presAssocID="{FD77BC15-B61C-4CA1-8138-F89204DCD6D1}" presName="compNode" presStyleCnt="0"/>
      <dgm:spPr/>
    </dgm:pt>
    <dgm:pt modelId="{920D2D40-D8EC-4721-ADDA-397D78539F80}" type="pres">
      <dgm:prSet presAssocID="{FD77BC15-B61C-4CA1-8138-F89204DCD6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158D948-A90C-436A-8E46-8ABF818EFCAA}" type="pres">
      <dgm:prSet presAssocID="{FD77BC15-B61C-4CA1-8138-F89204DCD6D1}" presName="spaceRect" presStyleCnt="0"/>
      <dgm:spPr/>
    </dgm:pt>
    <dgm:pt modelId="{80576C45-2FDE-4D03-9BAB-75DA026C3F1B}" type="pres">
      <dgm:prSet presAssocID="{FD77BC15-B61C-4CA1-8138-F89204DCD6D1}" presName="textRect" presStyleLbl="revTx" presStyleIdx="0" presStyleCnt="5">
        <dgm:presLayoutVars>
          <dgm:chMax val="1"/>
          <dgm:chPref val="1"/>
        </dgm:presLayoutVars>
      </dgm:prSet>
      <dgm:spPr/>
    </dgm:pt>
    <dgm:pt modelId="{354B05FF-ACE8-4A50-8A30-E63FB6FB3FA4}" type="pres">
      <dgm:prSet presAssocID="{EA61DCD0-49DF-452D-94FF-D521A5A8ED4C}" presName="sibTrans" presStyleCnt="0"/>
      <dgm:spPr/>
    </dgm:pt>
    <dgm:pt modelId="{57181B73-8F0C-4A1D-B27E-0208A2C15645}" type="pres">
      <dgm:prSet presAssocID="{FD2C45BA-EDFC-4EF0-A400-B7F0D1551847}" presName="compNode" presStyleCnt="0"/>
      <dgm:spPr/>
    </dgm:pt>
    <dgm:pt modelId="{D865BA88-DC96-4209-B110-A7C902E33137}" type="pres">
      <dgm:prSet presAssocID="{FD2C45BA-EDFC-4EF0-A400-B7F0D155184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94FAB5A6-8D0D-4D89-965F-67914EA64D83}" type="pres">
      <dgm:prSet presAssocID="{FD2C45BA-EDFC-4EF0-A400-B7F0D1551847}" presName="spaceRect" presStyleCnt="0"/>
      <dgm:spPr/>
    </dgm:pt>
    <dgm:pt modelId="{AEDF2919-5173-4517-9866-88373E581DD6}" type="pres">
      <dgm:prSet presAssocID="{FD2C45BA-EDFC-4EF0-A400-B7F0D1551847}" presName="textRect" presStyleLbl="revTx" presStyleIdx="1" presStyleCnt="5">
        <dgm:presLayoutVars>
          <dgm:chMax val="1"/>
          <dgm:chPref val="1"/>
        </dgm:presLayoutVars>
      </dgm:prSet>
      <dgm:spPr/>
    </dgm:pt>
    <dgm:pt modelId="{28A4E308-C988-45FC-A512-A980CABB7F1E}" type="pres">
      <dgm:prSet presAssocID="{44CBB741-BC42-4DAE-9DBA-0A01DC3AFB20}" presName="sibTrans" presStyleCnt="0"/>
      <dgm:spPr/>
    </dgm:pt>
    <dgm:pt modelId="{F31695B1-DABD-4B5E-A104-4461255C3080}" type="pres">
      <dgm:prSet presAssocID="{AABD2E55-2366-465C-825D-3CF4EB6ACEBF}" presName="compNode" presStyleCnt="0"/>
      <dgm:spPr/>
    </dgm:pt>
    <dgm:pt modelId="{E84F5DC2-0E42-45B9-BFC7-3C7C9DA1C059}" type="pres">
      <dgm:prSet presAssocID="{AABD2E55-2366-465C-825D-3CF4EB6ACE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2E7B88EA-AE46-4E7B-809A-99F55D5B57E3}" type="pres">
      <dgm:prSet presAssocID="{AABD2E55-2366-465C-825D-3CF4EB6ACEBF}" presName="spaceRect" presStyleCnt="0"/>
      <dgm:spPr/>
    </dgm:pt>
    <dgm:pt modelId="{02A7424B-B9E3-4A1D-8FF8-39735938D653}" type="pres">
      <dgm:prSet presAssocID="{AABD2E55-2366-465C-825D-3CF4EB6ACEBF}" presName="textRect" presStyleLbl="revTx" presStyleIdx="2" presStyleCnt="5">
        <dgm:presLayoutVars>
          <dgm:chMax val="1"/>
          <dgm:chPref val="1"/>
        </dgm:presLayoutVars>
      </dgm:prSet>
      <dgm:spPr/>
    </dgm:pt>
    <dgm:pt modelId="{9FF99B88-AD59-454A-9B47-AE745F28CA5F}" type="pres">
      <dgm:prSet presAssocID="{C4C478F5-CE0A-41DF-8A84-CD5D59AA510C}" presName="sibTrans" presStyleCnt="0"/>
      <dgm:spPr/>
    </dgm:pt>
    <dgm:pt modelId="{75667159-CD10-4EA5-9FAB-26DF14AC75FD}" type="pres">
      <dgm:prSet presAssocID="{38D474E2-2089-4DFD-803B-2F3C0FE62E12}" presName="compNode" presStyleCnt="0"/>
      <dgm:spPr/>
    </dgm:pt>
    <dgm:pt modelId="{91CFD541-6B3B-4B30-93E8-0171C7464C17}" type="pres">
      <dgm:prSet presAssocID="{38D474E2-2089-4DFD-803B-2F3C0FE62E1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wnward trend"/>
        </a:ext>
      </dgm:extLst>
    </dgm:pt>
    <dgm:pt modelId="{AECB9675-7C0E-4C85-9E27-0F9F821AF561}" type="pres">
      <dgm:prSet presAssocID="{38D474E2-2089-4DFD-803B-2F3C0FE62E12}" presName="spaceRect" presStyleCnt="0"/>
      <dgm:spPr/>
    </dgm:pt>
    <dgm:pt modelId="{649F3430-555C-4F3A-A38A-4F8BB0620C5F}" type="pres">
      <dgm:prSet presAssocID="{38D474E2-2089-4DFD-803B-2F3C0FE62E12}" presName="textRect" presStyleLbl="revTx" presStyleIdx="3" presStyleCnt="5">
        <dgm:presLayoutVars>
          <dgm:chMax val="1"/>
          <dgm:chPref val="1"/>
        </dgm:presLayoutVars>
      </dgm:prSet>
      <dgm:spPr/>
    </dgm:pt>
    <dgm:pt modelId="{2F64B196-E16F-48CB-803A-401CA7C6F9B9}" type="pres">
      <dgm:prSet presAssocID="{A2BEAB83-28D1-4D49-8F7B-0E5FB1584DBA}" presName="sibTrans" presStyleCnt="0"/>
      <dgm:spPr/>
    </dgm:pt>
    <dgm:pt modelId="{2BEC5A6D-10A5-4570-AC1E-4D8D48E892CA}" type="pres">
      <dgm:prSet presAssocID="{B2E674C9-F13F-4CFB-AC56-54955E451B43}" presName="compNode" presStyleCnt="0"/>
      <dgm:spPr/>
    </dgm:pt>
    <dgm:pt modelId="{9A6A76CE-27E2-4566-99C0-E751F4A45132}" type="pres">
      <dgm:prSet presAssocID="{B2E674C9-F13F-4CFB-AC56-54955E451B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E5853FE-33C3-4495-8A7C-D9399C0B0BC2}" type="pres">
      <dgm:prSet presAssocID="{B2E674C9-F13F-4CFB-AC56-54955E451B43}" presName="spaceRect" presStyleCnt="0"/>
      <dgm:spPr/>
    </dgm:pt>
    <dgm:pt modelId="{97EA66A7-4906-4820-9790-487FAA8F5F60}" type="pres">
      <dgm:prSet presAssocID="{B2E674C9-F13F-4CFB-AC56-54955E451B43}" presName="textRect" presStyleLbl="revTx" presStyleIdx="4" presStyleCnt="5">
        <dgm:presLayoutVars>
          <dgm:chMax val="1"/>
          <dgm:chPref val="1"/>
        </dgm:presLayoutVars>
      </dgm:prSet>
      <dgm:spPr/>
    </dgm:pt>
  </dgm:ptLst>
  <dgm:cxnLst>
    <dgm:cxn modelId="{BD28BD14-541A-4E7F-AAFA-E7B7D2B2A023}" type="presOf" srcId="{FD2C45BA-EDFC-4EF0-A400-B7F0D1551847}" destId="{AEDF2919-5173-4517-9866-88373E581DD6}" srcOrd="0" destOrd="0" presId="urn:microsoft.com/office/officeart/2018/2/layout/IconLabelList"/>
    <dgm:cxn modelId="{3FB69A38-EC54-4FCC-888F-23785703C816}" srcId="{E4814F65-5E03-40F7-9AA8-DAB273C6EB1E}" destId="{B2E674C9-F13F-4CFB-AC56-54955E451B43}" srcOrd="4" destOrd="0" parTransId="{360312A2-6021-4184-A9C2-5F4DAC0514D0}" sibTransId="{BAC41EFC-9F92-40F9-8C9E-86CF61D14A50}"/>
    <dgm:cxn modelId="{53A54650-D00B-4072-B366-64D8E14F96E2}" srcId="{E4814F65-5E03-40F7-9AA8-DAB273C6EB1E}" destId="{FD2C45BA-EDFC-4EF0-A400-B7F0D1551847}" srcOrd="1" destOrd="0" parTransId="{A925CA4F-5F76-4FD9-B8FE-2D998262AC73}" sibTransId="{44CBB741-BC42-4DAE-9DBA-0A01DC3AFB20}"/>
    <dgm:cxn modelId="{DEC22554-83A1-41BA-B8AC-18F310D24E62}" srcId="{E4814F65-5E03-40F7-9AA8-DAB273C6EB1E}" destId="{FD77BC15-B61C-4CA1-8138-F89204DCD6D1}" srcOrd="0" destOrd="0" parTransId="{E1146701-8A65-42E6-A4DD-38727D6F7A1E}" sibTransId="{EA61DCD0-49DF-452D-94FF-D521A5A8ED4C}"/>
    <dgm:cxn modelId="{6E610387-21EF-47B5-9550-0471E37D4BCB}" type="presOf" srcId="{E4814F65-5E03-40F7-9AA8-DAB273C6EB1E}" destId="{22DFD283-E2F9-493A-A12C-E7DD6AAC3B0B}" srcOrd="0" destOrd="0" presId="urn:microsoft.com/office/officeart/2018/2/layout/IconLabelList"/>
    <dgm:cxn modelId="{4FDFAE9B-6361-47A9-AC78-9F3BE664D42D}" srcId="{E4814F65-5E03-40F7-9AA8-DAB273C6EB1E}" destId="{38D474E2-2089-4DFD-803B-2F3C0FE62E12}" srcOrd="3" destOrd="0" parTransId="{0608FE0D-68DA-4C01-BA27-A2A79C6967F3}" sibTransId="{A2BEAB83-28D1-4D49-8F7B-0E5FB1584DBA}"/>
    <dgm:cxn modelId="{EA2B10B9-7DD0-42BA-89E4-D94489F3C408}" type="presOf" srcId="{B2E674C9-F13F-4CFB-AC56-54955E451B43}" destId="{97EA66A7-4906-4820-9790-487FAA8F5F60}" srcOrd="0" destOrd="0" presId="urn:microsoft.com/office/officeart/2018/2/layout/IconLabelList"/>
    <dgm:cxn modelId="{A19F3FBB-1C04-4DCA-B1A6-1BBD199649E8}" type="presOf" srcId="{38D474E2-2089-4DFD-803B-2F3C0FE62E12}" destId="{649F3430-555C-4F3A-A38A-4F8BB0620C5F}" srcOrd="0" destOrd="0" presId="urn:microsoft.com/office/officeart/2018/2/layout/IconLabelList"/>
    <dgm:cxn modelId="{9400E1D2-E2B0-486E-BD31-F19DB0A8EE9E}" srcId="{E4814F65-5E03-40F7-9AA8-DAB273C6EB1E}" destId="{AABD2E55-2366-465C-825D-3CF4EB6ACEBF}" srcOrd="2" destOrd="0" parTransId="{A1FB0C5F-677E-4BB9-A58F-E6C21210D025}" sibTransId="{C4C478F5-CE0A-41DF-8A84-CD5D59AA510C}"/>
    <dgm:cxn modelId="{D2AD6FD3-218D-47B9-B6C3-B82B98CB1ECE}" type="presOf" srcId="{FD77BC15-B61C-4CA1-8138-F89204DCD6D1}" destId="{80576C45-2FDE-4D03-9BAB-75DA026C3F1B}" srcOrd="0" destOrd="0" presId="urn:microsoft.com/office/officeart/2018/2/layout/IconLabelList"/>
    <dgm:cxn modelId="{78742BDE-59FA-4E97-BC71-7DBDDD0DCD18}" type="presOf" srcId="{AABD2E55-2366-465C-825D-3CF4EB6ACEBF}" destId="{02A7424B-B9E3-4A1D-8FF8-39735938D653}" srcOrd="0" destOrd="0" presId="urn:microsoft.com/office/officeart/2018/2/layout/IconLabelList"/>
    <dgm:cxn modelId="{CABCF8BA-349A-45B2-8D15-C368BB3E2614}" type="presParOf" srcId="{22DFD283-E2F9-493A-A12C-E7DD6AAC3B0B}" destId="{9657C7DF-5BD3-4E04-A8F5-9B59DD932DC6}" srcOrd="0" destOrd="0" presId="urn:microsoft.com/office/officeart/2018/2/layout/IconLabelList"/>
    <dgm:cxn modelId="{00AC41D6-C84B-4A30-9115-5D2923F49C35}" type="presParOf" srcId="{9657C7DF-5BD3-4E04-A8F5-9B59DD932DC6}" destId="{920D2D40-D8EC-4721-ADDA-397D78539F80}" srcOrd="0" destOrd="0" presId="urn:microsoft.com/office/officeart/2018/2/layout/IconLabelList"/>
    <dgm:cxn modelId="{D29572AA-573F-453B-B95C-FD83FA61D8B1}" type="presParOf" srcId="{9657C7DF-5BD3-4E04-A8F5-9B59DD932DC6}" destId="{4158D948-A90C-436A-8E46-8ABF818EFCAA}" srcOrd="1" destOrd="0" presId="urn:microsoft.com/office/officeart/2018/2/layout/IconLabelList"/>
    <dgm:cxn modelId="{6378A227-6B95-4855-88D9-500582FA6726}" type="presParOf" srcId="{9657C7DF-5BD3-4E04-A8F5-9B59DD932DC6}" destId="{80576C45-2FDE-4D03-9BAB-75DA026C3F1B}" srcOrd="2" destOrd="0" presId="urn:microsoft.com/office/officeart/2018/2/layout/IconLabelList"/>
    <dgm:cxn modelId="{28EF0958-F291-4CE3-A964-503BCDB4CCB4}" type="presParOf" srcId="{22DFD283-E2F9-493A-A12C-E7DD6AAC3B0B}" destId="{354B05FF-ACE8-4A50-8A30-E63FB6FB3FA4}" srcOrd="1" destOrd="0" presId="urn:microsoft.com/office/officeart/2018/2/layout/IconLabelList"/>
    <dgm:cxn modelId="{8851E994-F228-49CD-9507-3969EA247713}" type="presParOf" srcId="{22DFD283-E2F9-493A-A12C-E7DD6AAC3B0B}" destId="{57181B73-8F0C-4A1D-B27E-0208A2C15645}" srcOrd="2" destOrd="0" presId="urn:microsoft.com/office/officeart/2018/2/layout/IconLabelList"/>
    <dgm:cxn modelId="{109CABA9-3895-4901-89BA-F7C22A4B35F8}" type="presParOf" srcId="{57181B73-8F0C-4A1D-B27E-0208A2C15645}" destId="{D865BA88-DC96-4209-B110-A7C902E33137}" srcOrd="0" destOrd="0" presId="urn:microsoft.com/office/officeart/2018/2/layout/IconLabelList"/>
    <dgm:cxn modelId="{093AAE4F-3018-42BC-9B8A-A58B3DE7C5EF}" type="presParOf" srcId="{57181B73-8F0C-4A1D-B27E-0208A2C15645}" destId="{94FAB5A6-8D0D-4D89-965F-67914EA64D83}" srcOrd="1" destOrd="0" presId="urn:microsoft.com/office/officeart/2018/2/layout/IconLabelList"/>
    <dgm:cxn modelId="{7F5BE1B0-5549-455F-B752-F92030D75931}" type="presParOf" srcId="{57181B73-8F0C-4A1D-B27E-0208A2C15645}" destId="{AEDF2919-5173-4517-9866-88373E581DD6}" srcOrd="2" destOrd="0" presId="urn:microsoft.com/office/officeart/2018/2/layout/IconLabelList"/>
    <dgm:cxn modelId="{A5B73862-969B-4216-A2AF-A4D9CB2CD4C6}" type="presParOf" srcId="{22DFD283-E2F9-493A-A12C-E7DD6AAC3B0B}" destId="{28A4E308-C988-45FC-A512-A980CABB7F1E}" srcOrd="3" destOrd="0" presId="urn:microsoft.com/office/officeart/2018/2/layout/IconLabelList"/>
    <dgm:cxn modelId="{39642492-81FA-4316-815C-71DF7EBC700F}" type="presParOf" srcId="{22DFD283-E2F9-493A-A12C-E7DD6AAC3B0B}" destId="{F31695B1-DABD-4B5E-A104-4461255C3080}" srcOrd="4" destOrd="0" presId="urn:microsoft.com/office/officeart/2018/2/layout/IconLabelList"/>
    <dgm:cxn modelId="{60F838FF-7B73-49F6-B8A7-EAEB4C093244}" type="presParOf" srcId="{F31695B1-DABD-4B5E-A104-4461255C3080}" destId="{E84F5DC2-0E42-45B9-BFC7-3C7C9DA1C059}" srcOrd="0" destOrd="0" presId="urn:microsoft.com/office/officeart/2018/2/layout/IconLabelList"/>
    <dgm:cxn modelId="{A4B56022-EEC5-41BC-8E16-1EFA39C00BBC}" type="presParOf" srcId="{F31695B1-DABD-4B5E-A104-4461255C3080}" destId="{2E7B88EA-AE46-4E7B-809A-99F55D5B57E3}" srcOrd="1" destOrd="0" presId="urn:microsoft.com/office/officeart/2018/2/layout/IconLabelList"/>
    <dgm:cxn modelId="{5F2D85A7-ECA0-4809-8697-E03CE711D43B}" type="presParOf" srcId="{F31695B1-DABD-4B5E-A104-4461255C3080}" destId="{02A7424B-B9E3-4A1D-8FF8-39735938D653}" srcOrd="2" destOrd="0" presId="urn:microsoft.com/office/officeart/2018/2/layout/IconLabelList"/>
    <dgm:cxn modelId="{CD2DBD60-AD53-46D4-960B-BBAD126412A4}" type="presParOf" srcId="{22DFD283-E2F9-493A-A12C-E7DD6AAC3B0B}" destId="{9FF99B88-AD59-454A-9B47-AE745F28CA5F}" srcOrd="5" destOrd="0" presId="urn:microsoft.com/office/officeart/2018/2/layout/IconLabelList"/>
    <dgm:cxn modelId="{38FBB3F6-4679-42F4-8868-400C270E25BB}" type="presParOf" srcId="{22DFD283-E2F9-493A-A12C-E7DD6AAC3B0B}" destId="{75667159-CD10-4EA5-9FAB-26DF14AC75FD}" srcOrd="6" destOrd="0" presId="urn:microsoft.com/office/officeart/2018/2/layout/IconLabelList"/>
    <dgm:cxn modelId="{B32397D6-3722-49BF-90D8-14E208187D77}" type="presParOf" srcId="{75667159-CD10-4EA5-9FAB-26DF14AC75FD}" destId="{91CFD541-6B3B-4B30-93E8-0171C7464C17}" srcOrd="0" destOrd="0" presId="urn:microsoft.com/office/officeart/2018/2/layout/IconLabelList"/>
    <dgm:cxn modelId="{11F0805C-9B51-4881-995C-5D22954CC962}" type="presParOf" srcId="{75667159-CD10-4EA5-9FAB-26DF14AC75FD}" destId="{AECB9675-7C0E-4C85-9E27-0F9F821AF561}" srcOrd="1" destOrd="0" presId="urn:microsoft.com/office/officeart/2018/2/layout/IconLabelList"/>
    <dgm:cxn modelId="{5DA7BC66-5560-4323-9601-E6F1E9CD3E4C}" type="presParOf" srcId="{75667159-CD10-4EA5-9FAB-26DF14AC75FD}" destId="{649F3430-555C-4F3A-A38A-4F8BB0620C5F}" srcOrd="2" destOrd="0" presId="urn:microsoft.com/office/officeart/2018/2/layout/IconLabelList"/>
    <dgm:cxn modelId="{6D808318-907A-4F74-A598-B51891C10697}" type="presParOf" srcId="{22DFD283-E2F9-493A-A12C-E7DD6AAC3B0B}" destId="{2F64B196-E16F-48CB-803A-401CA7C6F9B9}" srcOrd="7" destOrd="0" presId="urn:microsoft.com/office/officeart/2018/2/layout/IconLabelList"/>
    <dgm:cxn modelId="{368C1159-E570-429A-8884-DFDD4B84BC54}" type="presParOf" srcId="{22DFD283-E2F9-493A-A12C-E7DD6AAC3B0B}" destId="{2BEC5A6D-10A5-4570-AC1E-4D8D48E892CA}" srcOrd="8" destOrd="0" presId="urn:microsoft.com/office/officeart/2018/2/layout/IconLabelList"/>
    <dgm:cxn modelId="{D197A2D7-1C0C-4FB9-89F8-E95465EF8E1D}" type="presParOf" srcId="{2BEC5A6D-10A5-4570-AC1E-4D8D48E892CA}" destId="{9A6A76CE-27E2-4566-99C0-E751F4A45132}" srcOrd="0" destOrd="0" presId="urn:microsoft.com/office/officeart/2018/2/layout/IconLabelList"/>
    <dgm:cxn modelId="{16418AED-94FA-4439-AEAA-9A6B66579453}" type="presParOf" srcId="{2BEC5A6D-10A5-4570-AC1E-4D8D48E892CA}" destId="{2E5853FE-33C3-4495-8A7C-D9399C0B0BC2}" srcOrd="1" destOrd="0" presId="urn:microsoft.com/office/officeart/2018/2/layout/IconLabelList"/>
    <dgm:cxn modelId="{5CA91F73-99AC-4D40-9A70-02FE32C13787}" type="presParOf" srcId="{2BEC5A6D-10A5-4570-AC1E-4D8D48E892CA}" destId="{97EA66A7-4906-4820-9790-487FAA8F5F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579507-D0CB-47EA-AB99-8A04F160E67C}"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DA719452-9240-4FAC-9E76-25F9C090EE6B}">
      <dgm:prSet/>
      <dgm:spPr/>
      <dgm:t>
        <a:bodyPr/>
        <a:lstStyle/>
        <a:p>
          <a:pPr>
            <a:lnSpc>
              <a:spcPct val="100000"/>
            </a:lnSpc>
          </a:pPr>
          <a:r>
            <a:rPr lang="en-GB"/>
            <a:t>Microsoft teams improves communication and teamwork</a:t>
          </a:r>
          <a:endParaRPr lang="en-US"/>
        </a:p>
      </dgm:t>
    </dgm:pt>
    <dgm:pt modelId="{FBC3D5D7-8B41-424F-80A9-CCBC8AED1790}" type="parTrans" cxnId="{AEAA3A5A-F516-4E14-B4E6-474E4566E834}">
      <dgm:prSet/>
      <dgm:spPr/>
      <dgm:t>
        <a:bodyPr/>
        <a:lstStyle/>
        <a:p>
          <a:endParaRPr lang="en-US"/>
        </a:p>
      </dgm:t>
    </dgm:pt>
    <dgm:pt modelId="{56BE9876-EBDD-4C3D-92DC-2FFF7DF7275B}" type="sibTrans" cxnId="{AEAA3A5A-F516-4E14-B4E6-474E4566E834}">
      <dgm:prSet/>
      <dgm:spPr/>
      <dgm:t>
        <a:bodyPr/>
        <a:lstStyle/>
        <a:p>
          <a:pPr>
            <a:lnSpc>
              <a:spcPct val="100000"/>
            </a:lnSpc>
          </a:pPr>
          <a:endParaRPr lang="en-US"/>
        </a:p>
      </dgm:t>
    </dgm:pt>
    <dgm:pt modelId="{4F1A751E-284D-46FC-830D-C6DE0AE15AA2}">
      <dgm:prSet/>
      <dgm:spPr/>
      <dgm:t>
        <a:bodyPr/>
        <a:lstStyle/>
        <a:p>
          <a:pPr>
            <a:lnSpc>
              <a:spcPct val="100000"/>
            </a:lnSpc>
          </a:pPr>
          <a:r>
            <a:rPr lang="en-GB"/>
            <a:t>Digital safety plan strengthens data protection </a:t>
          </a:r>
          <a:endParaRPr lang="en-US"/>
        </a:p>
      </dgm:t>
    </dgm:pt>
    <dgm:pt modelId="{D69282E4-1C13-4BDC-A28E-2790709AD2A6}" type="parTrans" cxnId="{D6E0E402-0BCA-491D-9FC2-90EE2254AAAC}">
      <dgm:prSet/>
      <dgm:spPr/>
      <dgm:t>
        <a:bodyPr/>
        <a:lstStyle/>
        <a:p>
          <a:endParaRPr lang="en-US"/>
        </a:p>
      </dgm:t>
    </dgm:pt>
    <dgm:pt modelId="{267328C8-2436-4CEB-A921-69FC8357C8F2}" type="sibTrans" cxnId="{D6E0E402-0BCA-491D-9FC2-90EE2254AAAC}">
      <dgm:prSet/>
      <dgm:spPr/>
      <dgm:t>
        <a:bodyPr/>
        <a:lstStyle/>
        <a:p>
          <a:pPr>
            <a:lnSpc>
              <a:spcPct val="100000"/>
            </a:lnSpc>
          </a:pPr>
          <a:endParaRPr lang="en-US"/>
        </a:p>
      </dgm:t>
    </dgm:pt>
    <dgm:pt modelId="{1D4BE397-C19D-460A-815B-9D1145810BEC}">
      <dgm:prSet/>
      <dgm:spPr/>
      <dgm:t>
        <a:bodyPr/>
        <a:lstStyle/>
        <a:p>
          <a:pPr>
            <a:lnSpc>
              <a:spcPct val="100000"/>
            </a:lnSpc>
          </a:pPr>
          <a:r>
            <a:rPr lang="en-GB"/>
            <a:t>Secure systems improve quality of care</a:t>
          </a:r>
          <a:endParaRPr lang="en-US"/>
        </a:p>
      </dgm:t>
    </dgm:pt>
    <dgm:pt modelId="{59D1D965-330B-4904-84A4-7422A736B414}" type="parTrans" cxnId="{DF10829A-CA6D-45C3-932D-1AF24C708352}">
      <dgm:prSet/>
      <dgm:spPr/>
      <dgm:t>
        <a:bodyPr/>
        <a:lstStyle/>
        <a:p>
          <a:endParaRPr lang="en-US"/>
        </a:p>
      </dgm:t>
    </dgm:pt>
    <dgm:pt modelId="{02DDCCB6-5579-4A09-A8CE-CF14EC1F9F36}" type="sibTrans" cxnId="{DF10829A-CA6D-45C3-932D-1AF24C708352}">
      <dgm:prSet/>
      <dgm:spPr/>
      <dgm:t>
        <a:bodyPr/>
        <a:lstStyle/>
        <a:p>
          <a:pPr>
            <a:lnSpc>
              <a:spcPct val="100000"/>
            </a:lnSpc>
          </a:pPr>
          <a:endParaRPr lang="en-US"/>
        </a:p>
      </dgm:t>
    </dgm:pt>
    <dgm:pt modelId="{AA131BDA-C4E7-4D2A-9078-40816C87697B}">
      <dgm:prSet/>
      <dgm:spPr/>
      <dgm:t>
        <a:bodyPr/>
        <a:lstStyle/>
        <a:p>
          <a:pPr>
            <a:lnSpc>
              <a:spcPct val="100000"/>
            </a:lnSpc>
          </a:pPr>
          <a:r>
            <a:rPr lang="en-GB"/>
            <a:t>Staff training is essential for the success</a:t>
          </a:r>
          <a:endParaRPr lang="en-US"/>
        </a:p>
      </dgm:t>
    </dgm:pt>
    <dgm:pt modelId="{CB8CED3D-2BC7-4550-84DD-BA7EBB18343F}" type="parTrans" cxnId="{AB2300E5-8FF6-4ABE-84B8-CC473A79BC4F}">
      <dgm:prSet/>
      <dgm:spPr/>
      <dgm:t>
        <a:bodyPr/>
        <a:lstStyle/>
        <a:p>
          <a:endParaRPr lang="en-US"/>
        </a:p>
      </dgm:t>
    </dgm:pt>
    <dgm:pt modelId="{128FA279-DFDC-4545-A1F8-89D78BA71EA5}" type="sibTrans" cxnId="{AB2300E5-8FF6-4ABE-84B8-CC473A79BC4F}">
      <dgm:prSet/>
      <dgm:spPr/>
      <dgm:t>
        <a:bodyPr/>
        <a:lstStyle/>
        <a:p>
          <a:endParaRPr lang="en-US"/>
        </a:p>
      </dgm:t>
    </dgm:pt>
    <dgm:pt modelId="{D9FFBF67-7134-4FF9-902E-6C3592EF1E71}" type="pres">
      <dgm:prSet presAssocID="{27579507-D0CB-47EA-AB99-8A04F160E67C}" presName="root" presStyleCnt="0">
        <dgm:presLayoutVars>
          <dgm:dir/>
          <dgm:resizeHandles val="exact"/>
        </dgm:presLayoutVars>
      </dgm:prSet>
      <dgm:spPr/>
    </dgm:pt>
    <dgm:pt modelId="{1DB9887B-0A5B-4D98-BE7F-301414568E76}" type="pres">
      <dgm:prSet presAssocID="{27579507-D0CB-47EA-AB99-8A04F160E67C}" presName="container" presStyleCnt="0">
        <dgm:presLayoutVars>
          <dgm:dir/>
          <dgm:resizeHandles val="exact"/>
        </dgm:presLayoutVars>
      </dgm:prSet>
      <dgm:spPr/>
    </dgm:pt>
    <dgm:pt modelId="{83ABDDB9-BF8D-495B-8F99-5EECBC3B70AB}" type="pres">
      <dgm:prSet presAssocID="{DA719452-9240-4FAC-9E76-25F9C090EE6B}" presName="compNode" presStyleCnt="0"/>
      <dgm:spPr/>
    </dgm:pt>
    <dgm:pt modelId="{0A1DB18B-4E69-43DD-AE1E-251FA63D0401}" type="pres">
      <dgm:prSet presAssocID="{DA719452-9240-4FAC-9E76-25F9C090EE6B}" presName="iconBgRect" presStyleLbl="bgShp" presStyleIdx="0" presStyleCnt="4"/>
      <dgm:spPr/>
    </dgm:pt>
    <dgm:pt modelId="{173538E2-E048-446E-A5F9-1BB31B48E883}" type="pres">
      <dgm:prSet presAssocID="{DA719452-9240-4FAC-9E76-25F9C090EE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E07AEE0-418E-44DA-9B31-808609696A42}" type="pres">
      <dgm:prSet presAssocID="{DA719452-9240-4FAC-9E76-25F9C090EE6B}" presName="spaceRect" presStyleCnt="0"/>
      <dgm:spPr/>
    </dgm:pt>
    <dgm:pt modelId="{DE48325B-8835-40DB-A96B-3A8E49227F9E}" type="pres">
      <dgm:prSet presAssocID="{DA719452-9240-4FAC-9E76-25F9C090EE6B}" presName="textRect" presStyleLbl="revTx" presStyleIdx="0" presStyleCnt="4">
        <dgm:presLayoutVars>
          <dgm:chMax val="1"/>
          <dgm:chPref val="1"/>
        </dgm:presLayoutVars>
      </dgm:prSet>
      <dgm:spPr/>
    </dgm:pt>
    <dgm:pt modelId="{BCB6E020-9468-49B2-B32F-CAB75FCB8D65}" type="pres">
      <dgm:prSet presAssocID="{56BE9876-EBDD-4C3D-92DC-2FFF7DF7275B}" presName="sibTrans" presStyleLbl="sibTrans2D1" presStyleIdx="0" presStyleCnt="0"/>
      <dgm:spPr/>
    </dgm:pt>
    <dgm:pt modelId="{3A7BB2F5-9356-4977-8C87-A9B36649916B}" type="pres">
      <dgm:prSet presAssocID="{4F1A751E-284D-46FC-830D-C6DE0AE15AA2}" presName="compNode" presStyleCnt="0"/>
      <dgm:spPr/>
    </dgm:pt>
    <dgm:pt modelId="{26877F63-A216-4C2C-9CD3-70141D4B5159}" type="pres">
      <dgm:prSet presAssocID="{4F1A751E-284D-46FC-830D-C6DE0AE15AA2}" presName="iconBgRect" presStyleLbl="bgShp" presStyleIdx="1" presStyleCnt="4"/>
      <dgm:spPr/>
    </dgm:pt>
    <dgm:pt modelId="{0B8FA84B-BE82-401A-952C-6850E5E65FF0}" type="pres">
      <dgm:prSet presAssocID="{4F1A751E-284D-46FC-830D-C6DE0AE15A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04F40B60-B1B7-49CF-89BD-E6563D568B83}" type="pres">
      <dgm:prSet presAssocID="{4F1A751E-284D-46FC-830D-C6DE0AE15AA2}" presName="spaceRect" presStyleCnt="0"/>
      <dgm:spPr/>
    </dgm:pt>
    <dgm:pt modelId="{546FC382-A538-4C0E-9361-918E1BE04DD0}" type="pres">
      <dgm:prSet presAssocID="{4F1A751E-284D-46FC-830D-C6DE0AE15AA2}" presName="textRect" presStyleLbl="revTx" presStyleIdx="1" presStyleCnt="4">
        <dgm:presLayoutVars>
          <dgm:chMax val="1"/>
          <dgm:chPref val="1"/>
        </dgm:presLayoutVars>
      </dgm:prSet>
      <dgm:spPr/>
    </dgm:pt>
    <dgm:pt modelId="{2D92CFD2-EDF6-4CEE-A7A0-9F308662C97B}" type="pres">
      <dgm:prSet presAssocID="{267328C8-2436-4CEB-A921-69FC8357C8F2}" presName="sibTrans" presStyleLbl="sibTrans2D1" presStyleIdx="0" presStyleCnt="0"/>
      <dgm:spPr/>
    </dgm:pt>
    <dgm:pt modelId="{9255CB1F-AA50-480E-9CC2-F67E82965DF8}" type="pres">
      <dgm:prSet presAssocID="{1D4BE397-C19D-460A-815B-9D1145810BEC}" presName="compNode" presStyleCnt="0"/>
      <dgm:spPr/>
    </dgm:pt>
    <dgm:pt modelId="{2F95E9D6-B94D-4387-BFC2-FB7678C9F7B5}" type="pres">
      <dgm:prSet presAssocID="{1D4BE397-C19D-460A-815B-9D1145810BEC}" presName="iconBgRect" presStyleLbl="bgShp" presStyleIdx="2" presStyleCnt="4"/>
      <dgm:spPr/>
    </dgm:pt>
    <dgm:pt modelId="{DAF4F435-F3DE-499D-AD0B-27A52482D1BA}" type="pres">
      <dgm:prSet presAssocID="{1D4BE397-C19D-460A-815B-9D1145810BE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EA94C896-E9F3-430F-9E68-3BCCE6C84DAF}" type="pres">
      <dgm:prSet presAssocID="{1D4BE397-C19D-460A-815B-9D1145810BEC}" presName="spaceRect" presStyleCnt="0"/>
      <dgm:spPr/>
    </dgm:pt>
    <dgm:pt modelId="{754DB461-B261-404B-B91E-C629C4C68757}" type="pres">
      <dgm:prSet presAssocID="{1D4BE397-C19D-460A-815B-9D1145810BEC}" presName="textRect" presStyleLbl="revTx" presStyleIdx="2" presStyleCnt="4">
        <dgm:presLayoutVars>
          <dgm:chMax val="1"/>
          <dgm:chPref val="1"/>
        </dgm:presLayoutVars>
      </dgm:prSet>
      <dgm:spPr/>
    </dgm:pt>
    <dgm:pt modelId="{B1D87496-B0AA-4069-B88A-B2F425E85EF3}" type="pres">
      <dgm:prSet presAssocID="{02DDCCB6-5579-4A09-A8CE-CF14EC1F9F36}" presName="sibTrans" presStyleLbl="sibTrans2D1" presStyleIdx="0" presStyleCnt="0"/>
      <dgm:spPr/>
    </dgm:pt>
    <dgm:pt modelId="{BEAD73F9-3654-4B9F-910E-A26527A853BC}" type="pres">
      <dgm:prSet presAssocID="{AA131BDA-C4E7-4D2A-9078-40816C87697B}" presName="compNode" presStyleCnt="0"/>
      <dgm:spPr/>
    </dgm:pt>
    <dgm:pt modelId="{769BACE6-67F6-492A-918B-5C291C27EEBD}" type="pres">
      <dgm:prSet presAssocID="{AA131BDA-C4E7-4D2A-9078-40816C87697B}" presName="iconBgRect" presStyleLbl="bgShp" presStyleIdx="3" presStyleCnt="4"/>
      <dgm:spPr/>
    </dgm:pt>
    <dgm:pt modelId="{B7D37D96-5CAE-4E75-9C6A-78FAB003E73B}" type="pres">
      <dgm:prSet presAssocID="{AA131BDA-C4E7-4D2A-9078-40816C8769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781E626A-F815-41A1-B48F-73D268628861}" type="pres">
      <dgm:prSet presAssocID="{AA131BDA-C4E7-4D2A-9078-40816C87697B}" presName="spaceRect" presStyleCnt="0"/>
      <dgm:spPr/>
    </dgm:pt>
    <dgm:pt modelId="{E366EF81-EB9B-4D15-B9EC-0BC1AAF975C5}" type="pres">
      <dgm:prSet presAssocID="{AA131BDA-C4E7-4D2A-9078-40816C87697B}" presName="textRect" presStyleLbl="revTx" presStyleIdx="3" presStyleCnt="4">
        <dgm:presLayoutVars>
          <dgm:chMax val="1"/>
          <dgm:chPref val="1"/>
        </dgm:presLayoutVars>
      </dgm:prSet>
      <dgm:spPr/>
    </dgm:pt>
  </dgm:ptLst>
  <dgm:cxnLst>
    <dgm:cxn modelId="{AF2F0C00-CF16-4595-BB11-DBEA80C31B46}" type="presOf" srcId="{DA719452-9240-4FAC-9E76-25F9C090EE6B}" destId="{DE48325B-8835-40DB-A96B-3A8E49227F9E}" srcOrd="0" destOrd="0" presId="urn:microsoft.com/office/officeart/2018/2/layout/IconCircleList"/>
    <dgm:cxn modelId="{D6E0E402-0BCA-491D-9FC2-90EE2254AAAC}" srcId="{27579507-D0CB-47EA-AB99-8A04F160E67C}" destId="{4F1A751E-284D-46FC-830D-C6DE0AE15AA2}" srcOrd="1" destOrd="0" parTransId="{D69282E4-1C13-4BDC-A28E-2790709AD2A6}" sibTransId="{267328C8-2436-4CEB-A921-69FC8357C8F2}"/>
    <dgm:cxn modelId="{A8607E07-5A6E-4B82-873B-547DBB1D3D88}" type="presOf" srcId="{56BE9876-EBDD-4C3D-92DC-2FFF7DF7275B}" destId="{BCB6E020-9468-49B2-B32F-CAB75FCB8D65}" srcOrd="0" destOrd="0" presId="urn:microsoft.com/office/officeart/2018/2/layout/IconCircleList"/>
    <dgm:cxn modelId="{C5903E1F-01EF-4EFA-A86A-ECC8FD688B1B}" type="presOf" srcId="{4F1A751E-284D-46FC-830D-C6DE0AE15AA2}" destId="{546FC382-A538-4C0E-9361-918E1BE04DD0}" srcOrd="0" destOrd="0" presId="urn:microsoft.com/office/officeart/2018/2/layout/IconCircleList"/>
    <dgm:cxn modelId="{DC32DC25-700A-48A1-8687-694992C4CAD1}" type="presOf" srcId="{27579507-D0CB-47EA-AB99-8A04F160E67C}" destId="{D9FFBF67-7134-4FF9-902E-6C3592EF1E71}" srcOrd="0" destOrd="0" presId="urn:microsoft.com/office/officeart/2018/2/layout/IconCircleList"/>
    <dgm:cxn modelId="{AEAA3A5A-F516-4E14-B4E6-474E4566E834}" srcId="{27579507-D0CB-47EA-AB99-8A04F160E67C}" destId="{DA719452-9240-4FAC-9E76-25F9C090EE6B}" srcOrd="0" destOrd="0" parTransId="{FBC3D5D7-8B41-424F-80A9-CCBC8AED1790}" sibTransId="{56BE9876-EBDD-4C3D-92DC-2FFF7DF7275B}"/>
    <dgm:cxn modelId="{3C1D3788-0237-41DA-88F0-F079FDBFFF73}" type="presOf" srcId="{02DDCCB6-5579-4A09-A8CE-CF14EC1F9F36}" destId="{B1D87496-B0AA-4069-B88A-B2F425E85EF3}" srcOrd="0" destOrd="0" presId="urn:microsoft.com/office/officeart/2018/2/layout/IconCircleList"/>
    <dgm:cxn modelId="{DF10829A-CA6D-45C3-932D-1AF24C708352}" srcId="{27579507-D0CB-47EA-AB99-8A04F160E67C}" destId="{1D4BE397-C19D-460A-815B-9D1145810BEC}" srcOrd="2" destOrd="0" parTransId="{59D1D965-330B-4904-84A4-7422A736B414}" sibTransId="{02DDCCB6-5579-4A09-A8CE-CF14EC1F9F36}"/>
    <dgm:cxn modelId="{3D771ED7-80A8-4032-84DA-3CFC6151082D}" type="presOf" srcId="{1D4BE397-C19D-460A-815B-9D1145810BEC}" destId="{754DB461-B261-404B-B91E-C629C4C68757}" srcOrd="0" destOrd="0" presId="urn:microsoft.com/office/officeart/2018/2/layout/IconCircleList"/>
    <dgm:cxn modelId="{AB2300E5-8FF6-4ABE-84B8-CC473A79BC4F}" srcId="{27579507-D0CB-47EA-AB99-8A04F160E67C}" destId="{AA131BDA-C4E7-4D2A-9078-40816C87697B}" srcOrd="3" destOrd="0" parTransId="{CB8CED3D-2BC7-4550-84DD-BA7EBB18343F}" sibTransId="{128FA279-DFDC-4545-A1F8-89D78BA71EA5}"/>
    <dgm:cxn modelId="{59756CF8-5058-460C-95BE-772FEC25B911}" type="presOf" srcId="{AA131BDA-C4E7-4D2A-9078-40816C87697B}" destId="{E366EF81-EB9B-4D15-B9EC-0BC1AAF975C5}" srcOrd="0" destOrd="0" presId="urn:microsoft.com/office/officeart/2018/2/layout/IconCircleList"/>
    <dgm:cxn modelId="{65EEC6FD-A6AC-4F98-9420-56BEE2C2AE19}" type="presOf" srcId="{267328C8-2436-4CEB-A921-69FC8357C8F2}" destId="{2D92CFD2-EDF6-4CEE-A7A0-9F308662C97B}" srcOrd="0" destOrd="0" presId="urn:microsoft.com/office/officeart/2018/2/layout/IconCircleList"/>
    <dgm:cxn modelId="{D8F03BB7-994F-4485-84A3-158447CC63B5}" type="presParOf" srcId="{D9FFBF67-7134-4FF9-902E-6C3592EF1E71}" destId="{1DB9887B-0A5B-4D98-BE7F-301414568E76}" srcOrd="0" destOrd="0" presId="urn:microsoft.com/office/officeart/2018/2/layout/IconCircleList"/>
    <dgm:cxn modelId="{8DDAB80E-9EEB-47A0-A6D7-B20C886442AD}" type="presParOf" srcId="{1DB9887B-0A5B-4D98-BE7F-301414568E76}" destId="{83ABDDB9-BF8D-495B-8F99-5EECBC3B70AB}" srcOrd="0" destOrd="0" presId="urn:microsoft.com/office/officeart/2018/2/layout/IconCircleList"/>
    <dgm:cxn modelId="{5A96A70E-F022-48CA-B05E-AFEED8221F93}" type="presParOf" srcId="{83ABDDB9-BF8D-495B-8F99-5EECBC3B70AB}" destId="{0A1DB18B-4E69-43DD-AE1E-251FA63D0401}" srcOrd="0" destOrd="0" presId="urn:microsoft.com/office/officeart/2018/2/layout/IconCircleList"/>
    <dgm:cxn modelId="{716AA9BD-0362-49E6-8232-211DFFF5F705}" type="presParOf" srcId="{83ABDDB9-BF8D-495B-8F99-5EECBC3B70AB}" destId="{173538E2-E048-446E-A5F9-1BB31B48E883}" srcOrd="1" destOrd="0" presId="urn:microsoft.com/office/officeart/2018/2/layout/IconCircleList"/>
    <dgm:cxn modelId="{538B4A23-C155-41E0-B989-E132BD93A511}" type="presParOf" srcId="{83ABDDB9-BF8D-495B-8F99-5EECBC3B70AB}" destId="{8E07AEE0-418E-44DA-9B31-808609696A42}" srcOrd="2" destOrd="0" presId="urn:microsoft.com/office/officeart/2018/2/layout/IconCircleList"/>
    <dgm:cxn modelId="{AD920E86-F640-4152-A137-79420C3DD21D}" type="presParOf" srcId="{83ABDDB9-BF8D-495B-8F99-5EECBC3B70AB}" destId="{DE48325B-8835-40DB-A96B-3A8E49227F9E}" srcOrd="3" destOrd="0" presId="urn:microsoft.com/office/officeart/2018/2/layout/IconCircleList"/>
    <dgm:cxn modelId="{EDDD1055-E794-49CB-9DD6-E4842445084A}" type="presParOf" srcId="{1DB9887B-0A5B-4D98-BE7F-301414568E76}" destId="{BCB6E020-9468-49B2-B32F-CAB75FCB8D65}" srcOrd="1" destOrd="0" presId="urn:microsoft.com/office/officeart/2018/2/layout/IconCircleList"/>
    <dgm:cxn modelId="{1FC6D0EB-E98C-4E63-92B1-BCDD263C8610}" type="presParOf" srcId="{1DB9887B-0A5B-4D98-BE7F-301414568E76}" destId="{3A7BB2F5-9356-4977-8C87-A9B36649916B}" srcOrd="2" destOrd="0" presId="urn:microsoft.com/office/officeart/2018/2/layout/IconCircleList"/>
    <dgm:cxn modelId="{83978649-158F-4052-B253-69086261B867}" type="presParOf" srcId="{3A7BB2F5-9356-4977-8C87-A9B36649916B}" destId="{26877F63-A216-4C2C-9CD3-70141D4B5159}" srcOrd="0" destOrd="0" presId="urn:microsoft.com/office/officeart/2018/2/layout/IconCircleList"/>
    <dgm:cxn modelId="{27B10D55-29C0-4009-A8D7-BAD01DB16FD7}" type="presParOf" srcId="{3A7BB2F5-9356-4977-8C87-A9B36649916B}" destId="{0B8FA84B-BE82-401A-952C-6850E5E65FF0}" srcOrd="1" destOrd="0" presId="urn:microsoft.com/office/officeart/2018/2/layout/IconCircleList"/>
    <dgm:cxn modelId="{2A2B18C0-D27F-40C8-B0F6-921A8AF9832A}" type="presParOf" srcId="{3A7BB2F5-9356-4977-8C87-A9B36649916B}" destId="{04F40B60-B1B7-49CF-89BD-E6563D568B83}" srcOrd="2" destOrd="0" presId="urn:microsoft.com/office/officeart/2018/2/layout/IconCircleList"/>
    <dgm:cxn modelId="{76E9AC6E-D1D9-4FC8-9F1E-D3804879176D}" type="presParOf" srcId="{3A7BB2F5-9356-4977-8C87-A9B36649916B}" destId="{546FC382-A538-4C0E-9361-918E1BE04DD0}" srcOrd="3" destOrd="0" presId="urn:microsoft.com/office/officeart/2018/2/layout/IconCircleList"/>
    <dgm:cxn modelId="{8D332426-FFA7-4225-9D37-9251A73B09D2}" type="presParOf" srcId="{1DB9887B-0A5B-4D98-BE7F-301414568E76}" destId="{2D92CFD2-EDF6-4CEE-A7A0-9F308662C97B}" srcOrd="3" destOrd="0" presId="urn:microsoft.com/office/officeart/2018/2/layout/IconCircleList"/>
    <dgm:cxn modelId="{19D4F77A-2A5A-496D-A41F-183773155A3C}" type="presParOf" srcId="{1DB9887B-0A5B-4D98-BE7F-301414568E76}" destId="{9255CB1F-AA50-480E-9CC2-F67E82965DF8}" srcOrd="4" destOrd="0" presId="urn:microsoft.com/office/officeart/2018/2/layout/IconCircleList"/>
    <dgm:cxn modelId="{DEA95C57-D002-4AAA-B17F-1A640603D5A9}" type="presParOf" srcId="{9255CB1F-AA50-480E-9CC2-F67E82965DF8}" destId="{2F95E9D6-B94D-4387-BFC2-FB7678C9F7B5}" srcOrd="0" destOrd="0" presId="urn:microsoft.com/office/officeart/2018/2/layout/IconCircleList"/>
    <dgm:cxn modelId="{DC9AC0EF-C704-455D-865F-3A1A0CF53D96}" type="presParOf" srcId="{9255CB1F-AA50-480E-9CC2-F67E82965DF8}" destId="{DAF4F435-F3DE-499D-AD0B-27A52482D1BA}" srcOrd="1" destOrd="0" presId="urn:microsoft.com/office/officeart/2018/2/layout/IconCircleList"/>
    <dgm:cxn modelId="{CBBDB7FA-1932-4118-8461-9379821C40F5}" type="presParOf" srcId="{9255CB1F-AA50-480E-9CC2-F67E82965DF8}" destId="{EA94C896-E9F3-430F-9E68-3BCCE6C84DAF}" srcOrd="2" destOrd="0" presId="urn:microsoft.com/office/officeart/2018/2/layout/IconCircleList"/>
    <dgm:cxn modelId="{1EBA9F2B-5B80-44D7-BF23-5244DF8DD94E}" type="presParOf" srcId="{9255CB1F-AA50-480E-9CC2-F67E82965DF8}" destId="{754DB461-B261-404B-B91E-C629C4C68757}" srcOrd="3" destOrd="0" presId="urn:microsoft.com/office/officeart/2018/2/layout/IconCircleList"/>
    <dgm:cxn modelId="{D0E8E213-FF3C-4792-9932-B0BB2C9DEA2C}" type="presParOf" srcId="{1DB9887B-0A5B-4D98-BE7F-301414568E76}" destId="{B1D87496-B0AA-4069-B88A-B2F425E85EF3}" srcOrd="5" destOrd="0" presId="urn:microsoft.com/office/officeart/2018/2/layout/IconCircleList"/>
    <dgm:cxn modelId="{B5FF9318-B302-44FF-B5F8-A06EBC62160C}" type="presParOf" srcId="{1DB9887B-0A5B-4D98-BE7F-301414568E76}" destId="{BEAD73F9-3654-4B9F-910E-A26527A853BC}" srcOrd="6" destOrd="0" presId="urn:microsoft.com/office/officeart/2018/2/layout/IconCircleList"/>
    <dgm:cxn modelId="{2F83628A-80ED-4CF2-925A-9749BBD12EFC}" type="presParOf" srcId="{BEAD73F9-3654-4B9F-910E-A26527A853BC}" destId="{769BACE6-67F6-492A-918B-5C291C27EEBD}" srcOrd="0" destOrd="0" presId="urn:microsoft.com/office/officeart/2018/2/layout/IconCircleList"/>
    <dgm:cxn modelId="{3E839AC3-0EE1-4A19-BEA4-FF34B307918A}" type="presParOf" srcId="{BEAD73F9-3654-4B9F-910E-A26527A853BC}" destId="{B7D37D96-5CAE-4E75-9C6A-78FAB003E73B}" srcOrd="1" destOrd="0" presId="urn:microsoft.com/office/officeart/2018/2/layout/IconCircleList"/>
    <dgm:cxn modelId="{B45F5647-421C-41A5-B16C-EA320A073BE1}" type="presParOf" srcId="{BEAD73F9-3654-4B9F-910E-A26527A853BC}" destId="{781E626A-F815-41A1-B48F-73D268628861}" srcOrd="2" destOrd="0" presId="urn:microsoft.com/office/officeart/2018/2/layout/IconCircleList"/>
    <dgm:cxn modelId="{8DE73BFF-1C6D-47BF-AAA1-118A8B4C5157}" type="presParOf" srcId="{BEAD73F9-3654-4B9F-910E-A26527A853BC}" destId="{E366EF81-EB9B-4D15-B9EC-0BC1AAF975C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F0F54-E224-499E-9F38-20B979073237}">
      <dsp:nvSpPr>
        <dsp:cNvPr id="0" name=""/>
        <dsp:cNvSpPr/>
      </dsp:nvSpPr>
      <dsp:spPr>
        <a:xfrm>
          <a:off x="0" y="3531"/>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4089D-4BEB-4A73-8DD1-4659C65A0CC3}">
      <dsp:nvSpPr>
        <dsp:cNvPr id="0" name=""/>
        <dsp:cNvSpPr/>
      </dsp:nvSpPr>
      <dsp:spPr>
        <a:xfrm>
          <a:off x="145049" y="111419"/>
          <a:ext cx="263983" cy="2637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FECF3-97A6-4FA6-9D42-8941131D7149}">
      <dsp:nvSpPr>
        <dsp:cNvPr id="0" name=""/>
        <dsp:cNvSpPr/>
      </dsp:nvSpPr>
      <dsp:spPr>
        <a:xfrm>
          <a:off x="554081" y="3531"/>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kern="1200">
            <a:latin typeface="Arial" panose="020B0604020202020204" pitchFamily="34" charset="0"/>
            <a:cs typeface="Arial" panose="020B0604020202020204" pitchFamily="34" charset="0"/>
          </a:endParaRPr>
        </a:p>
      </dsp:txBody>
      <dsp:txXfrm>
        <a:off x="554081" y="3531"/>
        <a:ext cx="9895238" cy="599376"/>
      </dsp:txXfrm>
    </dsp:sp>
    <dsp:sp modelId="{6865F4D4-7ABA-4CC0-A360-605D9268A8F1}">
      <dsp:nvSpPr>
        <dsp:cNvPr id="0" name=""/>
        <dsp:cNvSpPr/>
      </dsp:nvSpPr>
      <dsp:spPr>
        <a:xfrm>
          <a:off x="0" y="752752"/>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8E0AE-E930-4BD9-83D0-3B99D678B0E4}">
      <dsp:nvSpPr>
        <dsp:cNvPr id="0" name=""/>
        <dsp:cNvSpPr/>
      </dsp:nvSpPr>
      <dsp:spPr>
        <a:xfrm>
          <a:off x="145049" y="860640"/>
          <a:ext cx="263983" cy="2637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C0D34-DA81-4320-ACA8-C0DF168EDC83}">
      <dsp:nvSpPr>
        <dsp:cNvPr id="0" name=""/>
        <dsp:cNvSpPr/>
      </dsp:nvSpPr>
      <dsp:spPr>
        <a:xfrm>
          <a:off x="554081" y="752752"/>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Start calls and send messages on the go</a:t>
          </a:r>
          <a:endParaRPr lang="en-US" sz="2000" kern="1200">
            <a:latin typeface="Arial" panose="020B0604020202020204" pitchFamily="34" charset="0"/>
            <a:cs typeface="Arial" panose="020B0604020202020204" pitchFamily="34" charset="0"/>
          </a:endParaRPr>
        </a:p>
      </dsp:txBody>
      <dsp:txXfrm>
        <a:off x="554081" y="752752"/>
        <a:ext cx="9895238" cy="599376"/>
      </dsp:txXfrm>
    </dsp:sp>
    <dsp:sp modelId="{AAB16F68-90EF-4AE6-910C-BD0CBD0B5189}">
      <dsp:nvSpPr>
        <dsp:cNvPr id="0" name=""/>
        <dsp:cNvSpPr/>
      </dsp:nvSpPr>
      <dsp:spPr>
        <a:xfrm>
          <a:off x="0" y="1501973"/>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38B83-65B0-4BED-BC13-E6E2308744AE}">
      <dsp:nvSpPr>
        <dsp:cNvPr id="0" name=""/>
        <dsp:cNvSpPr/>
      </dsp:nvSpPr>
      <dsp:spPr>
        <a:xfrm>
          <a:off x="145049" y="1609861"/>
          <a:ext cx="263983" cy="2637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DA8B82-A78D-4A23-9DA2-19EF6BAB45FF}">
      <dsp:nvSpPr>
        <dsp:cNvPr id="0" name=""/>
        <dsp:cNvSpPr/>
      </dsp:nvSpPr>
      <dsp:spPr>
        <a:xfrm>
          <a:off x="554081" y="1501973"/>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kern="1200">
            <a:latin typeface="Arial" panose="020B0604020202020204" pitchFamily="34" charset="0"/>
            <a:cs typeface="Arial" panose="020B0604020202020204" pitchFamily="34" charset="0"/>
          </a:endParaRPr>
        </a:p>
      </dsp:txBody>
      <dsp:txXfrm>
        <a:off x="554081" y="1501973"/>
        <a:ext cx="9895238" cy="599376"/>
      </dsp:txXfrm>
    </dsp:sp>
    <dsp:sp modelId="{DDF0B134-0D07-44E9-BD7C-0CEBC37A9CA6}">
      <dsp:nvSpPr>
        <dsp:cNvPr id="0" name=""/>
        <dsp:cNvSpPr/>
      </dsp:nvSpPr>
      <dsp:spPr>
        <a:xfrm>
          <a:off x="0" y="218635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108087-70E3-4950-B51B-56A27A241386}">
      <dsp:nvSpPr>
        <dsp:cNvPr id="0" name=""/>
        <dsp:cNvSpPr/>
      </dsp:nvSpPr>
      <dsp:spPr>
        <a:xfrm>
          <a:off x="145049" y="2359081"/>
          <a:ext cx="263983" cy="2637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02BB90-CE34-45D5-85F6-C97CB122440B}">
      <dsp:nvSpPr>
        <dsp:cNvPr id="0" name=""/>
        <dsp:cNvSpPr/>
      </dsp:nvSpPr>
      <dsp:spPr>
        <a:xfrm>
          <a:off x="554081" y="225119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Meeting Scheduling and updated rotas </a:t>
          </a:r>
          <a:endParaRPr lang="en-US" sz="2000" kern="1200">
            <a:latin typeface="Arial" panose="020B0604020202020204" pitchFamily="34" charset="0"/>
            <a:cs typeface="Arial" panose="020B0604020202020204" pitchFamily="34" charset="0"/>
          </a:endParaRPr>
        </a:p>
      </dsp:txBody>
      <dsp:txXfrm>
        <a:off x="554081" y="2251194"/>
        <a:ext cx="9895238" cy="599376"/>
      </dsp:txXfrm>
    </dsp:sp>
    <dsp:sp modelId="{2FA91192-24FA-4093-95C1-E48939BB33E2}">
      <dsp:nvSpPr>
        <dsp:cNvPr id="0" name=""/>
        <dsp:cNvSpPr/>
      </dsp:nvSpPr>
      <dsp:spPr>
        <a:xfrm>
          <a:off x="0" y="3000414"/>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08242-55F8-472A-B7A0-15CA97EAFFCB}">
      <dsp:nvSpPr>
        <dsp:cNvPr id="0" name=""/>
        <dsp:cNvSpPr/>
      </dsp:nvSpPr>
      <dsp:spPr>
        <a:xfrm>
          <a:off x="145049" y="3108302"/>
          <a:ext cx="263983" cy="2637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16C6D2-58B9-4FAC-B53F-9A3C3BC68B87}">
      <dsp:nvSpPr>
        <dsp:cNvPr id="0" name=""/>
        <dsp:cNvSpPr/>
      </dsp:nvSpPr>
      <dsp:spPr>
        <a:xfrm>
          <a:off x="554081" y="300041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kern="1200">
            <a:latin typeface="Arial" panose="020B0604020202020204" pitchFamily="34" charset="0"/>
            <a:cs typeface="Arial" panose="020B0604020202020204" pitchFamily="34" charset="0"/>
          </a:endParaRPr>
        </a:p>
      </dsp:txBody>
      <dsp:txXfrm>
        <a:off x="554081" y="3000414"/>
        <a:ext cx="9895238" cy="599376"/>
      </dsp:txXfrm>
    </dsp:sp>
    <dsp:sp modelId="{04BA556E-A13F-4C4C-AD74-6B89E89AC52E}">
      <dsp:nvSpPr>
        <dsp:cNvPr id="0" name=""/>
        <dsp:cNvSpPr/>
      </dsp:nvSpPr>
      <dsp:spPr>
        <a:xfrm>
          <a:off x="0" y="374963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E34AB-5C19-42E9-85E4-6DD23E021D79}">
      <dsp:nvSpPr>
        <dsp:cNvPr id="0" name=""/>
        <dsp:cNvSpPr/>
      </dsp:nvSpPr>
      <dsp:spPr>
        <a:xfrm>
          <a:off x="145049" y="3857523"/>
          <a:ext cx="263983" cy="2637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E47B3A-FA44-4A6D-97B5-7B86BA4EEA99}">
      <dsp:nvSpPr>
        <dsp:cNvPr id="0" name=""/>
        <dsp:cNvSpPr/>
      </dsp:nvSpPr>
      <dsp:spPr>
        <a:xfrm>
          <a:off x="554081" y="3749635"/>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kern="1200">
            <a:latin typeface="Arial" panose="020B0604020202020204" pitchFamily="34" charset="0"/>
            <a:cs typeface="Arial" panose="020B0604020202020204" pitchFamily="34" charset="0"/>
          </a:endParaRPr>
        </a:p>
      </dsp:txBody>
      <dsp:txXfrm>
        <a:off x="554081" y="3749635"/>
        <a:ext cx="9895238" cy="599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8A4F5-2781-4B7E-A935-6397A0D48A0F}">
      <dsp:nvSpPr>
        <dsp:cNvPr id="0" name=""/>
        <dsp:cNvSpPr/>
      </dsp:nvSpPr>
      <dsp:spPr>
        <a:xfrm rot="5400000">
          <a:off x="-125111" y="126822"/>
          <a:ext cx="834079" cy="583855"/>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Follow</a:t>
          </a:r>
        </a:p>
      </dsp:txBody>
      <dsp:txXfrm rot="-5400000">
        <a:off x="2" y="293638"/>
        <a:ext cx="583855" cy="250224"/>
      </dsp:txXfrm>
    </dsp:sp>
    <dsp:sp modelId="{D002719E-402C-4564-8AF9-99A1A37378E7}">
      <dsp:nvSpPr>
        <dsp:cNvPr id="0" name=""/>
        <dsp:cNvSpPr/>
      </dsp:nvSpPr>
      <dsp:spPr>
        <a:xfrm rot="5400000">
          <a:off x="5484766" y="-4899199"/>
          <a:ext cx="542151" cy="10343973"/>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Follow GDPR and data protection policies (UK GOV 2018)</a:t>
          </a:r>
        </a:p>
      </dsp:txBody>
      <dsp:txXfrm rot="-5400000">
        <a:off x="583855" y="28178"/>
        <a:ext cx="10317507" cy="489219"/>
      </dsp:txXfrm>
    </dsp:sp>
    <dsp:sp modelId="{E808FD86-EFC5-42FC-89F5-66EEB1292020}">
      <dsp:nvSpPr>
        <dsp:cNvPr id="0" name=""/>
        <dsp:cNvSpPr/>
      </dsp:nvSpPr>
      <dsp:spPr>
        <a:xfrm rot="5400000">
          <a:off x="-125111" y="839798"/>
          <a:ext cx="834079" cy="583855"/>
        </a:xfrm>
        <a:prstGeom prst="chevron">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Share</a:t>
          </a:r>
        </a:p>
      </dsp:txBody>
      <dsp:txXfrm rot="-5400000">
        <a:off x="2" y="1006614"/>
        <a:ext cx="583855" cy="250224"/>
      </dsp:txXfrm>
    </dsp:sp>
    <dsp:sp modelId="{A183FCEA-0D44-4E4C-ACFC-722B782C4589}">
      <dsp:nvSpPr>
        <dsp:cNvPr id="0" name=""/>
        <dsp:cNvSpPr/>
      </dsp:nvSpPr>
      <dsp:spPr>
        <a:xfrm rot="5400000">
          <a:off x="5484766" y="-4186224"/>
          <a:ext cx="542151" cy="10343973"/>
        </a:xfrm>
        <a:prstGeom prst="round2Same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Only share information when necessary</a:t>
          </a:r>
        </a:p>
      </dsp:txBody>
      <dsp:txXfrm rot="-5400000">
        <a:off x="583855" y="741153"/>
        <a:ext cx="10317507" cy="489219"/>
      </dsp:txXfrm>
    </dsp:sp>
    <dsp:sp modelId="{3FF603D2-AB3A-4A11-BCFE-ACB44F0A6ACE}">
      <dsp:nvSpPr>
        <dsp:cNvPr id="0" name=""/>
        <dsp:cNvSpPr/>
      </dsp:nvSpPr>
      <dsp:spPr>
        <a:xfrm rot="5400000">
          <a:off x="-125111" y="1552774"/>
          <a:ext cx="834079" cy="583855"/>
        </a:xfrm>
        <a:prstGeom prst="chevron">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Protect</a:t>
          </a:r>
        </a:p>
      </dsp:txBody>
      <dsp:txXfrm rot="-5400000">
        <a:off x="2" y="1719590"/>
        <a:ext cx="583855" cy="250224"/>
      </dsp:txXfrm>
    </dsp:sp>
    <dsp:sp modelId="{C7D02F09-5CBE-443C-8EB4-30EEFF3CA8EC}">
      <dsp:nvSpPr>
        <dsp:cNvPr id="0" name=""/>
        <dsp:cNvSpPr/>
      </dsp:nvSpPr>
      <dsp:spPr>
        <a:xfrm rot="5400000">
          <a:off x="5484766" y="-3473248"/>
          <a:ext cx="542151" cy="10343973"/>
        </a:xfrm>
        <a:prstGeom prst="round2Same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Protect patient/ service user privacy</a:t>
          </a:r>
        </a:p>
      </dsp:txBody>
      <dsp:txXfrm rot="-5400000">
        <a:off x="583855" y="1454129"/>
        <a:ext cx="10317507" cy="489219"/>
      </dsp:txXfrm>
    </dsp:sp>
    <dsp:sp modelId="{21D31E11-F446-44D4-B635-E22564D3B4A1}">
      <dsp:nvSpPr>
        <dsp:cNvPr id="0" name=""/>
        <dsp:cNvSpPr/>
      </dsp:nvSpPr>
      <dsp:spPr>
        <a:xfrm rot="5400000">
          <a:off x="-125111" y="2265750"/>
          <a:ext cx="834079" cy="583855"/>
        </a:xfrm>
        <a:prstGeom prst="chevron">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Maintain</a:t>
          </a:r>
        </a:p>
      </dsp:txBody>
      <dsp:txXfrm rot="-5400000">
        <a:off x="2" y="2432566"/>
        <a:ext cx="583855" cy="250224"/>
      </dsp:txXfrm>
    </dsp:sp>
    <dsp:sp modelId="{4C06FB4D-DE37-4D84-B423-0648EB89F018}">
      <dsp:nvSpPr>
        <dsp:cNvPr id="0" name=""/>
        <dsp:cNvSpPr/>
      </dsp:nvSpPr>
      <dsp:spPr>
        <a:xfrm rot="5400000">
          <a:off x="5484766" y="-2760272"/>
          <a:ext cx="542151" cy="10343973"/>
        </a:xfrm>
        <a:prstGeom prst="round2Same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Maintain confidentiality at all times </a:t>
          </a:r>
        </a:p>
      </dsp:txBody>
      <dsp:txXfrm rot="-5400000">
        <a:off x="583855" y="2167105"/>
        <a:ext cx="10317507" cy="489219"/>
      </dsp:txXfrm>
    </dsp:sp>
    <dsp:sp modelId="{CC790458-772F-448F-84DA-A6637B3DCC02}">
      <dsp:nvSpPr>
        <dsp:cNvPr id="0" name=""/>
        <dsp:cNvSpPr/>
      </dsp:nvSpPr>
      <dsp:spPr>
        <a:xfrm rot="5400000">
          <a:off x="-125111" y="2978726"/>
          <a:ext cx="834079" cy="583855"/>
        </a:xfrm>
        <a:prstGeom prst="chevron">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Staff</a:t>
          </a:r>
        </a:p>
      </dsp:txBody>
      <dsp:txXfrm rot="-5400000">
        <a:off x="2" y="3145542"/>
        <a:ext cx="583855" cy="250224"/>
      </dsp:txXfrm>
    </dsp:sp>
    <dsp:sp modelId="{2F189E05-0BE2-4095-B7A2-A8E50252676B}">
      <dsp:nvSpPr>
        <dsp:cNvPr id="0" name=""/>
        <dsp:cNvSpPr/>
      </dsp:nvSpPr>
      <dsp:spPr>
        <a:xfrm rot="5400000">
          <a:off x="5484766" y="-2047296"/>
          <a:ext cx="542151" cy="10343973"/>
        </a:xfrm>
        <a:prstGeom prst="round2Same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Regular staff training on data protection</a:t>
          </a:r>
        </a:p>
      </dsp:txBody>
      <dsp:txXfrm rot="-5400000">
        <a:off x="583855" y="2880081"/>
        <a:ext cx="10317507" cy="4892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D2D40-D8EC-4721-ADDA-397D78539F80}">
      <dsp:nvSpPr>
        <dsp:cNvPr id="0" name=""/>
        <dsp:cNvSpPr/>
      </dsp:nvSpPr>
      <dsp:spPr>
        <a:xfrm>
          <a:off x="828914" y="67965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576C45-2FDE-4D03-9BAB-75DA026C3F1B}">
      <dsp:nvSpPr>
        <dsp:cNvPr id="0" name=""/>
        <dsp:cNvSpPr/>
      </dsp:nvSpPr>
      <dsp:spPr>
        <a:xfrm>
          <a:off x="33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Better communication between staff </a:t>
          </a:r>
          <a:endParaRPr lang="en-US" sz="2000" kern="1200">
            <a:latin typeface="Arial" panose="020B0604020202020204" pitchFamily="34" charset="0"/>
            <a:cs typeface="Arial" panose="020B0604020202020204" pitchFamily="34" charset="0"/>
          </a:endParaRPr>
        </a:p>
      </dsp:txBody>
      <dsp:txXfrm>
        <a:off x="333914" y="1839336"/>
        <a:ext cx="1800000" cy="1170413"/>
      </dsp:txXfrm>
    </dsp:sp>
    <dsp:sp modelId="{D865BA88-DC96-4209-B110-A7C902E33137}">
      <dsp:nvSpPr>
        <dsp:cNvPr id="0" name=""/>
        <dsp:cNvSpPr/>
      </dsp:nvSpPr>
      <dsp:spPr>
        <a:xfrm>
          <a:off x="2943914" y="67965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F2919-5173-4517-9866-88373E581DD6}">
      <dsp:nvSpPr>
        <dsp:cNvPr id="0" name=""/>
        <dsp:cNvSpPr/>
      </dsp:nvSpPr>
      <dsp:spPr>
        <a:xfrm>
          <a:off x="244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Improved data protection and security</a:t>
          </a:r>
          <a:endParaRPr lang="en-US" sz="2000" kern="1200"/>
        </a:p>
      </dsp:txBody>
      <dsp:txXfrm>
        <a:off x="2448914" y="1839336"/>
        <a:ext cx="1800000" cy="1170413"/>
      </dsp:txXfrm>
    </dsp:sp>
    <dsp:sp modelId="{E84F5DC2-0E42-45B9-BFC7-3C7C9DA1C059}">
      <dsp:nvSpPr>
        <dsp:cNvPr id="0" name=""/>
        <dsp:cNvSpPr/>
      </dsp:nvSpPr>
      <dsp:spPr>
        <a:xfrm>
          <a:off x="5058914" y="67965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A7424B-B9E3-4A1D-8FF8-39735938D653}">
      <dsp:nvSpPr>
        <dsp:cNvPr id="0" name=""/>
        <dsp:cNvSpPr/>
      </dsp:nvSpPr>
      <dsp:spPr>
        <a:xfrm>
          <a:off x="456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Faster response and coordination</a:t>
          </a:r>
          <a:endParaRPr lang="en-US" sz="2000" kern="1200">
            <a:latin typeface="Arial" panose="020B0604020202020204" pitchFamily="34" charset="0"/>
            <a:cs typeface="Arial" panose="020B0604020202020204" pitchFamily="34" charset="0"/>
          </a:endParaRPr>
        </a:p>
      </dsp:txBody>
      <dsp:txXfrm>
        <a:off x="4563914" y="1839336"/>
        <a:ext cx="1800000" cy="1170413"/>
      </dsp:txXfrm>
    </dsp:sp>
    <dsp:sp modelId="{91CFD541-6B3B-4B30-93E8-0171C7464C17}">
      <dsp:nvSpPr>
        <dsp:cNvPr id="0" name=""/>
        <dsp:cNvSpPr/>
      </dsp:nvSpPr>
      <dsp:spPr>
        <a:xfrm>
          <a:off x="7173914" y="679654"/>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F3430-555C-4F3A-A38A-4F8BB0620C5F}">
      <dsp:nvSpPr>
        <dsp:cNvPr id="0" name=""/>
        <dsp:cNvSpPr/>
      </dsp:nvSpPr>
      <dsp:spPr>
        <a:xfrm>
          <a:off x="667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Reduce risk of data breaches</a:t>
          </a:r>
          <a:endParaRPr lang="en-US" sz="2000" kern="1200">
            <a:latin typeface="Arial" panose="020B0604020202020204" pitchFamily="34" charset="0"/>
            <a:cs typeface="Arial" panose="020B0604020202020204" pitchFamily="34" charset="0"/>
          </a:endParaRPr>
        </a:p>
      </dsp:txBody>
      <dsp:txXfrm>
        <a:off x="6678914" y="1839336"/>
        <a:ext cx="1800000" cy="1170413"/>
      </dsp:txXfrm>
    </dsp:sp>
    <dsp:sp modelId="{9A6A76CE-27E2-4566-99C0-E751F4A45132}">
      <dsp:nvSpPr>
        <dsp:cNvPr id="0" name=""/>
        <dsp:cNvSpPr/>
      </dsp:nvSpPr>
      <dsp:spPr>
        <a:xfrm>
          <a:off x="9288914" y="679654"/>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A66A7-4906-4820-9790-487FAA8F5F60}">
      <dsp:nvSpPr>
        <dsp:cNvPr id="0" name=""/>
        <dsp:cNvSpPr/>
      </dsp:nvSpPr>
      <dsp:spPr>
        <a:xfrm>
          <a:off x="879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More efficient and organised working environment</a:t>
          </a:r>
          <a:endParaRPr lang="en-US" sz="2000" kern="1200">
            <a:latin typeface="Arial" panose="020B0604020202020204" pitchFamily="34" charset="0"/>
            <a:cs typeface="Arial" panose="020B0604020202020204" pitchFamily="34" charset="0"/>
          </a:endParaRPr>
        </a:p>
      </dsp:txBody>
      <dsp:txXfrm>
        <a:off x="8793914" y="1839336"/>
        <a:ext cx="1800000" cy="11704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DB18B-4E69-43DD-AE1E-251FA63D0401}">
      <dsp:nvSpPr>
        <dsp:cNvPr id="0" name=""/>
        <dsp:cNvSpPr/>
      </dsp:nvSpPr>
      <dsp:spPr>
        <a:xfrm>
          <a:off x="28222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3538E2-E048-446E-A5F9-1BB31B48E883}">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48325B-8835-40DB-A96B-3A8E49227F9E}">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Microsoft teams improves communication and teamwork</a:t>
          </a:r>
          <a:endParaRPr lang="en-US" sz="2300" kern="1200"/>
        </a:p>
      </dsp:txBody>
      <dsp:txXfrm>
        <a:off x="1948202" y="159118"/>
        <a:ext cx="3233964" cy="1371985"/>
      </dsp:txXfrm>
    </dsp:sp>
    <dsp:sp modelId="{26877F63-A216-4C2C-9CD3-70141D4B5159}">
      <dsp:nvSpPr>
        <dsp:cNvPr id="0" name=""/>
        <dsp:cNvSpPr/>
      </dsp:nvSpPr>
      <dsp:spPr>
        <a:xfrm>
          <a:off x="574566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FA84B-BE82-401A-952C-6850E5E65FF0}">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6FC382-A538-4C0E-9361-918E1BE04DD0}">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Digital safety plan strengthens data protection </a:t>
          </a:r>
          <a:endParaRPr lang="en-US" sz="2300" kern="1200"/>
        </a:p>
      </dsp:txBody>
      <dsp:txXfrm>
        <a:off x="7411643" y="159118"/>
        <a:ext cx="3233964" cy="1371985"/>
      </dsp:txXfrm>
    </dsp:sp>
    <dsp:sp modelId="{2F95E9D6-B94D-4387-BFC2-FB7678C9F7B5}">
      <dsp:nvSpPr>
        <dsp:cNvPr id="0" name=""/>
        <dsp:cNvSpPr/>
      </dsp:nvSpPr>
      <dsp:spPr>
        <a:xfrm>
          <a:off x="28222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4F435-F3DE-499D-AD0B-27A52482D1BA}">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DB461-B261-404B-B91E-C629C4C68757}">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Secure systems improve quality of care</a:t>
          </a:r>
          <a:endParaRPr lang="en-US" sz="2300" kern="1200"/>
        </a:p>
      </dsp:txBody>
      <dsp:txXfrm>
        <a:off x="1948202" y="2158301"/>
        <a:ext cx="3233964" cy="1371985"/>
      </dsp:txXfrm>
    </dsp:sp>
    <dsp:sp modelId="{769BACE6-67F6-492A-918B-5C291C27EEBD}">
      <dsp:nvSpPr>
        <dsp:cNvPr id="0" name=""/>
        <dsp:cNvSpPr/>
      </dsp:nvSpPr>
      <dsp:spPr>
        <a:xfrm>
          <a:off x="574566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37D96-5CAE-4E75-9C6A-78FAB003E73B}">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6EF81-EB9B-4D15-B9EC-0BC1AAF975C5}">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Staff training is essential for the success</a:t>
          </a:r>
          <a:endParaRPr lang="en-US" sz="2300" kern="1200"/>
        </a:p>
      </dsp:txBody>
      <dsp:txXfrm>
        <a:off x="7411643" y="2158301"/>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1DD50E-CC01-774B-BDA2-2430240A35D3}"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B398D-521F-D541-AE86-854828D421BA}" type="slidenum">
              <a:rPr lang="en-US" smtClean="0"/>
              <a:t>‹#›</a:t>
            </a:fld>
            <a:endParaRPr lang="en-US"/>
          </a:p>
        </p:txBody>
      </p:sp>
    </p:spTree>
    <p:extLst>
      <p:ext uri="{BB962C8B-B14F-4D97-AF65-F5344CB8AC3E}">
        <p14:creationId xmlns:p14="http://schemas.microsoft.com/office/powerpoint/2010/main" val="2616138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01B398D-521F-D541-AE86-854828D421BA}" type="slidenum">
              <a:rPr lang="en-US" smtClean="0"/>
              <a:t>8</a:t>
            </a:fld>
            <a:endParaRPr lang="en-US"/>
          </a:p>
        </p:txBody>
      </p:sp>
    </p:spTree>
    <p:extLst>
      <p:ext uri="{BB962C8B-B14F-4D97-AF65-F5344CB8AC3E}">
        <p14:creationId xmlns:p14="http://schemas.microsoft.com/office/powerpoint/2010/main" val="1442539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3097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840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0359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1293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7852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93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4126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0095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4786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82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1092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826979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microsoft.com/en-us/azure/security/fundementals/identity-management-best-practices" TargetMode="External"/><Relationship Id="rId2" Type="http://schemas.openxmlformats.org/officeDocument/2006/relationships/hyperlink" Target="https://support.microsoft.com/en-us/account-billing/how-to-help-keep-your-microsoft-account-secure-628538c2-7006-33bb-5ef4-c917657362b9" TargetMode="External"/><Relationship Id="rId1" Type="http://schemas.openxmlformats.org/officeDocument/2006/relationships/slideLayout" Target="../slideLayouts/slideLayout2.xml"/><Relationship Id="rId5" Type="http://schemas.openxmlformats.org/officeDocument/2006/relationships/hyperlink" Target="https://www.legislation.gov.uk/ukpga/2018/12/contents" TargetMode="External"/><Relationship Id="rId4" Type="http://schemas.openxmlformats.org/officeDocument/2006/relationships/hyperlink" Target="https://www.england.nhs.uk/long-read/microsoft-teams-and-remote-work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shoots sprouting from the earth">
            <a:extLst>
              <a:ext uri="{FF2B5EF4-FFF2-40B4-BE49-F238E27FC236}">
                <a16:creationId xmlns:a16="http://schemas.microsoft.com/office/drawing/2014/main" id="{01D896A4-A66F-1EBF-3D8B-1BD6C1A5DA4B}"/>
              </a:ext>
            </a:extLst>
          </p:cNvPr>
          <p:cNvPicPr>
            <a:picLocks noChangeAspect="1"/>
          </p:cNvPicPr>
          <p:nvPr/>
        </p:nvPicPr>
        <p:blipFill>
          <a:blip r:embed="rId2">
            <a:alphaModFix amt="40000"/>
          </a:blip>
          <a:srcRect t="11260" b="447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2487427-D2CC-0884-F128-D017DFC26AF8}"/>
              </a:ext>
            </a:extLst>
          </p:cNvPr>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a:solidFill>
                  <a:schemeClr val="bg1"/>
                </a:solidFill>
              </a:rPr>
              <a:t> How Microsoft 365 can help improve  Greenfields Home Care Agency</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2EC3F46-05A8-E4EF-6708-37AE4ED725A0}"/>
              </a:ext>
            </a:extLst>
          </p:cNvPr>
          <p:cNvSpPr>
            <a:spLocks noGrp="1"/>
          </p:cNvSpPr>
          <p:nvPr>
            <p:ph type="subTitle" idx="1"/>
          </p:nvPr>
        </p:nvSpPr>
        <p:spPr>
          <a:xfrm>
            <a:off x="841248" y="3502152"/>
            <a:ext cx="10506456" cy="2670048"/>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bg1"/>
                </a:solidFill>
              </a:rPr>
              <a:t>Module Name: Digital Skills and Research Methods _LCHS4007 </a:t>
            </a:r>
          </a:p>
          <a:p>
            <a:pPr indent="-228600" algn="l">
              <a:buFont typeface="Arial" panose="020B0604020202020204" pitchFamily="34" charset="0"/>
              <a:buChar char="•"/>
            </a:pPr>
            <a:r>
              <a:rPr lang="en-US" sz="2000">
                <a:solidFill>
                  <a:schemeClr val="bg1"/>
                </a:solidFill>
              </a:rPr>
              <a:t>Presented by: Christina Goddard, Tasnim Bibi, Muskan, Annie Goddard</a:t>
            </a:r>
          </a:p>
          <a:p>
            <a:pPr indent="-228600" algn="l">
              <a:buFont typeface="Arial" panose="020B0604020202020204" pitchFamily="34" charset="0"/>
              <a:buChar char="•"/>
            </a:pPr>
            <a:r>
              <a:rPr lang="en-US" sz="2000">
                <a:solidFill>
                  <a:schemeClr val="bg1"/>
                </a:solidFill>
              </a:rPr>
              <a:t>Student Number:  2519548 , 25252626, 2518875, 2420915</a:t>
            </a:r>
          </a:p>
          <a:p>
            <a:pPr indent="-228600" algn="l">
              <a:buFont typeface="Arial" panose="020B0604020202020204" pitchFamily="34" charset="0"/>
              <a:buChar char="•"/>
            </a:pPr>
            <a:r>
              <a:rPr lang="en-US" sz="2000">
                <a:solidFill>
                  <a:schemeClr val="bg1"/>
                </a:solidFill>
              </a:rPr>
              <a:t>Lecturer:   Paul clayton</a:t>
            </a:r>
          </a:p>
        </p:txBody>
      </p:sp>
    </p:spTree>
    <p:extLst>
      <p:ext uri="{BB962C8B-B14F-4D97-AF65-F5344CB8AC3E}">
        <p14:creationId xmlns:p14="http://schemas.microsoft.com/office/powerpoint/2010/main" val="1318914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7547A-113C-6593-ABB8-BCFF74E5AAFB}"/>
              </a:ext>
            </a:extLst>
          </p:cNvPr>
          <p:cNvSpPr>
            <a:spLocks noGrp="1"/>
          </p:cNvSpPr>
          <p:nvPr>
            <p:ph type="title"/>
          </p:nvPr>
        </p:nvSpPr>
        <p:spPr>
          <a:xfrm>
            <a:off x="462544" y="217715"/>
            <a:ext cx="7108571" cy="751112"/>
          </a:xfrm>
        </p:spPr>
        <p:txBody>
          <a:bodyPr anchor="ctr">
            <a:normAutofit/>
          </a:bodyPr>
          <a:lstStyle/>
          <a:p>
            <a:r>
              <a:rPr lang="en-GB" sz="3600">
                <a:latin typeface="Arial" panose="020B0604020202020204" pitchFamily="34" charset="0"/>
                <a:cs typeface="Arial" panose="020B0604020202020204" pitchFamily="34" charset="0"/>
              </a:rPr>
              <a:t>main presentation overview</a:t>
            </a:r>
          </a:p>
        </p:txBody>
      </p:sp>
      <p:sp>
        <p:nvSpPr>
          <p:cNvPr id="3" name="Content Placeholder 2">
            <a:extLst>
              <a:ext uri="{FF2B5EF4-FFF2-40B4-BE49-F238E27FC236}">
                <a16:creationId xmlns:a16="http://schemas.microsoft.com/office/drawing/2014/main" id="{87B5D236-676B-ED84-61C7-545353E7D3FC}"/>
              </a:ext>
            </a:extLst>
          </p:cNvPr>
          <p:cNvSpPr>
            <a:spLocks noGrp="1"/>
          </p:cNvSpPr>
          <p:nvPr>
            <p:ph idx="1"/>
          </p:nvPr>
        </p:nvSpPr>
        <p:spPr>
          <a:xfrm>
            <a:off x="163285" y="1317171"/>
            <a:ext cx="7717971" cy="5192485"/>
          </a:xfrm>
        </p:spPr>
        <p:txBody>
          <a:bodyPr vert="horz" lIns="91440" tIns="45720" rIns="91440" bIns="45720" rtlCol="0" anchor="ctr">
            <a:normAutofit/>
          </a:bodyPr>
          <a:lstStyle/>
          <a:p>
            <a:pPr marL="0" indent="0">
              <a:buNone/>
            </a:pPr>
            <a:r>
              <a:rPr lang="en-GB" sz="2000">
                <a:latin typeface="Arial" panose="020B0604020202020204" pitchFamily="34" charset="0"/>
                <a:cs typeface="Arial" panose="020B0604020202020204" pitchFamily="34" charset="0"/>
              </a:rPr>
              <a:t>This presentation will cover: </a:t>
            </a:r>
          </a:p>
          <a:p>
            <a:pPr marL="0" indent="0">
              <a:buNone/>
            </a:pPr>
            <a:r>
              <a:rPr lang="en-GB" sz="2000">
                <a:latin typeface="Arial" panose="020B0604020202020204" pitchFamily="34" charset="0"/>
                <a:cs typeface="Arial" panose="020B0604020202020204" pitchFamily="34" charset="0"/>
              </a:rPr>
              <a:t>Microsoft teams </a:t>
            </a:r>
          </a:p>
          <a:p>
            <a:r>
              <a:rPr lang="en-GB" sz="2000">
                <a:latin typeface="Arial" panose="020B0604020202020204" pitchFamily="34" charset="0"/>
                <a:cs typeface="Arial" panose="020B0604020202020204" pitchFamily="34" charset="0"/>
              </a:rPr>
              <a:t>How it improves communication and teamwork</a:t>
            </a:r>
          </a:p>
          <a:p>
            <a:r>
              <a:rPr lang="en-GB" sz="2000">
                <a:latin typeface="Arial" panose="020B0604020202020204" pitchFamily="34" charset="0"/>
                <a:cs typeface="Arial" panose="020B0604020202020204" pitchFamily="34" charset="0"/>
              </a:rPr>
              <a:t>Key advantages and challenges</a:t>
            </a:r>
          </a:p>
          <a:p>
            <a:pPr marL="0" indent="0">
              <a:buNone/>
            </a:pPr>
            <a:r>
              <a:rPr lang="en-GB" sz="2000">
                <a:latin typeface="Arial" panose="020B0604020202020204" pitchFamily="34" charset="0"/>
                <a:cs typeface="Arial" panose="020B0604020202020204" pitchFamily="34" charset="0"/>
              </a:rPr>
              <a:t>Digital safety plan</a:t>
            </a:r>
          </a:p>
          <a:p>
            <a:r>
              <a:rPr lang="en-GB" sz="2000">
                <a:latin typeface="Arial" panose="020B0604020202020204" pitchFamily="34" charset="0"/>
                <a:cs typeface="Arial" panose="020B0604020202020204" pitchFamily="34" charset="0"/>
              </a:rPr>
              <a:t>Secure access</a:t>
            </a:r>
          </a:p>
          <a:p>
            <a:r>
              <a:rPr lang="en-GB" sz="2000">
                <a:latin typeface="Arial" panose="020B0604020202020204" pitchFamily="34" charset="0"/>
                <a:cs typeface="Arial" panose="020B0604020202020204" pitchFamily="34" charset="0"/>
              </a:rPr>
              <a:t>Email awareness</a:t>
            </a:r>
          </a:p>
          <a:p>
            <a:r>
              <a:rPr lang="en-GB" sz="2000">
                <a:latin typeface="Arial" panose="020B0604020202020204" pitchFamily="34" charset="0"/>
                <a:cs typeface="Arial" panose="020B0604020202020204" pitchFamily="34" charset="0"/>
              </a:rPr>
              <a:t>Data management</a:t>
            </a:r>
          </a:p>
          <a:p>
            <a:r>
              <a:rPr lang="en-GB" sz="2000">
                <a:latin typeface="Arial" panose="020B0604020202020204" pitchFamily="34" charset="0"/>
                <a:cs typeface="Arial" panose="020B0604020202020204" pitchFamily="34" charset="0"/>
              </a:rPr>
              <a:t>Confidentiality and compliance</a:t>
            </a:r>
          </a:p>
          <a:p>
            <a:pPr marL="0" indent="0">
              <a:buNone/>
            </a:pPr>
            <a:r>
              <a:rPr lang="en-GB" sz="2000">
                <a:latin typeface="Arial" panose="020B0604020202020204" pitchFamily="34" charset="0"/>
                <a:cs typeface="Arial" panose="020B0604020202020204" pitchFamily="34" charset="0"/>
              </a:rPr>
              <a:t>Impact on greenfield</a:t>
            </a:r>
          </a:p>
          <a:p>
            <a:r>
              <a:rPr lang="en-GB" sz="2000">
                <a:latin typeface="Arial" panose="020B0604020202020204" pitchFamily="34" charset="0"/>
                <a:cs typeface="Arial" panose="020B0604020202020204" pitchFamily="34" charset="0"/>
              </a:rPr>
              <a:t>Improving communication between staff </a:t>
            </a:r>
          </a:p>
          <a:p>
            <a:r>
              <a:rPr lang="en-GB" sz="2000">
                <a:latin typeface="Arial" panose="020B0604020202020204" pitchFamily="34" charset="0"/>
                <a:cs typeface="Arial" panose="020B0604020202020204" pitchFamily="34" charset="0"/>
              </a:rPr>
              <a:t>Strengthening data security and protection</a:t>
            </a:r>
          </a:p>
          <a:p>
            <a:r>
              <a:rPr lang="en-GB" sz="2000">
                <a:latin typeface="Arial" panose="020B0604020202020204" pitchFamily="34" charset="0"/>
                <a:cs typeface="Arial" panose="020B0604020202020204" pitchFamily="34" charset="0"/>
              </a:rPr>
              <a:t>Supporting safe and efficient care delivery</a:t>
            </a:r>
          </a:p>
        </p:txBody>
      </p:sp>
      <p:pic>
        <p:nvPicPr>
          <p:cNvPr id="5" name="Picture 4" descr="A 3D pattern of ring shapes connected by lines">
            <a:extLst>
              <a:ext uri="{FF2B5EF4-FFF2-40B4-BE49-F238E27FC236}">
                <a16:creationId xmlns:a16="http://schemas.microsoft.com/office/drawing/2014/main" id="{031637C5-C41E-B88B-B81E-D84873FBC577}"/>
              </a:ext>
            </a:extLst>
          </p:cNvPr>
          <p:cNvPicPr>
            <a:picLocks noChangeAspect="1"/>
          </p:cNvPicPr>
          <p:nvPr/>
        </p:nvPicPr>
        <p:blipFill>
          <a:blip r:embed="rId2"/>
          <a:srcRect l="11798" r="44519" b="-1"/>
          <a:stretch>
            <a:fillRect/>
          </a:stretch>
        </p:blipFill>
        <p:spPr>
          <a:xfrm>
            <a:off x="8175171" y="-10886"/>
            <a:ext cx="4016830"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587205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18E40-A167-6DEA-C0E9-10B4CEBE325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Arial" panose="020B0604020202020204" pitchFamily="34" charset="0"/>
                <a:cs typeface="Arial" panose="020B0604020202020204" pitchFamily="34" charset="0"/>
              </a:rPr>
              <a:t>Improving medication tracking with Excel</a:t>
            </a:r>
          </a:p>
        </p:txBody>
      </p:sp>
      <p:graphicFrame>
        <p:nvGraphicFramePr>
          <p:cNvPr id="4" name="Content Placeholder 3">
            <a:extLst>
              <a:ext uri="{FF2B5EF4-FFF2-40B4-BE49-F238E27FC236}">
                <a16:creationId xmlns:a16="http://schemas.microsoft.com/office/drawing/2014/main" id="{0AF2DC05-F8AF-086C-7044-CDE0E3CC149A}"/>
              </a:ext>
            </a:extLst>
          </p:cNvPr>
          <p:cNvGraphicFramePr>
            <a:graphicFrameLocks noGrp="1"/>
          </p:cNvGraphicFramePr>
          <p:nvPr>
            <p:ph idx="1"/>
            <p:extLst>
              <p:ext uri="{D42A27DB-BD31-4B8C-83A1-F6EECF244321}">
                <p14:modId xmlns:p14="http://schemas.microsoft.com/office/powerpoint/2010/main" val="247779624"/>
              </p:ext>
            </p:extLst>
          </p:nvPr>
        </p:nvGraphicFramePr>
        <p:xfrm>
          <a:off x="1026424" y="2112579"/>
          <a:ext cx="10163094" cy="4192808"/>
        </p:xfrm>
        <a:graphic>
          <a:graphicData uri="http://schemas.openxmlformats.org/drawingml/2006/table">
            <a:tbl>
              <a:tblPr firstRow="1" bandRow="1">
                <a:tableStyleId>{9D7B26C5-4107-4FEC-AEDC-1716B250A1EF}</a:tableStyleId>
              </a:tblPr>
              <a:tblGrid>
                <a:gridCol w="4890226">
                  <a:extLst>
                    <a:ext uri="{9D8B030D-6E8A-4147-A177-3AD203B41FA5}">
                      <a16:colId xmlns:a16="http://schemas.microsoft.com/office/drawing/2014/main" val="1965715491"/>
                    </a:ext>
                  </a:extLst>
                </a:gridCol>
                <a:gridCol w="5272868">
                  <a:extLst>
                    <a:ext uri="{9D8B030D-6E8A-4147-A177-3AD203B41FA5}">
                      <a16:colId xmlns:a16="http://schemas.microsoft.com/office/drawing/2014/main" val="1350802582"/>
                    </a:ext>
                  </a:extLst>
                </a:gridCol>
              </a:tblGrid>
              <a:tr h="524101">
                <a:tc>
                  <a:txBody>
                    <a:bodyPr/>
                    <a:lstStyle/>
                    <a:p>
                      <a:r>
                        <a:rPr lang="en-GB" sz="2500">
                          <a:latin typeface="Arial" panose="020B0604020202020204" pitchFamily="34" charset="0"/>
                          <a:cs typeface="Arial" panose="020B0604020202020204" pitchFamily="34" charset="0"/>
                        </a:rPr>
                        <a:t>Pros with Excel</a:t>
                      </a:r>
                    </a:p>
                  </a:txBody>
                  <a:tcPr marL="100224" marR="100224" marT="50111" marB="50111"/>
                </a:tc>
                <a:tc>
                  <a:txBody>
                    <a:bodyPr/>
                    <a:lstStyle/>
                    <a:p>
                      <a:r>
                        <a:rPr lang="en-GB" sz="2500">
                          <a:latin typeface="Arial" panose="020B0604020202020204" pitchFamily="34" charset="0"/>
                          <a:cs typeface="Arial" panose="020B0604020202020204" pitchFamily="34" charset="0"/>
                        </a:rPr>
                        <a:t>Cons without Excel</a:t>
                      </a:r>
                    </a:p>
                  </a:txBody>
                  <a:tcPr marL="100224" marR="100224" marT="50111" marB="50111"/>
                </a:tc>
                <a:extLst>
                  <a:ext uri="{0D108BD9-81ED-4DB2-BD59-A6C34878D82A}">
                    <a16:rowId xmlns:a16="http://schemas.microsoft.com/office/drawing/2014/main" val="4178268695"/>
                  </a:ext>
                </a:extLst>
              </a:tr>
              <a:tr h="524101">
                <a:tc>
                  <a:txBody>
                    <a:bodyPr/>
                    <a:lstStyle/>
                    <a:p>
                      <a:r>
                        <a:rPr lang="en-GB" sz="2500">
                          <a:latin typeface="Arial" panose="020B0604020202020204" pitchFamily="34" charset="0"/>
                          <a:cs typeface="Arial" panose="020B0604020202020204" pitchFamily="34" charset="0"/>
                        </a:rPr>
                        <a:t>Centralised digital records.</a:t>
                      </a:r>
                    </a:p>
                  </a:txBody>
                  <a:tcPr marL="100224" marR="100224" marT="50111" marB="50111"/>
                </a:tc>
                <a:tc>
                  <a:txBody>
                    <a:bodyPr/>
                    <a:lstStyle/>
                    <a:p>
                      <a:r>
                        <a:rPr lang="en-GB" sz="2500">
                          <a:latin typeface="Arial" panose="020B0604020202020204" pitchFamily="34" charset="0"/>
                          <a:cs typeface="Arial" panose="020B0604020202020204" pitchFamily="34" charset="0"/>
                        </a:rPr>
                        <a:t>learning curve.</a:t>
                      </a:r>
                    </a:p>
                  </a:txBody>
                  <a:tcPr marL="100224" marR="100224" marT="50111" marB="50111"/>
                </a:tc>
                <a:extLst>
                  <a:ext uri="{0D108BD9-81ED-4DB2-BD59-A6C34878D82A}">
                    <a16:rowId xmlns:a16="http://schemas.microsoft.com/office/drawing/2014/main" val="1763320511"/>
                  </a:ext>
                </a:extLst>
              </a:tr>
              <a:tr h="524101">
                <a:tc>
                  <a:txBody>
                    <a:bodyPr/>
                    <a:lstStyle/>
                    <a:p>
                      <a:r>
                        <a:rPr lang="en-GB" sz="2500">
                          <a:latin typeface="Arial" panose="020B0604020202020204" pitchFamily="34" charset="0"/>
                          <a:cs typeface="Arial" panose="020B0604020202020204" pitchFamily="34" charset="0"/>
                        </a:rPr>
                        <a:t>History tracking &amp; easy updates.</a:t>
                      </a:r>
                    </a:p>
                  </a:txBody>
                  <a:tcPr marL="100224" marR="100224" marT="50111" marB="50111"/>
                </a:tc>
                <a:tc>
                  <a:txBody>
                    <a:bodyPr/>
                    <a:lstStyle/>
                    <a:p>
                      <a:r>
                        <a:rPr lang="en-GB" sz="2500">
                          <a:latin typeface="Arial" panose="020B0604020202020204" pitchFamily="34" charset="0"/>
                          <a:cs typeface="Arial" panose="020B0604020202020204" pitchFamily="34" charset="0"/>
                        </a:rPr>
                        <a:t>Manual input risks.</a:t>
                      </a:r>
                    </a:p>
                  </a:txBody>
                  <a:tcPr marL="100224" marR="100224" marT="50111" marB="50111"/>
                </a:tc>
                <a:extLst>
                  <a:ext uri="{0D108BD9-81ED-4DB2-BD59-A6C34878D82A}">
                    <a16:rowId xmlns:a16="http://schemas.microsoft.com/office/drawing/2014/main" val="2806585545"/>
                  </a:ext>
                </a:extLst>
              </a:tr>
              <a:tr h="524101">
                <a:tc>
                  <a:txBody>
                    <a:bodyPr/>
                    <a:lstStyle/>
                    <a:p>
                      <a:r>
                        <a:rPr lang="en-GB" sz="2500">
                          <a:latin typeface="Arial" panose="020B0604020202020204" pitchFamily="34" charset="0"/>
                          <a:cs typeface="Arial" panose="020B0604020202020204" pitchFamily="34" charset="0"/>
                        </a:rPr>
                        <a:t>Generates reports.</a:t>
                      </a:r>
                    </a:p>
                  </a:txBody>
                  <a:tcPr marL="100224" marR="100224" marT="50111" marB="50111"/>
                </a:tc>
                <a:tc>
                  <a:txBody>
                    <a:bodyPr/>
                    <a:lstStyle/>
                    <a:p>
                      <a:r>
                        <a:rPr lang="en-GB" sz="2500">
                          <a:latin typeface="Arial" panose="020B0604020202020204" pitchFamily="34" charset="0"/>
                          <a:cs typeface="Arial" panose="020B0604020202020204" pitchFamily="34" charset="0"/>
                        </a:rPr>
                        <a:t>Limited security.</a:t>
                      </a:r>
                    </a:p>
                  </a:txBody>
                  <a:tcPr marL="100224" marR="100224" marT="50111" marB="50111"/>
                </a:tc>
                <a:extLst>
                  <a:ext uri="{0D108BD9-81ED-4DB2-BD59-A6C34878D82A}">
                    <a16:rowId xmlns:a16="http://schemas.microsoft.com/office/drawing/2014/main" val="3462063853"/>
                  </a:ext>
                </a:extLst>
              </a:tr>
              <a:tr h="524101">
                <a:tc>
                  <a:txBody>
                    <a:bodyPr/>
                    <a:lstStyle/>
                    <a:p>
                      <a:r>
                        <a:rPr lang="en-GB" sz="2500">
                          <a:latin typeface="Arial" panose="020B0604020202020204" pitchFamily="34" charset="0"/>
                          <a:cs typeface="Arial" panose="020B0604020202020204" pitchFamily="34" charset="0"/>
                        </a:rPr>
                        <a:t>Increased accuracy.</a:t>
                      </a:r>
                    </a:p>
                  </a:txBody>
                  <a:tcPr marL="100224" marR="100224" marT="50111" marB="50111"/>
                </a:tc>
                <a:tc>
                  <a:txBody>
                    <a:bodyPr/>
                    <a:lstStyle/>
                    <a:p>
                      <a:r>
                        <a:rPr lang="en-GB" sz="2500">
                          <a:latin typeface="Arial" panose="020B0604020202020204" pitchFamily="34" charset="0"/>
                          <a:cs typeface="Arial" panose="020B0604020202020204" pitchFamily="34" charset="0"/>
                        </a:rPr>
                        <a:t>Risk of data loss.</a:t>
                      </a:r>
                    </a:p>
                  </a:txBody>
                  <a:tcPr marL="100224" marR="100224" marT="50111" marB="50111"/>
                </a:tc>
                <a:extLst>
                  <a:ext uri="{0D108BD9-81ED-4DB2-BD59-A6C34878D82A}">
                    <a16:rowId xmlns:a16="http://schemas.microsoft.com/office/drawing/2014/main" val="3962307374"/>
                  </a:ext>
                </a:extLst>
              </a:tr>
              <a:tr h="524101">
                <a:tc>
                  <a:txBody>
                    <a:bodyPr/>
                    <a:lstStyle/>
                    <a:p>
                      <a:r>
                        <a:rPr lang="en-GB" sz="2500">
                          <a:latin typeface="Arial" panose="020B0604020202020204" pitchFamily="34" charset="0"/>
                          <a:cs typeface="Arial" panose="020B0604020202020204" pitchFamily="34" charset="0"/>
                        </a:rPr>
                        <a:t>Easy access.</a:t>
                      </a:r>
                    </a:p>
                  </a:txBody>
                  <a:tcPr marL="100224" marR="100224" marT="50111" marB="50111"/>
                </a:tc>
                <a:tc>
                  <a:txBody>
                    <a:bodyPr/>
                    <a:lstStyle/>
                    <a:p>
                      <a:r>
                        <a:rPr lang="en-GB" sz="2500">
                          <a:latin typeface="Arial" panose="020B0604020202020204" pitchFamily="34" charset="0"/>
                          <a:cs typeface="Arial" panose="020B0604020202020204" pitchFamily="34" charset="0"/>
                        </a:rPr>
                        <a:t>Scalability.</a:t>
                      </a:r>
                    </a:p>
                  </a:txBody>
                  <a:tcPr marL="100224" marR="100224" marT="50111" marB="50111"/>
                </a:tc>
                <a:extLst>
                  <a:ext uri="{0D108BD9-81ED-4DB2-BD59-A6C34878D82A}">
                    <a16:rowId xmlns:a16="http://schemas.microsoft.com/office/drawing/2014/main" val="2226471796"/>
                  </a:ext>
                </a:extLst>
              </a:tr>
              <a:tr h="524101">
                <a:tc>
                  <a:txBody>
                    <a:bodyPr/>
                    <a:lstStyle/>
                    <a:p>
                      <a:r>
                        <a:rPr lang="en-GB" sz="2500">
                          <a:latin typeface="Arial" panose="020B0604020202020204" pitchFamily="34" charset="0"/>
                          <a:cs typeface="Arial" panose="020B0604020202020204" pitchFamily="34" charset="0"/>
                        </a:rPr>
                        <a:t>Time efficiency</a:t>
                      </a:r>
                    </a:p>
                  </a:txBody>
                  <a:tcPr marL="100224" marR="100224" marT="50111" marB="50111"/>
                </a:tc>
                <a:tc>
                  <a:txBody>
                    <a:bodyPr/>
                    <a:lstStyle/>
                    <a:p>
                      <a:r>
                        <a:rPr lang="en-GB" sz="2500">
                          <a:latin typeface="Arial" panose="020B0604020202020204" pitchFamily="34" charset="0"/>
                          <a:cs typeface="Arial" panose="020B0604020202020204" pitchFamily="34" charset="0"/>
                        </a:rPr>
                        <a:t>Difficulties in tracking medications. </a:t>
                      </a:r>
                    </a:p>
                  </a:txBody>
                  <a:tcPr marL="100224" marR="100224" marT="50111" marB="50111"/>
                </a:tc>
                <a:extLst>
                  <a:ext uri="{0D108BD9-81ED-4DB2-BD59-A6C34878D82A}">
                    <a16:rowId xmlns:a16="http://schemas.microsoft.com/office/drawing/2014/main" val="2904598495"/>
                  </a:ext>
                </a:extLst>
              </a:tr>
              <a:tr h="524101">
                <a:tc>
                  <a:txBody>
                    <a:bodyPr/>
                    <a:lstStyle/>
                    <a:p>
                      <a:endParaRPr lang="en-GB" sz="2000"/>
                    </a:p>
                  </a:txBody>
                  <a:tcPr marL="100224" marR="100224" marT="50111" marB="50111"/>
                </a:tc>
                <a:tc>
                  <a:txBody>
                    <a:bodyPr/>
                    <a:lstStyle/>
                    <a:p>
                      <a:r>
                        <a:rPr lang="en-GB" sz="2500">
                          <a:latin typeface="Arial" panose="020B0604020202020204" pitchFamily="34" charset="0"/>
                          <a:cs typeface="Arial" panose="020B0604020202020204" pitchFamily="34" charset="0"/>
                        </a:rPr>
                        <a:t>Inaccurate records.</a:t>
                      </a:r>
                    </a:p>
                  </a:txBody>
                  <a:tcPr marL="100224" marR="100224" marT="50111" marB="50111"/>
                </a:tc>
                <a:extLst>
                  <a:ext uri="{0D108BD9-81ED-4DB2-BD59-A6C34878D82A}">
                    <a16:rowId xmlns:a16="http://schemas.microsoft.com/office/drawing/2014/main" val="3156420648"/>
                  </a:ext>
                </a:extLst>
              </a:tr>
            </a:tbl>
          </a:graphicData>
        </a:graphic>
      </p:graphicFrame>
    </p:spTree>
    <p:extLst>
      <p:ext uri="{BB962C8B-B14F-4D97-AF65-F5344CB8AC3E}">
        <p14:creationId xmlns:p14="http://schemas.microsoft.com/office/powerpoint/2010/main" val="712065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CCE6D-952B-7AE0-B673-C18271D4E719}"/>
              </a:ext>
            </a:extLst>
          </p:cNvPr>
          <p:cNvSpPr>
            <a:spLocks noGrp="1"/>
          </p:cNvSpPr>
          <p:nvPr>
            <p:ph type="title"/>
          </p:nvPr>
        </p:nvSpPr>
        <p:spPr>
          <a:xfrm>
            <a:off x="838200" y="557188"/>
            <a:ext cx="10515600" cy="1133499"/>
          </a:xfrm>
        </p:spPr>
        <p:txBody>
          <a:bodyPr>
            <a:noAutofit/>
          </a:bodyPr>
          <a:lstStyle/>
          <a:p>
            <a:pPr algn="ctr"/>
            <a:r>
              <a:rPr lang="en-GB" sz="3600" dirty="0">
                <a:latin typeface="Arial"/>
                <a:cs typeface="Arial"/>
              </a:rPr>
              <a:t>How Teams help staff communicate across different location(e. g, between carers in the field and main office).</a:t>
            </a:r>
          </a:p>
        </p:txBody>
      </p:sp>
      <p:graphicFrame>
        <p:nvGraphicFramePr>
          <p:cNvPr id="47" name="Content Placeholder 2">
            <a:extLst>
              <a:ext uri="{FF2B5EF4-FFF2-40B4-BE49-F238E27FC236}">
                <a16:creationId xmlns:a16="http://schemas.microsoft.com/office/drawing/2014/main" id="{1821C955-A854-2534-0DC5-6554FAF89DFB}"/>
              </a:ext>
            </a:extLst>
          </p:cNvPr>
          <p:cNvGraphicFramePr>
            <a:graphicFrameLocks noGrp="1"/>
          </p:cNvGraphicFramePr>
          <p:nvPr>
            <p:ph idx="1"/>
            <p:extLst>
              <p:ext uri="{D42A27DB-BD31-4B8C-83A1-F6EECF244321}">
                <p14:modId xmlns:p14="http://schemas.microsoft.com/office/powerpoint/2010/main" val="254286789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5426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C9A80-C1BB-67AF-5C54-41FE1FA12D0D}"/>
              </a:ext>
            </a:extLst>
          </p:cNvPr>
          <p:cNvSpPr>
            <a:spLocks noGrp="1"/>
          </p:cNvSpPr>
          <p:nvPr>
            <p:ph type="title"/>
          </p:nvPr>
        </p:nvSpPr>
        <p:spPr>
          <a:xfrm>
            <a:off x="619565" y="674399"/>
            <a:ext cx="3201366" cy="3387497"/>
          </a:xfrm>
        </p:spPr>
        <p:txBody>
          <a:bodyPr anchor="b">
            <a:normAutofit/>
          </a:bodyPr>
          <a:lstStyle/>
          <a:p>
            <a:pPr algn="r"/>
            <a:r>
              <a:rPr lang="en-GB" sz="4000">
                <a:solidFill>
                  <a:srgbClr val="FFFFFF"/>
                </a:solidFill>
              </a:rPr>
              <a:t>The advantages and Challenges of Microsoft Teams.</a:t>
            </a:r>
          </a:p>
        </p:txBody>
      </p:sp>
      <p:sp>
        <p:nvSpPr>
          <p:cNvPr id="6" name="Content Placeholder 5">
            <a:extLst>
              <a:ext uri="{FF2B5EF4-FFF2-40B4-BE49-F238E27FC236}">
                <a16:creationId xmlns:a16="http://schemas.microsoft.com/office/drawing/2014/main" id="{9822AD22-27BE-C996-199A-76A6DDE8B20D}"/>
              </a:ext>
            </a:extLst>
          </p:cNvPr>
          <p:cNvSpPr>
            <a:spLocks noGrp="1"/>
          </p:cNvSpPr>
          <p:nvPr>
            <p:ph idx="1"/>
          </p:nvPr>
        </p:nvSpPr>
        <p:spPr>
          <a:xfrm>
            <a:off x="4296094" y="940074"/>
            <a:ext cx="7447677" cy="5932919"/>
          </a:xfrm>
        </p:spPr>
        <p:txBody>
          <a:bodyPr vert="horz" lIns="91440" tIns="45720" rIns="91440" bIns="45720" rtlCol="0" anchor="ctr">
            <a:noAutofit/>
          </a:bodyPr>
          <a:lstStyle/>
          <a:p>
            <a:r>
              <a:rPr lang="en-GB" sz="2000" b="1">
                <a:latin typeface="Arial"/>
                <a:cs typeface="Arial"/>
              </a:rPr>
              <a:t>Advantages(Why It Is Great)</a:t>
            </a:r>
          </a:p>
          <a:p>
            <a:r>
              <a:rPr lang="en-GB" sz="2000">
                <a:latin typeface="Arial"/>
                <a:cs typeface="Arial"/>
              </a:rPr>
              <a:t>Safety First: it is much safer than any other App, </a:t>
            </a:r>
            <a:r>
              <a:rPr lang="en-GB" sz="2000" dirty="0">
                <a:latin typeface="Arial"/>
                <a:cs typeface="Arial"/>
              </a:rPr>
              <a:t>a free and efficient tool for staff, to support remote working.</a:t>
            </a:r>
          </a:p>
          <a:p>
            <a:r>
              <a:rPr lang="en-GB" sz="2000">
                <a:latin typeface="Arial"/>
                <a:cs typeface="Arial"/>
              </a:rPr>
              <a:t>Online meetings can be scheduled ahead of time or start instantly.</a:t>
            </a:r>
          </a:p>
          <a:p>
            <a:r>
              <a:rPr lang="en-GB" sz="2000">
                <a:latin typeface="Arial"/>
                <a:cs typeface="Arial"/>
              </a:rPr>
              <a:t>Offers a `record meeting` function so that the session can be accessed again later by attendees or those who were able to attend but have been shared the link by the host.</a:t>
            </a:r>
          </a:p>
          <a:p>
            <a:r>
              <a:rPr lang="en-GB" sz="2000">
                <a:latin typeface="Arial"/>
                <a:cs typeface="Arial"/>
              </a:rPr>
              <a:t>All -in-one: It is a one app for everything-calling, texting .</a:t>
            </a:r>
          </a:p>
          <a:p>
            <a:r>
              <a:rPr lang="en-GB" sz="2000" dirty="0">
                <a:latin typeface="Arial"/>
                <a:cs typeface="Arial"/>
              </a:rPr>
              <a:t>Minimize Travel Time: The need for carers to drive to the main office.</a:t>
            </a:r>
          </a:p>
          <a:p>
            <a:r>
              <a:rPr lang="en-GB" sz="2000">
                <a:latin typeface="Arial"/>
                <a:cs typeface="Arial"/>
              </a:rPr>
              <a:t>Helps to store individual`s record organised and up to date.</a:t>
            </a:r>
          </a:p>
          <a:p>
            <a:r>
              <a:rPr lang="en-GB" sz="2000" b="1">
                <a:latin typeface="Arial"/>
                <a:cs typeface="Arial"/>
              </a:rPr>
              <a:t>Disadvantages/ Challenges:  </a:t>
            </a:r>
          </a:p>
          <a:p>
            <a:r>
              <a:rPr lang="en-GB" sz="2000">
                <a:latin typeface="Arial"/>
                <a:cs typeface="Arial"/>
              </a:rPr>
              <a:t>Greenfield Staff lack confidence in training as mentioned in the case study</a:t>
            </a:r>
          </a:p>
          <a:p>
            <a:r>
              <a:rPr lang="en-GB" sz="2000">
                <a:latin typeface="Arial"/>
                <a:cs typeface="Arial"/>
              </a:rPr>
              <a:t>Distraction getting notifications while trying to support an elderly client can be annoying .</a:t>
            </a:r>
          </a:p>
          <a:p>
            <a:r>
              <a:rPr lang="en-GB" sz="2000" dirty="0">
                <a:latin typeface="Arial"/>
                <a:cs typeface="Arial"/>
              </a:rPr>
              <a:t>Bad Signal: If a carer is in the house with no Wi-Fi or rural area with bad signal they won`t get their messages. </a:t>
            </a:r>
          </a:p>
          <a:p>
            <a:pPr marL="0" indent="0">
              <a:buNone/>
            </a:pPr>
            <a:r>
              <a:rPr lang="en-GB" sz="2000" dirty="0">
                <a:latin typeface="Arial"/>
                <a:cs typeface="Arial"/>
              </a:rPr>
              <a:t>       </a:t>
            </a:r>
            <a:r>
              <a:rPr lang="en-GB" sz="2000" b="1" dirty="0">
                <a:latin typeface="Arial"/>
                <a:cs typeface="Arial"/>
              </a:rPr>
              <a:t>  </a:t>
            </a:r>
            <a:endParaRPr lang="en-GB" sz="2000" dirty="0">
              <a:latin typeface="Arial"/>
              <a:cs typeface="Arial"/>
            </a:endParaRPr>
          </a:p>
          <a:p>
            <a:endParaRPr lang="en-GB" sz="2000"/>
          </a:p>
        </p:txBody>
      </p:sp>
    </p:spTree>
    <p:extLst>
      <p:ext uri="{BB962C8B-B14F-4D97-AF65-F5344CB8AC3E}">
        <p14:creationId xmlns:p14="http://schemas.microsoft.com/office/powerpoint/2010/main" val="556606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224C7-0849-EF37-C3A1-3D21A5269B6D}"/>
              </a:ext>
            </a:extLst>
          </p:cNvPr>
          <p:cNvSpPr>
            <a:spLocks noGrp="1"/>
          </p:cNvSpPr>
          <p:nvPr>
            <p:ph type="title"/>
          </p:nvPr>
        </p:nvSpPr>
        <p:spPr>
          <a:xfrm>
            <a:off x="804672" y="802955"/>
            <a:ext cx="4766330" cy="1454051"/>
          </a:xfrm>
        </p:spPr>
        <p:txBody>
          <a:bodyPr>
            <a:normAutofit/>
          </a:bodyPr>
          <a:lstStyle/>
          <a:p>
            <a:br>
              <a:rPr lang="en-GB" sz="3600" b="1">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6E30B4FE-339E-D74D-8A13-DD12626DC182}"/>
              </a:ext>
            </a:extLst>
          </p:cNvPr>
          <p:cNvSpPr>
            <a:spLocks noGrp="1"/>
          </p:cNvSpPr>
          <p:nvPr>
            <p:ph idx="1"/>
          </p:nvPr>
        </p:nvSpPr>
        <p:spPr>
          <a:xfrm>
            <a:off x="1609420" y="1383223"/>
            <a:ext cx="4765949" cy="3353476"/>
          </a:xfrm>
        </p:spPr>
        <p:txBody>
          <a:bodyPr anchor="t">
            <a:normAutofit/>
          </a:bodyPr>
          <a:lstStyle/>
          <a:p>
            <a:pPr marL="0" indent="0">
              <a:buNone/>
            </a:pPr>
            <a:r>
              <a:rPr lang="en-GB" sz="2000" dirty="0">
                <a:solidFill>
                  <a:schemeClr val="tx2"/>
                </a:solidFill>
                <a:latin typeface="Arial"/>
                <a:cs typeface="Arial"/>
              </a:rPr>
              <a:t>While Teams offers a huge potential for improvement, Greenfield will need to address these challenges through training, clear policies, and procedures to make sure carers in the field have the same information as the staff in the office, keeping patient safer and making work less stressful.            </a:t>
            </a:r>
          </a:p>
          <a:p>
            <a:endParaRPr lang="en-GB" sz="1800">
              <a:solidFill>
                <a:schemeClr val="tx2"/>
              </a:solidFill>
            </a:endParaRPr>
          </a:p>
        </p:txBody>
      </p:sp>
      <p:grpSp>
        <p:nvGrpSpPr>
          <p:cNvPr id="40" name="Group 39">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4" name="Freeform: Shape 3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usiness Growth">
            <a:extLst>
              <a:ext uri="{FF2B5EF4-FFF2-40B4-BE49-F238E27FC236}">
                <a16:creationId xmlns:a16="http://schemas.microsoft.com/office/drawing/2014/main" id="{A51596E4-632D-D8A3-F305-E8A3DF2FBB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224946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274C3-1EC0-2CBE-3520-ACF58CE3B42B}"/>
              </a:ext>
            </a:extLst>
          </p:cNvPr>
          <p:cNvSpPr>
            <a:spLocks noGrp="1"/>
          </p:cNvSpPr>
          <p:nvPr>
            <p:ph type="title"/>
          </p:nvPr>
        </p:nvSpPr>
        <p:spPr>
          <a:xfrm>
            <a:off x="838201" y="365125"/>
            <a:ext cx="5595256" cy="1807305"/>
          </a:xfrm>
        </p:spPr>
        <p:txBody>
          <a:bodyPr>
            <a:normAutofit/>
          </a:bodyPr>
          <a:lstStyle/>
          <a:p>
            <a:r>
              <a:rPr lang="en-GB" sz="3600" b="1">
                <a:latin typeface="Arial" panose="020B0604020202020204" pitchFamily="34" charset="0"/>
                <a:cs typeface="Arial" panose="020B0604020202020204" pitchFamily="34" charset="0"/>
              </a:rPr>
              <a:t>DIGITAL SAFETY ACTION PLAN FOR GREENFIELD</a:t>
            </a:r>
          </a:p>
        </p:txBody>
      </p:sp>
      <p:sp>
        <p:nvSpPr>
          <p:cNvPr id="8" name="Content Placeholder 7">
            <a:extLst>
              <a:ext uri="{FF2B5EF4-FFF2-40B4-BE49-F238E27FC236}">
                <a16:creationId xmlns:a16="http://schemas.microsoft.com/office/drawing/2014/main" id="{6D79C781-AF04-BC0B-DDA3-0C749547741C}"/>
              </a:ext>
            </a:extLst>
          </p:cNvPr>
          <p:cNvSpPr>
            <a:spLocks noGrp="1"/>
          </p:cNvSpPr>
          <p:nvPr>
            <p:ph idx="1"/>
          </p:nvPr>
        </p:nvSpPr>
        <p:spPr>
          <a:xfrm>
            <a:off x="838200" y="2333297"/>
            <a:ext cx="5387967" cy="4159578"/>
          </a:xfrm>
        </p:spPr>
        <p:txBody>
          <a:bodyPr vert="horz" lIns="91440" tIns="45720" rIns="91440" bIns="45720" rtlCol="0">
            <a:normAutofit/>
          </a:bodyPr>
          <a:lstStyle/>
          <a:p>
            <a:pPr marL="0" indent="0">
              <a:buNone/>
            </a:pPr>
            <a:r>
              <a:rPr lang="en-GB" sz="1700" b="1">
                <a:latin typeface="Arial" panose="020B0604020202020204" pitchFamily="34" charset="0"/>
                <a:cs typeface="Arial" panose="020B0604020202020204" pitchFamily="34" charset="0"/>
              </a:rPr>
              <a:t>    </a:t>
            </a:r>
            <a:r>
              <a:rPr lang="en-GB" sz="2400" b="1">
                <a:latin typeface="Arial" panose="020B0604020202020204" pitchFamily="34" charset="0"/>
                <a:cs typeface="Arial" panose="020B0604020202020204" pitchFamily="34" charset="0"/>
              </a:rPr>
              <a:t>Secure access</a:t>
            </a:r>
            <a:br>
              <a:rPr lang="en-GB" sz="1700" b="1">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secure access means making sure that only the right people can see or use sensitive information, systems, or areas and everything is protected from misuse, leaks, or harm.</a:t>
            </a:r>
            <a:endParaRPr lang="en-US" sz="2000">
              <a:latin typeface="Arial"/>
              <a:cs typeface="Arial"/>
            </a:endParaRPr>
          </a:p>
          <a:p>
            <a:r>
              <a:rPr lang="en-US" sz="2000">
                <a:latin typeface="Arial"/>
                <a:cs typeface="Arial"/>
              </a:rPr>
              <a:t>By enabling two step verification for the company staff members. </a:t>
            </a:r>
          </a:p>
          <a:p>
            <a:r>
              <a:rPr lang="en-US" sz="2000">
                <a:latin typeface="Arial"/>
                <a:cs typeface="Arial"/>
              </a:rPr>
              <a:t>By using the authenticator app for password less sign in</a:t>
            </a:r>
          </a:p>
          <a:p>
            <a:r>
              <a:rPr lang="en-US" sz="2000">
                <a:latin typeface="Arial"/>
                <a:cs typeface="Arial"/>
              </a:rPr>
              <a:t>Keeping all the devices updated</a:t>
            </a:r>
          </a:p>
          <a:p>
            <a:r>
              <a:rPr lang="en-US" sz="2000">
                <a:latin typeface="Arial"/>
                <a:cs typeface="Arial"/>
              </a:rPr>
              <a:t>Report any suspicious emails or messages you do not know (Microsoft, 2026)</a:t>
            </a:r>
          </a:p>
          <a:p>
            <a:pPr marL="0" indent="0">
              <a:buNone/>
            </a:pPr>
            <a:endParaRPr lang="en-US" sz="1700">
              <a:latin typeface="Arial"/>
              <a:cs typeface="Arial"/>
            </a:endParaRPr>
          </a:p>
          <a:p>
            <a:endParaRPr lang="en-US" sz="1700">
              <a:latin typeface="Arial"/>
              <a:cs typeface="Arial"/>
            </a:endParaRPr>
          </a:p>
        </p:txBody>
      </p:sp>
      <p:pic>
        <p:nvPicPr>
          <p:cNvPr id="4" name="Content Placeholder 3" descr="What is SASE?">
            <a:extLst>
              <a:ext uri="{FF2B5EF4-FFF2-40B4-BE49-F238E27FC236}">
                <a16:creationId xmlns:a16="http://schemas.microsoft.com/office/drawing/2014/main" id="{A14E691B-1BE8-48B6-429A-C2D93034E6D8}"/>
              </a:ext>
            </a:extLst>
          </p:cNvPr>
          <p:cNvPicPr>
            <a:picLocks noChangeAspect="1"/>
          </p:cNvPicPr>
          <p:nvPr/>
        </p:nvPicPr>
        <p:blipFill>
          <a:blip r:embed="rId2"/>
          <a:srcRect l="16678" r="2246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0854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75557-6865-8E8F-BA40-A8942BCAC74B}"/>
              </a:ext>
            </a:extLst>
          </p:cNvPr>
          <p:cNvSpPr>
            <a:spLocks noGrp="1"/>
          </p:cNvSpPr>
          <p:nvPr>
            <p:ph type="title"/>
          </p:nvPr>
        </p:nvSpPr>
        <p:spPr>
          <a:xfrm>
            <a:off x="669918" y="279470"/>
            <a:ext cx="4977976" cy="1270198"/>
          </a:xfrm>
        </p:spPr>
        <p:txBody>
          <a:bodyPr>
            <a:normAutofit/>
          </a:bodyPr>
          <a:lstStyle/>
          <a:p>
            <a:r>
              <a:rPr lang="en-GB" sz="3600">
                <a:solidFill>
                  <a:schemeClr val="tx2"/>
                </a:solidFill>
                <a:latin typeface="Arial" panose="020B0604020202020204" pitchFamily="34" charset="0"/>
                <a:cs typeface="Arial" panose="020B0604020202020204" pitchFamily="34" charset="0"/>
              </a:rPr>
              <a:t>Email awareness</a:t>
            </a:r>
          </a:p>
        </p:txBody>
      </p:sp>
      <p:sp>
        <p:nvSpPr>
          <p:cNvPr id="3" name="Content Placeholder 2">
            <a:extLst>
              <a:ext uri="{FF2B5EF4-FFF2-40B4-BE49-F238E27FC236}">
                <a16:creationId xmlns:a16="http://schemas.microsoft.com/office/drawing/2014/main" id="{F319917E-83ED-2C39-838A-CB1C75339CF3}"/>
              </a:ext>
            </a:extLst>
          </p:cNvPr>
          <p:cNvSpPr>
            <a:spLocks noGrp="1"/>
          </p:cNvSpPr>
          <p:nvPr>
            <p:ph idx="1"/>
          </p:nvPr>
        </p:nvSpPr>
        <p:spPr>
          <a:xfrm>
            <a:off x="236781" y="1395664"/>
            <a:ext cx="6741534" cy="4427620"/>
          </a:xfrm>
        </p:spPr>
        <p:txBody>
          <a:bodyPr anchor="ctr">
            <a:normAutofit/>
          </a:bodyPr>
          <a:lstStyle/>
          <a:p>
            <a:r>
              <a:rPr lang="en-GB" sz="2000">
                <a:solidFill>
                  <a:schemeClr val="tx2"/>
                </a:solidFill>
                <a:latin typeface="Arial" panose="020B0604020202020204" pitchFamily="34" charset="0"/>
                <a:cs typeface="Arial" panose="020B0604020202020204" pitchFamily="34" charset="0"/>
              </a:rPr>
              <a:t>Understanding phishing: phishing is a common tactic used by cyber criminals to trick individuals into proving personal information or downloading malware. Awareness training should include clear definitions and examples of phishing attempts such as emails that impersonate trusted sources.  (Sturman et al, 2025)</a:t>
            </a:r>
          </a:p>
          <a:p>
            <a:r>
              <a:rPr lang="en-GB" sz="2000">
                <a:solidFill>
                  <a:schemeClr val="tx2"/>
                </a:solidFill>
                <a:latin typeface="Arial" panose="020B0604020202020204" pitchFamily="34" charset="0"/>
                <a:cs typeface="Arial" panose="020B0604020202020204" pitchFamily="34" charset="0"/>
              </a:rPr>
              <a:t>Encouraging employers to adopt best practices, such as;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Keep software and antivirus programs up to date.</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Using strong, unique password for email accounts.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Verifying the authenticity of suspicious emails by contacting the sender directly.</a:t>
            </a:r>
          </a:p>
          <a:p>
            <a:r>
              <a:rPr lang="en-GB" sz="2000">
                <a:solidFill>
                  <a:schemeClr val="tx2"/>
                </a:solidFill>
                <a:latin typeface="Arial" panose="020B0604020202020204" pitchFamily="34" charset="0"/>
                <a:cs typeface="Arial" panose="020B0604020202020204" pitchFamily="34" charset="0"/>
              </a:rPr>
              <a:t>Reporting suspicious emails </a:t>
            </a:r>
          </a:p>
        </p:txBody>
      </p:sp>
      <p:pic>
        <p:nvPicPr>
          <p:cNvPr id="7" name="Graphic 6" descr="Computer">
            <a:extLst>
              <a:ext uri="{FF2B5EF4-FFF2-40B4-BE49-F238E27FC236}">
                <a16:creationId xmlns:a16="http://schemas.microsoft.com/office/drawing/2014/main" id="{C00E385C-AA9F-1655-05F4-96277C9041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09456" y="1618989"/>
            <a:ext cx="3620021" cy="3620021"/>
          </a:xfrm>
          <a:prstGeom prst="rect">
            <a:avLst/>
          </a:prstGeom>
        </p:spPr>
      </p:pic>
    </p:spTree>
    <p:extLst>
      <p:ext uri="{BB962C8B-B14F-4D97-AF65-F5344CB8AC3E}">
        <p14:creationId xmlns:p14="http://schemas.microsoft.com/office/powerpoint/2010/main" val="342720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734A5BD-E49E-42B8-98ED-D6E95FF1E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D015D03-FF32-9B22-F203-E0025EEB3705}"/>
              </a:ext>
            </a:extLst>
          </p:cNvPr>
          <p:cNvSpPr>
            <a:spLocks noGrp="1"/>
          </p:cNvSpPr>
          <p:nvPr>
            <p:ph type="title"/>
          </p:nvPr>
        </p:nvSpPr>
        <p:spPr>
          <a:xfrm>
            <a:off x="8368528" y="431212"/>
            <a:ext cx="3420305" cy="1906317"/>
          </a:xfrm>
        </p:spPr>
        <p:txBody>
          <a:bodyPr>
            <a:normAutofit/>
          </a:bodyPr>
          <a:lstStyle/>
          <a:p>
            <a:pPr algn="ctr"/>
            <a:r>
              <a:rPr lang="en-GB" sz="2800"/>
              <a:t>Data Management </a:t>
            </a:r>
            <a:endParaRPr lang="en-US" sz="2800"/>
          </a:p>
        </p:txBody>
      </p:sp>
      <p:sp>
        <p:nvSpPr>
          <p:cNvPr id="3" name="Content Placeholder 2">
            <a:extLst>
              <a:ext uri="{FF2B5EF4-FFF2-40B4-BE49-F238E27FC236}">
                <a16:creationId xmlns:a16="http://schemas.microsoft.com/office/drawing/2014/main" id="{68513C5C-1F47-BD05-7AAD-227C6A107D1D}"/>
              </a:ext>
            </a:extLst>
          </p:cNvPr>
          <p:cNvSpPr>
            <a:spLocks noGrp="1"/>
          </p:cNvSpPr>
          <p:nvPr>
            <p:ph idx="1"/>
          </p:nvPr>
        </p:nvSpPr>
        <p:spPr>
          <a:xfrm>
            <a:off x="587760" y="431213"/>
            <a:ext cx="6619845" cy="5709678"/>
          </a:xfrm>
        </p:spPr>
        <p:txBody>
          <a:bodyPr vert="horz" lIns="91440" tIns="45720" rIns="91440" bIns="45720" rtlCol="0" anchor="ctr">
            <a:noAutofit/>
          </a:bodyPr>
          <a:lstStyle/>
          <a:p>
            <a:r>
              <a:rPr lang="en-GB" sz="1600" b="1">
                <a:latin typeface="Arial" panose="020B0604020202020204" pitchFamily="34" charset="0"/>
                <a:cs typeface="Arial" panose="020B0604020202020204" pitchFamily="34" charset="0"/>
              </a:rPr>
              <a:t>Data security &amp; protection</a:t>
            </a:r>
            <a:r>
              <a:rPr lang="en-GB" sz="1600">
                <a:latin typeface="Arial" panose="020B0604020202020204" pitchFamily="34" charset="0"/>
                <a:cs typeface="Arial" panose="020B0604020202020204" pitchFamily="34" charset="0"/>
              </a:rPr>
              <a:t> </a:t>
            </a:r>
          </a:p>
          <a:p>
            <a:r>
              <a:rPr lang="en-GB" sz="1600" b="1">
                <a:latin typeface="Arial" panose="020B0604020202020204" pitchFamily="34" charset="0"/>
                <a:cs typeface="Arial" panose="020B0604020202020204" pitchFamily="34" charset="0"/>
              </a:rPr>
              <a:t>Goal: Secure Access</a:t>
            </a:r>
          </a:p>
          <a:p>
            <a:r>
              <a:rPr lang="en-GB" sz="1600">
                <a:latin typeface="Arial" panose="020B0604020202020204" pitchFamily="34" charset="0"/>
                <a:cs typeface="Arial" panose="020B0604020202020204" pitchFamily="34" charset="0"/>
              </a:rPr>
              <a:t>Use Microsoft Entra ID to manage staff access, Multi-Factor Authentication for secure logins, and Microsoft defender to monitor for suspicious activity.</a:t>
            </a:r>
          </a:p>
          <a:p>
            <a:r>
              <a:rPr lang="en-US" sz="1600" b="1">
                <a:latin typeface="Arial" panose="020B0604020202020204" pitchFamily="34" charset="0"/>
                <a:cs typeface="Arial" panose="020B0604020202020204" pitchFamily="34" charset="0"/>
              </a:rPr>
              <a:t>Improve Safe Data Management &amp; Protection</a:t>
            </a:r>
            <a:r>
              <a:rPr lang="en-GB" sz="1600">
                <a:latin typeface="Arial" panose="020B0604020202020204" pitchFamily="34" charset="0"/>
                <a:cs typeface="Arial" panose="020B0604020202020204" pitchFamily="34" charset="0"/>
              </a:rPr>
              <a:t> </a:t>
            </a:r>
          </a:p>
          <a:p>
            <a:r>
              <a:rPr lang="en-US" sz="1600" b="1">
                <a:latin typeface="Arial" panose="020B0604020202020204" pitchFamily="34" charset="0"/>
                <a:cs typeface="Arial" panose="020B0604020202020204" pitchFamily="34" charset="0"/>
              </a:rPr>
              <a:t>Goal: Protect care records</a:t>
            </a:r>
          </a:p>
          <a:p>
            <a:pPr marL="285750" indent="-285750">
              <a:buFont typeface="Arial"/>
              <a:buChar char="•"/>
            </a:pPr>
            <a:r>
              <a:rPr lang="en-GB" sz="1600">
                <a:latin typeface="Arial" panose="020B0604020202020204" pitchFamily="34" charset="0"/>
                <a:cs typeface="Arial" panose="020B0604020202020204" pitchFamily="34" charset="0"/>
              </a:rPr>
              <a:t>Use Microsoft share point and Microsoft defender to store manage and protect care data, with secure cloud storage, access controls and threat protection.</a:t>
            </a:r>
          </a:p>
          <a:p>
            <a:pPr marL="285750" indent="-285750">
              <a:buFont typeface="Arial"/>
              <a:buChar char="•"/>
            </a:pPr>
            <a:r>
              <a:rPr lang="en-GB" sz="1600">
                <a:latin typeface="Arial" panose="020B0604020202020204" pitchFamily="34" charset="0"/>
                <a:cs typeface="Arial" panose="020B0604020202020204" pitchFamily="34" charset="0"/>
              </a:rPr>
              <a:t> </a:t>
            </a:r>
            <a:r>
              <a:rPr lang="en-US" sz="1600" b="1">
                <a:latin typeface="Arial" panose="020B0604020202020204" pitchFamily="34" charset="0"/>
                <a:cs typeface="Arial" panose="020B0604020202020204" pitchFamily="34" charset="0"/>
              </a:rPr>
              <a:t>Improve Communication While Maintaining Digital Safety</a:t>
            </a:r>
            <a:endParaRPr lang="en-GB" sz="1600">
              <a:latin typeface="Arial" panose="020B0604020202020204" pitchFamily="34" charset="0"/>
              <a:cs typeface="Arial" panose="020B0604020202020204" pitchFamily="34" charset="0"/>
            </a:endParaRPr>
          </a:p>
          <a:p>
            <a:pPr marL="285750" indent="-285750">
              <a:buFont typeface="Arial"/>
              <a:buChar char="•"/>
            </a:pPr>
            <a:r>
              <a:rPr lang="en-US" sz="1600" b="1">
                <a:latin typeface="Arial" panose="020B0604020202020204" pitchFamily="34" charset="0"/>
                <a:cs typeface="Arial" panose="020B0604020202020204" pitchFamily="34" charset="0"/>
              </a:rPr>
              <a:t>Goal: Enable fast secure communication</a:t>
            </a:r>
          </a:p>
          <a:p>
            <a:pPr marL="285750" indent="-285750">
              <a:buFont typeface="Arial"/>
              <a:buChar char="•"/>
            </a:pPr>
            <a:r>
              <a:rPr lang="en-GB" sz="1600">
                <a:latin typeface="Arial" panose="020B0604020202020204" pitchFamily="34" charset="0"/>
                <a:cs typeface="Arial" panose="020B0604020202020204" pitchFamily="34" charset="0"/>
              </a:rPr>
              <a:t>Use Microsoft teams for care coordinator and staff updates through secure channels, and Outlook to automatically encrypt emails and restrict external sharing of sensitive information</a:t>
            </a:r>
            <a:endParaRPr lang="en-GB">
              <a:latin typeface="Arial" panose="020B0604020202020204" pitchFamily="34" charset="0"/>
              <a:cs typeface="Arial" panose="020B0604020202020204" pitchFamily="34" charset="0"/>
            </a:endParaRPr>
          </a:p>
          <a:p>
            <a:r>
              <a:rPr lang="en-US" sz="1600" b="1">
                <a:latin typeface="Arial" panose="020B0604020202020204" pitchFamily="34" charset="0"/>
                <a:cs typeface="Arial" panose="020B0604020202020204" pitchFamily="34" charset="0"/>
              </a:rPr>
              <a:t>Increase Staff Awareness &amp; Reduce Human Error</a:t>
            </a:r>
            <a:endParaRPr lang="en-GB" sz="1600" b="1">
              <a:latin typeface="Arial" panose="020B0604020202020204" pitchFamily="34" charset="0"/>
              <a:cs typeface="Arial" panose="020B0604020202020204" pitchFamily="34" charset="0"/>
            </a:endParaRPr>
          </a:p>
          <a:p>
            <a:r>
              <a:rPr lang="en-GB" sz="1600" b="1">
                <a:latin typeface="Arial" panose="020B0604020202020204" pitchFamily="34" charset="0"/>
                <a:cs typeface="Arial" panose="020B0604020202020204" pitchFamily="34" charset="0"/>
              </a:rPr>
              <a:t>Goal: Build safety among care workers </a:t>
            </a:r>
          </a:p>
          <a:p>
            <a:r>
              <a:rPr lang="en-GB" sz="1600">
                <a:latin typeface="Arial" panose="020B0604020202020204" pitchFamily="34" charset="0"/>
                <a:cs typeface="Arial" panose="020B0604020202020204" pitchFamily="34" charset="0"/>
              </a:rPr>
              <a:t>Use Microsoft Defender and provide short cybersecurity training to help staff protect client data, spot phishing and reduce human error.</a:t>
            </a:r>
          </a:p>
        </p:txBody>
      </p:sp>
      <p:sp>
        <p:nvSpPr>
          <p:cNvPr id="26" name="Rectangle 25">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713"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84715"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Graphic 6" descr="Lock">
            <a:extLst>
              <a:ext uri="{FF2B5EF4-FFF2-40B4-BE49-F238E27FC236}">
                <a16:creationId xmlns:a16="http://schemas.microsoft.com/office/drawing/2014/main" id="{FB1D379E-CE79-7C07-1741-8DB31648E5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3957" y="3090471"/>
            <a:ext cx="3445801" cy="3445801"/>
          </a:xfrm>
          <a:prstGeom prst="rect">
            <a:avLst/>
          </a:prstGeom>
        </p:spPr>
      </p:pic>
    </p:spTree>
    <p:extLst>
      <p:ext uri="{BB962C8B-B14F-4D97-AF65-F5344CB8AC3E}">
        <p14:creationId xmlns:p14="http://schemas.microsoft.com/office/powerpoint/2010/main" val="168915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6EEBE-11FE-B5C8-6E5E-ED7B002C33C8}"/>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CONFIDENTIALITY AND COMPLAINCE</a:t>
            </a:r>
          </a:p>
        </p:txBody>
      </p:sp>
      <p:graphicFrame>
        <p:nvGraphicFramePr>
          <p:cNvPr id="17" name="Content Placeholder 2">
            <a:extLst>
              <a:ext uri="{FF2B5EF4-FFF2-40B4-BE49-F238E27FC236}">
                <a16:creationId xmlns:a16="http://schemas.microsoft.com/office/drawing/2014/main" id="{BEB3E39F-7A61-58A5-6BDD-3B6887C7CB7A}"/>
              </a:ext>
            </a:extLst>
          </p:cNvPr>
          <p:cNvGraphicFramePr/>
          <p:nvPr>
            <p:extLst>
              <p:ext uri="{D42A27DB-BD31-4B8C-83A1-F6EECF244321}">
                <p14:modId xmlns:p14="http://schemas.microsoft.com/office/powerpoint/2010/main" val="89833056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6064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6AE26-7C12-16C4-4F82-2DC92022FC43}"/>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Benefits to greenfield</a:t>
            </a:r>
          </a:p>
        </p:txBody>
      </p:sp>
      <p:graphicFrame>
        <p:nvGraphicFramePr>
          <p:cNvPr id="5" name="Content Placeholder 2">
            <a:extLst>
              <a:ext uri="{FF2B5EF4-FFF2-40B4-BE49-F238E27FC236}">
                <a16:creationId xmlns:a16="http://schemas.microsoft.com/office/drawing/2014/main" id="{C13E2B49-FDFC-D1D8-CC32-FFFEBA39EA75}"/>
              </a:ext>
            </a:extLst>
          </p:cNvPr>
          <p:cNvGraphicFramePr>
            <a:graphicFrameLocks noGrp="1"/>
          </p:cNvGraphicFramePr>
          <p:nvPr>
            <p:ph idx="1"/>
            <p:extLst>
              <p:ext uri="{D42A27DB-BD31-4B8C-83A1-F6EECF244321}">
                <p14:modId xmlns:p14="http://schemas.microsoft.com/office/powerpoint/2010/main" val="150386548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9793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924E6-7DC8-40EE-71C4-E3F2EEF221A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27E30F80-0131-AA30-A0B6-3F37494B1134}"/>
              </a:ext>
            </a:extLst>
          </p:cNvPr>
          <p:cNvGraphicFramePr>
            <a:graphicFrameLocks noGrp="1"/>
          </p:cNvGraphicFramePr>
          <p:nvPr>
            <p:ph idx="1"/>
            <p:extLst>
              <p:ext uri="{D42A27DB-BD31-4B8C-83A1-F6EECF244321}">
                <p14:modId xmlns:p14="http://schemas.microsoft.com/office/powerpoint/2010/main" val="26591338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1084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C7F2-5FFC-C21B-1C16-0600DCB6F78D}"/>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3554BC1F-4320-DEDD-BC19-31CC1BF3A90D}"/>
              </a:ext>
            </a:extLst>
          </p:cNvPr>
          <p:cNvSpPr>
            <a:spLocks noGrp="1"/>
          </p:cNvSpPr>
          <p:nvPr>
            <p:ph idx="1"/>
          </p:nvPr>
        </p:nvSpPr>
        <p:spPr>
          <a:xfrm>
            <a:off x="838200" y="1825625"/>
            <a:ext cx="10515600" cy="4782004"/>
          </a:xfrm>
        </p:spPr>
        <p:txBody>
          <a:bodyPr vert="horz" lIns="91440" tIns="45720" rIns="91440" bIns="45720" rtlCol="0" anchor="t">
            <a:normAutofit fontScale="92500" lnSpcReduction="10000"/>
          </a:bodyPr>
          <a:lstStyle/>
          <a:p>
            <a:endParaRPr lang="en-GB" sz="2000">
              <a:latin typeface="Arial"/>
              <a:cs typeface="Arial"/>
            </a:endParaRPr>
          </a:p>
          <a:p>
            <a:r>
              <a:rPr lang="en-GB" sz="2000">
                <a:latin typeface="Arial"/>
                <a:cs typeface="Arial"/>
              </a:rPr>
              <a:t>Microsoft.com. (2025). </a:t>
            </a:r>
            <a:r>
              <a:rPr lang="en-GB" sz="2000" i="1">
                <a:latin typeface="Arial"/>
                <a:cs typeface="Arial"/>
              </a:rPr>
              <a:t>How to help keep your Microsoft account secure - Microsoft Support</a:t>
            </a:r>
            <a:r>
              <a:rPr lang="en-GB" sz="2000">
                <a:latin typeface="Arial"/>
                <a:cs typeface="Arial"/>
              </a:rPr>
              <a:t>. [online] Available at: </a:t>
            </a:r>
            <a:r>
              <a:rPr lang="en-GB" sz="2000">
                <a:latin typeface="Arial"/>
                <a:cs typeface="Arial"/>
                <a:hlinkClick r:id="rId2"/>
              </a:rPr>
              <a:t>https://support.microsoft.com/en-us/account-billing/how-to-help-keep-your-microsoft-account-secure-628538c2-7006-33bb-5ef4-c917657362b9</a:t>
            </a:r>
            <a:r>
              <a:rPr lang="en-GB" sz="2000">
                <a:latin typeface="Arial"/>
                <a:cs typeface="Arial"/>
              </a:rPr>
              <a:t>. accessed on 12 February 2026</a:t>
            </a:r>
          </a:p>
          <a:p>
            <a:r>
              <a:rPr lang="en-GB" sz="2200">
                <a:latin typeface="Arial" panose="020B0604020202020204" pitchFamily="34" charset="0"/>
                <a:ea typeface="+mn-lt"/>
                <a:cs typeface="Arial" panose="020B0604020202020204" pitchFamily="34" charset="0"/>
              </a:rPr>
              <a:t>Microsoft(2024)Identify and access management best practices. Available at: </a:t>
            </a:r>
            <a:r>
              <a:rPr lang="en-GB" sz="2200">
                <a:latin typeface="Arial" panose="020B0604020202020204" pitchFamily="34" charset="0"/>
                <a:ea typeface="+mn-lt"/>
                <a:cs typeface="Arial" panose="020B0604020202020204" pitchFamily="34" charset="0"/>
                <a:hlinkClick r:id="rId3"/>
              </a:rPr>
              <a:t>https://learn.microsoft.com/en-us/azure/security/fundementals/identity-management-best-practices</a:t>
            </a:r>
            <a:r>
              <a:rPr lang="en-GB" sz="2200">
                <a:latin typeface="Arial" panose="020B0604020202020204" pitchFamily="34" charset="0"/>
                <a:ea typeface="+mn-lt"/>
                <a:cs typeface="Arial" panose="020B0604020202020204" pitchFamily="34" charset="0"/>
              </a:rPr>
              <a:t> (Accessed: 13 February 2026).</a:t>
            </a:r>
            <a:endParaRPr lang="en-GB" sz="2200">
              <a:latin typeface="Arial" panose="020B0604020202020204" pitchFamily="34" charset="0"/>
              <a:cs typeface="Arial" panose="020B0604020202020204" pitchFamily="34" charset="0"/>
            </a:endParaRPr>
          </a:p>
          <a:p>
            <a:r>
              <a:rPr lang="en-GB" sz="2000">
                <a:latin typeface="Arial"/>
                <a:cs typeface="Arial"/>
              </a:rPr>
              <a:t>NHS(2025)</a:t>
            </a:r>
            <a:r>
              <a:rPr lang="en-GB" sz="2000" i="1">
                <a:latin typeface="Arial"/>
                <a:cs typeface="Arial"/>
              </a:rPr>
              <a:t>Microsoft Teams and Remote Working</a:t>
            </a:r>
            <a:r>
              <a:rPr lang="en-GB" sz="2000">
                <a:latin typeface="Arial"/>
                <a:cs typeface="Arial"/>
              </a:rPr>
              <a:t>. Available at:</a:t>
            </a:r>
            <a:r>
              <a:rPr lang="en-GB" sz="2000">
                <a:latin typeface="Arial"/>
                <a:ea typeface="+mn-lt"/>
                <a:cs typeface="Arial"/>
              </a:rPr>
              <a:t> </a:t>
            </a:r>
            <a:r>
              <a:rPr lang="en-GB" sz="2000">
                <a:latin typeface="Arial"/>
                <a:ea typeface="+mn-lt"/>
                <a:cs typeface="Arial"/>
                <a:hlinkClick r:id="rId4"/>
              </a:rPr>
              <a:t>https://www.england.nhs.uk/long-read/microsoft-teams-and-remote-working/</a:t>
            </a:r>
            <a:r>
              <a:rPr lang="en-GB" sz="2000">
                <a:latin typeface="Arial"/>
                <a:ea typeface="+mn-lt"/>
                <a:cs typeface="Arial"/>
              </a:rPr>
              <a:t> Accessed: 7 February 2026</a:t>
            </a:r>
          </a:p>
          <a:p>
            <a:r>
              <a:rPr lang="en-GB" sz="2000" err="1">
                <a:latin typeface="Arial"/>
                <a:ea typeface="+mn-lt"/>
                <a:cs typeface="Arial"/>
              </a:rPr>
              <a:t>Sturman,D</a:t>
            </a:r>
            <a:r>
              <a:rPr lang="en-GB" sz="2000">
                <a:latin typeface="Arial"/>
                <a:ea typeface="+mn-lt"/>
                <a:cs typeface="Arial"/>
              </a:rPr>
              <a:t>., </a:t>
            </a:r>
            <a:r>
              <a:rPr lang="en-GB" sz="2000" err="1">
                <a:latin typeface="Arial"/>
                <a:ea typeface="+mn-lt"/>
                <a:cs typeface="Arial"/>
              </a:rPr>
              <a:t>Auton,J</a:t>
            </a:r>
            <a:r>
              <a:rPr lang="en-GB" sz="2000">
                <a:latin typeface="Arial"/>
                <a:ea typeface="+mn-lt"/>
                <a:cs typeface="Arial"/>
              </a:rPr>
              <a:t>. C. and </a:t>
            </a:r>
            <a:r>
              <a:rPr lang="en-GB" sz="2000" err="1">
                <a:latin typeface="Arial"/>
                <a:ea typeface="+mn-lt"/>
                <a:cs typeface="Arial"/>
              </a:rPr>
              <a:t>Morrisons,B.W</a:t>
            </a:r>
            <a:r>
              <a:rPr lang="en-GB" sz="2000">
                <a:latin typeface="Arial"/>
                <a:ea typeface="+mn-lt"/>
                <a:cs typeface="Arial"/>
              </a:rPr>
              <a:t>.(2024). Security awareness, decision style, knowledge, and phishing email detection: moderate mediation analyses. </a:t>
            </a:r>
            <a:r>
              <a:rPr lang="en-GB" sz="2000" i="1">
                <a:latin typeface="Arial"/>
                <a:ea typeface="+mn-lt"/>
                <a:cs typeface="Arial"/>
              </a:rPr>
              <a:t>Computers &amp;security, </a:t>
            </a:r>
            <a:r>
              <a:rPr lang="en-GB" sz="2000">
                <a:latin typeface="Arial"/>
                <a:ea typeface="+mn-lt"/>
                <a:cs typeface="Arial"/>
              </a:rPr>
              <a:t>pp. 104129-104129.doi:https://doi.org/10.1016/j.cose.2024.104129.</a:t>
            </a:r>
          </a:p>
          <a:p>
            <a:r>
              <a:rPr lang="en-GB" sz="2000">
                <a:latin typeface="Arial"/>
                <a:cs typeface="Arial"/>
              </a:rPr>
              <a:t>Uk government (2018) </a:t>
            </a:r>
            <a:r>
              <a:rPr lang="en-GB" sz="2000" i="1">
                <a:latin typeface="Arial"/>
                <a:cs typeface="Arial"/>
              </a:rPr>
              <a:t>data protection act 2018.</a:t>
            </a:r>
            <a:r>
              <a:rPr lang="en-GB" sz="2000">
                <a:latin typeface="Arial"/>
                <a:cs typeface="Arial"/>
              </a:rPr>
              <a:t> available at: </a:t>
            </a:r>
            <a:r>
              <a:rPr lang="en-GB" sz="2000">
                <a:latin typeface="Arial"/>
                <a:cs typeface="Arial"/>
                <a:hlinkClick r:id="rId5"/>
              </a:rPr>
              <a:t>https://www.legislation.gov.uk/ukpga/2018/12/contents</a:t>
            </a:r>
            <a:r>
              <a:rPr lang="en-GB" sz="2000">
                <a:latin typeface="Arial"/>
                <a:cs typeface="Arial"/>
              </a:rPr>
              <a:t> (accessed on 13 February 2026)</a:t>
            </a:r>
          </a:p>
          <a:p>
            <a:endParaRPr lang="en-GB"/>
          </a:p>
          <a:p>
            <a:endParaRPr lang="en-GB"/>
          </a:p>
        </p:txBody>
      </p:sp>
    </p:spTree>
    <p:extLst>
      <p:ext uri="{BB962C8B-B14F-4D97-AF65-F5344CB8AC3E}">
        <p14:creationId xmlns:p14="http://schemas.microsoft.com/office/powerpoint/2010/main" val="1624468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Magnifying glass and question mark">
            <a:extLst>
              <a:ext uri="{FF2B5EF4-FFF2-40B4-BE49-F238E27FC236}">
                <a16:creationId xmlns:a16="http://schemas.microsoft.com/office/drawing/2014/main" id="{E683F230-E2B0-BD89-E27B-9F0DB5F8ADAA}"/>
              </a:ext>
            </a:extLst>
          </p:cNvPr>
          <p:cNvPicPr>
            <a:picLocks noChangeAspect="1"/>
          </p:cNvPicPr>
          <p:nvPr/>
        </p:nvPicPr>
        <p:blipFill>
          <a:blip r:embed="rId2"/>
          <a:srcRect t="8676" b="2436"/>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31"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33" name="Group 3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34" name="Freeform: Shape 3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43DC96F-E202-3926-0952-6D443F69EA5D}"/>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a:solidFill>
                  <a:srgbClr val="FFFFFF"/>
                </a:solidFill>
              </a:rPr>
              <a:t>Thank you for your time</a:t>
            </a:r>
          </a:p>
        </p:txBody>
      </p:sp>
      <p:sp>
        <p:nvSpPr>
          <p:cNvPr id="3" name="Content Placeholder 2">
            <a:extLst>
              <a:ext uri="{FF2B5EF4-FFF2-40B4-BE49-F238E27FC236}">
                <a16:creationId xmlns:a16="http://schemas.microsoft.com/office/drawing/2014/main" id="{C1EA26F2-5F5C-4171-28DE-DECCA022627F}"/>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a:solidFill>
                  <a:srgbClr val="FFFFFF"/>
                </a:solidFill>
              </a:rPr>
              <a:t>Do you have any questions please?</a:t>
            </a:r>
          </a:p>
        </p:txBody>
      </p:sp>
    </p:spTree>
    <p:extLst>
      <p:ext uri="{BB962C8B-B14F-4D97-AF65-F5344CB8AC3E}">
        <p14:creationId xmlns:p14="http://schemas.microsoft.com/office/powerpoint/2010/main" val="387808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a1f1bd567cb27fdfd1a1fe1737c58f9a">
  <xsd:schema xmlns:xsd="http://www.w3.org/2001/XMLSchema" xmlns:xs="http://www.w3.org/2001/XMLSchema" xmlns:p="http://schemas.microsoft.com/office/2006/metadata/properties" xmlns:ns3="901b7179-a49d-4669-ab88-101a0e80079b" targetNamespace="http://schemas.microsoft.com/office/2006/metadata/properties" ma:root="true" ma:fieldsID="d76e2d1612fe4a5761331fcc68759d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1F2309A1-336D-4367-AAA4-5D3560B89B0E}">
  <ds:schemaRefs>
    <ds:schemaRef ds:uri="901b7179-a49d-4669-ab88-101a0e80079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246489DF-2EA5-41B8-AE2F-E3C5D9B04306}">
  <ds:schemaRefs>
    <ds:schemaRef ds:uri="http://schemas.microsoft.com/sharepoint/v3/contenttype/forms"/>
  </ds:schemaRefs>
</ds:datastoreItem>
</file>

<file path=customXml/itemProps3.xml><?xml version="1.0" encoding="utf-8"?>
<ds:datastoreItem xmlns:ds="http://schemas.openxmlformats.org/officeDocument/2006/customXml" ds:itemID="{A9AEABAD-C881-4793-983E-512C28FD975E}">
  <ds:schemaRefs>
    <ds:schemaRef ds:uri="901b7179-a49d-4669-ab88-101a0e80079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Notes>
  <HiddenSlides>1</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How Microsoft 365 can help improve  Greenfields Home Care Agency</vt:lpstr>
      <vt:lpstr>main presentation overview</vt:lpstr>
      <vt:lpstr>Improving medication tracking with Excel</vt:lpstr>
      <vt:lpstr>How Teams help staff communicate across different location(e. g, between carers in the field and main office).</vt:lpstr>
      <vt:lpstr>The advantages and Challenges of Microsoft Teams.</vt:lpstr>
      <vt:lpstr> </vt:lpstr>
      <vt:lpstr>DIGITAL SAFETY ACTION PLAN FOR GREENFIELD</vt:lpstr>
      <vt:lpstr>Email awareness</vt:lpstr>
      <vt:lpstr>Data Management </vt:lpstr>
      <vt:lpstr>CONFIDENTIALITY AND COMPLAINCE</vt:lpstr>
      <vt:lpstr>Benefits to greenfield</vt:lpstr>
      <vt:lpstr>conclusion</vt:lpstr>
      <vt:lpstr>Reference list</vt:lpstr>
      <vt:lpstr>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Greenfield Home Care Agence.</dc:title>
  <dc:creator>Annie Goddard (2525262)</dc:creator>
  <cp:revision>251</cp:revision>
  <dcterms:created xsi:type="dcterms:W3CDTF">2026-01-29T17:35:07Z</dcterms:created>
  <dcterms:modified xsi:type="dcterms:W3CDTF">2026-02-15T21:52:16Z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