
<file path=[Content_Types].xml><?xml version="1.0" encoding="utf-8"?>
<Types xmlns="http://schemas.openxmlformats.org/package/2006/content-types">
  <Default Extension="bin" ContentType="application/vnd.openxmlformats-officedocument.presentationml.printerSettings"/>
  <Default Extension="jpeg" ContentType="image/jpe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thumbnail" Target="docProps/thumbnail.jpeg"/><Relationship Id="rId3" Type="http://schemas.openxmlformats.org/package/2006/relationships/metadata/core-properties" Target="docProps/core.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7"/>
    <p:sldId id="257" r:id="rId8"/>
    <p:sldId id="258" r:id="rId9"/>
    <p:sldId id="259" r:id="rId10"/>
    <p:sldId id="260" r:id="rId11"/>
    <p:sldId id="261" r:id="rId12"/>
    <p:sldId id="262" r:id="rId13"/>
    <p:sldId id="263" r:id="rId14"/>
    <p:sldId id="264" r:id="rId15"/>
    <p:sldId id="265" r:id="rId1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124" d="100"/>
          <a:sy n="124" d="100"/>
        </p:scale>
        <p:origin x="-1512" y="-11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10" Type="http://schemas.openxmlformats.org/officeDocument/2006/relationships/slide" Target="slides/slide4.xml"/><Relationship Id="rId11" Type="http://schemas.openxmlformats.org/officeDocument/2006/relationships/slide" Target="slides/slide5.xml"/><Relationship Id="rId12" Type="http://schemas.openxmlformats.org/officeDocument/2006/relationships/slide" Target="slides/slide6.xml"/><Relationship Id="rId13" Type="http://schemas.openxmlformats.org/officeDocument/2006/relationships/slide" Target="slides/slide7.xml"/><Relationship Id="rId14" Type="http://schemas.openxmlformats.org/officeDocument/2006/relationships/slide" Target="slides/slide8.xml"/><Relationship Id="rId15" Type="http://schemas.openxmlformats.org/officeDocument/2006/relationships/slide" Target="slides/slide9.xml"/><Relationship Id="rId16" Type="http://schemas.openxmlformats.org/officeDocument/2006/relationships/slide" Target="slides/slide10.xml"/><Relationship Id="rId2" Type="http://schemas.openxmlformats.org/officeDocument/2006/relationships/printerSettings" Target="printerSettings/printerSettings1.bin"/><Relationship Id="rId3" Type="http://schemas.openxmlformats.org/officeDocument/2006/relationships/presProps" Target="presProps.xml"/><Relationship Id="rId4" Type="http://schemas.openxmlformats.org/officeDocument/2006/relationships/viewProps" Target="viewProps.xml"/><Relationship Id="rId5" Type="http://schemas.openxmlformats.org/officeDocument/2006/relationships/theme" Target="theme/theme1.xml"/><Relationship Id="rId6" Type="http://schemas.openxmlformats.org/officeDocument/2006/relationships/tableStyles" Target="tableStyles.xml"/><Relationship Id="rId7" Type="http://schemas.openxmlformats.org/officeDocument/2006/relationships/slide" Target="slides/slide1.xml"/><Relationship Id="rId8" Type="http://schemas.openxmlformats.org/officeDocument/2006/relationships/slide" Target="slides/slide2.xml"/><Relationship Id="rId9"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t>1/27/13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t>1/27/13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1/27/13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5BCAD085-E8A6-8845-BD4E-CB4CCA059FC4}" type="datetimeFigureOut">
              <a:rPr lang="en-US" smtClean="0"/>
              <a:t>1/27/13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5BCAD085-E8A6-8845-BD4E-CB4CCA059FC4}" type="datetimeFigureOut">
              <a:rPr lang="en-US" smtClean="0"/>
              <a:t>1/27/13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5BCAD085-E8A6-8845-BD4E-CB4CCA059FC4}" type="datetimeFigureOut">
              <a:rPr lang="en-US" smtClean="0"/>
              <a:t>1/27/13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1/27/13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1/27/13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1/27/13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t>1/27/13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t>1/27/13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theme" Target="../theme/theme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1/27/13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Title 1"/>
          <p:cNvSpPr>
            <a:spLocks noGrp="1"/>
          </p:cNvSpPr>
          <p:nvPr>
            <p:ph type="title"/>
          </p:nvPr>
        </p:nvSpPr>
        <p:spPr/>
        <p:txBody>
          <a:bodyPr/>
          <a:lstStyle/>
          <a:p>
            <a:pPr>
              <a:defRPr sz="3200" b="1">
                <a:solidFill>
                  <a:srgbClr val="2E74B5"/>
                </a:solidFill>
              </a:defRPr>
            </a:pPr>
            <a:r>
              <a:t>Conflict Management and Resolution Strategies</a:t>
            </a:r>
          </a:p>
        </p:txBody>
      </p:sp>
      <p:sp>
        <p:nvSpPr>
          <p:cNvPr id="3" name="Content Placeholder 2"/>
          <p:cNvSpPr>
            <a:spLocks noGrp="1"/>
          </p:cNvSpPr>
          <p:nvPr>
            <p:ph idx="1"/>
          </p:nvPr>
        </p:nvSpPr>
        <p:spPr/>
        <p:txBody>
          <a:bodyPr/>
          <a:lstStyle/>
          <a:p>
            <a:pPr>
              <a:defRPr sz="2000">
                <a:solidFill>
                  <a:srgbClr val="000000"/>
                </a:solidFill>
              </a:defRPr>
            </a:pPr>
            <a:r>
              <a:t>This presentation is about conflict and how to deal with it better. We all get into arguments sometimes, so it's good to know how to handle them in a good way.</a:t>
            </a:r>
          </a:p>
        </p:txBody>
      </p:sp>
    </p:spTree>
  </p:cSld>
  <p:clrMapOvr>
    <a:masterClrMapping/>
  </p:clrMapOvr>
</p:sld>
</file>

<file path=ppt/slides/slide2.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Title 1"/>
          <p:cNvSpPr>
            <a:spLocks noGrp="1"/>
          </p:cNvSpPr>
          <p:nvPr>
            <p:ph type="title"/>
          </p:nvPr>
        </p:nvSpPr>
        <p:spPr/>
        <p:txBody>
          <a:bodyPr/>
          <a:lstStyle/>
          <a:p>
            <a:pPr>
              <a:defRPr sz="3200" b="1">
                <a:solidFill>
                  <a:srgbClr val="2E74B5"/>
                </a:solidFill>
              </a:defRPr>
            </a:pPr>
            <a:r>
              <a:t>What is Conflict?</a:t>
            </a:r>
          </a:p>
        </p:txBody>
      </p:sp>
      <p:sp>
        <p:nvSpPr>
          <p:cNvPr id="3" name="Content Placeholder 2"/>
          <p:cNvSpPr>
            <a:spLocks noGrp="1"/>
          </p:cNvSpPr>
          <p:nvPr>
            <p:ph idx="1"/>
          </p:nvPr>
        </p:nvSpPr>
        <p:spPr/>
        <p:txBody>
          <a:bodyPr/>
          <a:lstStyle/>
          <a:p>
            <a:pPr>
              <a:defRPr sz="2000">
                <a:solidFill>
                  <a:srgbClr val="000000"/>
                </a:solidFill>
              </a:defRPr>
            </a:pPr>
            <a:r>
              <a:t>Conflict means when people don’t agree or have a fight or an argument. It can happen at school, at home, or at work. Some people shout, others stay quiet. It's not always bad tho, sometimes it helps people understand each other better.</a:t>
            </a:r>
          </a:p>
        </p:txBody>
      </p:sp>
    </p:spTree>
  </p:cSld>
  <p:clrMapOvr>
    <a:masterClrMapping/>
  </p:clrMapOvr>
</p:sld>
</file>

<file path=ppt/slides/slide3.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Title 1"/>
          <p:cNvSpPr>
            <a:spLocks noGrp="1"/>
          </p:cNvSpPr>
          <p:nvPr>
            <p:ph type="title"/>
          </p:nvPr>
        </p:nvSpPr>
        <p:spPr/>
        <p:txBody>
          <a:bodyPr/>
          <a:lstStyle/>
          <a:p>
            <a:pPr>
              <a:defRPr sz="3200" b="1">
                <a:solidFill>
                  <a:srgbClr val="2E74B5"/>
                </a:solidFill>
              </a:defRPr>
            </a:pPr>
            <a:r>
              <a:t>Why Conflict Happens</a:t>
            </a:r>
          </a:p>
        </p:txBody>
      </p:sp>
      <p:sp>
        <p:nvSpPr>
          <p:cNvPr id="3" name="Content Placeholder 2"/>
          <p:cNvSpPr>
            <a:spLocks noGrp="1"/>
          </p:cNvSpPr>
          <p:nvPr>
            <p:ph idx="1"/>
          </p:nvPr>
        </p:nvSpPr>
        <p:spPr/>
        <p:txBody>
          <a:bodyPr/>
          <a:lstStyle/>
          <a:p>
            <a:pPr>
              <a:defRPr sz="2000">
                <a:solidFill>
                  <a:srgbClr val="000000"/>
                </a:solidFill>
              </a:defRPr>
            </a:pPr>
            <a:r>
              <a:t>There are lots of reasons. Maybe someone misunderstands something. Maybe people want different things. Or they're stressed or tired. Also, sometimes personalities just don’t click.</a:t>
            </a:r>
          </a:p>
        </p:txBody>
      </p:sp>
    </p:spTree>
  </p:cSld>
  <p:clrMapOvr>
    <a:masterClrMapping/>
  </p:clrMapOvr>
</p:sld>
</file>

<file path=ppt/slides/slide4.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Title 1"/>
          <p:cNvSpPr>
            <a:spLocks noGrp="1"/>
          </p:cNvSpPr>
          <p:nvPr>
            <p:ph type="title"/>
          </p:nvPr>
        </p:nvSpPr>
        <p:spPr/>
        <p:txBody>
          <a:bodyPr/>
          <a:lstStyle/>
          <a:p>
            <a:pPr>
              <a:defRPr sz="3200" b="1">
                <a:solidFill>
                  <a:srgbClr val="2E74B5"/>
                </a:solidFill>
              </a:defRPr>
            </a:pPr>
            <a:r>
              <a:t>Why It’s Important to Manage Conflict</a:t>
            </a:r>
          </a:p>
        </p:txBody>
      </p:sp>
      <p:sp>
        <p:nvSpPr>
          <p:cNvPr id="3" name="Content Placeholder 2"/>
          <p:cNvSpPr>
            <a:spLocks noGrp="1"/>
          </p:cNvSpPr>
          <p:nvPr>
            <p:ph idx="1"/>
          </p:nvPr>
        </p:nvSpPr>
        <p:spPr/>
        <p:txBody>
          <a:bodyPr/>
          <a:lstStyle/>
          <a:p>
            <a:pPr>
              <a:defRPr sz="2000">
                <a:solidFill>
                  <a:srgbClr val="000000"/>
                </a:solidFill>
              </a:defRPr>
            </a:pPr>
            <a:r>
              <a:t>If you don’t deal with conflict, it can get worse. People can stop talking, or friendships break. But if you solve it, you feel better, and everything works smoother. Teams can also do better when they know how to deal with problems.</a:t>
            </a:r>
          </a:p>
        </p:txBody>
      </p:sp>
    </p:spTree>
  </p:cSld>
  <p:clrMapOvr>
    <a:masterClrMapping/>
  </p:clrMapOvr>
</p:sld>
</file>

<file path=ppt/slides/slide5.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Title 1"/>
          <p:cNvSpPr>
            <a:spLocks noGrp="1"/>
          </p:cNvSpPr>
          <p:nvPr>
            <p:ph type="title"/>
          </p:nvPr>
        </p:nvSpPr>
        <p:spPr/>
        <p:txBody>
          <a:bodyPr/>
          <a:lstStyle/>
          <a:p>
            <a:pPr>
              <a:defRPr sz="3200" b="1">
                <a:solidFill>
                  <a:srgbClr val="2E74B5"/>
                </a:solidFill>
              </a:defRPr>
            </a:pPr>
            <a:r>
              <a:t>Different Ways People Handle Conflict</a:t>
            </a:r>
          </a:p>
        </p:txBody>
      </p:sp>
      <p:sp>
        <p:nvSpPr>
          <p:cNvPr id="3" name="Content Placeholder 2"/>
          <p:cNvSpPr>
            <a:spLocks noGrp="1"/>
          </p:cNvSpPr>
          <p:nvPr>
            <p:ph idx="1"/>
          </p:nvPr>
        </p:nvSpPr>
        <p:spPr/>
        <p:txBody>
          <a:bodyPr/>
          <a:lstStyle/>
          <a:p>
            <a:pPr>
              <a:defRPr sz="2000">
                <a:solidFill>
                  <a:srgbClr val="000000"/>
                </a:solidFill>
              </a:defRPr>
            </a:pPr>
            <a:r>
              <a:t>1. Avoiding – Some people pretend like there’s no problem.</a:t>
            </a:r>
          </a:p>
          <a:p>
            <a:pPr>
              <a:defRPr sz="2000">
                <a:solidFill>
                  <a:srgbClr val="000000"/>
                </a:solidFill>
              </a:defRPr>
            </a:pPr>
            <a:r>
              <a:t>2. Competing – One person wants to win the argument.</a:t>
            </a:r>
          </a:p>
          <a:p>
            <a:pPr>
              <a:defRPr sz="2000">
                <a:solidFill>
                  <a:srgbClr val="000000"/>
                </a:solidFill>
              </a:defRPr>
            </a:pPr>
            <a:r>
              <a:t>3. Accommodating – They just say 'ok' even if they don’t agree.</a:t>
            </a:r>
          </a:p>
          <a:p>
            <a:pPr>
              <a:defRPr sz="2000">
                <a:solidFill>
                  <a:srgbClr val="000000"/>
                </a:solidFill>
              </a:defRPr>
            </a:pPr>
            <a:r>
              <a:t>4. Compromising – Both give something up to agree.</a:t>
            </a:r>
          </a:p>
          <a:p>
            <a:pPr>
              <a:defRPr sz="2000">
                <a:solidFill>
                  <a:srgbClr val="000000"/>
                </a:solidFill>
              </a:defRPr>
            </a:pPr>
            <a:r>
              <a:t>5. Collaborating – They work together to find a win-win answer.</a:t>
            </a:r>
          </a:p>
        </p:txBody>
      </p:sp>
    </p:spTree>
  </p:cSld>
  <p:clrMapOvr>
    <a:masterClrMapping/>
  </p:clrMapOvr>
</p:sld>
</file>

<file path=ppt/slides/slide6.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Title 1"/>
          <p:cNvSpPr>
            <a:spLocks noGrp="1"/>
          </p:cNvSpPr>
          <p:nvPr>
            <p:ph type="title"/>
          </p:nvPr>
        </p:nvSpPr>
        <p:spPr/>
        <p:txBody>
          <a:bodyPr/>
          <a:lstStyle/>
          <a:p>
            <a:pPr>
              <a:defRPr sz="3200" b="1">
                <a:solidFill>
                  <a:srgbClr val="2E74B5"/>
                </a:solidFill>
              </a:defRPr>
            </a:pPr>
            <a:r>
              <a:t>How to Fix Conflict</a:t>
            </a:r>
          </a:p>
        </p:txBody>
      </p:sp>
      <p:sp>
        <p:nvSpPr>
          <p:cNvPr id="3" name="Content Placeholder 2"/>
          <p:cNvSpPr>
            <a:spLocks noGrp="1"/>
          </p:cNvSpPr>
          <p:nvPr>
            <p:ph idx="1"/>
          </p:nvPr>
        </p:nvSpPr>
        <p:spPr/>
        <p:txBody>
          <a:bodyPr/>
          <a:lstStyle/>
          <a:p>
            <a:pPr>
              <a:defRPr sz="2000">
                <a:solidFill>
                  <a:srgbClr val="000000"/>
                </a:solidFill>
              </a:defRPr>
            </a:pPr>
            <a:r>
              <a:t>Start by listening to the other person. Don’t shout. Say how you feel using 'I' – like 'I felt upset when…'.</a:t>
            </a:r>
          </a:p>
          <a:p>
            <a:pPr>
              <a:defRPr sz="2000">
                <a:solidFill>
                  <a:srgbClr val="000000"/>
                </a:solidFill>
              </a:defRPr>
            </a:pPr>
            <a:r>
              <a:t>Try to find what the real issue is, and then think of ideas together.</a:t>
            </a:r>
          </a:p>
          <a:p>
            <a:pPr>
              <a:defRPr sz="2000">
                <a:solidFill>
                  <a:srgbClr val="000000"/>
                </a:solidFill>
              </a:defRPr>
            </a:pPr>
            <a:r>
              <a:t>Once you agree on something, try and stick to it. Don’t go back and argue again.</a:t>
            </a:r>
          </a:p>
        </p:txBody>
      </p:sp>
    </p:spTree>
  </p:cSld>
  <p:clrMapOvr>
    <a:masterClrMapping/>
  </p:clrMapOvr>
</p:sld>
</file>

<file path=ppt/slides/slide7.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Title 1"/>
          <p:cNvSpPr>
            <a:spLocks noGrp="1"/>
          </p:cNvSpPr>
          <p:nvPr>
            <p:ph type="title"/>
          </p:nvPr>
        </p:nvSpPr>
        <p:spPr/>
        <p:txBody>
          <a:bodyPr/>
          <a:lstStyle/>
          <a:p>
            <a:pPr>
              <a:defRPr sz="3200" b="1">
                <a:solidFill>
                  <a:srgbClr val="2E74B5"/>
                </a:solidFill>
              </a:defRPr>
            </a:pPr>
            <a:r>
              <a:t>A Real Example</a:t>
            </a:r>
          </a:p>
        </p:txBody>
      </p:sp>
      <p:sp>
        <p:nvSpPr>
          <p:cNvPr id="3" name="Content Placeholder 2"/>
          <p:cNvSpPr>
            <a:spLocks noGrp="1"/>
          </p:cNvSpPr>
          <p:nvPr>
            <p:ph idx="1"/>
          </p:nvPr>
        </p:nvSpPr>
        <p:spPr/>
        <p:txBody>
          <a:bodyPr/>
          <a:lstStyle/>
          <a:p>
            <a:pPr>
              <a:defRPr sz="2000">
                <a:solidFill>
                  <a:srgbClr val="000000"/>
                </a:solidFill>
              </a:defRPr>
            </a:pPr>
            <a:r>
              <a:t>So two students in a group project had a fight because one of them didn’t do their part. One of them got mad and told the teacher. But later, they talked it out and said sorry. They decided to split the work and finished on time.</a:t>
            </a:r>
          </a:p>
        </p:txBody>
      </p:sp>
    </p:spTree>
  </p:cSld>
  <p:clrMapOvr>
    <a:masterClrMapping/>
  </p:clrMapOvr>
</p:sld>
</file>

<file path=ppt/slides/slide8.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Title 1"/>
          <p:cNvSpPr>
            <a:spLocks noGrp="1"/>
          </p:cNvSpPr>
          <p:nvPr>
            <p:ph type="title"/>
          </p:nvPr>
        </p:nvSpPr>
        <p:spPr/>
        <p:txBody>
          <a:bodyPr/>
          <a:lstStyle/>
          <a:p>
            <a:pPr>
              <a:defRPr sz="3200" b="1">
                <a:solidFill>
                  <a:srgbClr val="2E74B5"/>
                </a:solidFill>
              </a:defRPr>
            </a:pPr>
            <a:r>
              <a:t>Ways to Avoid Conflict</a:t>
            </a:r>
          </a:p>
        </p:txBody>
      </p:sp>
      <p:sp>
        <p:nvSpPr>
          <p:cNvPr id="3" name="Content Placeholder 2"/>
          <p:cNvSpPr>
            <a:spLocks noGrp="1"/>
          </p:cNvSpPr>
          <p:nvPr>
            <p:ph idx="1"/>
          </p:nvPr>
        </p:nvSpPr>
        <p:spPr/>
        <p:txBody>
          <a:bodyPr/>
          <a:lstStyle/>
          <a:p>
            <a:pPr>
              <a:defRPr sz="2000">
                <a:solidFill>
                  <a:srgbClr val="000000"/>
                </a:solidFill>
              </a:defRPr>
            </a:pPr>
            <a:r>
              <a:t>Try to talk clearly. Don’t be rude. Respect others even if they think different.</a:t>
            </a:r>
          </a:p>
          <a:p>
            <a:pPr>
              <a:defRPr sz="2000">
                <a:solidFill>
                  <a:srgbClr val="000000"/>
                </a:solidFill>
              </a:defRPr>
            </a:pPr>
            <a:r>
              <a:t>Also take care of yourself so you're not grumpy all the time.</a:t>
            </a:r>
          </a:p>
          <a:p>
            <a:pPr>
              <a:defRPr sz="2000">
                <a:solidFill>
                  <a:srgbClr val="000000"/>
                </a:solidFill>
              </a:defRPr>
            </a:pPr>
            <a:r>
              <a:t>If things get too much, walk away and come back when you're calm.</a:t>
            </a:r>
          </a:p>
        </p:txBody>
      </p:sp>
    </p:spTree>
  </p:cSld>
  <p:clrMapOvr>
    <a:masterClrMapping/>
  </p:clrMapOvr>
</p:sld>
</file>

<file path=ppt/slides/slide9.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Title 1"/>
          <p:cNvSpPr>
            <a:spLocks noGrp="1"/>
          </p:cNvSpPr>
          <p:nvPr>
            <p:ph type="title"/>
          </p:nvPr>
        </p:nvSpPr>
        <p:spPr/>
        <p:txBody>
          <a:bodyPr/>
          <a:lstStyle/>
          <a:p>
            <a:pPr>
              <a:defRPr sz="3200" b="1">
                <a:solidFill>
                  <a:srgbClr val="2E74B5"/>
                </a:solidFill>
              </a:defRPr>
            </a:pPr>
            <a:r>
              <a:t>What I Think</a:t>
            </a:r>
          </a:p>
        </p:txBody>
      </p:sp>
      <p:sp>
        <p:nvSpPr>
          <p:cNvPr id="3" name="Content Placeholder 2"/>
          <p:cNvSpPr>
            <a:spLocks noGrp="1"/>
          </p:cNvSpPr>
          <p:nvPr>
            <p:ph idx="1"/>
          </p:nvPr>
        </p:nvSpPr>
        <p:spPr/>
        <p:txBody>
          <a:bodyPr/>
          <a:lstStyle/>
          <a:p>
            <a:pPr>
              <a:defRPr sz="2000">
                <a:solidFill>
                  <a:srgbClr val="000000"/>
                </a:solidFill>
              </a:defRPr>
            </a:pPr>
            <a:r>
              <a:t>I think learning about conflict is important. We all have fights sometimes, even with friends or family.</a:t>
            </a:r>
          </a:p>
          <a:p>
            <a:pPr>
              <a:defRPr sz="2000">
                <a:solidFill>
                  <a:srgbClr val="000000"/>
                </a:solidFill>
              </a:defRPr>
            </a:pPr>
            <a:r>
              <a:t>If we learn how to talk and listen better, things can be less stressful. Sometimes we need to say sorry too.</a:t>
            </a:r>
          </a:p>
          <a:p>
            <a:pPr>
              <a:defRPr sz="2000">
                <a:solidFill>
                  <a:srgbClr val="000000"/>
                </a:solidFill>
              </a:defRPr>
            </a:pPr>
            <a:r>
              <a:t>In life, it’s better to understand people than to always try to win.</a:t>
            </a:r>
          </a:p>
        </p:txBody>
      </p:sp>
    </p:spTree>
  </p:cSld>
  <p:clrMapOvr>
    <a:masterClrMapping/>
  </p:clrMapOvr>
</p:sld>
</file>

<file path=ppt/slides/slide10.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Title 1"/>
          <p:cNvSpPr>
            <a:spLocks noGrp="1"/>
          </p:cNvSpPr>
          <p:nvPr>
            <p:ph type="title"/>
          </p:nvPr>
        </p:nvSpPr>
        <p:spPr/>
        <p:txBody>
          <a:bodyPr/>
          <a:lstStyle/>
          <a:p>
            <a:pPr>
              <a:defRPr sz="3200" b="1">
                <a:solidFill>
                  <a:srgbClr val="2E74B5"/>
                </a:solidFill>
              </a:defRPr>
            </a:pPr>
            <a:r>
              <a:t>Thanks / Any Questions?</a:t>
            </a:r>
          </a:p>
        </p:txBody>
      </p:sp>
      <p:sp>
        <p:nvSpPr>
          <p:cNvPr id="3" name="Content Placeholder 2"/>
          <p:cNvSpPr>
            <a:spLocks noGrp="1"/>
          </p:cNvSpPr>
          <p:nvPr>
            <p:ph idx="1"/>
          </p:nvPr>
        </p:nvSpPr>
        <p:spPr/>
        <p:txBody>
          <a:bodyPr/>
          <a:lstStyle/>
          <a:p>
            <a:pPr>
              <a:defRPr sz="2000">
                <a:solidFill>
                  <a:srgbClr val="000000"/>
                </a:solidFill>
              </a:defRPr>
            </a:pPr>
            <a:r>
              <a:t>Thanks for listening! If anyone has questions or wants to say something about a conflict they had, feel free :)</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1</TotalTime>
  <Words>0</Words>
  <Application>Microsoft Macintosh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Manager/>
  <Company/>
  <LinksUpToDate>false</LinksUpToDate>
  <SharedDoc>false</SharedDoc>
  <HyperlinkBase/>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Steve Canny</cp:lastModifiedBy>
  <cp:revision>1</cp:revision>
  <dcterms:created xsi:type="dcterms:W3CDTF">2013-01-27T09:14:16Z</dcterms:created>
  <dcterms:modified xsi:type="dcterms:W3CDTF">2013-01-27T09:15:58Z</dcterms:modified>
  <cp:category/>
</cp:coreProperties>
</file>