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slide" Target="slides/slide30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4b1dd429a3_1_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4b1dd429a3_1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7" name="Google Shape;147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2" name="Google Shape;152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1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1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2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2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p2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3" name="Google Shape;213;p2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2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4" name="Google Shape;224;p2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2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4" name="Google Shape;234;p2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9" name="Google Shape;239;p3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7" name="Google Shape;247;p3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2" name="Google Shape;32;p5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3" name="Google Shape;33;p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6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0" name="Google Shape;40;p6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6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2" name="Google Shape;42;p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9018" y="-251619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6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8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4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jpg"/><Relationship Id="rId4" Type="http://schemas.openxmlformats.org/officeDocument/2006/relationships/hyperlink" Target="https://www.youtube.com/watch?v=vF4-FKaIt6k&amp;feature=youtu.be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putlockers.fm/watch/QvMwjaG2-festivals-britannia.html" TargetMode="External"/><Relationship Id="rId4" Type="http://schemas.openxmlformats.org/officeDocument/2006/relationships/image" Target="../media/image2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9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1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6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1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5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6.jp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7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9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hyperlink" Target="https://www.youtube.com/watch?v=keurCqbgda4&amp;t=619s" TargetMode="External"/><Relationship Id="rId4" Type="http://schemas.openxmlformats.org/officeDocument/2006/relationships/image" Target="../media/image10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5.jp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0.jp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2.jp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23.jp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9.jpg"/><Relationship Id="rId4" Type="http://schemas.openxmlformats.org/officeDocument/2006/relationships/image" Target="../media/image24.jp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17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32.jpg" id="84" name="Google Shape;84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90500"/>
            <a:ext cx="9144000" cy="6465864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3"/>
          <p:cNvSpPr/>
          <p:nvPr/>
        </p:nvSpPr>
        <p:spPr>
          <a:xfrm>
            <a:off x="-1" y="0"/>
            <a:ext cx="9144001" cy="285749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3"/>
          <p:cNvSpPr/>
          <p:nvPr/>
        </p:nvSpPr>
        <p:spPr>
          <a:xfrm>
            <a:off x="-1" y="6572251"/>
            <a:ext cx="9144001" cy="285749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.jpg" id="91" name="Google Shape;91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2.jpg" id="96" name="Google Shape;96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3.jpg" id="101" name="Google Shape;101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6764" y="108855"/>
            <a:ext cx="8950476" cy="66563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92CCDC"/>
          </a:solidFill>
          <a:ln cap="flat" cmpd="sng" w="9525">
            <a:solidFill>
              <a:srgbClr val="92CCDC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17"/>
          <p:cNvSpPr txBox="1"/>
          <p:nvPr/>
        </p:nvSpPr>
        <p:spPr>
          <a:xfrm>
            <a:off x="1374951" y="2481646"/>
            <a:ext cx="6623999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WHY ARE FESTIVALS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IMPORTANT ?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33.jpg" id="112" name="Google Shape;112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90500"/>
            <a:ext cx="9144000" cy="64658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34.jpg" id="117" name="Google Shape;117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-1"/>
            <a:ext cx="9144000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9dtzQ7.jpg" id="122" name="Google Shape;122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54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20"/>
          <p:cNvSpPr txBox="1"/>
          <p:nvPr/>
        </p:nvSpPr>
        <p:spPr>
          <a:xfrm>
            <a:off x="687475" y="5743884"/>
            <a:ext cx="7771963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https://www.youtube.com/watch?v=vF4-FKaIt6k&amp;feature=youtu.be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1"/>
          <p:cNvSpPr txBox="1"/>
          <p:nvPr/>
        </p:nvSpPr>
        <p:spPr>
          <a:xfrm>
            <a:off x="475725" y="5923298"/>
            <a:ext cx="7772100" cy="646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http://putlockers.fm/watch/QvMwjaG2-festivals-britannia.html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cm34.jpg" id="129" name="Google Shape;129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0"/>
            <a:ext cx="9144000" cy="55807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8.jpg" id="134" name="Google Shape;134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97887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8856675" cy="6633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712665"/>
            <a:ext cx="9144000" cy="54864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8.jpg" id="149" name="Google Shape;149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9E26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26"/>
          <p:cNvSpPr txBox="1"/>
          <p:nvPr/>
        </p:nvSpPr>
        <p:spPr>
          <a:xfrm>
            <a:off x="1374951" y="2202022"/>
            <a:ext cx="6623999" cy="193899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EXPLORING THE CURRENT EVENTs LANDSCAPE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C2D59B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27"/>
          <p:cNvSpPr txBox="1"/>
          <p:nvPr/>
        </p:nvSpPr>
        <p:spPr>
          <a:xfrm>
            <a:off x="1374951" y="2202022"/>
            <a:ext cx="6623999" cy="193899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CAN YOU TELL ME SOME EXAMPLES OF LIVE EVENTS?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12.jpg" id="166" name="Google Shape;166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93B3D7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28"/>
          <p:cNvSpPr txBox="1"/>
          <p:nvPr/>
        </p:nvSpPr>
        <p:spPr>
          <a:xfrm>
            <a:off x="396172" y="2656411"/>
            <a:ext cx="8156483" cy="1015663"/>
          </a:xfrm>
          <a:prstGeom prst="rect">
            <a:avLst/>
          </a:prstGeom>
          <a:solidFill>
            <a:srgbClr val="93B3D7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DEFINE EVENT/LIVE EVENTS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NOT AS EASY AS YOU MIGHT THINK!!!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13.jpg" id="173" name="Google Shape;173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14.jpg" id="178" name="Google Shape;178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7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3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93B3D7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31"/>
          <p:cNvSpPr txBox="1"/>
          <p:nvPr/>
        </p:nvSpPr>
        <p:spPr>
          <a:xfrm>
            <a:off x="396172" y="2656411"/>
            <a:ext cx="8156483" cy="400110"/>
          </a:xfrm>
          <a:prstGeom prst="rect">
            <a:avLst/>
          </a:prstGeom>
          <a:solidFill>
            <a:srgbClr val="93B3D7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5" name="Google Shape;185;p31"/>
          <p:cNvSpPr txBox="1"/>
          <p:nvPr/>
        </p:nvSpPr>
        <p:spPr>
          <a:xfrm>
            <a:off x="1071995" y="2283583"/>
            <a:ext cx="7084488" cy="18158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baseline="30000" i="0" lang="en-US" sz="4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Dealing with a live audience, for an activity,  in a space, at a certain time.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4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12.jpg" id="190" name="Google Shape;190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3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938953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32"/>
          <p:cNvSpPr txBox="1"/>
          <p:nvPr/>
        </p:nvSpPr>
        <p:spPr>
          <a:xfrm>
            <a:off x="396172" y="2656411"/>
            <a:ext cx="8156483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WHAT DEFINES A LIVE EVENT?</a:t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15.jpg" id="197" name="Google Shape;197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16.jpg" id="202" name="Google Shape;202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3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6D430"/>
          </a:solidFill>
          <a:ln cap="flat" cmpd="sng" w="9525">
            <a:solidFill>
              <a:srgbClr val="4A7DBA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34"/>
          <p:cNvSpPr txBox="1"/>
          <p:nvPr/>
        </p:nvSpPr>
        <p:spPr>
          <a:xfrm>
            <a:off x="396172" y="2563203"/>
            <a:ext cx="8156483" cy="13234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4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TRENDS IN THE CREATIVE INDUSTRIES</a:t>
            </a:r>
            <a:endParaRPr b="0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35"/>
          <p:cNvSpPr txBox="1"/>
          <p:nvPr/>
        </p:nvSpPr>
        <p:spPr>
          <a:xfrm>
            <a:off x="547649" y="6085256"/>
            <a:ext cx="7900136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https://www.youtube.com/watch?v=keurCqbgda4&amp;t=619s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maxresdefault.jpg" id="210" name="Google Shape;210;p3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0"/>
            <a:ext cx="9144000" cy="57588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3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C2D59B"/>
          </a:soli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36"/>
          <p:cNvSpPr txBox="1"/>
          <p:nvPr/>
        </p:nvSpPr>
        <p:spPr>
          <a:xfrm>
            <a:off x="594258" y="620993"/>
            <a:ext cx="8098223" cy="563231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BOOMTOWN </a:t>
            </a:r>
            <a:r>
              <a:rPr b="1"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</a:t>
            </a: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QUESTIONS. </a:t>
            </a:r>
            <a:endParaRPr b="1"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groups please discuss and write down answers to the below </a:t>
            </a:r>
            <a:r>
              <a:rPr b="1" i="1"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questions</a:t>
            </a:r>
            <a:endParaRPr b="1" i="1"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Who is Boomtowns audience?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 you feel their branding represents this?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your opinion what is  Boomtowns USP?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challenges do you think Boomtown might face in the future?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 you think the ticket price is correct for what the event offers?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issues do you think Boomtown faces with its current audience?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would you explain Boomtown style of programming? </a:t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23.jpg" id="221" name="Google Shape;221;p3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19.jpg" id="226" name="Google Shape;226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20.jpg" id="231" name="Google Shape;231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22.jpg" id="236" name="Google Shape;236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-1"/>
            <a:ext cx="9144000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sentation16.jpg" id="241" name="Google Shape;241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42" name="Google Shape;242;p4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6D430"/>
          </a:solidFill>
          <a:ln cap="flat" cmpd="sng" w="9525">
            <a:solidFill>
              <a:srgbClr val="4A7DBA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43" name="Google Shape;243;p4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39417" y="0"/>
            <a:ext cx="6865167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244" name="Google Shape;244;p41"/>
          <p:cNvSpPr txBox="1"/>
          <p:nvPr/>
        </p:nvSpPr>
        <p:spPr>
          <a:xfrm>
            <a:off x="716250" y="3563250"/>
            <a:ext cx="7968300" cy="2524800"/>
          </a:xfrm>
          <a:prstGeom prst="rect">
            <a:avLst/>
          </a:prstGeom>
          <a:solidFill>
            <a:srgbClr val="66666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500">
                <a:solidFill>
                  <a:srgbClr val="FFFFFF"/>
                </a:solidFill>
              </a:rPr>
              <a:t>KAPTIN BARRETT</a:t>
            </a:r>
            <a:endParaRPr sz="5500">
              <a:solidFill>
                <a:srgbClr val="FFFFFF"/>
              </a:solidFill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1" lang="en-US" sz="4000">
                <a:solidFill>
                  <a:srgbClr val="FFFFFF"/>
                </a:solidFill>
              </a:rPr>
              <a:t>THROWN INTO THE LION’S DEN</a:t>
            </a:r>
            <a:endParaRPr i="1" sz="4000">
              <a:solidFill>
                <a:srgbClr val="FFFFFF"/>
              </a:solidFill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>
                <a:solidFill>
                  <a:srgbClr val="FFFFFF"/>
                </a:solidFill>
              </a:rPr>
              <a:t>Booking, Blagging and Brexit</a:t>
            </a:r>
            <a:endParaRPr sz="20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42"/>
          <p:cNvSpPr txBox="1"/>
          <p:nvPr>
            <p:ph type="title"/>
          </p:nvPr>
        </p:nvSpPr>
        <p:spPr>
          <a:xfrm>
            <a:off x="457200" y="344544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3200">
                <a:latin typeface="Arial"/>
                <a:ea typeface="Arial"/>
                <a:cs typeface="Arial"/>
                <a:sym typeface="Arial"/>
              </a:rPr>
              <a:t>YOU’VE MADE IT! THANKS FOR COMING ON THIS JOURNEY WITH ME!</a:t>
            </a:r>
            <a:endParaRPr/>
          </a:p>
        </p:txBody>
      </p:sp>
      <p:pic>
        <p:nvPicPr>
          <p:cNvPr descr="4.jpg" id="250" name="Google Shape;250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741404"/>
            <a:ext cx="9155652" cy="51515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